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8" r:id="rId4"/>
    <p:sldMasterId id="2147483689" r:id="rId5"/>
    <p:sldMasterId id="214748370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12192000"/>
  <p:notesSz cx="6858000" cy="9144000"/>
  <p:embeddedFontLst>
    <p:embeddedFont>
      <p:font typeface="Lato"/>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iv5e5U204Absfe7XwX9jzXTaW8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Lato-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OpenSans-regular.fntdata"/><Relationship Id="rId52" Type="http://schemas.openxmlformats.org/officeDocument/2006/relationships/font" Target="fonts/Lato-boldItalic.fntdata"/><Relationship Id="rId11" Type="http://schemas.openxmlformats.org/officeDocument/2006/relationships/slide" Target="slides/slide4.xml"/><Relationship Id="rId55" Type="http://schemas.openxmlformats.org/officeDocument/2006/relationships/font" Target="fonts/OpenSans-italic.fntdata"/><Relationship Id="rId10" Type="http://schemas.openxmlformats.org/officeDocument/2006/relationships/slide" Target="slides/slide3.xml"/><Relationship Id="rId54" Type="http://schemas.openxmlformats.org/officeDocument/2006/relationships/font" Target="fonts/OpenSans-bold.fntdata"/><Relationship Id="rId13" Type="http://schemas.openxmlformats.org/officeDocument/2006/relationships/slide" Target="slides/slide6.xml"/><Relationship Id="rId57" Type="http://customschemas.google.com/relationships/presentationmetadata" Target="metadata"/><Relationship Id="rId12" Type="http://schemas.openxmlformats.org/officeDocument/2006/relationships/slide" Target="slides/slide5.xml"/><Relationship Id="rId56" Type="http://schemas.openxmlformats.org/officeDocument/2006/relationships/font" Target="fonts/Open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notes"/>
          <p:cNvSpPr/>
          <p:nvPr>
            <p:ph idx="2" type="sldImg"/>
          </p:nvPr>
        </p:nvSpPr>
        <p:spPr>
          <a:xfrm>
            <a:off x="2362200" y="547688"/>
            <a:ext cx="487680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1:notes"/>
          <p:cNvSpPr txBox="1"/>
          <p:nvPr>
            <p:ph idx="1" type="body"/>
          </p:nvPr>
        </p:nvSpPr>
        <p:spPr>
          <a:xfrm>
            <a:off x="960121" y="3474721"/>
            <a:ext cx="7680960" cy="329184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441" name="Google Shape;441;p1:notes"/>
          <p:cNvSpPr txBox="1"/>
          <p:nvPr>
            <p:ph idx="12" type="sldNum"/>
          </p:nvPr>
        </p:nvSpPr>
        <p:spPr>
          <a:xfrm>
            <a:off x="5438459" y="6948171"/>
            <a:ext cx="4160521" cy="365760"/>
          </a:xfrm>
          <a:prstGeom prst="rect">
            <a:avLst/>
          </a:prstGeom>
          <a:noFill/>
          <a:ln>
            <a:noFill/>
          </a:ln>
        </p:spPr>
        <p:txBody>
          <a:bodyPr anchorCtr="0" anchor="b" bIns="48300" lIns="96625" spcFirstLastPara="1" rIns="96625" wrap="square" tIns="483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fe42c5e765_0_6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fe42c5e765_0_6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The typical E-rate eligible applicants are eligible for this Pilot</a:t>
            </a:r>
            <a:endParaRPr/>
          </a:p>
          <a:p>
            <a:pPr indent="0" lvl="0" marL="0" rtl="0" algn="l">
              <a:spcBef>
                <a:spcPts val="0"/>
              </a:spcBef>
              <a:spcAft>
                <a:spcPts val="0"/>
              </a:spcAft>
              <a:buNone/>
            </a:pPr>
            <a:r>
              <a:rPr lang="en-US" sz="1000">
                <a:latin typeface="Calibri"/>
                <a:ea typeface="Calibri"/>
                <a:cs typeface="Calibri"/>
                <a:sym typeface="Calibri"/>
              </a:rPr>
              <a:t>Consortia—Can be led by Schools,Libraries, or other Government/Non-profit entities on behalf of these eligible entities.</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The amounts represented here are the </a:t>
            </a:r>
            <a:r>
              <a:rPr b="1" lang="en-US" sz="1000" u="sng">
                <a:latin typeface="Calibri"/>
                <a:ea typeface="Calibri"/>
                <a:cs typeface="Calibri"/>
                <a:sym typeface="Calibri"/>
              </a:rPr>
              <a:t>maximums</a:t>
            </a:r>
            <a:r>
              <a:rPr lang="en-US" sz="1000">
                <a:latin typeface="Calibri"/>
                <a:ea typeface="Calibri"/>
                <a:cs typeface="Calibri"/>
                <a:sym typeface="Calibri"/>
              </a:rPr>
              <a:t> over the three-years of the pilot.</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Schools: $13.60 per student annually; $40.80 over 3 years.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Libraries: These are site-based, not based on sq. ft. like Category 2 in E-rate.</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Consortia of schools, libraries and/or a combination.</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It’s important to NOTE: that the program will only permit an entity to appear on one application. A local filing won’t be permitted if participating in a consortia application, and vice versa.</a:t>
            </a:r>
            <a:endParaRPr/>
          </a:p>
        </p:txBody>
      </p:sp>
      <p:sp>
        <p:nvSpPr>
          <p:cNvPr id="512" name="Google Shape;512;g2fe42c5e765_0_6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fe42c5e765_0_6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2fe42c5e765_0_6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b="1" lang="en-US" sz="1000">
                <a:latin typeface="Calibri"/>
                <a:ea typeface="Calibri"/>
                <a:cs typeface="Calibri"/>
                <a:sym typeface="Calibri"/>
              </a:rPr>
              <a:t>All eligible equipment and services and related costs, including maintenance and operation, must be competitively bid.</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If a piece of equipment/service is eligible for E-rate, it is </a:t>
            </a:r>
            <a:r>
              <a:rPr lang="en-US" sz="1000" u="sng">
                <a:latin typeface="Calibri"/>
                <a:ea typeface="Calibri"/>
                <a:cs typeface="Calibri"/>
                <a:sym typeface="Calibri"/>
              </a:rPr>
              <a:t>not</a:t>
            </a:r>
            <a:r>
              <a:rPr lang="en-US" sz="1000">
                <a:latin typeface="Calibri"/>
                <a:ea typeface="Calibri"/>
                <a:cs typeface="Calibri"/>
                <a:sym typeface="Calibri"/>
              </a:rPr>
              <a:t> eligible for Cyber Security eligibility (for example, E-rate won’t fund a second basic firewall—it wouldn’t be eligible here because).</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All eligible equipment and services must:</a:t>
            </a:r>
            <a:endParaRPr/>
          </a:p>
          <a:p>
            <a:pPr indent="-63500" lvl="1" marL="457200" rtl="0" algn="l">
              <a:spcBef>
                <a:spcPts val="0"/>
              </a:spcBef>
              <a:spcAft>
                <a:spcPts val="0"/>
              </a:spcAft>
              <a:buClr>
                <a:schemeClr val="dk1"/>
              </a:buClr>
              <a:buSzPts val="1000"/>
              <a:buFont typeface="Arial"/>
              <a:buChar char="•"/>
            </a:pPr>
            <a:r>
              <a:rPr lang="en-US" sz="1000">
                <a:latin typeface="Calibri"/>
                <a:ea typeface="Calibri"/>
                <a:cs typeface="Calibri"/>
                <a:sym typeface="Calibri"/>
              </a:rPr>
              <a:t>Be designed to detect and/or fix threats that could harm or interrupt the school or library’s network.</a:t>
            </a:r>
            <a:endParaRPr/>
          </a:p>
          <a:p>
            <a:pPr indent="-63500" lvl="1" marL="457200" rtl="0" algn="l">
              <a:spcBef>
                <a:spcPts val="0"/>
              </a:spcBef>
              <a:spcAft>
                <a:spcPts val="0"/>
              </a:spcAft>
              <a:buClr>
                <a:schemeClr val="dk1"/>
              </a:buClr>
              <a:buSzPts val="1000"/>
              <a:buFont typeface="Arial"/>
              <a:buChar char="•"/>
            </a:pPr>
            <a:r>
              <a:rPr lang="en-US" sz="1000">
                <a:latin typeface="Calibri"/>
                <a:ea typeface="Calibri"/>
                <a:cs typeface="Calibri"/>
                <a:sym typeface="Calibri"/>
              </a:rPr>
              <a:t> Include protection against threats from users who access the network remotely.</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Eligibility is restricted to:</a:t>
            </a:r>
            <a:endParaRPr/>
          </a:p>
          <a:p>
            <a:pPr indent="-63500" lvl="1" marL="457200" rtl="0" algn="l">
              <a:spcBef>
                <a:spcPts val="0"/>
              </a:spcBef>
              <a:spcAft>
                <a:spcPts val="0"/>
              </a:spcAft>
              <a:buClr>
                <a:schemeClr val="dk1"/>
              </a:buClr>
              <a:buSzPts val="1000"/>
              <a:buFont typeface="Arial"/>
              <a:buChar char="•"/>
            </a:pPr>
            <a:r>
              <a:rPr lang="en-US" sz="1000">
                <a:latin typeface="Calibri"/>
                <a:ea typeface="Calibri"/>
                <a:cs typeface="Calibri"/>
                <a:sym typeface="Calibri"/>
              </a:rPr>
              <a:t>Network-Based Equipment: that is part of the network infrastructure.</a:t>
            </a:r>
            <a:endParaRPr/>
          </a:p>
          <a:p>
            <a:pPr indent="-63500" lvl="1" marL="457200" rtl="0" algn="l">
              <a:spcBef>
                <a:spcPts val="0"/>
              </a:spcBef>
              <a:spcAft>
                <a:spcPts val="0"/>
              </a:spcAft>
              <a:buClr>
                <a:schemeClr val="dk1"/>
              </a:buClr>
              <a:buSzPts val="1000"/>
              <a:buFont typeface="Arial"/>
              <a:buChar char="•"/>
            </a:pPr>
            <a:r>
              <a:rPr lang="en-US" sz="1000">
                <a:latin typeface="Calibri"/>
                <a:ea typeface="Calibri"/>
                <a:cs typeface="Calibri"/>
                <a:sym typeface="Calibri"/>
              </a:rPr>
              <a:t>Services: that operate over the network.</a:t>
            </a:r>
            <a:endParaRPr/>
          </a:p>
          <a:p>
            <a:pPr indent="-63500" lvl="1" marL="457200" rtl="0" algn="l">
              <a:spcBef>
                <a:spcPts val="0"/>
              </a:spcBef>
              <a:spcAft>
                <a:spcPts val="0"/>
              </a:spcAft>
              <a:buClr>
                <a:schemeClr val="dk1"/>
              </a:buClr>
              <a:buSzPts val="1000"/>
              <a:buFont typeface="Arial"/>
              <a:buChar char="•"/>
            </a:pPr>
            <a:r>
              <a:rPr lang="en-US" sz="1000">
                <a:latin typeface="Calibri"/>
                <a:ea typeface="Calibri"/>
                <a:cs typeface="Calibri"/>
                <a:sym typeface="Calibri"/>
              </a:rPr>
              <a:t>Locally Installed Services: like software installed directly on end-user devices, either owned or leased by the school or library, but it’s important to note that end-user devices are not eligible for this program.</a:t>
            </a:r>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549" name="Google Shape;549;g2fe42c5e765_0_6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fe42c5e765_0_6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fe42c5e765_0_6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000">
                <a:solidFill>
                  <a:srgbClr val="000000"/>
                </a:solidFill>
                <a:latin typeface="Calibri"/>
                <a:ea typeface="Calibri"/>
                <a:cs typeface="Calibri"/>
                <a:sym typeface="Calibri"/>
              </a:rPr>
              <a:t>Any equipment and/or services are eligible if they “constitute a protection designed to improve or enhance the cybersecurity of a K-12 school, library, or consortia.” </a:t>
            </a:r>
            <a:endParaRPr/>
          </a:p>
          <a:p>
            <a:pPr indent="0" lvl="0" marL="0" rtl="0" algn="l">
              <a:spcBef>
                <a:spcPts val="0"/>
              </a:spcBef>
              <a:spcAft>
                <a:spcPts val="0"/>
              </a:spcAft>
              <a:buNone/>
            </a:pPr>
            <a:r>
              <a:t/>
            </a:r>
            <a:endParaRPr b="0" i="0" sz="1000">
              <a:solidFill>
                <a:srgbClr val="000000"/>
              </a:solidFill>
              <a:latin typeface="Calibri"/>
              <a:ea typeface="Calibri"/>
              <a:cs typeface="Calibri"/>
              <a:sym typeface="Calibri"/>
            </a:endParaRPr>
          </a:p>
          <a:p>
            <a:pPr indent="0" lvl="0" marL="0" rtl="0" algn="l">
              <a:spcBef>
                <a:spcPts val="0"/>
              </a:spcBef>
              <a:spcAft>
                <a:spcPts val="0"/>
              </a:spcAft>
              <a:buNone/>
            </a:pPr>
            <a:r>
              <a:rPr b="0" i="0" lang="en-US" sz="1000">
                <a:solidFill>
                  <a:srgbClr val="000000"/>
                </a:solidFill>
                <a:latin typeface="Calibri"/>
                <a:ea typeface="Calibri"/>
                <a:cs typeface="Calibri"/>
                <a:sym typeface="Calibri"/>
              </a:rPr>
              <a:t>The four categories identified by the Commission include examples of eligible equipment and services, </a:t>
            </a:r>
            <a:r>
              <a:rPr b="1" i="0" lang="en-US" sz="1000">
                <a:solidFill>
                  <a:srgbClr val="000000"/>
                </a:solidFill>
                <a:latin typeface="Calibri"/>
                <a:ea typeface="Calibri"/>
                <a:cs typeface="Calibri"/>
                <a:sym typeface="Calibri"/>
              </a:rPr>
              <a:t>but eligibility isn’t limited to these examples.</a:t>
            </a:r>
            <a:endParaRPr b="0" i="0" sz="1000">
              <a:solidFill>
                <a:srgbClr val="000000"/>
              </a:solidFill>
              <a:latin typeface="Calibri"/>
              <a:ea typeface="Calibri"/>
              <a:cs typeface="Calibri"/>
              <a:sym typeface="Calibri"/>
            </a:endParaRPr>
          </a:p>
          <a:p>
            <a:pPr indent="0" lvl="0" marL="0" rtl="0" algn="l">
              <a:spcBef>
                <a:spcPts val="0"/>
              </a:spcBef>
              <a:spcAft>
                <a:spcPts val="0"/>
              </a:spcAft>
              <a:buNone/>
            </a:pPr>
            <a:r>
              <a:t/>
            </a:r>
            <a:endParaRPr b="0" i="0" sz="1000">
              <a:solidFill>
                <a:srgbClr val="000000"/>
              </a:solidFill>
              <a:latin typeface="Calibri"/>
              <a:ea typeface="Calibri"/>
              <a:cs typeface="Calibri"/>
              <a:sym typeface="Calibri"/>
            </a:endParaRPr>
          </a:p>
          <a:p>
            <a:pPr indent="0" lvl="0" marL="0" rtl="0" algn="l">
              <a:spcBef>
                <a:spcPts val="0"/>
              </a:spcBef>
              <a:spcAft>
                <a:spcPts val="0"/>
              </a:spcAft>
              <a:buNone/>
            </a:pPr>
            <a:r>
              <a:rPr b="0" i="0" lang="en-US" sz="1000">
                <a:solidFill>
                  <a:srgbClr val="000000"/>
                </a:solidFill>
                <a:latin typeface="Calibri"/>
                <a:ea typeface="Calibri"/>
                <a:cs typeface="Calibri"/>
                <a:sym typeface="Calibri"/>
              </a:rPr>
              <a:t>Other equipment and/or services are eligible if they meet the Commission’s broad eligibility criteria.</a:t>
            </a:r>
            <a:r>
              <a:rPr lang="en-US" sz="1000">
                <a:latin typeface="Calibri"/>
                <a:ea typeface="Calibri"/>
                <a:cs typeface="Calibri"/>
                <a:sym typeface="Calibri"/>
              </a:rPr>
              <a:t> </a:t>
            </a:r>
            <a:endParaRPr/>
          </a:p>
          <a:p>
            <a:pPr indent="0" lvl="0" marL="0" rtl="0" algn="l">
              <a:spcBef>
                <a:spcPts val="0"/>
              </a:spcBef>
              <a:spcAft>
                <a:spcPts val="0"/>
              </a:spcAft>
              <a:buNone/>
            </a:pPr>
            <a:r>
              <a:t/>
            </a:r>
            <a:endParaRPr b="0" i="0" sz="10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000" u="none" strike="noStrike">
                <a:solidFill>
                  <a:schemeClr val="dk1"/>
                </a:solidFill>
                <a:latin typeface="Calibri"/>
                <a:ea typeface="Calibri"/>
                <a:cs typeface="Calibri"/>
                <a:sym typeface="Calibri"/>
              </a:rPr>
              <a:t>These are some examples in the categories of:</a:t>
            </a:r>
            <a:endParaRPr/>
          </a:p>
          <a:p>
            <a:pPr indent="0" lvl="0" marL="0" rtl="0" algn="l">
              <a:spcBef>
                <a:spcPts val="0"/>
              </a:spcBef>
              <a:spcAft>
                <a:spcPts val="0"/>
              </a:spcAft>
              <a:buNone/>
            </a:pPr>
            <a:r>
              <a:rPr b="0" i="0" lang="en-US" sz="1000" u="none" strike="noStrike">
                <a:solidFill>
                  <a:srgbClr val="000000"/>
                </a:solidFill>
                <a:latin typeface="Calibri"/>
                <a:ea typeface="Calibri"/>
                <a:cs typeface="Calibri"/>
                <a:sym typeface="Calibri"/>
              </a:rPr>
              <a:t>Advanced/Next-Generation Firewalls</a:t>
            </a:r>
            <a:endParaRPr/>
          </a:p>
          <a:p>
            <a:pPr indent="0" lvl="0" marL="0" rtl="0" algn="l">
              <a:spcBef>
                <a:spcPts val="0"/>
              </a:spcBef>
              <a:spcAft>
                <a:spcPts val="0"/>
              </a:spcAft>
              <a:buNone/>
            </a:pPr>
            <a:r>
              <a:rPr b="0" i="0" lang="en-US" sz="1000" u="none" strike="noStrike">
                <a:solidFill>
                  <a:srgbClr val="000000"/>
                </a:solidFill>
                <a:latin typeface="Calibri"/>
                <a:ea typeface="Calibri"/>
                <a:cs typeface="Calibri"/>
                <a:sym typeface="Calibri"/>
              </a:rPr>
              <a:t>and</a:t>
            </a:r>
            <a:endParaRPr/>
          </a:p>
          <a:p>
            <a:pPr indent="0" lvl="0" marL="0" rtl="0" algn="l">
              <a:spcBef>
                <a:spcPts val="0"/>
              </a:spcBef>
              <a:spcAft>
                <a:spcPts val="0"/>
              </a:spcAft>
              <a:buNone/>
            </a:pPr>
            <a:r>
              <a:rPr b="0" i="0" lang="en-US" sz="1000" u="none" strike="noStrike">
                <a:solidFill>
                  <a:srgbClr val="000000"/>
                </a:solidFill>
                <a:latin typeface="Calibri"/>
                <a:ea typeface="Calibri"/>
                <a:cs typeface="Calibri"/>
                <a:sym typeface="Calibri"/>
              </a:rPr>
              <a:t>Endpoint Protection</a:t>
            </a:r>
            <a:endParaRPr/>
          </a:p>
          <a:p>
            <a:pPr indent="0" lvl="0" marL="0" rtl="0" algn="l">
              <a:spcBef>
                <a:spcPts val="0"/>
              </a:spcBef>
              <a:spcAft>
                <a:spcPts val="0"/>
              </a:spcAft>
              <a:buNone/>
            </a:pPr>
            <a:br>
              <a:rPr lang="en-US" sz="1000">
                <a:latin typeface="Calibri"/>
                <a:ea typeface="Calibri"/>
                <a:cs typeface="Calibri"/>
                <a:sym typeface="Calibri"/>
              </a:rPr>
            </a:br>
            <a:endParaRPr sz="1000">
              <a:latin typeface="Calibri"/>
              <a:ea typeface="Calibri"/>
              <a:cs typeface="Calibri"/>
              <a:sym typeface="Calibri"/>
            </a:endParaRPr>
          </a:p>
        </p:txBody>
      </p:sp>
      <p:sp>
        <p:nvSpPr>
          <p:cNvPr id="556" name="Google Shape;556;g2fe42c5e765_0_6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fe42c5e765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fe42c5e765_0_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A vast set of examples of Identity Protection and Authentication services and equipment…</a:t>
            </a:r>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564" name="Google Shape;564;g2fe42c5e765_0_6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fe42c5e765_0_6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2fe42c5e765_0_6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Calibri"/>
              <a:buNone/>
            </a:pPr>
            <a:r>
              <a:rPr b="0" i="0" lang="en-US" sz="1000" u="none" strike="noStrike">
                <a:solidFill>
                  <a:srgbClr val="000000"/>
                </a:solidFill>
                <a:latin typeface="Calibri"/>
                <a:ea typeface="Calibri"/>
                <a:cs typeface="Calibri"/>
                <a:sym typeface="Calibri"/>
              </a:rPr>
              <a:t>And Monitoring, Detection, and Response</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You may notice that certain technologies (e.g., DDoS protection) are listed in multiple categories. This is reflective of the multiple ways they are categorized in the marketplace.</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Multi-year licenses can be purchased for eligible services beyond the pilot window; however, </a:t>
            </a:r>
            <a:r>
              <a:rPr i="1" lang="en-US" sz="1000">
                <a:latin typeface="Calibri"/>
                <a:ea typeface="Calibri"/>
                <a:cs typeface="Calibri"/>
                <a:sym typeface="Calibri"/>
              </a:rPr>
              <a:t>reimbursement</a:t>
            </a:r>
            <a:r>
              <a:rPr lang="en-US" sz="1000">
                <a:latin typeface="Calibri"/>
                <a:ea typeface="Calibri"/>
                <a:cs typeface="Calibri"/>
                <a:sym typeface="Calibri"/>
              </a:rPr>
              <a:t> is capped at three years for pilot services.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Manufacturer’s multi-year warranties of up to 3 years, included with an eligible component, can be included in the cost of the component, but not separately identifiable.</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572" name="Google Shape;572;g2fe42c5e765_0_6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fe42c5e765_0_6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2fe42c5e765_0_6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Training on the equipment and services is conditionally eligible</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Must occur concurrently or within a reasonable time for install.</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And Training is not required to be on-site.</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Training need not be specifically mentioned during the competitive bidding process but must be provided in compliance with these limitations in order to be eligible for reimbursement. Footnote 160, Page 26: </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579" name="Google Shape;579;g2fe42c5e765_0_6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fe42c5e765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2fe42c5e765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There are some things that will be ineligible:</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Things already eligible under E-rate</a:t>
            </a:r>
            <a:endParaRPr/>
          </a:p>
          <a:p>
            <a:pPr indent="0" lvl="0" marL="0" rtl="0" algn="l">
              <a:spcBef>
                <a:spcPts val="0"/>
              </a:spcBef>
              <a:spcAft>
                <a:spcPts val="0"/>
              </a:spcAft>
              <a:buNone/>
            </a:pPr>
            <a:r>
              <a:rPr lang="en-US" sz="1000">
                <a:latin typeface="Calibri"/>
                <a:ea typeface="Calibri"/>
                <a:cs typeface="Calibri"/>
                <a:sym typeface="Calibri"/>
              </a:rPr>
              <a:t>Already reimbursed or planned items from other programs</a:t>
            </a:r>
            <a:endParaRPr/>
          </a:p>
          <a:p>
            <a:pPr indent="0" lvl="0" marL="0" rtl="0" algn="l">
              <a:spcBef>
                <a:spcPts val="0"/>
              </a:spcBef>
              <a:spcAft>
                <a:spcPts val="0"/>
              </a:spcAft>
              <a:buNone/>
            </a:pPr>
            <a:r>
              <a:rPr lang="en-US" sz="1000">
                <a:latin typeface="Calibri"/>
                <a:ea typeface="Calibri"/>
                <a:cs typeface="Calibri"/>
                <a:sym typeface="Calibri"/>
              </a:rPr>
              <a:t>End-user devices</a:t>
            </a:r>
            <a:endParaRPr/>
          </a:p>
          <a:p>
            <a:pPr indent="0" lvl="0" marL="0" rtl="0" algn="l">
              <a:spcBef>
                <a:spcPts val="0"/>
              </a:spcBef>
              <a:spcAft>
                <a:spcPts val="0"/>
              </a:spcAft>
              <a:buNone/>
            </a:pPr>
            <a:r>
              <a:rPr lang="en-US" sz="1000">
                <a:latin typeface="Calibri"/>
                <a:ea typeface="Calibri"/>
                <a:cs typeface="Calibri"/>
                <a:sym typeface="Calibri"/>
              </a:rPr>
              <a:t>Staff salaries/labor costs</a:t>
            </a:r>
            <a:endParaRPr/>
          </a:p>
          <a:p>
            <a:pPr indent="0" lvl="0" marL="0" rtl="0" algn="l">
              <a:spcBef>
                <a:spcPts val="0"/>
              </a:spcBef>
              <a:spcAft>
                <a:spcPts val="0"/>
              </a:spcAft>
              <a:buNone/>
            </a:pPr>
            <a:r>
              <a:rPr lang="en-US" sz="1000">
                <a:latin typeface="Calibri"/>
                <a:ea typeface="Calibri"/>
                <a:cs typeface="Calibri"/>
                <a:sym typeface="Calibri"/>
              </a:rPr>
              <a:t>Cybersecurity training on for staff &amp; students</a:t>
            </a:r>
            <a:endParaRPr/>
          </a:p>
          <a:p>
            <a:pPr indent="0" lvl="0" marL="0" rtl="0" algn="l">
              <a:spcBef>
                <a:spcPts val="0"/>
              </a:spcBef>
              <a:spcAft>
                <a:spcPts val="0"/>
              </a:spcAft>
              <a:buNone/>
            </a:pPr>
            <a:r>
              <a:rPr lang="en-US" sz="1000">
                <a:latin typeface="Calibri"/>
                <a:ea typeface="Calibri"/>
                <a:cs typeface="Calibri"/>
                <a:sym typeface="Calibri"/>
              </a:rPr>
              <a:t>Consulting services not related to install and configuration</a:t>
            </a:r>
            <a:endParaRPr/>
          </a:p>
          <a:p>
            <a:pPr indent="0" lvl="0" marL="0" rtl="0" algn="l">
              <a:spcBef>
                <a:spcPts val="0"/>
              </a:spcBef>
              <a:spcAft>
                <a:spcPts val="0"/>
              </a:spcAft>
              <a:buNone/>
            </a:pPr>
            <a:r>
              <a:rPr lang="en-US" sz="1000">
                <a:latin typeface="Calibri"/>
                <a:ea typeface="Calibri"/>
                <a:cs typeface="Calibri"/>
                <a:sym typeface="Calibri"/>
              </a:rPr>
              <a:t>Equipment from the FCC’s Covered List</a:t>
            </a:r>
            <a:endParaRPr/>
          </a:p>
        </p:txBody>
      </p:sp>
      <p:sp>
        <p:nvSpPr>
          <p:cNvPr id="586" name="Google Shape;586;g2fe42c5e765_0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fe42c5e765_0_6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2fe42c5e765_0_6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g2fe42c5e765_0_6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fe42c5e765_0_6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fe42c5e765_0_6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g2fe42c5e765_0_6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fe42c5e765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2fe42c5e765_0_6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Calibri"/>
              <a:buNone/>
            </a:pPr>
            <a:r>
              <a:rPr b="0" i="0" lang="en-US" sz="1000">
                <a:solidFill>
                  <a:srgbClr val="000000"/>
                </a:solidFill>
                <a:latin typeface="Calibri"/>
                <a:ea typeface="Calibri"/>
                <a:cs typeface="Calibri"/>
                <a:sym typeface="Calibri"/>
              </a:rPr>
              <a:t>Although the Pilot Program will leverage the FCC forms from the E-Rate program, the Pilot forms will have their own distinct prefixes or identifiers to distinguish them from the E-Rate forms</a:t>
            </a:r>
            <a:r>
              <a:rPr lang="en-US" sz="1000">
                <a:latin typeface="Calibri"/>
                <a:ea typeface="Calibri"/>
                <a:cs typeface="Calibri"/>
                <a:sym typeface="Calibri"/>
              </a:rPr>
              <a:t>. </a:t>
            </a:r>
            <a:br>
              <a:rPr lang="en-US" sz="1000">
                <a:latin typeface="Calibri"/>
                <a:ea typeface="Calibri"/>
                <a:cs typeface="Calibri"/>
                <a:sym typeface="Calibri"/>
              </a:rPr>
            </a:b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Final forms are slated to wrap their comment period this week!</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Form data will be treated as confidential and not made available. Reporting out will be anonymized and aggregated. </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Receipt Acknowledgement Letters will be provided upon submission of each form.</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The 484 is split into two parts</a:t>
            </a:r>
            <a:endParaRPr/>
          </a:p>
          <a:p>
            <a:pPr indent="0" lvl="0" marL="0" rtl="0" algn="l">
              <a:spcBef>
                <a:spcPts val="0"/>
              </a:spcBef>
              <a:spcAft>
                <a:spcPts val="0"/>
              </a:spcAft>
              <a:buNone/>
            </a:pPr>
            <a:r>
              <a:rPr lang="en-US" sz="1000">
                <a:latin typeface="Calibri"/>
                <a:ea typeface="Calibri"/>
                <a:cs typeface="Calibri"/>
                <a:sym typeface="Calibri"/>
              </a:rPr>
              <a:t>Part 1</a:t>
            </a:r>
            <a:endParaRPr/>
          </a:p>
          <a:p>
            <a:pPr indent="0" lvl="0" marL="0" rtl="0" algn="l">
              <a:spcBef>
                <a:spcPts val="0"/>
              </a:spcBef>
              <a:spcAft>
                <a:spcPts val="0"/>
              </a:spcAft>
              <a:buNone/>
            </a:pPr>
            <a:r>
              <a:rPr lang="en-US" sz="1000">
                <a:latin typeface="Calibri"/>
                <a:ea typeface="Calibri"/>
                <a:cs typeface="Calibri"/>
                <a:sym typeface="Calibri"/>
              </a:rPr>
              <a:t>Uses pre-populated demographics data where possible</a:t>
            </a:r>
            <a:endParaRPr/>
          </a:p>
          <a:p>
            <a:pPr indent="0" lvl="0" marL="0" rtl="0" algn="l">
              <a:spcBef>
                <a:spcPts val="0"/>
              </a:spcBef>
              <a:spcAft>
                <a:spcPts val="0"/>
              </a:spcAft>
              <a:buNone/>
            </a:pPr>
            <a:r>
              <a:rPr lang="en-US" sz="1000">
                <a:latin typeface="Calibri"/>
                <a:ea typeface="Calibri"/>
                <a:cs typeface="Calibri"/>
                <a:sym typeface="Calibri"/>
              </a:rPr>
              <a:t>With Yes/No questions and questions with predetermined responses </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You’ll provide:</a:t>
            </a:r>
            <a:endParaRPr/>
          </a:p>
          <a:p>
            <a:pPr indent="0" lvl="0" marL="0" rtl="0" algn="l">
              <a:spcBef>
                <a:spcPts val="0"/>
              </a:spcBef>
              <a:spcAft>
                <a:spcPts val="0"/>
              </a:spcAft>
              <a:buNone/>
            </a:pPr>
            <a:r>
              <a:rPr lang="en-US" sz="1000">
                <a:latin typeface="Calibri"/>
                <a:ea typeface="Calibri"/>
                <a:cs typeface="Calibri"/>
                <a:sym typeface="Calibri"/>
              </a:rPr>
              <a:t>            Overview of your Pilot project with Goals and objectives</a:t>
            </a:r>
            <a:endParaRPr/>
          </a:p>
          <a:p>
            <a:pPr indent="0" lvl="1" marL="457200" rtl="0" algn="l">
              <a:spcBef>
                <a:spcPts val="0"/>
              </a:spcBef>
              <a:spcAft>
                <a:spcPts val="0"/>
              </a:spcAft>
              <a:buNone/>
            </a:pPr>
            <a:r>
              <a:rPr lang="en-US" sz="1000">
                <a:latin typeface="Calibri"/>
                <a:ea typeface="Calibri"/>
                <a:cs typeface="Calibri"/>
                <a:sym typeface="Calibri"/>
              </a:rPr>
              <a:t>Equipment and services planned</a:t>
            </a:r>
            <a:endParaRPr/>
          </a:p>
          <a:p>
            <a:pPr indent="0" lvl="1" marL="457200" rtl="0" algn="l">
              <a:spcBef>
                <a:spcPts val="0"/>
              </a:spcBef>
              <a:spcAft>
                <a:spcPts val="0"/>
              </a:spcAft>
              <a:buNone/>
            </a:pPr>
            <a:r>
              <a:rPr lang="en-US" sz="1000">
                <a:latin typeface="Calibri"/>
                <a:ea typeface="Calibri"/>
                <a:cs typeface="Calibri"/>
                <a:sym typeface="Calibri"/>
              </a:rPr>
              <a:t>Cybersecurity experience</a:t>
            </a:r>
            <a:endParaRPr/>
          </a:p>
          <a:p>
            <a:pPr indent="0" lvl="1" marL="457200" rtl="0" algn="l">
              <a:spcBef>
                <a:spcPts val="0"/>
              </a:spcBef>
              <a:spcAft>
                <a:spcPts val="0"/>
              </a:spcAft>
              <a:buNone/>
            </a:pPr>
            <a:r>
              <a:rPr lang="en-US" sz="1000">
                <a:latin typeface="Calibri"/>
                <a:ea typeface="Calibri"/>
                <a:cs typeface="Calibri"/>
                <a:sym typeface="Calibri"/>
              </a:rPr>
              <a:t>Education Dept./CISA resources used/planned</a:t>
            </a:r>
            <a:endParaRPr/>
          </a:p>
          <a:p>
            <a:pPr indent="0" lvl="1" marL="457200" rtl="0" algn="l">
              <a:spcBef>
                <a:spcPts val="0"/>
              </a:spcBef>
              <a:spcAft>
                <a:spcPts val="0"/>
              </a:spcAft>
              <a:buNone/>
            </a:pPr>
            <a:r>
              <a:rPr lang="en-US" sz="1000">
                <a:latin typeface="Calibri"/>
                <a:ea typeface="Calibri"/>
                <a:cs typeface="Calibri"/>
                <a:sym typeface="Calibri"/>
              </a:rPr>
              <a:t>Estimate of total costs, including planned purchases with non-Pilot resources</a:t>
            </a:r>
            <a:endParaRPr/>
          </a:p>
          <a:p>
            <a:pPr indent="0" lvl="1" marL="457200" rtl="0" algn="l">
              <a:spcBef>
                <a:spcPts val="0"/>
              </a:spcBef>
              <a:spcAft>
                <a:spcPts val="0"/>
              </a:spcAft>
              <a:buNone/>
            </a:pPr>
            <a:r>
              <a:rPr lang="en-US" sz="1000">
                <a:latin typeface="Calibri"/>
                <a:ea typeface="Calibri"/>
                <a:cs typeface="Calibri"/>
                <a:sym typeface="Calibri"/>
              </a:rPr>
              <a:t>Proposed metrics</a:t>
            </a:r>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606" name="Google Shape;606;g2fe42c5e765_0_6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f2d105cd72_0_0:notes"/>
          <p:cNvSpPr txBox="1"/>
          <p:nvPr>
            <p:ph idx="1" type="body"/>
          </p:nvPr>
        </p:nvSpPr>
        <p:spPr>
          <a:xfrm>
            <a:off x="960121" y="3474721"/>
            <a:ext cx="7680900" cy="329190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453" name="Google Shape;453;g2f2d105cd72_0_0:notes"/>
          <p:cNvSpPr/>
          <p:nvPr>
            <p:ph idx="2" type="sldImg"/>
          </p:nvPr>
        </p:nvSpPr>
        <p:spPr>
          <a:xfrm>
            <a:off x="2362200" y="547688"/>
            <a:ext cx="487680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fe42c5e765_0_7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2fe42c5e765_0_7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The window dates have been announced for the Form 484!</a:t>
            </a:r>
            <a:endParaRPr/>
          </a:p>
          <a:p>
            <a:pPr indent="0" lvl="0" marL="0" rtl="0" algn="l">
              <a:spcBef>
                <a:spcPts val="0"/>
              </a:spcBef>
              <a:spcAft>
                <a:spcPts val="0"/>
              </a:spcAft>
              <a:buNone/>
            </a:pPr>
            <a:r>
              <a:rPr lang="en-US" sz="1000">
                <a:latin typeface="Calibri"/>
                <a:ea typeface="Calibri"/>
                <a:cs typeface="Calibri"/>
                <a:sym typeface="Calibri"/>
              </a:rPr>
              <a:t>Opening Sept 17</a:t>
            </a:r>
            <a:endParaRPr/>
          </a:p>
          <a:p>
            <a:pPr indent="0" lvl="0" marL="0" rtl="0" algn="l">
              <a:spcBef>
                <a:spcPts val="0"/>
              </a:spcBef>
              <a:spcAft>
                <a:spcPts val="0"/>
              </a:spcAft>
              <a:buNone/>
            </a:pPr>
            <a:r>
              <a:rPr lang="en-US" sz="1000">
                <a:latin typeface="Calibri"/>
                <a:ea typeface="Calibri"/>
                <a:cs typeface="Calibri"/>
                <a:sym typeface="Calibri"/>
              </a:rPr>
              <a:t>Closing Nov 1</a:t>
            </a:r>
            <a:endParaRPr/>
          </a:p>
        </p:txBody>
      </p:sp>
      <p:sp>
        <p:nvSpPr>
          <p:cNvPr id="637" name="Google Shape;637;g2fe42c5e765_0_7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fe42c5e765_0_7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2fe42c5e765_0_7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The FCC has given some insight for the selection process </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And will consult with a variety of government entities during their reviews.</a:t>
            </a:r>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They will announce selections via public notice.</a:t>
            </a:r>
            <a:endParaRPr/>
          </a:p>
        </p:txBody>
      </p:sp>
      <p:sp>
        <p:nvSpPr>
          <p:cNvPr id="644" name="Google Shape;644;g2fe42c5e765_0_7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fe42c5e765_0_7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fe42c5e765_0_7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Once selected, participants will move forward in the process.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The Form 484-Part 2 (</a:t>
            </a:r>
            <a:r>
              <a:rPr b="1" i="1" lang="en-US" sz="1000">
                <a:latin typeface="Calibri"/>
                <a:ea typeface="Calibri"/>
                <a:cs typeface="Calibri"/>
                <a:sym typeface="Calibri"/>
              </a:rPr>
              <a:t>only completed by those selected</a:t>
            </a:r>
            <a:r>
              <a:rPr lang="en-US" sz="1000">
                <a:latin typeface="Calibri"/>
                <a:ea typeface="Calibri"/>
                <a:cs typeface="Calibri"/>
                <a:sym typeface="Calibri"/>
              </a:rPr>
              <a:t>)</a:t>
            </a:r>
            <a:endParaRPr/>
          </a:p>
          <a:p>
            <a:pPr indent="0" lvl="1" marL="457200" rtl="0" algn="l">
              <a:spcBef>
                <a:spcPts val="0"/>
              </a:spcBef>
              <a:spcAft>
                <a:spcPts val="0"/>
              </a:spcAft>
              <a:buNone/>
            </a:pPr>
            <a:r>
              <a:rPr lang="en-US" sz="1000">
                <a:latin typeface="Calibri"/>
                <a:ea typeface="Calibri"/>
                <a:cs typeface="Calibri"/>
                <a:sym typeface="Calibri"/>
              </a:rPr>
              <a:t>It includes more detailed cybersecurity data and Pilot project information. </a:t>
            </a:r>
            <a:endParaRPr/>
          </a:p>
          <a:p>
            <a:pPr indent="0" lvl="1" marL="457200" rtl="0" algn="l">
              <a:spcBef>
                <a:spcPts val="0"/>
              </a:spcBef>
              <a:spcAft>
                <a:spcPts val="0"/>
              </a:spcAft>
              <a:buNone/>
            </a:pPr>
            <a:r>
              <a:rPr lang="en-US" sz="1000">
                <a:latin typeface="Calibri"/>
                <a:ea typeface="Calibri"/>
                <a:cs typeface="Calibri"/>
                <a:sym typeface="Calibri"/>
              </a:rPr>
              <a:t>FCC recently announced applicants could submit this </a:t>
            </a:r>
            <a:r>
              <a:rPr b="1" i="1" lang="en-US" sz="1000" u="sng">
                <a:latin typeface="Calibri"/>
                <a:ea typeface="Calibri"/>
                <a:cs typeface="Calibri"/>
                <a:sym typeface="Calibri"/>
              </a:rPr>
              <a:t>in tandem </a:t>
            </a:r>
            <a:r>
              <a:rPr lang="en-US" sz="1000">
                <a:latin typeface="Calibri"/>
                <a:ea typeface="Calibri"/>
                <a:cs typeface="Calibri"/>
                <a:sym typeface="Calibri"/>
              </a:rPr>
              <a:t>with the Form P-471</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651" name="Google Shape;651;g2fe42c5e765_0_7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fe42c5e765_0_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2fe42c5e765_0_7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Here’s a streamlined overview of the Form 484.</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It discusses:</a:t>
            </a:r>
            <a:endParaRPr/>
          </a:p>
          <a:p>
            <a:pPr indent="0" lvl="0" marL="0" rtl="0" algn="l">
              <a:spcBef>
                <a:spcPts val="0"/>
              </a:spcBef>
              <a:spcAft>
                <a:spcPts val="0"/>
              </a:spcAft>
              <a:buNone/>
            </a:pPr>
            <a:r>
              <a:rPr b="1" lang="en-US" sz="1000">
                <a:latin typeface="Calibri"/>
                <a:ea typeface="Calibri"/>
                <a:cs typeface="Calibri"/>
                <a:sym typeface="Calibri"/>
              </a:rPr>
              <a:t>How issues will be prevented and/or addressed </a:t>
            </a:r>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Funding Utilization</a:t>
            </a:r>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Experience and Designees</a:t>
            </a:r>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Details of Recent Incidents in the past year</a:t>
            </a:r>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Best Practices being followed or implemented</a:t>
            </a:r>
            <a:endParaRPr sz="10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Cost and Funding, including ineligible and </a:t>
            </a:r>
            <a:r>
              <a:rPr lang="en-US" sz="1000">
                <a:latin typeface="Calibri"/>
                <a:ea typeface="Calibri"/>
                <a:cs typeface="Calibri"/>
                <a:sym typeface="Calibri"/>
              </a:rPr>
              <a:t>non-discount costs, additional funding sources, and any free or low-cost resources from providers.</a:t>
            </a:r>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Your Baseline Data</a:t>
            </a:r>
            <a:endParaRPr sz="10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0" lvl="0" marL="0" rtl="0" algn="l">
              <a:spcBef>
                <a:spcPts val="0"/>
              </a:spcBef>
              <a:spcAft>
                <a:spcPts val="0"/>
              </a:spcAft>
              <a:buNone/>
            </a:pPr>
            <a:r>
              <a:rPr b="1" lang="en-US" sz="1000">
                <a:latin typeface="Calibri"/>
                <a:ea typeface="Calibri"/>
                <a:cs typeface="Calibri"/>
                <a:sym typeface="Calibri"/>
              </a:rPr>
              <a:t>Training Policies and Offerings</a:t>
            </a:r>
            <a:r>
              <a:rPr lang="en-US" sz="1000">
                <a:latin typeface="Calibri"/>
                <a:ea typeface="Calibri"/>
                <a:cs typeface="Calibri"/>
                <a:sym typeface="Calibri"/>
              </a:rPr>
              <a:t> for staff and students, including frequency and participation rates.</a:t>
            </a:r>
            <a:endParaRPr/>
          </a:p>
        </p:txBody>
      </p:sp>
      <p:sp>
        <p:nvSpPr>
          <p:cNvPr id="681" name="Google Shape;681;g2fe42c5e765_0_7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fe42c5e765_0_7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2fe42c5e765_0_7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The P-470</a:t>
            </a:r>
            <a:endParaRPr/>
          </a:p>
          <a:p>
            <a:pPr indent="0" lvl="0" marL="0" rtl="0" algn="l">
              <a:spcBef>
                <a:spcPts val="0"/>
              </a:spcBef>
              <a:spcAft>
                <a:spcPts val="0"/>
              </a:spcAft>
              <a:buNone/>
            </a:pPr>
            <a:r>
              <a:rPr lang="en-US" sz="1000">
                <a:latin typeface="Calibri"/>
                <a:ea typeface="Calibri"/>
                <a:cs typeface="Calibri"/>
                <a:sym typeface="Calibri"/>
              </a:rPr>
              <a:t>Must be posted a minimum of 28 days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Not required to issue RFP unless mandated by state/local/tribal requirements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Must select the most cost-effective (with price as primary factor)</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If naming products/services, “or equivalent” must be used </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Master Service Agreements (MSA) bid and put in place by a government entity for use by an eligible entity that </a:t>
            </a:r>
            <a:r>
              <a:rPr lang="en-US" sz="1000" u="sng">
                <a:latin typeface="Calibri"/>
                <a:ea typeface="Calibri"/>
                <a:cs typeface="Calibri"/>
                <a:sym typeface="Calibri"/>
              </a:rPr>
              <a:t>used the E-rate </a:t>
            </a:r>
            <a:r>
              <a:rPr lang="en-US" sz="1000">
                <a:latin typeface="Calibri"/>
                <a:ea typeface="Calibri"/>
                <a:cs typeface="Calibri"/>
                <a:sym typeface="Calibri"/>
              </a:rPr>
              <a:t>470-process may be exempt from bidding.</a:t>
            </a:r>
            <a:endParaRPr/>
          </a:p>
          <a:p>
            <a:pPr indent="0" lvl="1" marL="457200" rtl="0" algn="l">
              <a:spcBef>
                <a:spcPts val="0"/>
              </a:spcBef>
              <a:spcAft>
                <a:spcPts val="0"/>
              </a:spcAft>
              <a:buNone/>
            </a:pPr>
            <a:r>
              <a:rPr lang="en-US" sz="1000">
                <a:latin typeface="Calibri"/>
                <a:ea typeface="Calibri"/>
                <a:cs typeface="Calibri"/>
                <a:sym typeface="Calibri"/>
              </a:rPr>
              <a:t>Must use mini-bid if required by the relevant MSA</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No existing contracts grandfathered, including MSAs without an E-rate 470</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Cannot “Kalamazoo” an existing contract as a bid in a P-470 procurement</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Gift rules will apply to all staff and consultants, along with the service providers’ prohibition against offering gifts</a:t>
            </a:r>
            <a:endParaRPr/>
          </a:p>
        </p:txBody>
      </p:sp>
      <p:sp>
        <p:nvSpPr>
          <p:cNvPr id="688" name="Google Shape;688;g2fe42c5e765_0_7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fe42c5e765_0_7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2fe42c5e765_0_7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One P-471 will be submitted covering all three years of Pilot project</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600"/>
              </a:spcBef>
              <a:spcAft>
                <a:spcPts val="0"/>
              </a:spcAft>
              <a:buNone/>
            </a:pPr>
            <a:r>
              <a:rPr lang="en-US" sz="1000">
                <a:latin typeface="Calibri"/>
                <a:ea typeface="Calibri"/>
                <a:cs typeface="Calibri"/>
                <a:sym typeface="Calibri"/>
              </a:rPr>
              <a:t>Discounts based on the first-year’s NSLP data, using Category 1 Discount Matrix</a:t>
            </a:r>
            <a:endParaRPr/>
          </a:p>
          <a:p>
            <a:pPr indent="0" lvl="0" marL="0" rtl="0" algn="l">
              <a:spcBef>
                <a:spcPts val="600"/>
              </a:spcBef>
              <a:spcAft>
                <a:spcPts val="0"/>
              </a:spcAft>
              <a:buNone/>
            </a:pPr>
            <a:r>
              <a:t/>
            </a:r>
            <a:endParaRPr sz="1000">
              <a:latin typeface="Calibri"/>
              <a:ea typeface="Calibri"/>
              <a:cs typeface="Calibri"/>
              <a:sym typeface="Calibri"/>
            </a:endParaRPr>
          </a:p>
          <a:p>
            <a:pPr indent="0" lvl="0" marL="0" rtl="0" algn="l">
              <a:spcBef>
                <a:spcPts val="600"/>
              </a:spcBef>
              <a:spcAft>
                <a:spcPts val="0"/>
              </a:spcAft>
              <a:buNone/>
            </a:pPr>
            <a:r>
              <a:rPr lang="en-US" sz="1000">
                <a:latin typeface="Calibri"/>
                <a:ea typeface="Calibri"/>
                <a:cs typeface="Calibri"/>
                <a:sym typeface="Calibri"/>
              </a:rPr>
              <a:t>Pro rata prioritization within discount bands based on NSLP percentage will be applied if resources are fully requested (similar to years past in Priority 2 when funding would run out)</a:t>
            </a:r>
            <a:endParaRPr/>
          </a:p>
          <a:p>
            <a:pPr indent="0" lvl="0" marL="0" rtl="0" algn="l">
              <a:spcBef>
                <a:spcPts val="600"/>
              </a:spcBef>
              <a:spcAft>
                <a:spcPts val="0"/>
              </a:spcAft>
              <a:buNone/>
            </a:pPr>
            <a:r>
              <a:t/>
            </a:r>
            <a:endParaRPr sz="1000">
              <a:latin typeface="Calibri"/>
              <a:ea typeface="Calibri"/>
              <a:cs typeface="Calibri"/>
              <a:sym typeface="Calibri"/>
            </a:endParaRPr>
          </a:p>
          <a:p>
            <a:pPr indent="0" lvl="0" marL="0" rtl="0" algn="l">
              <a:spcBef>
                <a:spcPts val="600"/>
              </a:spcBef>
              <a:spcAft>
                <a:spcPts val="0"/>
              </a:spcAft>
              <a:buNone/>
            </a:pPr>
            <a:r>
              <a:rPr lang="en-US" sz="1000">
                <a:latin typeface="Calibri"/>
                <a:ea typeface="Calibri"/>
                <a:cs typeface="Calibri"/>
                <a:sym typeface="Calibri"/>
              </a:rPr>
              <a:t>Recipients of service cannot appear on another Form 471</a:t>
            </a:r>
            <a:endParaRPr/>
          </a:p>
          <a:p>
            <a:pPr indent="0" lvl="0" marL="0" rtl="0" algn="l">
              <a:spcBef>
                <a:spcPts val="600"/>
              </a:spcBef>
              <a:spcAft>
                <a:spcPts val="0"/>
              </a:spcAft>
              <a:buNone/>
            </a:pPr>
            <a:r>
              <a:t/>
            </a:r>
            <a:endParaRPr sz="1000">
              <a:latin typeface="Calibri"/>
              <a:ea typeface="Calibri"/>
              <a:cs typeface="Calibri"/>
              <a:sym typeface="Calibri"/>
            </a:endParaRPr>
          </a:p>
          <a:p>
            <a:pPr indent="0" lvl="0" marL="0" rtl="0" algn="l">
              <a:spcBef>
                <a:spcPts val="600"/>
              </a:spcBef>
              <a:spcAft>
                <a:spcPts val="0"/>
              </a:spcAft>
              <a:buNone/>
            </a:pPr>
            <a:r>
              <a:rPr lang="en-US" sz="1000">
                <a:latin typeface="Calibri"/>
                <a:ea typeface="Calibri"/>
                <a:cs typeface="Calibri"/>
                <a:sym typeface="Calibri"/>
              </a:rPr>
              <a:t>And again…applicants may submit their P-484 Part 2 at the same time as the P-471</a:t>
            </a:r>
            <a:endParaRPr/>
          </a:p>
        </p:txBody>
      </p:sp>
      <p:sp>
        <p:nvSpPr>
          <p:cNvPr id="718" name="Google Shape;718;g2fe42c5e765_0_7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fe42c5e765_0_8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2fe42c5e765_0_8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P-488 This form has a new number, but the processes aren’t new to E-rate applicants!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Service Substitutions like:</a:t>
            </a:r>
            <a:endParaRPr/>
          </a:p>
          <a:p>
            <a:pPr indent="0" lvl="1" marL="457200" rtl="0" algn="l">
              <a:spcBef>
                <a:spcPts val="0"/>
              </a:spcBef>
              <a:spcAft>
                <a:spcPts val="0"/>
              </a:spcAft>
              <a:buNone/>
            </a:pPr>
            <a:r>
              <a:rPr lang="en-US" sz="1000">
                <a:latin typeface="Calibri"/>
                <a:ea typeface="Calibri"/>
                <a:cs typeface="Calibri"/>
                <a:sym typeface="Calibri"/>
              </a:rPr>
              <a:t>Site Changes</a:t>
            </a:r>
            <a:endParaRPr/>
          </a:p>
          <a:p>
            <a:pPr indent="0" lvl="1" marL="457200" rtl="0" algn="l">
              <a:spcBef>
                <a:spcPts val="0"/>
              </a:spcBef>
              <a:spcAft>
                <a:spcPts val="0"/>
              </a:spcAft>
              <a:buNone/>
            </a:pPr>
            <a:r>
              <a:rPr lang="en-US" sz="1000">
                <a:latin typeface="Calibri"/>
                <a:ea typeface="Calibri"/>
                <a:cs typeface="Calibri"/>
                <a:sym typeface="Calibri"/>
              </a:rPr>
              <a:t>Service/Equipment Changes</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SPIN Changes like: </a:t>
            </a:r>
            <a:endParaRPr/>
          </a:p>
          <a:p>
            <a:pPr indent="0" lvl="1" marL="457200" rtl="0" algn="l">
              <a:spcBef>
                <a:spcPts val="0"/>
              </a:spcBef>
              <a:spcAft>
                <a:spcPts val="0"/>
              </a:spcAft>
              <a:buNone/>
            </a:pPr>
            <a:r>
              <a:rPr lang="en-US" sz="1000">
                <a:latin typeface="Calibri"/>
                <a:ea typeface="Calibri"/>
                <a:cs typeface="Calibri"/>
                <a:sym typeface="Calibri"/>
              </a:rPr>
              <a:t>Correcting data entry errors</a:t>
            </a:r>
            <a:endParaRPr/>
          </a:p>
          <a:p>
            <a:pPr indent="0" lvl="1" marL="457200" rtl="0" algn="l">
              <a:spcBef>
                <a:spcPts val="0"/>
              </a:spcBef>
              <a:spcAft>
                <a:spcPts val="0"/>
              </a:spcAft>
              <a:buNone/>
            </a:pPr>
            <a:r>
              <a:rPr lang="en-US" sz="1000">
                <a:latin typeface="Calibri"/>
                <a:ea typeface="Calibri"/>
                <a:cs typeface="Calibri"/>
                <a:sym typeface="Calibri"/>
              </a:rPr>
              <a:t>Mergers</a:t>
            </a:r>
            <a:endParaRPr/>
          </a:p>
          <a:p>
            <a:pPr indent="0" lvl="1" marL="457200" rtl="0" algn="l">
              <a:spcBef>
                <a:spcPts val="0"/>
              </a:spcBef>
              <a:spcAft>
                <a:spcPts val="0"/>
              </a:spcAft>
              <a:buNone/>
            </a:pPr>
            <a:r>
              <a:rPr lang="en-US" sz="1000">
                <a:latin typeface="Calibri"/>
                <a:ea typeface="Calibri"/>
                <a:cs typeface="Calibri"/>
                <a:sym typeface="Calibri"/>
              </a:rPr>
              <a:t>And Operational changes due to</a:t>
            </a:r>
            <a:endParaRPr/>
          </a:p>
          <a:p>
            <a:pPr indent="0" lvl="2" marL="914400" rtl="0" algn="l">
              <a:spcBef>
                <a:spcPts val="0"/>
              </a:spcBef>
              <a:spcAft>
                <a:spcPts val="0"/>
              </a:spcAft>
              <a:buNone/>
            </a:pPr>
            <a:r>
              <a:rPr lang="en-US" sz="1000">
                <a:latin typeface="Calibri"/>
                <a:ea typeface="Calibri"/>
                <a:cs typeface="Calibri"/>
                <a:sym typeface="Calibri"/>
              </a:rPr>
              <a:t>Breach of contract</a:t>
            </a:r>
            <a:endParaRPr/>
          </a:p>
          <a:p>
            <a:pPr indent="0" lvl="2" marL="914400" rtl="0" algn="l">
              <a:spcBef>
                <a:spcPts val="0"/>
              </a:spcBef>
              <a:spcAft>
                <a:spcPts val="0"/>
              </a:spcAft>
              <a:buNone/>
            </a:pPr>
            <a:r>
              <a:rPr lang="en-US" sz="1000">
                <a:latin typeface="Calibri"/>
                <a:ea typeface="Calibri"/>
                <a:cs typeface="Calibri"/>
                <a:sym typeface="Calibri"/>
              </a:rPr>
              <a:t>Or the provider being unable to perform</a:t>
            </a:r>
            <a:endParaRPr/>
          </a:p>
        </p:txBody>
      </p:sp>
      <p:sp>
        <p:nvSpPr>
          <p:cNvPr id="748" name="Google Shape;748;g2fe42c5e765_0_8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fe42c5e765_0_8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g2fe42c5e765_0_8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Finally, the forms for invoicing for reimbursements.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We still have the choice of invoicing styles</a:t>
            </a:r>
            <a:endParaRPr/>
          </a:p>
          <a:p>
            <a:pPr indent="0" lvl="0" marL="0" rtl="0" algn="l">
              <a:spcBef>
                <a:spcPts val="200"/>
              </a:spcBef>
              <a:spcAft>
                <a:spcPts val="0"/>
              </a:spcAft>
              <a:buNone/>
            </a:pPr>
            <a:r>
              <a:t/>
            </a:r>
            <a:endParaRPr sz="1000">
              <a:latin typeface="Calibri"/>
              <a:ea typeface="Calibri"/>
              <a:cs typeface="Calibri"/>
              <a:sym typeface="Calibri"/>
            </a:endParaRPr>
          </a:p>
          <a:p>
            <a:pPr indent="0" lvl="0" marL="0" rtl="0" algn="l">
              <a:spcBef>
                <a:spcPts val="200"/>
              </a:spcBef>
              <a:spcAft>
                <a:spcPts val="0"/>
              </a:spcAft>
              <a:buNone/>
            </a:pPr>
            <a:r>
              <a:rPr lang="en-US" sz="1000">
                <a:latin typeface="Calibri"/>
                <a:ea typeface="Calibri"/>
                <a:cs typeface="Calibri"/>
                <a:sym typeface="Calibri"/>
              </a:rPr>
              <a:t>You must state desired invoicing method on the Form 471 application.</a:t>
            </a:r>
            <a:endParaRPr/>
          </a:p>
          <a:p>
            <a:pPr indent="0" lvl="0" marL="0" rtl="0" algn="l">
              <a:spcBef>
                <a:spcPts val="200"/>
              </a:spcBef>
              <a:spcAft>
                <a:spcPts val="0"/>
              </a:spcAft>
              <a:buNone/>
            </a:pPr>
            <a:r>
              <a:t/>
            </a:r>
            <a:endParaRPr sz="1000">
              <a:latin typeface="Calibri"/>
              <a:ea typeface="Calibri"/>
              <a:cs typeface="Calibri"/>
              <a:sym typeface="Calibri"/>
            </a:endParaRPr>
          </a:p>
          <a:p>
            <a:pPr indent="0" lvl="0" marL="0" rtl="0" algn="l">
              <a:spcBef>
                <a:spcPts val="200"/>
              </a:spcBef>
              <a:spcAft>
                <a:spcPts val="0"/>
              </a:spcAft>
              <a:buNone/>
            </a:pPr>
            <a:r>
              <a:rPr lang="en-US" sz="1000" u="sng">
                <a:latin typeface="Calibri"/>
                <a:ea typeface="Calibri"/>
                <a:cs typeface="Calibri"/>
                <a:sym typeface="Calibri"/>
              </a:rPr>
              <a:t>You’re NOT</a:t>
            </a:r>
            <a:r>
              <a:rPr lang="en-US" sz="1000">
                <a:latin typeface="Calibri"/>
                <a:ea typeface="Calibri"/>
                <a:cs typeface="Calibri"/>
                <a:sym typeface="Calibri"/>
              </a:rPr>
              <a:t> required to get letter of consent from service provider like in ECF</a:t>
            </a:r>
            <a:endParaRPr/>
          </a:p>
          <a:p>
            <a:pPr indent="0" lvl="0" marL="0" rtl="0" algn="l">
              <a:spcBef>
                <a:spcPts val="200"/>
              </a:spcBef>
              <a:spcAft>
                <a:spcPts val="0"/>
              </a:spcAft>
              <a:buNone/>
            </a:pPr>
            <a:r>
              <a:t/>
            </a:r>
            <a:endParaRPr sz="1000" u="sng">
              <a:latin typeface="Calibri"/>
              <a:ea typeface="Calibri"/>
              <a:cs typeface="Calibri"/>
              <a:sym typeface="Calibri"/>
            </a:endParaRPr>
          </a:p>
          <a:p>
            <a:pPr indent="0" lvl="0" marL="0" rtl="0" algn="l">
              <a:spcBef>
                <a:spcPts val="200"/>
              </a:spcBef>
              <a:spcAft>
                <a:spcPts val="0"/>
              </a:spcAft>
              <a:buNone/>
            </a:pPr>
            <a:r>
              <a:rPr lang="en-US" sz="1000">
                <a:latin typeface="Calibri"/>
                <a:ea typeface="Calibri"/>
                <a:cs typeface="Calibri"/>
                <a:sym typeface="Calibri"/>
              </a:rPr>
              <a:t>You can request reimbursements as costs arise, even if they exceed the annual amount, as long as the total maximum amount isn’t exceeded.</a:t>
            </a:r>
            <a:endParaRPr/>
          </a:p>
          <a:p>
            <a:pPr indent="0" lvl="0" marL="0" rtl="0" algn="l">
              <a:spcBef>
                <a:spcPts val="200"/>
              </a:spcBef>
              <a:spcAft>
                <a:spcPts val="0"/>
              </a:spcAft>
              <a:buNone/>
            </a:pPr>
            <a:r>
              <a:t/>
            </a:r>
            <a:endParaRPr sz="10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000"/>
              <a:buFont typeface="Calibri"/>
              <a:buNone/>
            </a:pPr>
            <a:r>
              <a:rPr lang="en-US" sz="1000">
                <a:latin typeface="Calibri"/>
                <a:ea typeface="Calibri"/>
                <a:cs typeface="Calibri"/>
                <a:sym typeface="Calibri"/>
              </a:rPr>
              <a:t>Must include invoices with reimbursement request</a:t>
            </a:r>
            <a:endParaRPr/>
          </a:p>
          <a:p>
            <a:pPr indent="0" lvl="0" marL="0" rtl="0" algn="l">
              <a:spcBef>
                <a:spcPts val="200"/>
              </a:spcBef>
              <a:spcAft>
                <a:spcPts val="0"/>
              </a:spcAft>
              <a:buNone/>
            </a:pPr>
            <a:r>
              <a:t/>
            </a:r>
            <a:endParaRPr sz="1000">
              <a:latin typeface="Calibri"/>
              <a:ea typeface="Calibri"/>
              <a:cs typeface="Calibri"/>
              <a:sym typeface="Calibri"/>
            </a:endParaRPr>
          </a:p>
          <a:p>
            <a:pPr indent="0" lvl="0" marL="0" rtl="0" algn="l">
              <a:spcBef>
                <a:spcPts val="200"/>
              </a:spcBef>
              <a:spcAft>
                <a:spcPts val="0"/>
              </a:spcAft>
              <a:buNone/>
            </a:pPr>
            <a:r>
              <a:rPr lang="en-US" sz="1000">
                <a:latin typeface="Calibri"/>
                <a:ea typeface="Calibri"/>
                <a:cs typeface="Calibri"/>
                <a:sym typeface="Calibri"/>
              </a:rPr>
              <a:t>Due within </a:t>
            </a:r>
            <a:r>
              <a:rPr b="1" lang="en-US" sz="1000" u="sng">
                <a:latin typeface="Calibri"/>
                <a:ea typeface="Calibri"/>
                <a:cs typeface="Calibri"/>
                <a:sym typeface="Calibri"/>
              </a:rPr>
              <a:t>90 days </a:t>
            </a:r>
            <a:r>
              <a:rPr lang="en-US" sz="1000">
                <a:latin typeface="Calibri"/>
                <a:ea typeface="Calibri"/>
                <a:cs typeface="Calibri"/>
                <a:sym typeface="Calibri"/>
              </a:rPr>
              <a:t>of receipt of service/equipment</a:t>
            </a:r>
            <a:endParaRPr/>
          </a:p>
          <a:p>
            <a:pPr indent="0" lvl="0" marL="0" rtl="0" algn="l">
              <a:spcBef>
                <a:spcPts val="200"/>
              </a:spcBef>
              <a:spcAft>
                <a:spcPts val="0"/>
              </a:spcAft>
              <a:buNone/>
            </a:pPr>
            <a:r>
              <a:t/>
            </a:r>
            <a:endParaRPr sz="1000">
              <a:latin typeface="Calibri"/>
              <a:ea typeface="Calibri"/>
              <a:cs typeface="Calibri"/>
              <a:sym typeface="Calibri"/>
            </a:endParaRPr>
          </a:p>
          <a:p>
            <a:pPr indent="0" lvl="0" marL="0" rtl="0" algn="l">
              <a:spcBef>
                <a:spcPts val="200"/>
              </a:spcBef>
              <a:spcAft>
                <a:spcPts val="0"/>
              </a:spcAft>
              <a:buNone/>
            </a:pPr>
            <a:r>
              <a:rPr lang="en-US" sz="1000">
                <a:latin typeface="Calibri"/>
                <a:ea typeface="Calibri"/>
                <a:cs typeface="Calibri"/>
                <a:sym typeface="Calibri"/>
              </a:rPr>
              <a:t>One-time deadline extension is available!</a:t>
            </a:r>
            <a:endParaRPr/>
          </a:p>
          <a:p>
            <a:pPr indent="0" lvl="0" marL="0" rtl="0" algn="l">
              <a:spcBef>
                <a:spcPts val="200"/>
              </a:spcBef>
              <a:spcAft>
                <a:spcPts val="0"/>
              </a:spcAft>
              <a:buNone/>
            </a:pPr>
            <a:r>
              <a:t/>
            </a:r>
            <a:endParaRPr sz="1000">
              <a:latin typeface="Calibri"/>
              <a:ea typeface="Calibri"/>
              <a:cs typeface="Calibri"/>
              <a:sym typeface="Calibri"/>
            </a:endParaRPr>
          </a:p>
          <a:p>
            <a:pPr indent="0" lvl="0" marL="0" marR="0" rtl="0" algn="l">
              <a:lnSpc>
                <a:spcPct val="100000"/>
              </a:lnSpc>
              <a:spcBef>
                <a:spcPts val="200"/>
              </a:spcBef>
              <a:spcAft>
                <a:spcPts val="0"/>
              </a:spcAft>
              <a:buClr>
                <a:schemeClr val="dk1"/>
              </a:buClr>
              <a:buSzPts val="1000"/>
              <a:buFont typeface="Calibri"/>
              <a:buNone/>
            </a:pPr>
            <a:r>
              <a:rPr lang="en-US" sz="1000">
                <a:latin typeface="Calibri"/>
                <a:ea typeface="Calibri"/>
                <a:cs typeface="Calibri"/>
                <a:sym typeface="Calibri"/>
              </a:rPr>
              <a:t>The </a:t>
            </a:r>
            <a:r>
              <a:rPr b="1" i="1" lang="en-US" sz="1000">
                <a:latin typeface="Calibri"/>
                <a:ea typeface="Calibri"/>
                <a:cs typeface="Calibri"/>
                <a:sym typeface="Calibri"/>
              </a:rPr>
              <a:t>process</a:t>
            </a:r>
            <a:r>
              <a:rPr lang="en-US" sz="1000">
                <a:latin typeface="Calibri"/>
                <a:ea typeface="Calibri"/>
                <a:cs typeface="Calibri"/>
                <a:sym typeface="Calibri"/>
              </a:rPr>
              <a:t> to address any disagreement with decisions or requests for waivers of rules will be the same as in E-rate; however, the </a:t>
            </a:r>
            <a:r>
              <a:rPr b="1" i="1" lang="en-US" sz="1000">
                <a:latin typeface="Calibri"/>
                <a:ea typeface="Calibri"/>
                <a:cs typeface="Calibri"/>
                <a:sym typeface="Calibri"/>
              </a:rPr>
              <a:t>deadlines</a:t>
            </a:r>
            <a:r>
              <a:rPr lang="en-US" sz="1000">
                <a:latin typeface="Calibri"/>
                <a:ea typeface="Calibri"/>
                <a:cs typeface="Calibri"/>
                <a:sym typeface="Calibri"/>
              </a:rPr>
              <a:t> will be 30 days instead of 60 for both appeals and waivers.</a:t>
            </a:r>
            <a:endParaRPr/>
          </a:p>
          <a:p>
            <a:pPr indent="0" lvl="0" marL="0" rtl="0" algn="l">
              <a:spcBef>
                <a:spcPts val="200"/>
              </a:spcBef>
              <a:spcAft>
                <a:spcPts val="0"/>
              </a:spcAft>
              <a:buNone/>
            </a:pPr>
            <a:r>
              <a:t/>
            </a:r>
            <a:endParaRPr sz="1000">
              <a:latin typeface="Calibri"/>
              <a:ea typeface="Calibri"/>
              <a:cs typeface="Calibri"/>
              <a:sym typeface="Calibri"/>
            </a:endParaRPr>
          </a:p>
        </p:txBody>
      </p:sp>
      <p:sp>
        <p:nvSpPr>
          <p:cNvPr id="778" name="Google Shape;778;g2fe42c5e765_0_8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fe42c5e765_0_8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g2fe42c5e765_0_8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FCC: Was PIA supposed to be PQA? PIA is Program Integrity Assurance review of the applications, but typically these are called a PQA for Payment Quality Assurance.</a:t>
            </a:r>
            <a:endParaRPr/>
          </a:p>
        </p:txBody>
      </p:sp>
      <p:sp>
        <p:nvSpPr>
          <p:cNvPr id="808" name="Google Shape;808;g2fe42c5e765_0_8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fe42c5e765_0_8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g2fe42c5e765_0_8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We don’t yet have the details on the exact reporting requirements, but we do know that there will be:</a:t>
            </a:r>
            <a:endParaRPr/>
          </a:p>
          <a:p>
            <a:pPr indent="0" lvl="0" marL="0" rtl="0" algn="l">
              <a:spcBef>
                <a:spcPts val="0"/>
              </a:spcBef>
              <a:spcAft>
                <a:spcPts val="0"/>
              </a:spcAft>
              <a:buNone/>
            </a:pPr>
            <a:r>
              <a:rPr lang="en-US" sz="1000">
                <a:latin typeface="Calibri"/>
                <a:ea typeface="Calibri"/>
                <a:cs typeface="Calibri"/>
                <a:sym typeface="Calibri"/>
              </a:rPr>
              <a:t>Baseline initial reporting required in year 1</a:t>
            </a:r>
            <a:endParaRPr/>
          </a:p>
          <a:p>
            <a:pPr indent="0" lvl="0" marL="0" rtl="0" algn="l">
              <a:spcBef>
                <a:spcPts val="0"/>
              </a:spcBef>
              <a:spcAft>
                <a:spcPts val="0"/>
              </a:spcAft>
              <a:buNone/>
            </a:pPr>
            <a:r>
              <a:rPr lang="en-US" sz="1000">
                <a:latin typeface="Calibri"/>
                <a:ea typeface="Calibri"/>
                <a:cs typeface="Calibri"/>
                <a:sym typeface="Calibri"/>
              </a:rPr>
              <a:t>With annual reports following that are due within 60 days of year-end.</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And as with all other programs, suspension and debarment will apply to applicants, service providers, and consultants.</a:t>
            </a:r>
            <a:endParaRPr/>
          </a:p>
        </p:txBody>
      </p:sp>
      <p:sp>
        <p:nvSpPr>
          <p:cNvPr id="815" name="Google Shape;815;g2fe42c5e765_0_8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notes"/>
          <p:cNvSpPr txBox="1"/>
          <p:nvPr>
            <p:ph idx="1" type="body"/>
          </p:nvPr>
        </p:nvSpPr>
        <p:spPr>
          <a:xfrm>
            <a:off x="960121" y="3474721"/>
            <a:ext cx="7680960" cy="329184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462" name="Google Shape;462;p2:notes"/>
          <p:cNvSpPr/>
          <p:nvPr>
            <p:ph idx="2" type="sldImg"/>
          </p:nvPr>
        </p:nvSpPr>
        <p:spPr>
          <a:xfrm>
            <a:off x="2362200" y="547688"/>
            <a:ext cx="487680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fe42c5e765_0_9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 name="Google Shape;836;g2fe42c5e765_0_9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g2fe42c5e765_0_9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fe42c5e765_0_9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g2fe42c5e765_0_9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g2fe42c5e765_0_9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fe42c5e765_0_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g2fe42c5e765_0_9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Some next steps you need to be taking now to ensure that you’re Pilot-ready!</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FCC Registration Number and greenlight status.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SAM.Gov UEI number—warning! It takes up to 2 weeks for new accounts! A SAM.gov registration is not needed to apply for Pilot Program support but is required to receive funds and disbursements.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USAC OnePortal access and Billed Entity Number</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The good news is that if you’re already an E-rate applicant, all you have to do is update </a:t>
            </a:r>
            <a:r>
              <a:rPr b="1" i="1" lang="en-US" sz="1000" u="sng">
                <a:latin typeface="Calibri"/>
                <a:ea typeface="Calibri"/>
                <a:cs typeface="Calibri"/>
                <a:sym typeface="Calibri"/>
              </a:rPr>
              <a:t>permissions</a:t>
            </a:r>
            <a:r>
              <a:rPr lang="en-US" sz="1000">
                <a:latin typeface="Calibri"/>
                <a:ea typeface="Calibri"/>
                <a:cs typeface="Calibri"/>
                <a:sym typeface="Calibri"/>
              </a:rPr>
              <a:t> in the E-rate Portal! </a:t>
            </a:r>
            <a:endParaRPr/>
          </a:p>
          <a:p>
            <a:pPr indent="0" lvl="0" marL="0" rtl="0" algn="l">
              <a:spcBef>
                <a:spcPts val="0"/>
              </a:spcBef>
              <a:spcAft>
                <a:spcPts val="0"/>
              </a:spcAft>
              <a:buNone/>
            </a:pPr>
            <a:r>
              <a:rPr lang="en-US" sz="1000">
                <a:latin typeface="Calibri"/>
                <a:ea typeface="Calibri"/>
                <a:cs typeface="Calibri"/>
                <a:sym typeface="Calibri"/>
              </a:rPr>
              <a:t>*Note: Can only add 3 consultant staff!! I have added a link to our E-Rate Central newsletter that walks you through the process.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And you can use your existing Form 498 for disbursements!</a:t>
            </a:r>
            <a:endParaRPr/>
          </a:p>
        </p:txBody>
      </p:sp>
      <p:sp>
        <p:nvSpPr>
          <p:cNvPr id="850" name="Google Shape;850;g2fe42c5e765_0_9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fe42c5e765_0_9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2fe42c5e765_0_9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There are some great resources available from the FCC for use on the Pilot…</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Keep an eye on the FAQs link at the bottom—they will be updated as new clarifications are released</a:t>
            </a:r>
            <a:endParaRPr/>
          </a:p>
        </p:txBody>
      </p:sp>
      <p:sp>
        <p:nvSpPr>
          <p:cNvPr id="857" name="Google Shape;857;g2fe42c5e765_0_9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fe42c5e765_0_9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g2fe42c5e765_0_9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USAC also has some excellent program resources!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Be sure to sign up for those Program emails!! SO valuable to have up-to-date information!</a:t>
            </a:r>
            <a:endParaRPr/>
          </a:p>
        </p:txBody>
      </p:sp>
      <p:sp>
        <p:nvSpPr>
          <p:cNvPr id="864" name="Google Shape;864;g2fe42c5e765_0_9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fe42c5e765_0_9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g2fe42c5e765_0_9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Some other Outside Resources include:</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CISA’s best practices</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US ED’s Cyber Resources </a:t>
            </a:r>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And E-rate Central offers a free newsletter you can subscribe to for the latest updates in “TL;DR” type format for all things E-rate, Cyber Pilot, ECF,  and more!</a:t>
            </a:r>
            <a:endParaRPr/>
          </a:p>
        </p:txBody>
      </p:sp>
      <p:sp>
        <p:nvSpPr>
          <p:cNvPr id="871" name="Google Shape;871;g2fe42c5e765_0_9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fe42c5e765_0_9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g2fe42c5e765_0_9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There are some webinars past and present that are must-sees whether you’re just learning about the program or are already a “seasoned veteran by now!”</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The FCC has a recorded webinar from July 23</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rPr lang="en-US" sz="1000">
                <a:latin typeface="Calibri"/>
                <a:ea typeface="Calibri"/>
                <a:cs typeface="Calibri"/>
                <a:sym typeface="Calibri"/>
              </a:rPr>
              <a:t>And USAC has been offering extensive, targeted training—5 so far! Slide decks and recordings are available at the link below.</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1" marL="457200" rtl="0" algn="l">
              <a:spcBef>
                <a:spcPts val="0"/>
              </a:spcBef>
              <a:spcAft>
                <a:spcPts val="0"/>
              </a:spcAft>
              <a:buNone/>
            </a:pPr>
            <a:r>
              <a:rPr lang="en-US" sz="1000">
                <a:latin typeface="Calibri"/>
                <a:ea typeface="Calibri"/>
                <a:cs typeface="Calibri"/>
                <a:sym typeface="Calibri"/>
              </a:rPr>
              <a:t>Upcoming webinars include </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1" marL="457200" rtl="0" algn="l">
              <a:spcBef>
                <a:spcPts val="0"/>
              </a:spcBef>
              <a:spcAft>
                <a:spcPts val="0"/>
              </a:spcAft>
              <a:buNone/>
            </a:pPr>
            <a:r>
              <a:rPr lang="en-US" sz="1000">
                <a:latin typeface="Calibri"/>
                <a:ea typeface="Calibri"/>
                <a:cs typeface="Calibri"/>
                <a:sym typeface="Calibri"/>
              </a:rPr>
              <a:t>a 484 Part I System Walkthrough </a:t>
            </a:r>
            <a:endParaRPr/>
          </a:p>
          <a:p>
            <a:pPr indent="0" lvl="1" marL="457200" rtl="0" algn="l">
              <a:spcBef>
                <a:spcPts val="0"/>
              </a:spcBef>
              <a:spcAft>
                <a:spcPts val="0"/>
              </a:spcAft>
              <a:buNone/>
            </a:pPr>
            <a:r>
              <a:rPr lang="en-US" sz="1000">
                <a:latin typeface="Calibri"/>
                <a:ea typeface="Calibri"/>
                <a:cs typeface="Calibri"/>
                <a:sym typeface="Calibri"/>
              </a:rPr>
              <a:t>and Service Provider overview training in the future </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US" sz="1000">
                <a:latin typeface="Calibri"/>
                <a:ea typeface="Calibri"/>
                <a:cs typeface="Calibri"/>
                <a:sym typeface="Calibri"/>
              </a:rPr>
              <a:t>Other future webinars will be announced at the link below!</a:t>
            </a:r>
            <a:endParaRPr/>
          </a:p>
          <a:p>
            <a:pPr indent="0" lvl="1" marL="457200" rtl="0" algn="l">
              <a:spcBef>
                <a:spcPts val="0"/>
              </a:spcBef>
              <a:spcAft>
                <a:spcPts val="0"/>
              </a:spcAft>
              <a:buNone/>
            </a:pPr>
            <a:r>
              <a:t/>
            </a:r>
            <a:endParaRPr sz="1000">
              <a:latin typeface="Calibri"/>
              <a:ea typeface="Calibri"/>
              <a:cs typeface="Calibri"/>
              <a:sym typeface="Calibri"/>
            </a:endParaRPr>
          </a:p>
          <a:p>
            <a:pPr indent="0" lvl="1" marL="457200" rtl="0" algn="l">
              <a:spcBef>
                <a:spcPts val="0"/>
              </a:spcBef>
              <a:spcAft>
                <a:spcPts val="0"/>
              </a:spcAft>
              <a:buNone/>
            </a:pPr>
            <a:r>
              <a:t/>
            </a:r>
            <a:endParaRPr sz="1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p:txBody>
      </p:sp>
      <p:sp>
        <p:nvSpPr>
          <p:cNvPr id="878" name="Google Shape;878;g2fe42c5e765_0_9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fe42c5e765_0_9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g2fe42c5e765_0_9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One last survey before we head into Q&amp;A!</a:t>
            </a:r>
            <a:endParaRPr/>
          </a:p>
        </p:txBody>
      </p:sp>
      <p:sp>
        <p:nvSpPr>
          <p:cNvPr id="885" name="Google Shape;885;g2fe42c5e765_0_9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2f70e1dab4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g2f70e1dab4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g2f70e1dab4c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f70e1dab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g2f70e1dab4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8" name="Google Shape;898;g2f70e1dab4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67bcba31d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67bcba31d2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267bcba31d2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67bcba31d2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4" name="Google Shape;904;g267bcba31d2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5" name="Google Shape;905;g267bcba31d2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p8:notes"/>
          <p:cNvSpPr txBox="1"/>
          <p:nvPr>
            <p:ph idx="1" type="body"/>
          </p:nvPr>
        </p:nvSpPr>
        <p:spPr>
          <a:xfrm>
            <a:off x="960121" y="3474721"/>
            <a:ext cx="7680960" cy="3291840"/>
          </a:xfrm>
          <a:prstGeom prst="rect">
            <a:avLst/>
          </a:prstGeom>
          <a:noFill/>
          <a:ln>
            <a:noFill/>
          </a:ln>
        </p:spPr>
        <p:txBody>
          <a:bodyPr anchorCtr="0" anchor="t" bIns="48300" lIns="96625" spcFirstLastPara="1" rIns="96625" wrap="square" tIns="48300">
            <a:noAutofit/>
          </a:bodyPr>
          <a:lstStyle/>
          <a:p>
            <a:pPr indent="0" lvl="0" marL="0" rtl="0" algn="l">
              <a:lnSpc>
                <a:spcPct val="100000"/>
              </a:lnSpc>
              <a:spcBef>
                <a:spcPts val="0"/>
              </a:spcBef>
              <a:spcAft>
                <a:spcPts val="0"/>
              </a:spcAft>
              <a:buSzPts val="1400"/>
              <a:buNone/>
            </a:pPr>
            <a:r>
              <a:t/>
            </a:r>
            <a:endParaRPr/>
          </a:p>
        </p:txBody>
      </p:sp>
      <p:sp>
        <p:nvSpPr>
          <p:cNvPr id="911" name="Google Shape;911;p8:notes"/>
          <p:cNvSpPr/>
          <p:nvPr>
            <p:ph idx="2" type="sldImg"/>
          </p:nvPr>
        </p:nvSpPr>
        <p:spPr>
          <a:xfrm>
            <a:off x="2362200" y="547688"/>
            <a:ext cx="4876800" cy="27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67bcba31d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67bcba31d2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267bcba31d2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fe42c5e765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fe42c5e765_0_5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2fe42c5e765_0_5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fe42c5e765_0_5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2fe42c5e765_0_5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g2fe42c5e765_0_5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fe42c5e765_0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2fe42c5e765_0_5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900">
                <a:latin typeface="Calibri"/>
                <a:ea typeface="Calibri"/>
                <a:cs typeface="Calibri"/>
                <a:sym typeface="Calibri"/>
              </a:rPr>
              <a:t>Three-year pilot</a:t>
            </a:r>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Single filing application window will cover 3 years</a:t>
            </a:r>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$200 million cap</a:t>
            </a:r>
            <a:endParaRPr/>
          </a:p>
          <a:p>
            <a:pPr indent="0" lvl="0" marL="0" marR="0" rtl="0" algn="l">
              <a:lnSpc>
                <a:spcPct val="100000"/>
              </a:lnSpc>
              <a:spcBef>
                <a:spcPts val="0"/>
              </a:spcBef>
              <a:spcAft>
                <a:spcPts val="0"/>
              </a:spcAft>
              <a:buClr>
                <a:schemeClr val="dk1"/>
              </a:buClr>
              <a:buSzPts val="900"/>
              <a:buFont typeface="Calibri"/>
              <a:buNone/>
            </a:pPr>
            <a:r>
              <a:t/>
            </a:r>
            <a:endParaRPr b="1" sz="9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900"/>
              <a:buFont typeface="Calibri"/>
              <a:buNone/>
            </a:pPr>
            <a:r>
              <a:rPr b="1" lang="en-US" sz="900">
                <a:latin typeface="Calibri"/>
                <a:ea typeface="Calibri"/>
                <a:cs typeface="Calibri"/>
                <a:sym typeface="Calibri"/>
              </a:rPr>
              <a:t>The goals are:</a:t>
            </a:r>
            <a:endParaRPr/>
          </a:p>
          <a:p>
            <a:pPr indent="0" lvl="0" marL="0" marR="0" rtl="0" algn="l">
              <a:lnSpc>
                <a:spcPct val="100000"/>
              </a:lnSpc>
              <a:spcBef>
                <a:spcPts val="0"/>
              </a:spcBef>
              <a:spcAft>
                <a:spcPts val="0"/>
              </a:spcAft>
              <a:buClr>
                <a:schemeClr val="dk1"/>
              </a:buClr>
              <a:buSzPts val="900"/>
              <a:buFont typeface="Calibri"/>
              <a:buNone/>
            </a:pPr>
            <a:r>
              <a:rPr b="1" lang="en-US" sz="900">
                <a:latin typeface="Calibri"/>
                <a:ea typeface="Calibri"/>
                <a:cs typeface="Calibri"/>
                <a:sym typeface="Calibri"/>
              </a:rPr>
              <a:t>To Improve</a:t>
            </a:r>
            <a:r>
              <a:rPr lang="en-US" sz="900">
                <a:latin typeface="Calibri"/>
                <a:ea typeface="Calibri"/>
                <a:cs typeface="Calibri"/>
                <a:sym typeface="Calibri"/>
              </a:rPr>
              <a:t> security and protection of E-Rate-funded networks and the data on those networks</a:t>
            </a:r>
            <a:endParaRPr/>
          </a:p>
          <a:p>
            <a:pPr indent="0" lvl="0" marL="0" marR="0" rtl="0" algn="l">
              <a:lnSpc>
                <a:spcPct val="100000"/>
              </a:lnSpc>
              <a:spcBef>
                <a:spcPts val="0"/>
              </a:spcBef>
              <a:spcAft>
                <a:spcPts val="0"/>
              </a:spcAft>
              <a:buClr>
                <a:schemeClr val="dk1"/>
              </a:buClr>
              <a:buSzPts val="900"/>
              <a:buFont typeface="Calibri"/>
              <a:buNone/>
            </a:pPr>
            <a:r>
              <a:t/>
            </a:r>
            <a:endParaRPr sz="9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900"/>
              <a:buFont typeface="Calibri"/>
              <a:buNone/>
            </a:pPr>
            <a:r>
              <a:rPr b="1" lang="en-US" sz="900">
                <a:latin typeface="Calibri"/>
                <a:ea typeface="Calibri"/>
                <a:cs typeface="Calibri"/>
                <a:sym typeface="Calibri"/>
              </a:rPr>
              <a:t>To Measure</a:t>
            </a:r>
            <a:r>
              <a:rPr lang="en-US" sz="900">
                <a:latin typeface="Calibri"/>
                <a:ea typeface="Calibri"/>
                <a:cs typeface="Calibri"/>
                <a:sym typeface="Calibri"/>
              </a:rPr>
              <a:t> the costs associated with cybersecurity services and equipment</a:t>
            </a:r>
            <a:endParaRPr/>
          </a:p>
          <a:p>
            <a:pPr indent="0" lvl="0" marL="0" marR="0" rtl="0" algn="l">
              <a:lnSpc>
                <a:spcPct val="100000"/>
              </a:lnSpc>
              <a:spcBef>
                <a:spcPts val="0"/>
              </a:spcBef>
              <a:spcAft>
                <a:spcPts val="0"/>
              </a:spcAft>
              <a:buClr>
                <a:schemeClr val="dk1"/>
              </a:buClr>
              <a:buSzPts val="900"/>
              <a:buFont typeface="Calibri"/>
              <a:buNone/>
            </a:pPr>
            <a:r>
              <a:t/>
            </a:r>
            <a:endParaRPr sz="9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900"/>
              <a:buFont typeface="Calibri"/>
              <a:buNone/>
            </a:pPr>
            <a:r>
              <a:rPr b="1" lang="en-US" sz="900">
                <a:latin typeface="Calibri"/>
                <a:ea typeface="Calibri"/>
                <a:cs typeface="Calibri"/>
                <a:sym typeface="Calibri"/>
              </a:rPr>
              <a:t>Evaluate</a:t>
            </a:r>
            <a:r>
              <a:rPr lang="en-US" sz="900">
                <a:latin typeface="Calibri"/>
                <a:ea typeface="Calibri"/>
                <a:cs typeface="Calibri"/>
                <a:sym typeface="Calibri"/>
              </a:rPr>
              <a:t> how to leverage other federal K-12 cybersecurity tools and resources to help schools and libraries effectively address their cybersecurity needs </a:t>
            </a:r>
            <a:endParaRPr/>
          </a:p>
          <a:p>
            <a:pPr indent="0" lvl="0" marL="0" marR="0" rtl="0" algn="l">
              <a:lnSpc>
                <a:spcPct val="100000"/>
              </a:lnSpc>
              <a:spcBef>
                <a:spcPts val="0"/>
              </a:spcBef>
              <a:spcAft>
                <a:spcPts val="0"/>
              </a:spcAft>
              <a:buClr>
                <a:schemeClr val="dk1"/>
              </a:buClr>
              <a:buSzPts val="1000"/>
              <a:buFont typeface="Calibri"/>
              <a:buNone/>
            </a:pPr>
            <a:r>
              <a:t/>
            </a:r>
            <a:endParaRPr sz="1000">
              <a:latin typeface="Calibri"/>
              <a:ea typeface="Calibri"/>
              <a:cs typeface="Calibri"/>
              <a:sym typeface="Calibri"/>
            </a:endParaRPr>
          </a:p>
        </p:txBody>
      </p:sp>
      <p:sp>
        <p:nvSpPr>
          <p:cNvPr id="498" name="Google Shape;498;g2fe42c5e765_0_5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fe42c5e765_0_5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fe42c5e765_0_5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Calibri"/>
                <a:ea typeface="Calibri"/>
                <a:cs typeface="Calibri"/>
                <a:sym typeface="Calibri"/>
              </a:rPr>
              <a:t>Direct funding to: </a:t>
            </a:r>
            <a:endParaRPr/>
          </a:p>
          <a:p>
            <a:pPr indent="-284162" lvl="0" marL="630237" rtl="0" algn="l">
              <a:spcBef>
                <a:spcPts val="0"/>
              </a:spcBef>
              <a:spcAft>
                <a:spcPts val="0"/>
              </a:spcAft>
              <a:buClr>
                <a:schemeClr val="dk1"/>
              </a:buClr>
              <a:buSzPts val="1000"/>
              <a:buFont typeface="Calibri"/>
              <a:buAutoNum type="arabicPeriod"/>
            </a:pPr>
            <a:r>
              <a:rPr lang="en-US" sz="1000">
                <a:latin typeface="Calibri"/>
                <a:ea typeface="Calibri"/>
                <a:cs typeface="Calibri"/>
                <a:sym typeface="Calibri"/>
              </a:rPr>
              <a:t>Those at the highest discount rate percentages</a:t>
            </a:r>
            <a:endParaRPr/>
          </a:p>
          <a:p>
            <a:pPr indent="-284162" lvl="0" marL="630237" rtl="0" algn="l">
              <a:spcBef>
                <a:spcPts val="0"/>
              </a:spcBef>
              <a:spcAft>
                <a:spcPts val="0"/>
              </a:spcAft>
              <a:buClr>
                <a:schemeClr val="dk1"/>
              </a:buClr>
              <a:buSzPts val="1000"/>
              <a:buFont typeface="Calibri"/>
              <a:buAutoNum type="arabicPeriod"/>
            </a:pPr>
            <a:r>
              <a:rPr lang="en-US" sz="1000">
                <a:latin typeface="Calibri"/>
                <a:ea typeface="Calibri"/>
                <a:cs typeface="Calibri"/>
                <a:sym typeface="Calibri"/>
              </a:rPr>
              <a:t>As many eligible schools, libraries, and consortia as possible</a:t>
            </a:r>
            <a:endParaRPr/>
          </a:p>
          <a:p>
            <a:pPr indent="-284162" lvl="0" marL="630237" rtl="0" algn="l">
              <a:spcBef>
                <a:spcPts val="0"/>
              </a:spcBef>
              <a:spcAft>
                <a:spcPts val="0"/>
              </a:spcAft>
              <a:buClr>
                <a:schemeClr val="dk1"/>
              </a:buClr>
              <a:buSzPts val="1000"/>
              <a:buFont typeface="Calibri"/>
              <a:buAutoNum type="arabicPeriod"/>
            </a:pPr>
            <a:r>
              <a:rPr lang="en-US" sz="1000">
                <a:latin typeface="Calibri"/>
                <a:ea typeface="Calibri"/>
                <a:cs typeface="Calibri"/>
                <a:sym typeface="Calibri"/>
              </a:rPr>
              <a:t>Those that include Tribal entities</a:t>
            </a:r>
            <a:endParaRPr/>
          </a:p>
          <a:p>
            <a:pPr indent="-284162" lvl="0" marL="630237" rtl="0" algn="l">
              <a:spcBef>
                <a:spcPts val="0"/>
              </a:spcBef>
              <a:spcAft>
                <a:spcPts val="0"/>
              </a:spcAft>
              <a:buClr>
                <a:schemeClr val="dk1"/>
              </a:buClr>
              <a:buSzPts val="1000"/>
              <a:buFont typeface="Calibri"/>
              <a:buAutoNum type="arabicPeriod"/>
            </a:pPr>
            <a:r>
              <a:rPr lang="en-US" sz="1000">
                <a:latin typeface="Calibri"/>
                <a:ea typeface="Calibri"/>
                <a:cs typeface="Calibri"/>
                <a:sym typeface="Calibri"/>
              </a:rPr>
              <a:t>A mix of large and small, urban and rural, schools, libraries, and consortia.</a:t>
            </a:r>
            <a:endParaRPr/>
          </a:p>
          <a:p>
            <a:pPr indent="0" lvl="0" marL="0" rtl="0" algn="l">
              <a:spcBef>
                <a:spcPts val="0"/>
              </a:spcBef>
              <a:spcAft>
                <a:spcPts val="0"/>
              </a:spcAft>
              <a:buClr>
                <a:schemeClr val="dk1"/>
              </a:buClr>
              <a:buSzPts val="1000"/>
              <a:buFont typeface="Calibri"/>
              <a:buNone/>
            </a:pPr>
            <a:r>
              <a:t/>
            </a:r>
            <a:endParaRPr sz="1000">
              <a:latin typeface="Calibri"/>
              <a:ea typeface="Calibri"/>
              <a:cs typeface="Calibri"/>
              <a:sym typeface="Calibri"/>
            </a:endParaRPr>
          </a:p>
          <a:p>
            <a:pPr indent="0" lvl="0" marL="0" rtl="0" algn="l">
              <a:spcBef>
                <a:spcPts val="0"/>
              </a:spcBef>
              <a:spcAft>
                <a:spcPts val="0"/>
              </a:spcAft>
              <a:buClr>
                <a:schemeClr val="dk1"/>
              </a:buClr>
              <a:buSzPts val="1000"/>
              <a:buFont typeface="Calibri"/>
              <a:buNone/>
            </a:pPr>
            <a:r>
              <a:rPr lang="en-US" sz="1000">
                <a:latin typeface="Calibri"/>
                <a:ea typeface="Calibri"/>
                <a:cs typeface="Calibri"/>
                <a:sym typeface="Calibri"/>
              </a:rPr>
              <a:t>The goal is to ensure the selection presents a well-defined plan for meeting the cybersecurity needs of applicants, emphasizing resource-challenged and Tribal applicants.</a:t>
            </a:r>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505" name="Google Shape;505;g2fe42c5e765_0_5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4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3.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16.png"/><Relationship Id="rId6"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4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3.pn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8.png"/><Relationship Id="rId6" Type="http://schemas.openxmlformats.org/officeDocument/2006/relationships/image" Target="../media/image10.png"/><Relationship Id="rId7"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4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23.png"/><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5.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5" name="Shape 55"/>
        <p:cNvGrpSpPr/>
        <p:nvPr/>
      </p:nvGrpSpPr>
      <p:grpSpPr>
        <a:xfrm>
          <a:off x="0" y="0"/>
          <a:ext cx="0" cy="0"/>
          <a:chOff x="0" y="0"/>
          <a:chExt cx="0" cy="0"/>
        </a:xfrm>
      </p:grpSpPr>
      <p:pic>
        <p:nvPicPr>
          <p:cNvPr id="56" name="Google Shape;56;p22"/>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57" name="Google Shape;57;p22"/>
          <p:cNvGrpSpPr/>
          <p:nvPr/>
        </p:nvGrpSpPr>
        <p:grpSpPr>
          <a:xfrm>
            <a:off x="-685800" y="1826816"/>
            <a:ext cx="7306411" cy="5834942"/>
            <a:chOff x="-685800" y="1811875"/>
            <a:chExt cx="7306411" cy="5834942"/>
          </a:xfrm>
        </p:grpSpPr>
        <p:pic>
          <p:nvPicPr>
            <p:cNvPr id="58" name="Google Shape;58;p22"/>
            <p:cNvPicPr preferRelativeResize="0"/>
            <p:nvPr/>
          </p:nvPicPr>
          <p:blipFill rotWithShape="1">
            <a:blip r:embed="rId3">
              <a:alphaModFix/>
            </a:blip>
            <a:srcRect b="0" l="0" r="0" t="0"/>
            <a:stretch/>
          </p:blipFill>
          <p:spPr>
            <a:xfrm rot="-2116013">
              <a:off x="2493985" y="3783338"/>
              <a:ext cx="3550125" cy="3125382"/>
            </a:xfrm>
            <a:prstGeom prst="rect">
              <a:avLst/>
            </a:prstGeom>
            <a:noFill/>
            <a:ln>
              <a:noFill/>
            </a:ln>
          </p:spPr>
        </p:pic>
        <p:pic>
          <p:nvPicPr>
            <p:cNvPr id="59" name="Google Shape;59;p22"/>
            <p:cNvPicPr preferRelativeResize="0"/>
            <p:nvPr/>
          </p:nvPicPr>
          <p:blipFill rotWithShape="1">
            <a:blip r:embed="rId4">
              <a:alphaModFix/>
            </a:blip>
            <a:srcRect b="0" l="0" r="0" t="0"/>
            <a:stretch/>
          </p:blipFill>
          <p:spPr>
            <a:xfrm>
              <a:off x="-304793" y="1871232"/>
              <a:ext cx="4953897" cy="4358817"/>
            </a:xfrm>
            <a:prstGeom prst="rect">
              <a:avLst/>
            </a:prstGeom>
            <a:noFill/>
            <a:ln>
              <a:noFill/>
            </a:ln>
          </p:spPr>
        </p:pic>
        <p:pic>
          <p:nvPicPr>
            <p:cNvPr id="60" name="Google Shape;60;p22"/>
            <p:cNvPicPr preferRelativeResize="0"/>
            <p:nvPr/>
          </p:nvPicPr>
          <p:blipFill rotWithShape="1">
            <a:blip r:embed="rId5">
              <a:alphaModFix/>
            </a:blip>
            <a:srcRect b="27943" l="0" r="13858" t="0"/>
            <a:stretch/>
          </p:blipFill>
          <p:spPr>
            <a:xfrm>
              <a:off x="-685800" y="1811875"/>
              <a:ext cx="5471626" cy="5046125"/>
            </a:xfrm>
            <a:prstGeom prst="rect">
              <a:avLst/>
            </a:prstGeom>
            <a:noFill/>
            <a:ln>
              <a:noFill/>
            </a:ln>
          </p:spPr>
        </p:pic>
        <p:pic>
          <p:nvPicPr>
            <p:cNvPr id="61" name="Google Shape;61;p22"/>
            <p:cNvPicPr preferRelativeResize="0"/>
            <p:nvPr/>
          </p:nvPicPr>
          <p:blipFill rotWithShape="1">
            <a:blip r:embed="rId6">
              <a:alphaModFix amt="18000"/>
            </a:blip>
            <a:srcRect b="0" l="0" r="0" t="0"/>
            <a:stretch/>
          </p:blipFill>
          <p:spPr>
            <a:xfrm rot="1671811">
              <a:off x="3428707" y="2822824"/>
              <a:ext cx="2287358" cy="201372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62" name="Shape 62"/>
        <p:cNvGrpSpPr/>
        <p:nvPr/>
      </p:nvGrpSpPr>
      <p:grpSpPr>
        <a:xfrm>
          <a:off x="0" y="0"/>
          <a:ext cx="0" cy="0"/>
          <a:chOff x="0" y="0"/>
          <a:chExt cx="0" cy="0"/>
        </a:xfrm>
      </p:grpSpPr>
      <p:pic>
        <p:nvPicPr>
          <p:cNvPr id="63" name="Google Shape;63;p23"/>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64" name="Google Shape;64;p23"/>
          <p:cNvGrpSpPr/>
          <p:nvPr/>
        </p:nvGrpSpPr>
        <p:grpSpPr>
          <a:xfrm>
            <a:off x="5846372" y="1729885"/>
            <a:ext cx="6780636" cy="5931888"/>
            <a:chOff x="5831431" y="1714944"/>
            <a:chExt cx="6780636" cy="5931888"/>
          </a:xfrm>
        </p:grpSpPr>
        <p:pic>
          <p:nvPicPr>
            <p:cNvPr id="65" name="Google Shape;65;p23"/>
            <p:cNvPicPr preferRelativeResize="0"/>
            <p:nvPr/>
          </p:nvPicPr>
          <p:blipFill rotWithShape="1">
            <a:blip r:embed="rId3">
              <a:alphaModFix/>
            </a:blip>
            <a:srcRect b="0" l="0" r="0" t="0"/>
            <a:stretch/>
          </p:blipFill>
          <p:spPr>
            <a:xfrm>
              <a:off x="7157065" y="1714944"/>
              <a:ext cx="5455002" cy="4799717"/>
            </a:xfrm>
            <a:prstGeom prst="rect">
              <a:avLst/>
            </a:prstGeom>
            <a:noFill/>
            <a:ln>
              <a:noFill/>
            </a:ln>
          </p:spPr>
        </p:pic>
        <p:pic>
          <p:nvPicPr>
            <p:cNvPr id="66" name="Google Shape;66;p23"/>
            <p:cNvPicPr preferRelativeResize="0"/>
            <p:nvPr/>
          </p:nvPicPr>
          <p:blipFill rotWithShape="1">
            <a:blip r:embed="rId4">
              <a:alphaModFix/>
            </a:blip>
            <a:srcRect b="0" l="0" r="0" t="0"/>
            <a:stretch/>
          </p:blipFill>
          <p:spPr>
            <a:xfrm rot="5400000">
              <a:off x="6427949" y="2887509"/>
              <a:ext cx="3207552" cy="2822252"/>
            </a:xfrm>
            <a:prstGeom prst="rect">
              <a:avLst/>
            </a:prstGeom>
            <a:noFill/>
            <a:ln>
              <a:noFill/>
            </a:ln>
          </p:spPr>
        </p:pic>
        <p:pic>
          <p:nvPicPr>
            <p:cNvPr id="67" name="Google Shape;67;p23"/>
            <p:cNvPicPr preferRelativeResize="0"/>
            <p:nvPr/>
          </p:nvPicPr>
          <p:blipFill rotWithShape="1">
            <a:blip r:embed="rId5">
              <a:alphaModFix/>
            </a:blip>
            <a:srcRect b="0" l="0" r="0" t="0"/>
            <a:stretch/>
          </p:blipFill>
          <p:spPr>
            <a:xfrm>
              <a:off x="6876575" y="2857250"/>
              <a:ext cx="5315426" cy="4000750"/>
            </a:xfrm>
            <a:prstGeom prst="rect">
              <a:avLst/>
            </a:prstGeom>
            <a:noFill/>
            <a:ln>
              <a:noFill/>
            </a:ln>
          </p:spPr>
        </p:pic>
        <p:pic>
          <p:nvPicPr>
            <p:cNvPr id="68" name="Google Shape;68;p23"/>
            <p:cNvPicPr preferRelativeResize="0"/>
            <p:nvPr/>
          </p:nvPicPr>
          <p:blipFill rotWithShape="1">
            <a:blip r:embed="rId6">
              <a:alphaModFix amt="20000"/>
            </a:blip>
            <a:srcRect b="0" l="0" r="0" t="0"/>
            <a:stretch/>
          </p:blipFill>
          <p:spPr>
            <a:xfrm rot="1200723">
              <a:off x="6209998" y="4425590"/>
              <a:ext cx="3143026" cy="2766976"/>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69" name="Shape 69"/>
        <p:cNvGrpSpPr/>
        <p:nvPr/>
      </p:nvGrpSpPr>
      <p:grpSpPr>
        <a:xfrm>
          <a:off x="0" y="0"/>
          <a:ext cx="0" cy="0"/>
          <a:chOff x="0" y="0"/>
          <a:chExt cx="0" cy="0"/>
        </a:xfrm>
      </p:grpSpPr>
      <p:pic>
        <p:nvPicPr>
          <p:cNvPr id="70" name="Google Shape;70;p24"/>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71" name="Google Shape;71;p24"/>
          <p:cNvGrpSpPr/>
          <p:nvPr/>
        </p:nvGrpSpPr>
        <p:grpSpPr>
          <a:xfrm>
            <a:off x="-320050" y="1598225"/>
            <a:ext cx="7854728" cy="5639894"/>
            <a:chOff x="-320050" y="1598225"/>
            <a:chExt cx="7854728" cy="5639894"/>
          </a:xfrm>
        </p:grpSpPr>
        <p:pic>
          <p:nvPicPr>
            <p:cNvPr id="72" name="Google Shape;72;p24"/>
            <p:cNvPicPr preferRelativeResize="0"/>
            <p:nvPr/>
          </p:nvPicPr>
          <p:blipFill rotWithShape="1">
            <a:blip r:embed="rId3">
              <a:alphaModFix/>
            </a:blip>
            <a:srcRect b="0" l="0" r="0" t="0"/>
            <a:stretch/>
          </p:blipFill>
          <p:spPr>
            <a:xfrm>
              <a:off x="-320050" y="1598225"/>
              <a:ext cx="5977825" cy="5259777"/>
            </a:xfrm>
            <a:prstGeom prst="rect">
              <a:avLst/>
            </a:prstGeom>
            <a:noFill/>
            <a:ln>
              <a:noFill/>
            </a:ln>
          </p:spPr>
        </p:pic>
        <p:pic>
          <p:nvPicPr>
            <p:cNvPr id="73" name="Google Shape;73;p24"/>
            <p:cNvPicPr preferRelativeResize="0"/>
            <p:nvPr/>
          </p:nvPicPr>
          <p:blipFill rotWithShape="1">
            <a:blip r:embed="rId4">
              <a:alphaModFix/>
            </a:blip>
            <a:srcRect b="18720" l="15030" r="0" t="17690"/>
            <a:stretch/>
          </p:blipFill>
          <p:spPr>
            <a:xfrm>
              <a:off x="-26550" y="1781525"/>
              <a:ext cx="6257349" cy="5163050"/>
            </a:xfrm>
            <a:prstGeom prst="rect">
              <a:avLst/>
            </a:prstGeom>
            <a:noFill/>
            <a:ln>
              <a:noFill/>
            </a:ln>
          </p:spPr>
        </p:pic>
        <p:pic>
          <p:nvPicPr>
            <p:cNvPr id="74" name="Google Shape;74;p24"/>
            <p:cNvPicPr preferRelativeResize="0"/>
            <p:nvPr/>
          </p:nvPicPr>
          <p:blipFill rotWithShape="1">
            <a:blip r:embed="rId5">
              <a:alphaModFix/>
            </a:blip>
            <a:srcRect b="0" l="0" r="0" t="0"/>
            <a:stretch/>
          </p:blipFill>
          <p:spPr>
            <a:xfrm>
              <a:off x="4106182" y="4493646"/>
              <a:ext cx="3119124" cy="2744473"/>
            </a:xfrm>
            <a:prstGeom prst="rect">
              <a:avLst/>
            </a:prstGeom>
            <a:noFill/>
            <a:ln>
              <a:noFill/>
            </a:ln>
          </p:spPr>
        </p:pic>
        <p:pic>
          <p:nvPicPr>
            <p:cNvPr id="75" name="Google Shape;75;p24"/>
            <p:cNvPicPr preferRelativeResize="0"/>
            <p:nvPr/>
          </p:nvPicPr>
          <p:blipFill rotWithShape="1">
            <a:blip r:embed="rId5">
              <a:alphaModFix amt="34000"/>
            </a:blip>
            <a:srcRect b="0" l="0" r="0" t="0"/>
            <a:stretch/>
          </p:blipFill>
          <p:spPr>
            <a:xfrm rot="-6212850">
              <a:off x="4275729" y="4004307"/>
              <a:ext cx="3119127" cy="274447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76" name="Shape 76"/>
        <p:cNvGrpSpPr/>
        <p:nvPr/>
      </p:nvGrpSpPr>
      <p:grpSpPr>
        <a:xfrm>
          <a:off x="0" y="0"/>
          <a:ext cx="0" cy="0"/>
          <a:chOff x="0" y="0"/>
          <a:chExt cx="0" cy="0"/>
        </a:xfrm>
      </p:grpSpPr>
      <p:pic>
        <p:nvPicPr>
          <p:cNvPr id="77" name="Google Shape;77;p25"/>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78" name="Google Shape;78;p25"/>
          <p:cNvGrpSpPr/>
          <p:nvPr/>
        </p:nvGrpSpPr>
        <p:grpSpPr>
          <a:xfrm>
            <a:off x="5861359" y="684255"/>
            <a:ext cx="7527495" cy="7324770"/>
            <a:chOff x="7437468" y="2220010"/>
            <a:chExt cx="5630982" cy="5479331"/>
          </a:xfrm>
        </p:grpSpPr>
        <p:pic>
          <p:nvPicPr>
            <p:cNvPr id="79" name="Google Shape;79;p25"/>
            <p:cNvPicPr preferRelativeResize="0"/>
            <p:nvPr/>
          </p:nvPicPr>
          <p:blipFill rotWithShape="1">
            <a:blip r:embed="rId3">
              <a:alphaModFix amt="39000"/>
            </a:blip>
            <a:srcRect b="0" l="0" r="0" t="0"/>
            <a:stretch/>
          </p:blipFill>
          <p:spPr>
            <a:xfrm>
              <a:off x="8627858" y="3009262"/>
              <a:ext cx="1960535" cy="1725998"/>
            </a:xfrm>
            <a:prstGeom prst="rect">
              <a:avLst/>
            </a:prstGeom>
            <a:noFill/>
            <a:ln>
              <a:noFill/>
            </a:ln>
          </p:spPr>
        </p:pic>
        <p:pic>
          <p:nvPicPr>
            <p:cNvPr id="80" name="Google Shape;80;p25"/>
            <p:cNvPicPr preferRelativeResize="0"/>
            <p:nvPr/>
          </p:nvPicPr>
          <p:blipFill rotWithShape="1">
            <a:blip r:embed="rId4">
              <a:alphaModFix/>
            </a:blip>
            <a:srcRect b="0" l="0" r="0" t="0"/>
            <a:stretch/>
          </p:blipFill>
          <p:spPr>
            <a:xfrm rot="2700006">
              <a:off x="8267764" y="3146225"/>
              <a:ext cx="4122042" cy="3626901"/>
            </a:xfrm>
            <a:prstGeom prst="rect">
              <a:avLst/>
            </a:prstGeom>
            <a:noFill/>
            <a:ln>
              <a:noFill/>
            </a:ln>
          </p:spPr>
        </p:pic>
        <p:pic>
          <p:nvPicPr>
            <p:cNvPr id="81" name="Google Shape;81;p25"/>
            <p:cNvPicPr preferRelativeResize="0"/>
            <p:nvPr/>
          </p:nvPicPr>
          <p:blipFill rotWithShape="1">
            <a:blip r:embed="rId5">
              <a:alphaModFix/>
            </a:blip>
            <a:srcRect b="17295" l="6172" r="9381" t="18977"/>
            <a:stretch/>
          </p:blipFill>
          <p:spPr>
            <a:xfrm>
              <a:off x="8189769" y="3527175"/>
              <a:ext cx="3997676" cy="3326201"/>
            </a:xfrm>
            <a:prstGeom prst="rect">
              <a:avLst/>
            </a:prstGeom>
            <a:noFill/>
            <a:ln>
              <a:noFill/>
            </a:ln>
          </p:spPr>
        </p:pic>
        <p:pic>
          <p:nvPicPr>
            <p:cNvPr id="82" name="Google Shape;82;p25"/>
            <p:cNvPicPr preferRelativeResize="0"/>
            <p:nvPr/>
          </p:nvPicPr>
          <p:blipFill rotWithShape="1">
            <a:blip r:embed="rId6">
              <a:alphaModFix amt="70000"/>
            </a:blip>
            <a:srcRect b="0" l="0" r="0" t="0"/>
            <a:stretch/>
          </p:blipFill>
          <p:spPr>
            <a:xfrm>
              <a:off x="7740785" y="5244959"/>
              <a:ext cx="1832259" cy="1613049"/>
            </a:xfrm>
            <a:prstGeom prst="rect">
              <a:avLst/>
            </a:prstGeom>
            <a:noFill/>
            <a:ln>
              <a:noFill/>
            </a:ln>
          </p:spPr>
        </p:pic>
        <p:pic>
          <p:nvPicPr>
            <p:cNvPr id="83" name="Google Shape;83;p25"/>
            <p:cNvPicPr preferRelativeResize="0"/>
            <p:nvPr/>
          </p:nvPicPr>
          <p:blipFill rotWithShape="1">
            <a:blip r:embed="rId7">
              <a:alphaModFix/>
            </a:blip>
            <a:srcRect b="0" l="0" r="0" t="0"/>
            <a:stretch/>
          </p:blipFill>
          <p:spPr>
            <a:xfrm>
              <a:off x="7437468" y="5482388"/>
              <a:ext cx="1587994" cy="1397248"/>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2">
    <p:spTree>
      <p:nvGrpSpPr>
        <p:cNvPr id="84" name="Shape 84"/>
        <p:cNvGrpSpPr/>
        <p:nvPr/>
      </p:nvGrpSpPr>
      <p:grpSpPr>
        <a:xfrm>
          <a:off x="0" y="0"/>
          <a:ext cx="0" cy="0"/>
          <a:chOff x="0" y="0"/>
          <a:chExt cx="0" cy="0"/>
        </a:xfrm>
      </p:grpSpPr>
      <p:grpSp>
        <p:nvGrpSpPr>
          <p:cNvPr id="85" name="Google Shape;85;p26"/>
          <p:cNvGrpSpPr/>
          <p:nvPr/>
        </p:nvGrpSpPr>
        <p:grpSpPr>
          <a:xfrm flipH="1">
            <a:off x="6590216" y="1769444"/>
            <a:ext cx="6028209" cy="5588902"/>
            <a:chOff x="-389412" y="1755074"/>
            <a:chExt cx="6028209" cy="5588902"/>
          </a:xfrm>
        </p:grpSpPr>
        <p:pic>
          <p:nvPicPr>
            <p:cNvPr id="86" name="Google Shape;86;p26"/>
            <p:cNvPicPr preferRelativeResize="0"/>
            <p:nvPr/>
          </p:nvPicPr>
          <p:blipFill rotWithShape="1">
            <a:blip r:embed="rId2">
              <a:alphaModFix amt="16000"/>
            </a:blip>
            <a:srcRect b="0" l="0" r="0" t="0"/>
            <a:stretch/>
          </p:blipFill>
          <p:spPr>
            <a:xfrm>
              <a:off x="-313212" y="1755074"/>
              <a:ext cx="5542876" cy="4879824"/>
            </a:xfrm>
            <a:prstGeom prst="rect">
              <a:avLst/>
            </a:prstGeom>
            <a:noFill/>
            <a:ln>
              <a:noFill/>
            </a:ln>
          </p:spPr>
        </p:pic>
        <p:pic>
          <p:nvPicPr>
            <p:cNvPr id="87" name="Google Shape;87;p26"/>
            <p:cNvPicPr preferRelativeResize="0"/>
            <p:nvPr/>
          </p:nvPicPr>
          <p:blipFill rotWithShape="1">
            <a:blip r:embed="rId2">
              <a:alphaModFix/>
            </a:blip>
            <a:srcRect b="0" l="0" r="0" t="0"/>
            <a:stretch/>
          </p:blipFill>
          <p:spPr>
            <a:xfrm>
              <a:off x="-389412" y="1978175"/>
              <a:ext cx="5542876" cy="4879824"/>
            </a:xfrm>
            <a:prstGeom prst="rect">
              <a:avLst/>
            </a:prstGeom>
            <a:noFill/>
            <a:ln>
              <a:noFill/>
            </a:ln>
          </p:spPr>
        </p:pic>
        <p:pic>
          <p:nvPicPr>
            <p:cNvPr id="88" name="Google Shape;88;p26"/>
            <p:cNvPicPr preferRelativeResize="0"/>
            <p:nvPr/>
          </p:nvPicPr>
          <p:blipFill rotWithShape="1">
            <a:blip r:embed="rId3">
              <a:alphaModFix/>
            </a:blip>
            <a:srcRect b="0" l="0" r="0" t="0"/>
            <a:stretch/>
          </p:blipFill>
          <p:spPr>
            <a:xfrm rot="1004052">
              <a:off x="1907608" y="3949885"/>
              <a:ext cx="3374909" cy="2971131"/>
            </a:xfrm>
            <a:prstGeom prst="rect">
              <a:avLst/>
            </a:prstGeom>
            <a:noFill/>
            <a:ln>
              <a:noFill/>
            </a:ln>
          </p:spPr>
        </p:pic>
        <p:pic>
          <p:nvPicPr>
            <p:cNvPr id="89" name="Google Shape;89;p26"/>
            <p:cNvPicPr preferRelativeResize="0"/>
            <p:nvPr/>
          </p:nvPicPr>
          <p:blipFill rotWithShape="1">
            <a:blip r:embed="rId4">
              <a:alphaModFix/>
            </a:blip>
            <a:srcRect b="16303" l="3864" r="19134" t="17637"/>
            <a:stretch/>
          </p:blipFill>
          <p:spPr>
            <a:xfrm>
              <a:off x="-149287" y="2276580"/>
              <a:ext cx="4843899" cy="4581426"/>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1">
    <p:spTree>
      <p:nvGrpSpPr>
        <p:cNvPr id="90" name="Shape 90"/>
        <p:cNvGrpSpPr/>
        <p:nvPr/>
      </p:nvGrpSpPr>
      <p:grpSpPr>
        <a:xfrm>
          <a:off x="0" y="0"/>
          <a:ext cx="0" cy="0"/>
          <a:chOff x="0" y="0"/>
          <a:chExt cx="0" cy="0"/>
        </a:xfrm>
      </p:grpSpPr>
      <p:grpSp>
        <p:nvGrpSpPr>
          <p:cNvPr id="91" name="Google Shape;91;p27"/>
          <p:cNvGrpSpPr/>
          <p:nvPr/>
        </p:nvGrpSpPr>
        <p:grpSpPr>
          <a:xfrm>
            <a:off x="0" y="3517282"/>
            <a:ext cx="8036677" cy="4102026"/>
            <a:chOff x="0" y="2697088"/>
            <a:chExt cx="9961176" cy="5083684"/>
          </a:xfrm>
        </p:grpSpPr>
        <p:pic>
          <p:nvPicPr>
            <p:cNvPr id="92" name="Google Shape;92;p27"/>
            <p:cNvPicPr preferRelativeResize="0"/>
            <p:nvPr/>
          </p:nvPicPr>
          <p:blipFill rotWithShape="1">
            <a:blip r:embed="rId2">
              <a:alphaModFix/>
            </a:blip>
            <a:srcRect b="0" l="0" r="0" t="0"/>
            <a:stretch/>
          </p:blipFill>
          <p:spPr>
            <a:xfrm>
              <a:off x="4925475" y="2697088"/>
              <a:ext cx="4669327" cy="4110750"/>
            </a:xfrm>
            <a:prstGeom prst="rect">
              <a:avLst/>
            </a:prstGeom>
            <a:noFill/>
            <a:ln>
              <a:noFill/>
            </a:ln>
          </p:spPr>
        </p:pic>
        <p:pic>
          <p:nvPicPr>
            <p:cNvPr id="93" name="Google Shape;93;p27"/>
            <p:cNvPicPr preferRelativeResize="0"/>
            <p:nvPr/>
          </p:nvPicPr>
          <p:blipFill rotWithShape="1">
            <a:blip r:embed="rId3">
              <a:alphaModFix/>
            </a:blip>
            <a:srcRect b="16192" l="0" r="0" t="48904"/>
            <a:stretch/>
          </p:blipFill>
          <p:spPr>
            <a:xfrm>
              <a:off x="0" y="3677775"/>
              <a:ext cx="8264300" cy="3180224"/>
            </a:xfrm>
            <a:prstGeom prst="rect">
              <a:avLst/>
            </a:prstGeom>
            <a:noFill/>
            <a:ln>
              <a:noFill/>
            </a:ln>
          </p:spPr>
        </p:pic>
        <p:pic>
          <p:nvPicPr>
            <p:cNvPr id="94" name="Google Shape;94;p27"/>
            <p:cNvPicPr preferRelativeResize="0"/>
            <p:nvPr/>
          </p:nvPicPr>
          <p:blipFill rotWithShape="1">
            <a:blip r:embed="rId2">
              <a:alphaModFix amt="30000"/>
            </a:blip>
            <a:srcRect b="0" l="0" r="0" t="0"/>
            <a:stretch/>
          </p:blipFill>
          <p:spPr>
            <a:xfrm rot="-8100000">
              <a:off x="6674640" y="4663007"/>
              <a:ext cx="2821519" cy="2483978"/>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95" name="Shape 95"/>
        <p:cNvGrpSpPr/>
        <p:nvPr/>
      </p:nvGrpSpPr>
      <p:grpSpPr>
        <a:xfrm>
          <a:off x="0" y="0"/>
          <a:ext cx="0" cy="0"/>
          <a:chOff x="0" y="0"/>
          <a:chExt cx="0" cy="0"/>
        </a:xfrm>
      </p:grpSpPr>
      <p:grpSp>
        <p:nvGrpSpPr>
          <p:cNvPr id="96" name="Google Shape;96;p28"/>
          <p:cNvGrpSpPr/>
          <p:nvPr/>
        </p:nvGrpSpPr>
        <p:grpSpPr>
          <a:xfrm>
            <a:off x="-292455" y="2273086"/>
            <a:ext cx="6168560" cy="5191413"/>
            <a:chOff x="-240185" y="2806573"/>
            <a:chExt cx="5441087" cy="4579177"/>
          </a:xfrm>
        </p:grpSpPr>
        <p:pic>
          <p:nvPicPr>
            <p:cNvPr id="97" name="Google Shape;97;p28"/>
            <p:cNvPicPr preferRelativeResize="0"/>
            <p:nvPr/>
          </p:nvPicPr>
          <p:blipFill rotWithShape="1">
            <a:blip r:embed="rId2">
              <a:alphaModFix amt="21000"/>
            </a:blip>
            <a:srcRect b="0" l="0" r="0" t="0"/>
            <a:stretch/>
          </p:blipFill>
          <p:spPr>
            <a:xfrm>
              <a:off x="-240185" y="2806573"/>
              <a:ext cx="4345201" cy="3823249"/>
            </a:xfrm>
            <a:prstGeom prst="rect">
              <a:avLst/>
            </a:prstGeom>
            <a:noFill/>
            <a:ln>
              <a:noFill/>
            </a:ln>
          </p:spPr>
        </p:pic>
        <p:pic>
          <p:nvPicPr>
            <p:cNvPr id="98" name="Google Shape;98;p28"/>
            <p:cNvPicPr preferRelativeResize="0"/>
            <p:nvPr/>
          </p:nvPicPr>
          <p:blipFill rotWithShape="1">
            <a:blip r:embed="rId2">
              <a:alphaModFix/>
            </a:blip>
            <a:srcRect b="0" l="0" r="0" t="0"/>
            <a:stretch/>
          </p:blipFill>
          <p:spPr>
            <a:xfrm>
              <a:off x="-240185" y="2970523"/>
              <a:ext cx="4345201" cy="3823249"/>
            </a:xfrm>
            <a:prstGeom prst="rect">
              <a:avLst/>
            </a:prstGeom>
            <a:noFill/>
            <a:ln>
              <a:noFill/>
            </a:ln>
          </p:spPr>
        </p:pic>
        <p:pic>
          <p:nvPicPr>
            <p:cNvPr id="99" name="Google Shape;99;p28"/>
            <p:cNvPicPr preferRelativeResize="0"/>
            <p:nvPr/>
          </p:nvPicPr>
          <p:blipFill rotWithShape="1">
            <a:blip r:embed="rId3">
              <a:alphaModFix/>
            </a:blip>
            <a:srcRect b="29601" l="9306" r="19599" t="11561"/>
            <a:stretch/>
          </p:blipFill>
          <p:spPr>
            <a:xfrm>
              <a:off x="0" y="3434650"/>
              <a:ext cx="3751875" cy="3423351"/>
            </a:xfrm>
            <a:prstGeom prst="rect">
              <a:avLst/>
            </a:prstGeom>
            <a:noFill/>
            <a:ln>
              <a:noFill/>
            </a:ln>
          </p:spPr>
        </p:pic>
        <p:pic>
          <p:nvPicPr>
            <p:cNvPr id="100" name="Google Shape;100;p28"/>
            <p:cNvPicPr preferRelativeResize="0"/>
            <p:nvPr/>
          </p:nvPicPr>
          <p:blipFill rotWithShape="1">
            <a:blip r:embed="rId4">
              <a:alphaModFix amt="37000"/>
            </a:blip>
            <a:srcRect b="0" l="0" r="0" t="0"/>
            <a:stretch/>
          </p:blipFill>
          <p:spPr>
            <a:xfrm rot="-914970">
              <a:off x="2411169" y="4855674"/>
              <a:ext cx="2540488" cy="2235326"/>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asic Slide with Teal Background">
  <p:cSld name="CUSTOM_4">
    <p:bg>
      <p:bgPr>
        <a:solidFill>
          <a:srgbClr val="009193"/>
        </a:solidFill>
      </p:bgPr>
    </p:bg>
    <p:spTree>
      <p:nvGrpSpPr>
        <p:cNvPr id="101" name="Shape 101"/>
        <p:cNvGrpSpPr/>
        <p:nvPr/>
      </p:nvGrpSpPr>
      <p:grpSpPr>
        <a:xfrm>
          <a:off x="0" y="0"/>
          <a:ext cx="0" cy="0"/>
          <a:chOff x="0" y="0"/>
          <a:chExt cx="0" cy="0"/>
        </a:xfrm>
      </p:grpSpPr>
      <p:cxnSp>
        <p:nvCxnSpPr>
          <p:cNvPr id="102" name="Google Shape;102;p29"/>
          <p:cNvCxnSpPr/>
          <p:nvPr/>
        </p:nvCxnSpPr>
        <p:spPr>
          <a:xfrm>
            <a:off x="609600" y="6556300"/>
            <a:ext cx="11028600" cy="0"/>
          </a:xfrm>
          <a:prstGeom prst="straightConnector1">
            <a:avLst/>
          </a:prstGeom>
          <a:noFill/>
          <a:ln cap="flat" cmpd="sng" w="19050">
            <a:solidFill>
              <a:schemeClr val="lt1"/>
            </a:solidFill>
            <a:prstDash val="solid"/>
            <a:round/>
            <a:headEnd len="sm" w="sm" type="none"/>
            <a:tailEnd len="sm" w="sm" type="none"/>
          </a:ln>
        </p:spPr>
      </p:cxnSp>
      <p:sp>
        <p:nvSpPr>
          <p:cNvPr id="103" name="Google Shape;103;p29"/>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1800"/>
              <a:buFont typeface="Lato"/>
              <a:buNone/>
              <a:defRPr b="0" i="0" sz="1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04" name="Google Shape;104;p29"/>
          <p:cNvCxnSpPr/>
          <p:nvPr/>
        </p:nvCxnSpPr>
        <p:spPr>
          <a:xfrm>
            <a:off x="11694375" y="559825"/>
            <a:ext cx="0" cy="5872200"/>
          </a:xfrm>
          <a:prstGeom prst="straightConnector1">
            <a:avLst/>
          </a:prstGeom>
          <a:noFill/>
          <a:ln cap="flat" cmpd="sng" w="19050">
            <a:solidFill>
              <a:schemeClr val="lt1"/>
            </a:solidFill>
            <a:prstDash val="solid"/>
            <a:round/>
            <a:headEnd len="sm" w="sm" type="none"/>
            <a:tailEnd len="sm" w="sm" type="none"/>
          </a:ln>
        </p:spPr>
      </p:cxnSp>
      <p:pic>
        <p:nvPicPr>
          <p:cNvPr id="105" name="Google Shape;105;p29"/>
          <p:cNvPicPr preferRelativeResize="0"/>
          <p:nvPr/>
        </p:nvPicPr>
        <p:blipFill rotWithShape="1">
          <a:blip r:embed="rId2">
            <a:alphaModFix/>
          </a:blip>
          <a:srcRect b="0" l="0" r="0" t="0"/>
          <a:stretch/>
        </p:blipFill>
        <p:spPr>
          <a:xfrm>
            <a:off x="11255600" y="6286458"/>
            <a:ext cx="683376" cy="466591"/>
          </a:xfrm>
          <a:prstGeom prst="rect">
            <a:avLst/>
          </a:prstGeom>
          <a:noFill/>
          <a:ln>
            <a:noFill/>
          </a:ln>
        </p:spPr>
      </p:pic>
      <p:sp>
        <p:nvSpPr>
          <p:cNvPr id="106" name="Google Shape;106;p29"/>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chemeClr val="lt1"/>
              </a:buClr>
              <a:buSzPts val="2000"/>
              <a:buFont typeface="Lato"/>
              <a:buChar char="•"/>
              <a:defRPr b="1" i="0" sz="2000">
                <a:solidFill>
                  <a:schemeClr val="lt1"/>
                </a:solidFill>
                <a:latin typeface="Lato"/>
                <a:ea typeface="Lato"/>
                <a:cs typeface="Lato"/>
                <a:sym typeface="Lato"/>
              </a:defRPr>
            </a:lvl1pPr>
            <a:lvl2pPr indent="-355600" lvl="1" marL="914400" algn="l">
              <a:lnSpc>
                <a:spcPct val="100000"/>
              </a:lnSpc>
              <a:spcBef>
                <a:spcPts val="400"/>
              </a:spcBef>
              <a:spcAft>
                <a:spcPts val="0"/>
              </a:spcAft>
              <a:buClr>
                <a:schemeClr val="lt1"/>
              </a:buClr>
              <a:buSzPts val="2000"/>
              <a:buFont typeface="Lato"/>
              <a:buChar char="•"/>
              <a:defRPr sz="2000">
                <a:solidFill>
                  <a:schemeClr val="lt1"/>
                </a:solidFill>
                <a:latin typeface="Lato"/>
                <a:ea typeface="Lato"/>
                <a:cs typeface="Lato"/>
                <a:sym typeface="Lato"/>
              </a:defRPr>
            </a:lvl2pPr>
            <a:lvl3pPr indent="-330200" lvl="2" marL="1371600" algn="l">
              <a:lnSpc>
                <a:spcPct val="100000"/>
              </a:lnSpc>
              <a:spcBef>
                <a:spcPts val="320"/>
              </a:spcBef>
              <a:spcAft>
                <a:spcPts val="0"/>
              </a:spcAft>
              <a:buClr>
                <a:schemeClr val="lt1"/>
              </a:buClr>
              <a:buSzPts val="1600"/>
              <a:buChar char="•"/>
              <a:defRPr sz="1600">
                <a:solidFill>
                  <a:schemeClr val="lt1"/>
                </a:solidFill>
                <a:latin typeface="Lato"/>
                <a:ea typeface="Lato"/>
                <a:cs typeface="Lato"/>
                <a:sym typeface="Lato"/>
              </a:defRPr>
            </a:lvl3pPr>
            <a:lvl4pPr indent="-342900" lvl="3" marL="18288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4pPr>
            <a:lvl5pPr indent="-342900" lvl="4" marL="22860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asic Slide with Yellow Line">
  <p:cSld name="CUSTOM_5">
    <p:spTree>
      <p:nvGrpSpPr>
        <p:cNvPr id="107" name="Shape 107"/>
        <p:cNvGrpSpPr/>
        <p:nvPr/>
      </p:nvGrpSpPr>
      <p:grpSpPr>
        <a:xfrm>
          <a:off x="0" y="0"/>
          <a:ext cx="0" cy="0"/>
          <a:chOff x="0" y="0"/>
          <a:chExt cx="0" cy="0"/>
        </a:xfrm>
      </p:grpSpPr>
      <p:cxnSp>
        <p:nvCxnSpPr>
          <p:cNvPr id="108" name="Google Shape;108;p30"/>
          <p:cNvCxnSpPr/>
          <p:nvPr/>
        </p:nvCxnSpPr>
        <p:spPr>
          <a:xfrm>
            <a:off x="609600" y="6556300"/>
            <a:ext cx="11028600" cy="0"/>
          </a:xfrm>
          <a:prstGeom prst="straightConnector1">
            <a:avLst/>
          </a:prstGeom>
          <a:noFill/>
          <a:ln cap="flat" cmpd="sng" w="19050">
            <a:solidFill>
              <a:schemeClr val="accent1"/>
            </a:solidFill>
            <a:prstDash val="solid"/>
            <a:round/>
            <a:headEnd len="sm" w="sm" type="none"/>
            <a:tailEnd len="sm" w="sm" type="none"/>
          </a:ln>
        </p:spPr>
      </p:cxnSp>
      <p:cxnSp>
        <p:nvCxnSpPr>
          <p:cNvPr id="109" name="Google Shape;109;p30"/>
          <p:cNvCxnSpPr/>
          <p:nvPr/>
        </p:nvCxnSpPr>
        <p:spPr>
          <a:xfrm>
            <a:off x="11694375" y="559825"/>
            <a:ext cx="0" cy="5872200"/>
          </a:xfrm>
          <a:prstGeom prst="straightConnector1">
            <a:avLst/>
          </a:prstGeom>
          <a:noFill/>
          <a:ln cap="flat" cmpd="sng" w="19050">
            <a:solidFill>
              <a:schemeClr val="accent1"/>
            </a:solidFill>
            <a:prstDash val="solid"/>
            <a:round/>
            <a:headEnd len="sm" w="sm" type="none"/>
            <a:tailEnd len="sm" w="sm" type="none"/>
          </a:ln>
        </p:spPr>
      </p:cxnSp>
      <p:pic>
        <p:nvPicPr>
          <p:cNvPr id="110" name="Google Shape;110;p30"/>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sp>
        <p:nvSpPr>
          <p:cNvPr id="111" name="Google Shape;111;p30"/>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1800"/>
              <a:buFont typeface="Lato"/>
              <a:buNone/>
              <a:defRPr b="0" i="0" sz="1800" u="none" cap="none" strike="noStrike">
                <a:solidFill>
                  <a:srgbClr val="262626"/>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30"/>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rgbClr val="009193"/>
              </a:buClr>
              <a:buSzPts val="2000"/>
              <a:buFont typeface="Lato"/>
              <a:buChar char="•"/>
              <a:defRPr b="1" i="0" sz="2000">
                <a:latin typeface="Lato"/>
                <a:ea typeface="Lato"/>
                <a:cs typeface="Lato"/>
                <a:sym typeface="Lato"/>
              </a:defRPr>
            </a:lvl1pPr>
            <a:lvl2pPr indent="-355600" lvl="1" marL="9144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indent="-330200" lvl="2" marL="1371600" algn="l">
              <a:lnSpc>
                <a:spcPct val="100000"/>
              </a:lnSpc>
              <a:spcBef>
                <a:spcPts val="320"/>
              </a:spcBef>
              <a:spcAft>
                <a:spcPts val="0"/>
              </a:spcAft>
              <a:buClr>
                <a:srgbClr val="009193"/>
              </a:buClr>
              <a:buSzPts val="1600"/>
              <a:buChar char="•"/>
              <a:defRPr sz="1600">
                <a:latin typeface="Lato"/>
                <a:ea typeface="Lato"/>
                <a:cs typeface="Lato"/>
                <a:sym typeface="Lato"/>
              </a:defRPr>
            </a:lvl3pPr>
            <a:lvl4pPr indent="-342900" lvl="3" marL="18288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indent="-342900" lvl="4" marL="22860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asic Slide 1 1 2">
  <p:cSld name="4. Basic Slide_5">
    <p:spTree>
      <p:nvGrpSpPr>
        <p:cNvPr id="113" name="Shape 113"/>
        <p:cNvGrpSpPr/>
        <p:nvPr/>
      </p:nvGrpSpPr>
      <p:grpSpPr>
        <a:xfrm>
          <a:off x="0" y="0"/>
          <a:ext cx="0" cy="0"/>
          <a:chOff x="0" y="0"/>
          <a:chExt cx="0" cy="0"/>
        </a:xfrm>
      </p:grpSpPr>
      <p:sp>
        <p:nvSpPr>
          <p:cNvPr id="114" name="Google Shape;114;p31"/>
          <p:cNvSpPr/>
          <p:nvPr/>
        </p:nvSpPr>
        <p:spPr>
          <a:xfrm flipH="1">
            <a:off x="-897105" y="4"/>
            <a:ext cx="846300" cy="99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sp>
        <p:nvSpPr>
          <p:cNvPr id="115" name="Google Shape;115;p31"/>
          <p:cNvSpPr txBox="1"/>
          <p:nvPr/>
        </p:nvSpPr>
        <p:spPr>
          <a:xfrm>
            <a:off x="-939808" y="79525"/>
            <a:ext cx="965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Title and Subtitle</a:t>
            </a:r>
            <a:endParaRPr b="0" i="0" sz="900" u="none" cap="none" strike="noStrike">
              <a:solidFill>
                <a:schemeClr val="dk1"/>
              </a:solidFill>
              <a:latin typeface="Calibri"/>
              <a:ea typeface="Calibri"/>
              <a:cs typeface="Calibri"/>
              <a:sym typeface="Calibri"/>
            </a:endParaRPr>
          </a:p>
        </p:txBody>
      </p:sp>
      <p:cxnSp>
        <p:nvCxnSpPr>
          <p:cNvPr id="116" name="Google Shape;116;p31"/>
          <p:cNvCxnSpPr/>
          <p:nvPr/>
        </p:nvCxnSpPr>
        <p:spPr>
          <a:xfrm>
            <a:off x="643256" y="529781"/>
            <a:ext cx="0" cy="0"/>
          </a:xfrm>
          <a:prstGeom prst="straightConnector1">
            <a:avLst/>
          </a:prstGeom>
          <a:noFill/>
          <a:ln cap="flat" cmpd="sng" w="9525">
            <a:solidFill>
              <a:schemeClr val="dk2"/>
            </a:solidFill>
            <a:prstDash val="solid"/>
            <a:round/>
            <a:headEnd len="sm" w="sm" type="none"/>
            <a:tailEnd len="sm" w="sm" type="none"/>
          </a:ln>
        </p:spPr>
      </p:cxnSp>
      <p:pic>
        <p:nvPicPr>
          <p:cNvPr id="117" name="Google Shape;117;p31"/>
          <p:cNvPicPr preferRelativeResize="0"/>
          <p:nvPr/>
        </p:nvPicPr>
        <p:blipFill rotWithShape="1">
          <a:blip r:embed="rId2">
            <a:alphaModFix/>
          </a:blip>
          <a:srcRect b="0" l="0" r="0" t="0"/>
          <a:stretch/>
        </p:blipFill>
        <p:spPr>
          <a:xfrm>
            <a:off x="11267625" y="6263049"/>
            <a:ext cx="683203" cy="4645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11"/>
          <p:cNvSpPr/>
          <p:nvPr/>
        </p:nvSpPr>
        <p:spPr>
          <a:xfrm>
            <a:off x="0" y="5982445"/>
            <a:ext cx="12192000" cy="95001"/>
          </a:xfrm>
          <a:prstGeom prst="rect">
            <a:avLst/>
          </a:prstGeom>
          <a:solidFill>
            <a:srgbClr val="2B61A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LB_logo_final.png" id="20" name="Google Shape;20;p11"/>
          <p:cNvPicPr preferRelativeResize="0"/>
          <p:nvPr/>
        </p:nvPicPr>
        <p:blipFill rotWithShape="1">
          <a:blip r:embed="rId2">
            <a:alphaModFix/>
          </a:blip>
          <a:srcRect b="0" l="0" r="0" t="0"/>
          <a:stretch/>
        </p:blipFill>
        <p:spPr>
          <a:xfrm>
            <a:off x="4411472" y="6133725"/>
            <a:ext cx="2902501" cy="693239"/>
          </a:xfrm>
          <a:prstGeom prst="rect">
            <a:avLst/>
          </a:prstGeom>
          <a:noFill/>
          <a:ln>
            <a:noFill/>
          </a:ln>
        </p:spPr>
      </p:pic>
      <p:sp>
        <p:nvSpPr>
          <p:cNvPr id="21" name="Google Shape;21;p11"/>
          <p:cNvSpPr/>
          <p:nvPr/>
        </p:nvSpPr>
        <p:spPr>
          <a:xfrm>
            <a:off x="0" y="-233139"/>
            <a:ext cx="12192000" cy="1453960"/>
          </a:xfrm>
          <a:prstGeom prst="rect">
            <a:avLst/>
          </a:prstGeom>
          <a:solidFill>
            <a:srgbClr val="2B61A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nvSpPr>
        <p:spPr>
          <a:xfrm>
            <a:off x="7313967" y="6235850"/>
            <a:ext cx="4876800" cy="489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rgbClr val="2B61AC"/>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rgbClr val="2B61AC"/>
              </a:solidFill>
              <a:latin typeface="Calibri"/>
              <a:ea typeface="Calibri"/>
              <a:cs typeface="Calibri"/>
              <a:sym typeface="Calibri"/>
            </a:endParaRPr>
          </a:p>
        </p:txBody>
      </p:sp>
      <p:sp>
        <p:nvSpPr>
          <p:cNvPr id="23" name="Google Shape;23;p11"/>
          <p:cNvSpPr txBox="1"/>
          <p:nvPr/>
        </p:nvSpPr>
        <p:spPr>
          <a:xfrm>
            <a:off x="666800" y="6304759"/>
            <a:ext cx="1821600" cy="175585"/>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2B61AC"/>
                </a:solidFill>
                <a:latin typeface="Calibri"/>
                <a:ea typeface="Calibri"/>
                <a:cs typeface="Calibri"/>
                <a:sym typeface="Calibri"/>
              </a:rPr>
              <a:t>@SHLBCoalition</a:t>
            </a:r>
            <a:endParaRPr b="0" i="0" sz="1400" u="none" cap="none" strike="noStrike">
              <a:solidFill>
                <a:srgbClr val="2B61AC"/>
              </a:solidFill>
              <a:latin typeface="Calibri"/>
              <a:ea typeface="Calibri"/>
              <a:cs typeface="Calibri"/>
              <a:sym typeface="Calibri"/>
            </a:endParaRPr>
          </a:p>
        </p:txBody>
      </p:sp>
      <p:sp>
        <p:nvSpPr>
          <p:cNvPr id="24" name="Google Shape;24;p11"/>
          <p:cNvSpPr txBox="1"/>
          <p:nvPr>
            <p:ph idx="1" type="body"/>
          </p:nvPr>
        </p:nvSpPr>
        <p:spPr>
          <a:xfrm>
            <a:off x="666751" y="1557338"/>
            <a:ext cx="10934700" cy="414655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0"/>
              </a:spcBef>
              <a:spcAft>
                <a:spcPts val="0"/>
              </a:spcAft>
              <a:buClr>
                <a:srgbClr val="2B61AC"/>
              </a:buClr>
              <a:buSzPts val="3200"/>
              <a:buChar char="•"/>
              <a:defRPr>
                <a:latin typeface="Open Sans"/>
                <a:ea typeface="Open Sans"/>
                <a:cs typeface="Open Sans"/>
                <a:sym typeface="Open Sans"/>
              </a:defRPr>
            </a:lvl1pPr>
            <a:lvl2pPr indent="-406400" lvl="1" marL="914400" algn="l">
              <a:lnSpc>
                <a:spcPct val="100000"/>
              </a:lnSpc>
              <a:spcBef>
                <a:spcPts val="0"/>
              </a:spcBef>
              <a:spcAft>
                <a:spcPts val="0"/>
              </a:spcAft>
              <a:buSzPts val="2800"/>
              <a:buChar char="–"/>
              <a:defRPr>
                <a:latin typeface="Open Sans"/>
                <a:ea typeface="Open Sans"/>
                <a:cs typeface="Open Sans"/>
                <a:sym typeface="Open Sans"/>
              </a:defRPr>
            </a:lvl2pPr>
            <a:lvl3pPr indent="-381000" lvl="2" marL="1371600" algn="l">
              <a:lnSpc>
                <a:spcPct val="100000"/>
              </a:lnSpc>
              <a:spcBef>
                <a:spcPts val="0"/>
              </a:spcBef>
              <a:spcAft>
                <a:spcPts val="0"/>
              </a:spcAft>
              <a:buSzPts val="2400"/>
              <a:buChar char="•"/>
              <a:defRPr>
                <a:latin typeface="Open Sans"/>
                <a:ea typeface="Open Sans"/>
                <a:cs typeface="Open Sans"/>
                <a:sym typeface="Open Sans"/>
              </a:defRPr>
            </a:lvl3pPr>
            <a:lvl4pPr indent="-355600" lvl="3" marL="1828800" algn="l">
              <a:lnSpc>
                <a:spcPct val="100000"/>
              </a:lnSpc>
              <a:spcBef>
                <a:spcPts val="0"/>
              </a:spcBef>
              <a:spcAft>
                <a:spcPts val="0"/>
              </a:spcAft>
              <a:buSzPts val="2000"/>
              <a:buChar char="–"/>
              <a:defRPr>
                <a:latin typeface="Open Sans"/>
                <a:ea typeface="Open Sans"/>
                <a:cs typeface="Open Sans"/>
                <a:sym typeface="Open Sans"/>
              </a:defRPr>
            </a:lvl4pPr>
            <a:lvl5pPr indent="-355600" lvl="4" marL="2286000" algn="l">
              <a:lnSpc>
                <a:spcPct val="100000"/>
              </a:lnSpc>
              <a:spcBef>
                <a:spcPts val="0"/>
              </a:spcBef>
              <a:spcAft>
                <a:spcPts val="0"/>
              </a:spcAft>
              <a:buSzPts val="2000"/>
              <a:buChar char="»"/>
              <a:defRPr>
                <a:latin typeface="Open Sans"/>
                <a:ea typeface="Open Sans"/>
                <a:cs typeface="Open Sans"/>
                <a:sym typeface="Open Sans"/>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25" name="Google Shape;25;p11"/>
          <p:cNvSpPr txBox="1"/>
          <p:nvPr>
            <p:ph idx="2" type="body"/>
          </p:nvPr>
        </p:nvSpPr>
        <p:spPr>
          <a:xfrm>
            <a:off x="666751" y="31750"/>
            <a:ext cx="10934701" cy="928688"/>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40"/>
              </a:spcBef>
              <a:spcAft>
                <a:spcPts val="0"/>
              </a:spcAft>
              <a:buSzPts val="3200"/>
              <a:buNone/>
              <a:defRPr sz="6000">
                <a:solidFill>
                  <a:schemeClr val="lt1"/>
                </a:solidFill>
                <a:latin typeface="Open Sans"/>
                <a:ea typeface="Open Sans"/>
                <a:cs typeface="Open Sans"/>
                <a:sym typeface="Open Sans"/>
              </a:defRPr>
            </a:lvl1pPr>
            <a:lvl2pPr indent="-228600" lvl="1" marL="914400" algn="l">
              <a:lnSpc>
                <a:spcPct val="100000"/>
              </a:lnSpc>
              <a:spcBef>
                <a:spcPts val="560"/>
              </a:spcBef>
              <a:spcAft>
                <a:spcPts val="0"/>
              </a:spcAft>
              <a:buSzPts val="2800"/>
              <a:buNone/>
              <a:defRPr/>
            </a:lvl2pPr>
            <a:lvl3pPr indent="-228600" lvl="2" marL="1371600" algn="l">
              <a:lnSpc>
                <a:spcPct val="100000"/>
              </a:lnSpc>
              <a:spcBef>
                <a:spcPts val="480"/>
              </a:spcBef>
              <a:spcAft>
                <a:spcPts val="0"/>
              </a:spcAft>
              <a:buSzPts val="2400"/>
              <a:buNone/>
              <a:defRPr/>
            </a:lvl3pPr>
            <a:lvl4pPr indent="-228600" lvl="3" marL="1828800" algn="l">
              <a:lnSpc>
                <a:spcPct val="100000"/>
              </a:lnSpc>
              <a:spcBef>
                <a:spcPts val="400"/>
              </a:spcBef>
              <a:spcAft>
                <a:spcPts val="0"/>
              </a:spcAft>
              <a:buSzPts val="2000"/>
              <a:buNone/>
              <a:defRPr/>
            </a:lvl4pPr>
            <a:lvl5pPr indent="-228600" lvl="4" marL="2286000" algn="l">
              <a:lnSpc>
                <a:spcPct val="100000"/>
              </a:lnSpc>
              <a:spcBef>
                <a:spcPts val="400"/>
              </a:spcBef>
              <a:spcAft>
                <a:spcPts val="0"/>
              </a:spcAft>
              <a:buSzPts val="20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2" name="Google Shape;122;p13"/>
          <p:cNvSpPr/>
          <p:nvPr/>
        </p:nvSpPr>
        <p:spPr>
          <a:xfrm>
            <a:off x="0" y="5982445"/>
            <a:ext cx="12192000" cy="95001"/>
          </a:xfrm>
          <a:prstGeom prst="rect">
            <a:avLst/>
          </a:prstGeom>
          <a:solidFill>
            <a:srgbClr val="2B61A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LB_logo_final.png" id="123" name="Google Shape;123;p13"/>
          <p:cNvPicPr preferRelativeResize="0"/>
          <p:nvPr/>
        </p:nvPicPr>
        <p:blipFill rotWithShape="1">
          <a:blip r:embed="rId2">
            <a:alphaModFix/>
          </a:blip>
          <a:srcRect b="0" l="0" r="0" t="0"/>
          <a:stretch/>
        </p:blipFill>
        <p:spPr>
          <a:xfrm>
            <a:off x="4411472" y="6133725"/>
            <a:ext cx="2902501" cy="693239"/>
          </a:xfrm>
          <a:prstGeom prst="rect">
            <a:avLst/>
          </a:prstGeom>
          <a:noFill/>
          <a:ln>
            <a:noFill/>
          </a:ln>
        </p:spPr>
      </p:pic>
      <p:sp>
        <p:nvSpPr>
          <p:cNvPr id="124" name="Google Shape;124;p13"/>
          <p:cNvSpPr/>
          <p:nvPr/>
        </p:nvSpPr>
        <p:spPr>
          <a:xfrm>
            <a:off x="0" y="-233139"/>
            <a:ext cx="12192000" cy="1453960"/>
          </a:xfrm>
          <a:prstGeom prst="rect">
            <a:avLst/>
          </a:prstGeom>
          <a:solidFill>
            <a:srgbClr val="2B61A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13"/>
          <p:cNvSpPr txBox="1"/>
          <p:nvPr/>
        </p:nvSpPr>
        <p:spPr>
          <a:xfrm>
            <a:off x="7313967" y="6235850"/>
            <a:ext cx="4876800" cy="489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rgbClr val="2B61AC"/>
              </a:solidFill>
              <a:latin typeface="Calibri"/>
              <a:ea typeface="Calibri"/>
              <a:cs typeface="Calibri"/>
              <a:sym typeface="Calibri"/>
            </a:endParaRPr>
          </a:p>
        </p:txBody>
      </p:sp>
      <p:sp>
        <p:nvSpPr>
          <p:cNvPr id="126" name="Google Shape;126;p13"/>
          <p:cNvSpPr txBox="1"/>
          <p:nvPr/>
        </p:nvSpPr>
        <p:spPr>
          <a:xfrm>
            <a:off x="666800" y="6304759"/>
            <a:ext cx="1821600" cy="175585"/>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rgbClr val="2B61AC"/>
                </a:solidFill>
                <a:latin typeface="Calibri"/>
                <a:ea typeface="Calibri"/>
                <a:cs typeface="Calibri"/>
                <a:sym typeface="Calibri"/>
              </a:rPr>
              <a:t>@SHLBCoalition</a:t>
            </a:r>
            <a:endParaRPr b="0" i="0" sz="1400" u="none" cap="none" strike="noStrike">
              <a:solidFill>
                <a:srgbClr val="2B61AC"/>
              </a:solidFill>
              <a:latin typeface="Calibri"/>
              <a:ea typeface="Calibri"/>
              <a:cs typeface="Calibri"/>
              <a:sym typeface="Calibri"/>
            </a:endParaRPr>
          </a:p>
        </p:txBody>
      </p:sp>
      <p:sp>
        <p:nvSpPr>
          <p:cNvPr id="127" name="Google Shape;127;p13"/>
          <p:cNvSpPr txBox="1"/>
          <p:nvPr>
            <p:ph idx="1" type="body"/>
          </p:nvPr>
        </p:nvSpPr>
        <p:spPr>
          <a:xfrm>
            <a:off x="666751" y="1557338"/>
            <a:ext cx="10934700" cy="414655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0"/>
              </a:spcBef>
              <a:spcAft>
                <a:spcPts val="0"/>
              </a:spcAft>
              <a:buClr>
                <a:srgbClr val="2B61AC"/>
              </a:buClr>
              <a:buSzPts val="3200"/>
              <a:buChar char="•"/>
              <a:defRPr>
                <a:latin typeface="Open Sans"/>
                <a:ea typeface="Open Sans"/>
                <a:cs typeface="Open Sans"/>
                <a:sym typeface="Open Sans"/>
              </a:defRPr>
            </a:lvl1pPr>
            <a:lvl2pPr indent="-406400" lvl="1" marL="914400" algn="l">
              <a:lnSpc>
                <a:spcPct val="100000"/>
              </a:lnSpc>
              <a:spcBef>
                <a:spcPts val="0"/>
              </a:spcBef>
              <a:spcAft>
                <a:spcPts val="0"/>
              </a:spcAft>
              <a:buSzPts val="2800"/>
              <a:buChar char="–"/>
              <a:defRPr>
                <a:latin typeface="Open Sans"/>
                <a:ea typeface="Open Sans"/>
                <a:cs typeface="Open Sans"/>
                <a:sym typeface="Open Sans"/>
              </a:defRPr>
            </a:lvl2pPr>
            <a:lvl3pPr indent="-381000" lvl="2" marL="1371600" algn="l">
              <a:lnSpc>
                <a:spcPct val="100000"/>
              </a:lnSpc>
              <a:spcBef>
                <a:spcPts val="0"/>
              </a:spcBef>
              <a:spcAft>
                <a:spcPts val="0"/>
              </a:spcAft>
              <a:buSzPts val="2400"/>
              <a:buChar char="•"/>
              <a:defRPr>
                <a:latin typeface="Open Sans"/>
                <a:ea typeface="Open Sans"/>
                <a:cs typeface="Open Sans"/>
                <a:sym typeface="Open Sans"/>
              </a:defRPr>
            </a:lvl3pPr>
            <a:lvl4pPr indent="-355600" lvl="3" marL="1828800" algn="l">
              <a:lnSpc>
                <a:spcPct val="100000"/>
              </a:lnSpc>
              <a:spcBef>
                <a:spcPts val="0"/>
              </a:spcBef>
              <a:spcAft>
                <a:spcPts val="0"/>
              </a:spcAft>
              <a:buSzPts val="2000"/>
              <a:buChar char="–"/>
              <a:defRPr>
                <a:latin typeface="Open Sans"/>
                <a:ea typeface="Open Sans"/>
                <a:cs typeface="Open Sans"/>
                <a:sym typeface="Open Sans"/>
              </a:defRPr>
            </a:lvl4pPr>
            <a:lvl5pPr indent="-355600" lvl="4" marL="2286000" algn="l">
              <a:lnSpc>
                <a:spcPct val="100000"/>
              </a:lnSpc>
              <a:spcBef>
                <a:spcPts val="0"/>
              </a:spcBef>
              <a:spcAft>
                <a:spcPts val="0"/>
              </a:spcAft>
              <a:buSzPts val="2000"/>
              <a:buChar char="»"/>
              <a:defRPr>
                <a:latin typeface="Open Sans"/>
                <a:ea typeface="Open Sans"/>
                <a:cs typeface="Open Sans"/>
                <a:sym typeface="Open Sans"/>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28" name="Google Shape;128;p13"/>
          <p:cNvSpPr txBox="1"/>
          <p:nvPr>
            <p:ph idx="2" type="body"/>
          </p:nvPr>
        </p:nvSpPr>
        <p:spPr>
          <a:xfrm>
            <a:off x="666751" y="31750"/>
            <a:ext cx="10934701" cy="928688"/>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40"/>
              </a:spcBef>
              <a:spcAft>
                <a:spcPts val="0"/>
              </a:spcAft>
              <a:buSzPts val="3200"/>
              <a:buNone/>
              <a:defRPr sz="6000">
                <a:solidFill>
                  <a:schemeClr val="lt1"/>
                </a:solidFill>
                <a:latin typeface="Open Sans"/>
                <a:ea typeface="Open Sans"/>
                <a:cs typeface="Open Sans"/>
                <a:sym typeface="Open Sans"/>
              </a:defRPr>
            </a:lvl1pPr>
            <a:lvl2pPr indent="-228600" lvl="1" marL="914400" algn="l">
              <a:lnSpc>
                <a:spcPct val="100000"/>
              </a:lnSpc>
              <a:spcBef>
                <a:spcPts val="560"/>
              </a:spcBef>
              <a:spcAft>
                <a:spcPts val="0"/>
              </a:spcAft>
              <a:buSzPts val="2800"/>
              <a:buNone/>
              <a:defRPr/>
            </a:lvl2pPr>
            <a:lvl3pPr indent="-228600" lvl="2" marL="1371600" algn="l">
              <a:lnSpc>
                <a:spcPct val="100000"/>
              </a:lnSpc>
              <a:spcBef>
                <a:spcPts val="480"/>
              </a:spcBef>
              <a:spcAft>
                <a:spcPts val="0"/>
              </a:spcAft>
              <a:buSzPts val="2400"/>
              <a:buNone/>
              <a:defRPr/>
            </a:lvl3pPr>
            <a:lvl4pPr indent="-228600" lvl="3" marL="1828800" algn="l">
              <a:lnSpc>
                <a:spcPct val="100000"/>
              </a:lnSpc>
              <a:spcBef>
                <a:spcPts val="400"/>
              </a:spcBef>
              <a:spcAft>
                <a:spcPts val="0"/>
              </a:spcAft>
              <a:buSzPts val="2000"/>
              <a:buNone/>
              <a:defRPr/>
            </a:lvl4pPr>
            <a:lvl5pPr indent="-228600" lvl="4" marL="2286000" algn="l">
              <a:lnSpc>
                <a:spcPct val="100000"/>
              </a:lnSpc>
              <a:spcBef>
                <a:spcPts val="400"/>
              </a:spcBef>
              <a:spcAft>
                <a:spcPts val="0"/>
              </a:spcAft>
              <a:buSzPts val="20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1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1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32" name="Google Shape;132;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3" name="Google Shape;133;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4" name="Google Shape;134;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background">
  <p:cSld name="CUSTOM_15">
    <p:bg>
      <p:bgPr>
        <a:solidFill>
          <a:schemeClr val="dk1"/>
        </a:solidFill>
      </p:bgPr>
    </p:bg>
    <p:spTree>
      <p:nvGrpSpPr>
        <p:cNvPr id="135" name="Shape 13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Style with Logo">
  <p:cSld name="CUSTOM_14">
    <p:bg>
      <p:bgPr>
        <a:solidFill>
          <a:schemeClr val="dk1"/>
        </a:solidFill>
      </p:bgPr>
    </p:bg>
    <p:spTree>
      <p:nvGrpSpPr>
        <p:cNvPr id="136" name="Shape 136"/>
        <p:cNvGrpSpPr/>
        <p:nvPr/>
      </p:nvGrpSpPr>
      <p:grpSpPr>
        <a:xfrm>
          <a:off x="0" y="0"/>
          <a:ext cx="0" cy="0"/>
          <a:chOff x="0" y="0"/>
          <a:chExt cx="0" cy="0"/>
        </a:xfrm>
      </p:grpSpPr>
      <p:cxnSp>
        <p:nvCxnSpPr>
          <p:cNvPr id="137" name="Google Shape;137;p33"/>
          <p:cNvCxnSpPr/>
          <p:nvPr/>
        </p:nvCxnSpPr>
        <p:spPr>
          <a:xfrm>
            <a:off x="500625" y="369575"/>
            <a:ext cx="0" cy="320400"/>
          </a:xfrm>
          <a:prstGeom prst="straightConnector1">
            <a:avLst/>
          </a:prstGeom>
          <a:noFill/>
          <a:ln cap="flat" cmpd="sng" w="38100">
            <a:solidFill>
              <a:schemeClr val="accent1"/>
            </a:solidFill>
            <a:prstDash val="solid"/>
            <a:round/>
            <a:headEnd len="sm" w="sm" type="none"/>
            <a:tailEnd len="sm" w="sm" type="none"/>
          </a:ln>
        </p:spPr>
      </p:cxnSp>
      <p:sp>
        <p:nvSpPr>
          <p:cNvPr id="138" name="Google Shape;138;p33"/>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1800"/>
              <a:buFont typeface="Lato"/>
              <a:buNone/>
              <a:defRPr b="0" i="0" sz="1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9pPr>
          </a:lstStyle>
          <a:p/>
        </p:txBody>
      </p:sp>
      <p:pic>
        <p:nvPicPr>
          <p:cNvPr id="139" name="Google Shape;139;p33"/>
          <p:cNvPicPr preferRelativeResize="0"/>
          <p:nvPr/>
        </p:nvPicPr>
        <p:blipFill rotWithShape="1">
          <a:blip r:embed="rId2">
            <a:alphaModFix/>
          </a:blip>
          <a:srcRect b="0" l="0" r="0" t="0"/>
          <a:stretch/>
        </p:blipFill>
        <p:spPr>
          <a:xfrm>
            <a:off x="10855652" y="5499376"/>
            <a:ext cx="1026398" cy="110112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asic Slide">
  <p:cSld name="1_Title (no subtitle) ">
    <p:spTree>
      <p:nvGrpSpPr>
        <p:cNvPr id="140" name="Shape 140"/>
        <p:cNvGrpSpPr/>
        <p:nvPr/>
      </p:nvGrpSpPr>
      <p:grpSpPr>
        <a:xfrm>
          <a:off x="0" y="0"/>
          <a:ext cx="0" cy="0"/>
          <a:chOff x="0" y="0"/>
          <a:chExt cx="0" cy="0"/>
        </a:xfrm>
      </p:grpSpPr>
      <p:sp>
        <p:nvSpPr>
          <p:cNvPr id="141" name="Google Shape;141;p34"/>
          <p:cNvSpPr/>
          <p:nvPr/>
        </p:nvSpPr>
        <p:spPr>
          <a:xfrm flipH="1">
            <a:off x="-897405" y="4"/>
            <a:ext cx="846600" cy="9906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42" name="Google Shape;142;p34"/>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rgbClr val="009193"/>
              </a:buClr>
              <a:buSzPts val="2000"/>
              <a:buFont typeface="Lato"/>
              <a:buChar char="•"/>
              <a:defRPr b="1" i="0" sz="2000">
                <a:latin typeface="Lato"/>
                <a:ea typeface="Lato"/>
                <a:cs typeface="Lato"/>
                <a:sym typeface="Lato"/>
              </a:defRPr>
            </a:lvl1pPr>
            <a:lvl2pPr indent="-355600" lvl="1" marL="9144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indent="-330200" lvl="2" marL="1371600" algn="l">
              <a:lnSpc>
                <a:spcPct val="100000"/>
              </a:lnSpc>
              <a:spcBef>
                <a:spcPts val="320"/>
              </a:spcBef>
              <a:spcAft>
                <a:spcPts val="0"/>
              </a:spcAft>
              <a:buClr>
                <a:srgbClr val="009193"/>
              </a:buClr>
              <a:buSzPts val="1600"/>
              <a:buChar char="•"/>
              <a:defRPr sz="1600">
                <a:latin typeface="Lato"/>
                <a:ea typeface="Lato"/>
                <a:cs typeface="Lato"/>
                <a:sym typeface="Lato"/>
              </a:defRPr>
            </a:lvl3pPr>
            <a:lvl4pPr indent="-342900" lvl="3" marL="18288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indent="-342900" lvl="4" marL="22860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3" name="Google Shape;143;p34"/>
          <p:cNvSpPr txBox="1"/>
          <p:nvPr/>
        </p:nvSpPr>
        <p:spPr>
          <a:xfrm>
            <a:off x="-939808" y="79525"/>
            <a:ext cx="965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Title and Subtitle</a:t>
            </a:r>
            <a:endParaRPr b="0" i="0" sz="900" u="none" cap="none" strike="noStrike">
              <a:solidFill>
                <a:schemeClr val="dk1"/>
              </a:solidFill>
              <a:latin typeface="Calibri"/>
              <a:ea typeface="Calibri"/>
              <a:cs typeface="Calibri"/>
              <a:sym typeface="Calibri"/>
            </a:endParaRPr>
          </a:p>
        </p:txBody>
      </p:sp>
      <p:cxnSp>
        <p:nvCxnSpPr>
          <p:cNvPr id="144" name="Google Shape;144;p34"/>
          <p:cNvCxnSpPr/>
          <p:nvPr/>
        </p:nvCxnSpPr>
        <p:spPr>
          <a:xfrm>
            <a:off x="643256" y="529781"/>
            <a:ext cx="0" cy="0"/>
          </a:xfrm>
          <a:prstGeom prst="straightConnector1">
            <a:avLst/>
          </a:prstGeom>
          <a:noFill/>
          <a:ln cap="flat" cmpd="sng" w="9525">
            <a:solidFill>
              <a:schemeClr val="dk2"/>
            </a:solidFill>
            <a:prstDash val="solid"/>
            <a:round/>
            <a:headEnd len="sm" w="sm" type="none"/>
            <a:tailEnd len="sm" w="sm" type="none"/>
          </a:ln>
        </p:spPr>
      </p:cxnSp>
      <p:pic>
        <p:nvPicPr>
          <p:cNvPr id="145" name="Google Shape;145;p34"/>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sp>
        <p:nvSpPr>
          <p:cNvPr id="146" name="Google Shape;146;p34"/>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12121"/>
              </a:buClr>
              <a:buSzPts val="1800"/>
              <a:buFont typeface="Lato"/>
              <a:buNone/>
              <a:defRPr b="0" i="0" sz="1800" u="none" cap="none" strike="noStrike">
                <a:solidFill>
                  <a:srgbClr val="21212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white background">
  <p:cSld name="1_Title (no subtitle) _1">
    <p:spTree>
      <p:nvGrpSpPr>
        <p:cNvPr id="147" name="Shape 147"/>
        <p:cNvGrpSpPr/>
        <p:nvPr/>
      </p:nvGrpSpPr>
      <p:grpSpPr>
        <a:xfrm>
          <a:off x="0" y="0"/>
          <a:ext cx="0" cy="0"/>
          <a:chOff x="0" y="0"/>
          <a:chExt cx="0" cy="0"/>
        </a:xfrm>
      </p:grpSpPr>
      <p:sp>
        <p:nvSpPr>
          <p:cNvPr id="148" name="Google Shape;148;p35"/>
          <p:cNvSpPr/>
          <p:nvPr/>
        </p:nvSpPr>
        <p:spPr>
          <a:xfrm flipH="1">
            <a:off x="-897405" y="4"/>
            <a:ext cx="846600" cy="9906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49" name="Google Shape;149;p35"/>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rgbClr val="009193"/>
              </a:buClr>
              <a:buSzPts val="2000"/>
              <a:buFont typeface="Lato"/>
              <a:buChar char="•"/>
              <a:defRPr b="1" i="0" sz="2000">
                <a:latin typeface="Lato"/>
                <a:ea typeface="Lato"/>
                <a:cs typeface="Lato"/>
                <a:sym typeface="Lato"/>
              </a:defRPr>
            </a:lvl1pPr>
            <a:lvl2pPr indent="-355600" lvl="1" marL="9144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indent="-330200" lvl="2" marL="1371600" algn="l">
              <a:lnSpc>
                <a:spcPct val="100000"/>
              </a:lnSpc>
              <a:spcBef>
                <a:spcPts val="320"/>
              </a:spcBef>
              <a:spcAft>
                <a:spcPts val="0"/>
              </a:spcAft>
              <a:buClr>
                <a:srgbClr val="009193"/>
              </a:buClr>
              <a:buSzPts val="1600"/>
              <a:buChar char="•"/>
              <a:defRPr sz="1600">
                <a:latin typeface="Lato"/>
                <a:ea typeface="Lato"/>
                <a:cs typeface="Lato"/>
                <a:sym typeface="Lato"/>
              </a:defRPr>
            </a:lvl3pPr>
            <a:lvl4pPr indent="-342900" lvl="3" marL="18288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indent="-342900" lvl="4" marL="22860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0" name="Google Shape;150;p35"/>
          <p:cNvSpPr txBox="1"/>
          <p:nvPr/>
        </p:nvSpPr>
        <p:spPr>
          <a:xfrm>
            <a:off x="-939808" y="79525"/>
            <a:ext cx="965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Title and Subtitle</a:t>
            </a:r>
            <a:endParaRPr b="0" i="0" sz="900" u="none" cap="none" strike="noStrike">
              <a:solidFill>
                <a:schemeClr val="dk1"/>
              </a:solidFill>
              <a:latin typeface="Calibri"/>
              <a:ea typeface="Calibri"/>
              <a:cs typeface="Calibri"/>
              <a:sym typeface="Calibri"/>
            </a:endParaRPr>
          </a:p>
        </p:txBody>
      </p:sp>
      <p:cxnSp>
        <p:nvCxnSpPr>
          <p:cNvPr id="151" name="Google Shape;151;p35"/>
          <p:cNvCxnSpPr/>
          <p:nvPr/>
        </p:nvCxnSpPr>
        <p:spPr>
          <a:xfrm>
            <a:off x="643256" y="529781"/>
            <a:ext cx="0" cy="0"/>
          </a:xfrm>
          <a:prstGeom prst="straightConnector1">
            <a:avLst/>
          </a:prstGeom>
          <a:noFill/>
          <a:ln cap="flat" cmpd="sng" w="9525">
            <a:solidFill>
              <a:schemeClr val="dk2"/>
            </a:solidFill>
            <a:prstDash val="solid"/>
            <a:round/>
            <a:headEnd len="sm" w="sm" type="none"/>
            <a:tailEnd len="sm" w="sm" type="none"/>
          </a:ln>
        </p:spPr>
      </p:cxnSp>
      <p:cxnSp>
        <p:nvCxnSpPr>
          <p:cNvPr id="152" name="Google Shape;152;p35"/>
          <p:cNvCxnSpPr/>
          <p:nvPr/>
        </p:nvCxnSpPr>
        <p:spPr>
          <a:xfrm>
            <a:off x="500625" y="369575"/>
            <a:ext cx="0" cy="320400"/>
          </a:xfrm>
          <a:prstGeom prst="straightConnector1">
            <a:avLst/>
          </a:prstGeom>
          <a:noFill/>
          <a:ln cap="flat" cmpd="sng" w="38100">
            <a:solidFill>
              <a:schemeClr val="accent1"/>
            </a:solidFill>
            <a:prstDash val="solid"/>
            <a:round/>
            <a:headEnd len="sm" w="sm" type="none"/>
            <a:tailEnd len="sm" w="sm" type="none"/>
          </a:ln>
        </p:spPr>
      </p:cxnSp>
      <p:sp>
        <p:nvSpPr>
          <p:cNvPr id="153" name="Google Shape;153;p35"/>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12121"/>
              </a:buClr>
              <a:buSzPts val="1800"/>
              <a:buFont typeface="Lato"/>
              <a:buNone/>
              <a:defRPr b="0" i="0" sz="1800" u="none" cap="none" strike="noStrike">
                <a:solidFill>
                  <a:srgbClr val="21212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4" name="Google Shape;154;p35"/>
          <p:cNvPicPr preferRelativeResize="0"/>
          <p:nvPr/>
        </p:nvPicPr>
        <p:blipFill rotWithShape="1">
          <a:blip r:embed="rId2">
            <a:alphaModFix/>
          </a:blip>
          <a:srcRect b="0" l="0" r="0" t="0"/>
          <a:stretch/>
        </p:blipFill>
        <p:spPr>
          <a:xfrm>
            <a:off x="10855652" y="5499376"/>
            <a:ext cx="1026398" cy="110112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Slide 2">
  <p:cSld name="CUSTOM_7">
    <p:spTree>
      <p:nvGrpSpPr>
        <p:cNvPr id="155" name="Shape 155"/>
        <p:cNvGrpSpPr/>
        <p:nvPr/>
      </p:nvGrpSpPr>
      <p:grpSpPr>
        <a:xfrm>
          <a:off x="0" y="0"/>
          <a:ext cx="0" cy="0"/>
          <a:chOff x="0" y="0"/>
          <a:chExt cx="0" cy="0"/>
        </a:xfrm>
      </p:grpSpPr>
      <p:pic>
        <p:nvPicPr>
          <p:cNvPr id="156" name="Google Shape;156;p36"/>
          <p:cNvPicPr preferRelativeResize="0"/>
          <p:nvPr/>
        </p:nvPicPr>
        <p:blipFill rotWithShape="1">
          <a:blip r:embed="rId2">
            <a:alphaModFix/>
          </a:blip>
          <a:srcRect b="0" l="0" r="0" t="0"/>
          <a:stretch/>
        </p:blipFill>
        <p:spPr>
          <a:xfrm>
            <a:off x="4985687" y="2096250"/>
            <a:ext cx="3671025" cy="3231850"/>
          </a:xfrm>
          <a:prstGeom prst="rect">
            <a:avLst/>
          </a:prstGeom>
          <a:noFill/>
          <a:ln>
            <a:noFill/>
          </a:ln>
        </p:spPr>
      </p:pic>
      <p:pic>
        <p:nvPicPr>
          <p:cNvPr id="157" name="Google Shape;157;p36"/>
          <p:cNvPicPr preferRelativeResize="0"/>
          <p:nvPr/>
        </p:nvPicPr>
        <p:blipFill rotWithShape="1">
          <a:blip r:embed="rId3">
            <a:alphaModFix amt="13000"/>
          </a:blip>
          <a:srcRect b="0" l="0" r="0" t="0"/>
          <a:stretch/>
        </p:blipFill>
        <p:spPr>
          <a:xfrm>
            <a:off x="7410962" y="1038419"/>
            <a:ext cx="4816957" cy="4238358"/>
          </a:xfrm>
          <a:prstGeom prst="rect">
            <a:avLst/>
          </a:prstGeom>
          <a:noFill/>
          <a:ln>
            <a:noFill/>
          </a:ln>
        </p:spPr>
      </p:pic>
      <p:pic>
        <p:nvPicPr>
          <p:cNvPr id="158" name="Google Shape;158;p36"/>
          <p:cNvPicPr preferRelativeResize="0"/>
          <p:nvPr/>
        </p:nvPicPr>
        <p:blipFill rotWithShape="1">
          <a:blip r:embed="rId3">
            <a:alphaModFix/>
          </a:blip>
          <a:srcRect b="0" l="0" r="0" t="0"/>
          <a:stretch/>
        </p:blipFill>
        <p:spPr>
          <a:xfrm>
            <a:off x="6539214" y="1253914"/>
            <a:ext cx="6159493" cy="5419641"/>
          </a:xfrm>
          <a:prstGeom prst="rect">
            <a:avLst/>
          </a:prstGeom>
          <a:noFill/>
          <a:ln>
            <a:noFill/>
          </a:ln>
        </p:spPr>
      </p:pic>
      <p:pic>
        <p:nvPicPr>
          <p:cNvPr id="159" name="Google Shape;159;p36"/>
          <p:cNvPicPr preferRelativeResize="0"/>
          <p:nvPr/>
        </p:nvPicPr>
        <p:blipFill rotWithShape="1">
          <a:blip r:embed="rId4">
            <a:alphaModFix/>
          </a:blip>
          <a:srcRect b="12372" l="0" r="0" t="0"/>
          <a:stretch/>
        </p:blipFill>
        <p:spPr>
          <a:xfrm>
            <a:off x="5666375" y="373960"/>
            <a:ext cx="6753300" cy="6524474"/>
          </a:xfrm>
          <a:prstGeom prst="rect">
            <a:avLst/>
          </a:prstGeom>
          <a:noFill/>
          <a:ln>
            <a:noFill/>
          </a:ln>
        </p:spPr>
      </p:pic>
      <p:pic>
        <p:nvPicPr>
          <p:cNvPr id="160" name="Google Shape;160;p36"/>
          <p:cNvPicPr preferRelativeResize="0"/>
          <p:nvPr/>
        </p:nvPicPr>
        <p:blipFill rotWithShape="1">
          <a:blip r:embed="rId5">
            <a:alphaModFix amt="39000"/>
          </a:blip>
          <a:srcRect b="0" l="0" r="0" t="0"/>
          <a:stretch/>
        </p:blipFill>
        <p:spPr>
          <a:xfrm rot="5027782">
            <a:off x="4791598" y="4271742"/>
            <a:ext cx="3092732" cy="272275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slide 3">
  <p:cSld name="CUSTOM_13">
    <p:spTree>
      <p:nvGrpSpPr>
        <p:cNvPr id="161" name="Shape 161"/>
        <p:cNvGrpSpPr/>
        <p:nvPr/>
      </p:nvGrpSpPr>
      <p:grpSpPr>
        <a:xfrm>
          <a:off x="0" y="0"/>
          <a:ext cx="0" cy="0"/>
          <a:chOff x="0" y="0"/>
          <a:chExt cx="0" cy="0"/>
        </a:xfrm>
      </p:grpSpPr>
      <p:pic>
        <p:nvPicPr>
          <p:cNvPr id="162" name="Google Shape;162;p37"/>
          <p:cNvPicPr preferRelativeResize="0"/>
          <p:nvPr/>
        </p:nvPicPr>
        <p:blipFill rotWithShape="1">
          <a:blip r:embed="rId2">
            <a:alphaModFix/>
          </a:blip>
          <a:srcRect b="0" l="0" r="0" t="0"/>
          <a:stretch/>
        </p:blipFill>
        <p:spPr>
          <a:xfrm rot="643707">
            <a:off x="7404081" y="1931296"/>
            <a:ext cx="5122212" cy="4509957"/>
          </a:xfrm>
          <a:prstGeom prst="rect">
            <a:avLst/>
          </a:prstGeom>
          <a:noFill/>
          <a:ln>
            <a:noFill/>
          </a:ln>
        </p:spPr>
      </p:pic>
      <p:pic>
        <p:nvPicPr>
          <p:cNvPr id="163" name="Google Shape;163;p37"/>
          <p:cNvPicPr preferRelativeResize="0"/>
          <p:nvPr/>
        </p:nvPicPr>
        <p:blipFill rotWithShape="1">
          <a:blip r:embed="rId3">
            <a:alphaModFix/>
          </a:blip>
          <a:srcRect b="14437" l="0" r="43879" t="50659"/>
          <a:stretch/>
        </p:blipFill>
        <p:spPr>
          <a:xfrm flipH="1">
            <a:off x="6582776" y="3021707"/>
            <a:ext cx="5609226" cy="3846624"/>
          </a:xfrm>
          <a:prstGeom prst="rect">
            <a:avLst/>
          </a:prstGeom>
          <a:noFill/>
          <a:ln>
            <a:noFill/>
          </a:ln>
        </p:spPr>
      </p:pic>
      <p:pic>
        <p:nvPicPr>
          <p:cNvPr id="164" name="Google Shape;164;p37"/>
          <p:cNvPicPr preferRelativeResize="0"/>
          <p:nvPr/>
        </p:nvPicPr>
        <p:blipFill rotWithShape="1">
          <a:blip r:embed="rId2">
            <a:alphaModFix amt="30000"/>
          </a:blip>
          <a:srcRect b="3129" l="-2760" r="2760" t="-3130"/>
          <a:stretch/>
        </p:blipFill>
        <p:spPr>
          <a:xfrm flipH="1" rot="8099820">
            <a:off x="4935735" y="4644837"/>
            <a:ext cx="2840429" cy="250062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Title Slide 1">
  <p:cSld name="CUSTOM_8">
    <p:spTree>
      <p:nvGrpSpPr>
        <p:cNvPr id="165" name="Shape 165"/>
        <p:cNvGrpSpPr/>
        <p:nvPr/>
      </p:nvGrpSpPr>
      <p:grpSpPr>
        <a:xfrm>
          <a:off x="0" y="0"/>
          <a:ext cx="0" cy="0"/>
          <a:chOff x="0" y="0"/>
          <a:chExt cx="0" cy="0"/>
        </a:xfrm>
      </p:grpSpPr>
      <p:pic>
        <p:nvPicPr>
          <p:cNvPr id="166" name="Google Shape;166;p38"/>
          <p:cNvPicPr preferRelativeResize="0"/>
          <p:nvPr/>
        </p:nvPicPr>
        <p:blipFill rotWithShape="1">
          <a:blip r:embed="rId2">
            <a:alphaModFix amt="37000"/>
          </a:blip>
          <a:srcRect b="135" l="0" r="0" t="0"/>
          <a:stretch/>
        </p:blipFill>
        <p:spPr>
          <a:xfrm rot="9113906">
            <a:off x="7726393" y="1126395"/>
            <a:ext cx="2689794" cy="2363383"/>
          </a:xfrm>
          <a:prstGeom prst="rect">
            <a:avLst/>
          </a:prstGeom>
          <a:noFill/>
          <a:ln>
            <a:noFill/>
          </a:ln>
        </p:spPr>
      </p:pic>
      <p:pic>
        <p:nvPicPr>
          <p:cNvPr id="167" name="Google Shape;167;p38"/>
          <p:cNvPicPr preferRelativeResize="0"/>
          <p:nvPr/>
        </p:nvPicPr>
        <p:blipFill rotWithShape="1">
          <a:blip r:embed="rId3">
            <a:alphaModFix amt="31000"/>
          </a:blip>
          <a:srcRect b="0" l="0" r="0" t="0"/>
          <a:stretch/>
        </p:blipFill>
        <p:spPr>
          <a:xfrm rot="-2886993">
            <a:off x="4548720" y="2873096"/>
            <a:ext cx="3380707" cy="2974635"/>
          </a:xfrm>
          <a:prstGeom prst="rect">
            <a:avLst/>
          </a:prstGeom>
          <a:noFill/>
          <a:ln>
            <a:noFill/>
          </a:ln>
        </p:spPr>
      </p:pic>
      <p:pic>
        <p:nvPicPr>
          <p:cNvPr id="168" name="Google Shape;168;p38"/>
          <p:cNvPicPr preferRelativeResize="0"/>
          <p:nvPr/>
        </p:nvPicPr>
        <p:blipFill rotWithShape="1">
          <a:blip r:embed="rId4">
            <a:alphaModFix/>
          </a:blip>
          <a:srcRect b="0" l="0" r="0" t="0"/>
          <a:stretch/>
        </p:blipFill>
        <p:spPr>
          <a:xfrm>
            <a:off x="6749429" y="1573000"/>
            <a:ext cx="5442560" cy="4791500"/>
          </a:xfrm>
          <a:prstGeom prst="rect">
            <a:avLst/>
          </a:prstGeom>
          <a:noFill/>
          <a:ln>
            <a:noFill/>
          </a:ln>
        </p:spPr>
      </p:pic>
      <p:pic>
        <p:nvPicPr>
          <p:cNvPr id="169" name="Google Shape;169;p38"/>
          <p:cNvPicPr preferRelativeResize="0"/>
          <p:nvPr/>
        </p:nvPicPr>
        <p:blipFill rotWithShape="1">
          <a:blip r:embed="rId5">
            <a:alphaModFix/>
          </a:blip>
          <a:srcRect b="20419" l="0" r="18546" t="29198"/>
          <a:stretch/>
        </p:blipFill>
        <p:spPr>
          <a:xfrm>
            <a:off x="5673761" y="2476195"/>
            <a:ext cx="6516426" cy="4443676"/>
          </a:xfrm>
          <a:prstGeom prst="rect">
            <a:avLst/>
          </a:prstGeom>
          <a:noFill/>
          <a:ln>
            <a:noFill/>
          </a:ln>
        </p:spPr>
      </p:pic>
      <p:pic>
        <p:nvPicPr>
          <p:cNvPr id="170" name="Google Shape;170;p38"/>
          <p:cNvPicPr preferRelativeResize="0"/>
          <p:nvPr/>
        </p:nvPicPr>
        <p:blipFill rotWithShape="1">
          <a:blip r:embed="rId3">
            <a:alphaModFix/>
          </a:blip>
          <a:srcRect b="0" l="0" r="0" t="0"/>
          <a:stretch/>
        </p:blipFill>
        <p:spPr>
          <a:xfrm rot="-955824">
            <a:off x="5211939" y="2685584"/>
            <a:ext cx="2598321" cy="2286212"/>
          </a:xfrm>
          <a:prstGeom prst="rect">
            <a:avLst/>
          </a:prstGeom>
          <a:noFill/>
          <a:ln>
            <a:noFill/>
          </a:ln>
        </p:spPr>
      </p:pic>
      <p:pic>
        <p:nvPicPr>
          <p:cNvPr id="171" name="Google Shape;171;p38"/>
          <p:cNvPicPr preferRelativeResize="0"/>
          <p:nvPr/>
        </p:nvPicPr>
        <p:blipFill rotWithShape="1">
          <a:blip r:embed="rId6">
            <a:alphaModFix amt="61000"/>
          </a:blip>
          <a:srcRect b="0" l="0" r="0" t="0"/>
          <a:stretch/>
        </p:blipFill>
        <p:spPr>
          <a:xfrm>
            <a:off x="4614209" y="4383379"/>
            <a:ext cx="2714112" cy="238810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72" name="Shape 172"/>
        <p:cNvGrpSpPr/>
        <p:nvPr/>
      </p:nvGrpSpPr>
      <p:grpSpPr>
        <a:xfrm>
          <a:off x="0" y="0"/>
          <a:ext cx="0" cy="0"/>
          <a:chOff x="0" y="0"/>
          <a:chExt cx="0" cy="0"/>
        </a:xfrm>
      </p:grpSpPr>
      <p:pic>
        <p:nvPicPr>
          <p:cNvPr id="173" name="Google Shape;173;p39"/>
          <p:cNvPicPr preferRelativeResize="0"/>
          <p:nvPr/>
        </p:nvPicPr>
        <p:blipFill rotWithShape="1">
          <a:blip r:embed="rId2">
            <a:alphaModFix/>
          </a:blip>
          <a:srcRect b="0" l="0" r="0" t="0"/>
          <a:stretch/>
        </p:blipFill>
        <p:spPr>
          <a:xfrm>
            <a:off x="5769349" y="799388"/>
            <a:ext cx="6752824" cy="5945023"/>
          </a:xfrm>
          <a:prstGeom prst="rect">
            <a:avLst/>
          </a:prstGeom>
          <a:noFill/>
          <a:ln>
            <a:noFill/>
          </a:ln>
        </p:spPr>
      </p:pic>
      <p:pic>
        <p:nvPicPr>
          <p:cNvPr id="174" name="Google Shape;174;p39"/>
          <p:cNvPicPr preferRelativeResize="0"/>
          <p:nvPr/>
        </p:nvPicPr>
        <p:blipFill rotWithShape="1">
          <a:blip r:embed="rId3">
            <a:alphaModFix/>
          </a:blip>
          <a:srcRect b="0" l="0" r="0" t="0"/>
          <a:stretch/>
        </p:blipFill>
        <p:spPr>
          <a:xfrm rot="2859701">
            <a:off x="5141995" y="1843865"/>
            <a:ext cx="4014046" cy="3533876"/>
          </a:xfrm>
          <a:prstGeom prst="rect">
            <a:avLst/>
          </a:prstGeom>
          <a:noFill/>
          <a:ln>
            <a:noFill/>
          </a:ln>
        </p:spPr>
      </p:pic>
      <p:pic>
        <p:nvPicPr>
          <p:cNvPr id="175" name="Google Shape;175;p39"/>
          <p:cNvPicPr preferRelativeResize="0"/>
          <p:nvPr/>
        </p:nvPicPr>
        <p:blipFill rotWithShape="1">
          <a:blip r:embed="rId4">
            <a:alphaModFix/>
          </a:blip>
          <a:srcRect b="0" l="0" r="0" t="0"/>
          <a:stretch/>
        </p:blipFill>
        <p:spPr>
          <a:xfrm rot="1640580">
            <a:off x="3422497" y="4474106"/>
            <a:ext cx="2902177" cy="2553576"/>
          </a:xfrm>
          <a:prstGeom prst="rect">
            <a:avLst/>
          </a:prstGeom>
          <a:noFill/>
          <a:ln>
            <a:noFill/>
          </a:ln>
        </p:spPr>
      </p:pic>
      <p:pic>
        <p:nvPicPr>
          <p:cNvPr id="176" name="Google Shape;176;p39"/>
          <p:cNvPicPr preferRelativeResize="0"/>
          <p:nvPr/>
        </p:nvPicPr>
        <p:blipFill rotWithShape="1">
          <a:blip r:embed="rId5">
            <a:alphaModFix amt="25000"/>
          </a:blip>
          <a:srcRect b="0" l="0" r="0" t="0"/>
          <a:stretch/>
        </p:blipFill>
        <p:spPr>
          <a:xfrm>
            <a:off x="3490124" y="2474824"/>
            <a:ext cx="3552302" cy="3125623"/>
          </a:xfrm>
          <a:prstGeom prst="rect">
            <a:avLst/>
          </a:prstGeom>
          <a:noFill/>
          <a:ln>
            <a:noFill/>
          </a:ln>
        </p:spPr>
      </p:pic>
      <p:pic>
        <p:nvPicPr>
          <p:cNvPr id="177" name="Google Shape;177;p39"/>
          <p:cNvPicPr preferRelativeResize="0"/>
          <p:nvPr/>
        </p:nvPicPr>
        <p:blipFill rotWithShape="1">
          <a:blip r:embed="rId6">
            <a:alphaModFix/>
          </a:blip>
          <a:srcRect b="28944" l="0" r="0" t="20178"/>
          <a:stretch/>
        </p:blipFill>
        <p:spPr>
          <a:xfrm>
            <a:off x="3630400" y="1952275"/>
            <a:ext cx="8745449" cy="4905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2">
    <p:spTree>
      <p:nvGrpSpPr>
        <p:cNvPr id="26" name="Shape 2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Quote Slide">
  <p:cSld name="Custom Layout">
    <p:bg>
      <p:bgPr>
        <a:solidFill>
          <a:srgbClr val="FFFFFF"/>
        </a:solidFill>
      </p:bgPr>
    </p:bg>
    <p:spTree>
      <p:nvGrpSpPr>
        <p:cNvPr id="178" name="Shape 178"/>
        <p:cNvGrpSpPr/>
        <p:nvPr/>
      </p:nvGrpSpPr>
      <p:grpSpPr>
        <a:xfrm>
          <a:off x="0" y="0"/>
          <a:ext cx="0" cy="0"/>
          <a:chOff x="0" y="0"/>
          <a:chExt cx="0" cy="0"/>
        </a:xfrm>
      </p:grpSpPr>
      <p:pic>
        <p:nvPicPr>
          <p:cNvPr id="179" name="Google Shape;179;p40"/>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sp>
        <p:nvSpPr>
          <p:cNvPr id="180" name="Google Shape;180;p40"/>
          <p:cNvSpPr/>
          <p:nvPr/>
        </p:nvSpPr>
        <p:spPr>
          <a:xfrm>
            <a:off x="4755725" y="485200"/>
            <a:ext cx="2448300" cy="486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 name="Google Shape;181;p40"/>
          <p:cNvPicPr preferRelativeResize="0"/>
          <p:nvPr/>
        </p:nvPicPr>
        <p:blipFill rotWithShape="1">
          <a:blip r:embed="rId3">
            <a:alphaModFix/>
          </a:blip>
          <a:srcRect b="0" l="0" r="0" t="0"/>
          <a:stretch/>
        </p:blipFill>
        <p:spPr>
          <a:xfrm>
            <a:off x="476500" y="600375"/>
            <a:ext cx="1680123" cy="1478325"/>
          </a:xfrm>
          <a:prstGeom prst="rect">
            <a:avLst/>
          </a:prstGeom>
          <a:noFill/>
          <a:ln>
            <a:noFill/>
          </a:ln>
        </p:spPr>
      </p:pic>
      <p:cxnSp>
        <p:nvCxnSpPr>
          <p:cNvPr id="182" name="Google Shape;182;p40"/>
          <p:cNvCxnSpPr/>
          <p:nvPr/>
        </p:nvCxnSpPr>
        <p:spPr>
          <a:xfrm>
            <a:off x="571500" y="2274725"/>
            <a:ext cx="0" cy="4050900"/>
          </a:xfrm>
          <a:prstGeom prst="straightConnector1">
            <a:avLst/>
          </a:prstGeom>
          <a:noFill/>
          <a:ln cap="flat" cmpd="sng" w="9525">
            <a:solidFill>
              <a:schemeClr val="accent1"/>
            </a:solidFill>
            <a:prstDash val="solid"/>
            <a:round/>
            <a:headEnd len="sm" w="sm" type="none"/>
            <a:tailEnd len="sm" w="sm" type="none"/>
          </a:ln>
        </p:spPr>
      </p:cxnSp>
      <p:cxnSp>
        <p:nvCxnSpPr>
          <p:cNvPr id="183" name="Google Shape;183;p40"/>
          <p:cNvCxnSpPr/>
          <p:nvPr/>
        </p:nvCxnSpPr>
        <p:spPr>
          <a:xfrm>
            <a:off x="2417675" y="719675"/>
            <a:ext cx="88338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extLst>
    <p:ext uri="{DCECCB84-F9BA-43D5-87BE-67443E8EF086}">
      <p15:sldGuideLst>
        <p15:guide id="1" pos="360">
          <p15:clr>
            <a:srgbClr val="FA7B17"/>
          </p15:clr>
        </p15:guide>
        <p15:guide id="2" orient="horz" pos="459">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84" name="Shape 184"/>
        <p:cNvGrpSpPr/>
        <p:nvPr/>
      </p:nvGrpSpPr>
      <p:grpSpPr>
        <a:xfrm>
          <a:off x="0" y="0"/>
          <a:ext cx="0" cy="0"/>
          <a:chOff x="0" y="0"/>
          <a:chExt cx="0" cy="0"/>
        </a:xfrm>
      </p:grpSpPr>
      <p:pic>
        <p:nvPicPr>
          <p:cNvPr id="185" name="Google Shape;185;p41"/>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186" name="Google Shape;186;p41"/>
          <p:cNvGrpSpPr/>
          <p:nvPr/>
        </p:nvGrpSpPr>
        <p:grpSpPr>
          <a:xfrm>
            <a:off x="-685800" y="1826816"/>
            <a:ext cx="7306411" cy="5834942"/>
            <a:chOff x="-685800" y="1811875"/>
            <a:chExt cx="7306411" cy="5834942"/>
          </a:xfrm>
        </p:grpSpPr>
        <p:pic>
          <p:nvPicPr>
            <p:cNvPr id="187" name="Google Shape;187;p41"/>
            <p:cNvPicPr preferRelativeResize="0"/>
            <p:nvPr/>
          </p:nvPicPr>
          <p:blipFill rotWithShape="1">
            <a:blip r:embed="rId3">
              <a:alphaModFix/>
            </a:blip>
            <a:srcRect b="0" l="0" r="0" t="0"/>
            <a:stretch/>
          </p:blipFill>
          <p:spPr>
            <a:xfrm rot="-2116013">
              <a:off x="2493985" y="3783338"/>
              <a:ext cx="3550125" cy="3125382"/>
            </a:xfrm>
            <a:prstGeom prst="rect">
              <a:avLst/>
            </a:prstGeom>
            <a:noFill/>
            <a:ln>
              <a:noFill/>
            </a:ln>
          </p:spPr>
        </p:pic>
        <p:pic>
          <p:nvPicPr>
            <p:cNvPr id="188" name="Google Shape;188;p41"/>
            <p:cNvPicPr preferRelativeResize="0"/>
            <p:nvPr/>
          </p:nvPicPr>
          <p:blipFill rotWithShape="1">
            <a:blip r:embed="rId4">
              <a:alphaModFix/>
            </a:blip>
            <a:srcRect b="0" l="0" r="0" t="0"/>
            <a:stretch/>
          </p:blipFill>
          <p:spPr>
            <a:xfrm>
              <a:off x="-304793" y="1871232"/>
              <a:ext cx="4953897" cy="4358817"/>
            </a:xfrm>
            <a:prstGeom prst="rect">
              <a:avLst/>
            </a:prstGeom>
            <a:noFill/>
            <a:ln>
              <a:noFill/>
            </a:ln>
          </p:spPr>
        </p:pic>
        <p:pic>
          <p:nvPicPr>
            <p:cNvPr id="189" name="Google Shape;189;p41"/>
            <p:cNvPicPr preferRelativeResize="0"/>
            <p:nvPr/>
          </p:nvPicPr>
          <p:blipFill rotWithShape="1">
            <a:blip r:embed="rId5">
              <a:alphaModFix/>
            </a:blip>
            <a:srcRect b="27943" l="0" r="13858" t="0"/>
            <a:stretch/>
          </p:blipFill>
          <p:spPr>
            <a:xfrm>
              <a:off x="-685800" y="1811875"/>
              <a:ext cx="5471626" cy="5046125"/>
            </a:xfrm>
            <a:prstGeom prst="rect">
              <a:avLst/>
            </a:prstGeom>
            <a:noFill/>
            <a:ln>
              <a:noFill/>
            </a:ln>
          </p:spPr>
        </p:pic>
        <p:pic>
          <p:nvPicPr>
            <p:cNvPr id="190" name="Google Shape;190;p41"/>
            <p:cNvPicPr preferRelativeResize="0"/>
            <p:nvPr/>
          </p:nvPicPr>
          <p:blipFill rotWithShape="1">
            <a:blip r:embed="rId6">
              <a:alphaModFix amt="18000"/>
            </a:blip>
            <a:srcRect b="0" l="0" r="0" t="0"/>
            <a:stretch/>
          </p:blipFill>
          <p:spPr>
            <a:xfrm rot="1671811">
              <a:off x="3428707" y="2822824"/>
              <a:ext cx="2287358" cy="2013724"/>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91" name="Shape 191"/>
        <p:cNvGrpSpPr/>
        <p:nvPr/>
      </p:nvGrpSpPr>
      <p:grpSpPr>
        <a:xfrm>
          <a:off x="0" y="0"/>
          <a:ext cx="0" cy="0"/>
          <a:chOff x="0" y="0"/>
          <a:chExt cx="0" cy="0"/>
        </a:xfrm>
      </p:grpSpPr>
      <p:pic>
        <p:nvPicPr>
          <p:cNvPr id="192" name="Google Shape;192;p42"/>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193" name="Google Shape;193;p42"/>
          <p:cNvGrpSpPr/>
          <p:nvPr/>
        </p:nvGrpSpPr>
        <p:grpSpPr>
          <a:xfrm>
            <a:off x="5846372" y="1729885"/>
            <a:ext cx="6780636" cy="5931888"/>
            <a:chOff x="5831431" y="1714944"/>
            <a:chExt cx="6780636" cy="5931888"/>
          </a:xfrm>
        </p:grpSpPr>
        <p:pic>
          <p:nvPicPr>
            <p:cNvPr id="194" name="Google Shape;194;p42"/>
            <p:cNvPicPr preferRelativeResize="0"/>
            <p:nvPr/>
          </p:nvPicPr>
          <p:blipFill rotWithShape="1">
            <a:blip r:embed="rId3">
              <a:alphaModFix/>
            </a:blip>
            <a:srcRect b="0" l="0" r="0" t="0"/>
            <a:stretch/>
          </p:blipFill>
          <p:spPr>
            <a:xfrm>
              <a:off x="7157065" y="1714944"/>
              <a:ext cx="5455002" cy="4799717"/>
            </a:xfrm>
            <a:prstGeom prst="rect">
              <a:avLst/>
            </a:prstGeom>
            <a:noFill/>
            <a:ln>
              <a:noFill/>
            </a:ln>
          </p:spPr>
        </p:pic>
        <p:pic>
          <p:nvPicPr>
            <p:cNvPr id="195" name="Google Shape;195;p42"/>
            <p:cNvPicPr preferRelativeResize="0"/>
            <p:nvPr/>
          </p:nvPicPr>
          <p:blipFill rotWithShape="1">
            <a:blip r:embed="rId4">
              <a:alphaModFix/>
            </a:blip>
            <a:srcRect b="0" l="0" r="0" t="0"/>
            <a:stretch/>
          </p:blipFill>
          <p:spPr>
            <a:xfrm rot="5400000">
              <a:off x="6427949" y="2887509"/>
              <a:ext cx="3207552" cy="2822252"/>
            </a:xfrm>
            <a:prstGeom prst="rect">
              <a:avLst/>
            </a:prstGeom>
            <a:noFill/>
            <a:ln>
              <a:noFill/>
            </a:ln>
          </p:spPr>
        </p:pic>
        <p:pic>
          <p:nvPicPr>
            <p:cNvPr id="196" name="Google Shape;196;p42"/>
            <p:cNvPicPr preferRelativeResize="0"/>
            <p:nvPr/>
          </p:nvPicPr>
          <p:blipFill rotWithShape="1">
            <a:blip r:embed="rId5">
              <a:alphaModFix/>
            </a:blip>
            <a:srcRect b="0" l="0" r="0" t="0"/>
            <a:stretch/>
          </p:blipFill>
          <p:spPr>
            <a:xfrm>
              <a:off x="6876575" y="2857250"/>
              <a:ext cx="5315426" cy="4000750"/>
            </a:xfrm>
            <a:prstGeom prst="rect">
              <a:avLst/>
            </a:prstGeom>
            <a:noFill/>
            <a:ln>
              <a:noFill/>
            </a:ln>
          </p:spPr>
        </p:pic>
        <p:pic>
          <p:nvPicPr>
            <p:cNvPr id="197" name="Google Shape;197;p42"/>
            <p:cNvPicPr preferRelativeResize="0"/>
            <p:nvPr/>
          </p:nvPicPr>
          <p:blipFill rotWithShape="1">
            <a:blip r:embed="rId6">
              <a:alphaModFix amt="20000"/>
            </a:blip>
            <a:srcRect b="0" l="0" r="0" t="0"/>
            <a:stretch/>
          </p:blipFill>
          <p:spPr>
            <a:xfrm rot="1200723">
              <a:off x="6209998" y="4425590"/>
              <a:ext cx="3143026" cy="2766976"/>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98" name="Shape 198"/>
        <p:cNvGrpSpPr/>
        <p:nvPr/>
      </p:nvGrpSpPr>
      <p:grpSpPr>
        <a:xfrm>
          <a:off x="0" y="0"/>
          <a:ext cx="0" cy="0"/>
          <a:chOff x="0" y="0"/>
          <a:chExt cx="0" cy="0"/>
        </a:xfrm>
      </p:grpSpPr>
      <p:pic>
        <p:nvPicPr>
          <p:cNvPr id="199" name="Google Shape;199;p43"/>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200" name="Google Shape;200;p43"/>
          <p:cNvGrpSpPr/>
          <p:nvPr/>
        </p:nvGrpSpPr>
        <p:grpSpPr>
          <a:xfrm>
            <a:off x="-320050" y="1598225"/>
            <a:ext cx="7854728" cy="5639894"/>
            <a:chOff x="-320050" y="1598225"/>
            <a:chExt cx="7854728" cy="5639894"/>
          </a:xfrm>
        </p:grpSpPr>
        <p:pic>
          <p:nvPicPr>
            <p:cNvPr id="201" name="Google Shape;201;p43"/>
            <p:cNvPicPr preferRelativeResize="0"/>
            <p:nvPr/>
          </p:nvPicPr>
          <p:blipFill rotWithShape="1">
            <a:blip r:embed="rId3">
              <a:alphaModFix/>
            </a:blip>
            <a:srcRect b="0" l="0" r="0" t="0"/>
            <a:stretch/>
          </p:blipFill>
          <p:spPr>
            <a:xfrm>
              <a:off x="-320050" y="1598225"/>
              <a:ext cx="5977825" cy="5259777"/>
            </a:xfrm>
            <a:prstGeom prst="rect">
              <a:avLst/>
            </a:prstGeom>
            <a:noFill/>
            <a:ln>
              <a:noFill/>
            </a:ln>
          </p:spPr>
        </p:pic>
        <p:pic>
          <p:nvPicPr>
            <p:cNvPr id="202" name="Google Shape;202;p43"/>
            <p:cNvPicPr preferRelativeResize="0"/>
            <p:nvPr/>
          </p:nvPicPr>
          <p:blipFill rotWithShape="1">
            <a:blip r:embed="rId4">
              <a:alphaModFix/>
            </a:blip>
            <a:srcRect b="18720" l="15030" r="0" t="17690"/>
            <a:stretch/>
          </p:blipFill>
          <p:spPr>
            <a:xfrm>
              <a:off x="-26550" y="1781525"/>
              <a:ext cx="6257349" cy="5163050"/>
            </a:xfrm>
            <a:prstGeom prst="rect">
              <a:avLst/>
            </a:prstGeom>
            <a:noFill/>
            <a:ln>
              <a:noFill/>
            </a:ln>
          </p:spPr>
        </p:pic>
        <p:pic>
          <p:nvPicPr>
            <p:cNvPr id="203" name="Google Shape;203;p43"/>
            <p:cNvPicPr preferRelativeResize="0"/>
            <p:nvPr/>
          </p:nvPicPr>
          <p:blipFill rotWithShape="1">
            <a:blip r:embed="rId5">
              <a:alphaModFix/>
            </a:blip>
            <a:srcRect b="0" l="0" r="0" t="0"/>
            <a:stretch/>
          </p:blipFill>
          <p:spPr>
            <a:xfrm>
              <a:off x="4106182" y="4493646"/>
              <a:ext cx="3119124" cy="2744473"/>
            </a:xfrm>
            <a:prstGeom prst="rect">
              <a:avLst/>
            </a:prstGeom>
            <a:noFill/>
            <a:ln>
              <a:noFill/>
            </a:ln>
          </p:spPr>
        </p:pic>
        <p:pic>
          <p:nvPicPr>
            <p:cNvPr id="204" name="Google Shape;204;p43"/>
            <p:cNvPicPr preferRelativeResize="0"/>
            <p:nvPr/>
          </p:nvPicPr>
          <p:blipFill rotWithShape="1">
            <a:blip r:embed="rId5">
              <a:alphaModFix amt="34000"/>
            </a:blip>
            <a:srcRect b="0" l="0" r="0" t="0"/>
            <a:stretch/>
          </p:blipFill>
          <p:spPr>
            <a:xfrm rot="-6212850">
              <a:off x="4275729" y="4004307"/>
              <a:ext cx="3119127" cy="2744474"/>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205" name="Shape 205"/>
        <p:cNvGrpSpPr/>
        <p:nvPr/>
      </p:nvGrpSpPr>
      <p:grpSpPr>
        <a:xfrm>
          <a:off x="0" y="0"/>
          <a:ext cx="0" cy="0"/>
          <a:chOff x="0" y="0"/>
          <a:chExt cx="0" cy="0"/>
        </a:xfrm>
      </p:grpSpPr>
      <p:pic>
        <p:nvPicPr>
          <p:cNvPr id="206" name="Google Shape;206;p44"/>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grpSp>
        <p:nvGrpSpPr>
          <p:cNvPr id="207" name="Google Shape;207;p44"/>
          <p:cNvGrpSpPr/>
          <p:nvPr/>
        </p:nvGrpSpPr>
        <p:grpSpPr>
          <a:xfrm>
            <a:off x="5861359" y="684255"/>
            <a:ext cx="7527495" cy="7324770"/>
            <a:chOff x="7437468" y="2220010"/>
            <a:chExt cx="5630982" cy="5479331"/>
          </a:xfrm>
        </p:grpSpPr>
        <p:pic>
          <p:nvPicPr>
            <p:cNvPr id="208" name="Google Shape;208;p44"/>
            <p:cNvPicPr preferRelativeResize="0"/>
            <p:nvPr/>
          </p:nvPicPr>
          <p:blipFill rotWithShape="1">
            <a:blip r:embed="rId3">
              <a:alphaModFix amt="39000"/>
            </a:blip>
            <a:srcRect b="0" l="0" r="0" t="0"/>
            <a:stretch/>
          </p:blipFill>
          <p:spPr>
            <a:xfrm>
              <a:off x="8627858" y="3009262"/>
              <a:ext cx="1960535" cy="1725998"/>
            </a:xfrm>
            <a:prstGeom prst="rect">
              <a:avLst/>
            </a:prstGeom>
            <a:noFill/>
            <a:ln>
              <a:noFill/>
            </a:ln>
          </p:spPr>
        </p:pic>
        <p:pic>
          <p:nvPicPr>
            <p:cNvPr id="209" name="Google Shape;209;p44"/>
            <p:cNvPicPr preferRelativeResize="0"/>
            <p:nvPr/>
          </p:nvPicPr>
          <p:blipFill rotWithShape="1">
            <a:blip r:embed="rId4">
              <a:alphaModFix/>
            </a:blip>
            <a:srcRect b="0" l="0" r="0" t="0"/>
            <a:stretch/>
          </p:blipFill>
          <p:spPr>
            <a:xfrm rot="2700006">
              <a:off x="8267764" y="3146225"/>
              <a:ext cx="4122042" cy="3626901"/>
            </a:xfrm>
            <a:prstGeom prst="rect">
              <a:avLst/>
            </a:prstGeom>
            <a:noFill/>
            <a:ln>
              <a:noFill/>
            </a:ln>
          </p:spPr>
        </p:pic>
        <p:pic>
          <p:nvPicPr>
            <p:cNvPr id="210" name="Google Shape;210;p44"/>
            <p:cNvPicPr preferRelativeResize="0"/>
            <p:nvPr/>
          </p:nvPicPr>
          <p:blipFill rotWithShape="1">
            <a:blip r:embed="rId5">
              <a:alphaModFix/>
            </a:blip>
            <a:srcRect b="17295" l="6172" r="9381" t="18977"/>
            <a:stretch/>
          </p:blipFill>
          <p:spPr>
            <a:xfrm>
              <a:off x="8189769" y="3527175"/>
              <a:ext cx="3997676" cy="3326201"/>
            </a:xfrm>
            <a:prstGeom prst="rect">
              <a:avLst/>
            </a:prstGeom>
            <a:noFill/>
            <a:ln>
              <a:noFill/>
            </a:ln>
          </p:spPr>
        </p:pic>
        <p:pic>
          <p:nvPicPr>
            <p:cNvPr id="211" name="Google Shape;211;p44"/>
            <p:cNvPicPr preferRelativeResize="0"/>
            <p:nvPr/>
          </p:nvPicPr>
          <p:blipFill rotWithShape="1">
            <a:blip r:embed="rId6">
              <a:alphaModFix amt="70000"/>
            </a:blip>
            <a:srcRect b="0" l="0" r="0" t="0"/>
            <a:stretch/>
          </p:blipFill>
          <p:spPr>
            <a:xfrm>
              <a:off x="7740785" y="5244959"/>
              <a:ext cx="1832259" cy="1613049"/>
            </a:xfrm>
            <a:prstGeom prst="rect">
              <a:avLst/>
            </a:prstGeom>
            <a:noFill/>
            <a:ln>
              <a:noFill/>
            </a:ln>
          </p:spPr>
        </p:pic>
        <p:pic>
          <p:nvPicPr>
            <p:cNvPr id="212" name="Google Shape;212;p44"/>
            <p:cNvPicPr preferRelativeResize="0"/>
            <p:nvPr/>
          </p:nvPicPr>
          <p:blipFill rotWithShape="1">
            <a:blip r:embed="rId7">
              <a:alphaModFix/>
            </a:blip>
            <a:srcRect b="0" l="0" r="0" t="0"/>
            <a:stretch/>
          </p:blipFill>
          <p:spPr>
            <a:xfrm>
              <a:off x="7437468" y="5482388"/>
              <a:ext cx="1587994" cy="1397248"/>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2">
    <p:spTree>
      <p:nvGrpSpPr>
        <p:cNvPr id="213" name="Shape 213"/>
        <p:cNvGrpSpPr/>
        <p:nvPr/>
      </p:nvGrpSpPr>
      <p:grpSpPr>
        <a:xfrm>
          <a:off x="0" y="0"/>
          <a:ext cx="0" cy="0"/>
          <a:chOff x="0" y="0"/>
          <a:chExt cx="0" cy="0"/>
        </a:xfrm>
      </p:grpSpPr>
      <p:grpSp>
        <p:nvGrpSpPr>
          <p:cNvPr id="214" name="Google Shape;214;p45"/>
          <p:cNvGrpSpPr/>
          <p:nvPr/>
        </p:nvGrpSpPr>
        <p:grpSpPr>
          <a:xfrm flipH="1">
            <a:off x="6590216" y="1769444"/>
            <a:ext cx="6028209" cy="5588902"/>
            <a:chOff x="-389412" y="1755074"/>
            <a:chExt cx="6028209" cy="5588902"/>
          </a:xfrm>
        </p:grpSpPr>
        <p:pic>
          <p:nvPicPr>
            <p:cNvPr id="215" name="Google Shape;215;p45"/>
            <p:cNvPicPr preferRelativeResize="0"/>
            <p:nvPr/>
          </p:nvPicPr>
          <p:blipFill rotWithShape="1">
            <a:blip r:embed="rId2">
              <a:alphaModFix amt="16000"/>
            </a:blip>
            <a:srcRect b="0" l="0" r="0" t="0"/>
            <a:stretch/>
          </p:blipFill>
          <p:spPr>
            <a:xfrm>
              <a:off x="-313212" y="1755074"/>
              <a:ext cx="5542876" cy="4879824"/>
            </a:xfrm>
            <a:prstGeom prst="rect">
              <a:avLst/>
            </a:prstGeom>
            <a:noFill/>
            <a:ln>
              <a:noFill/>
            </a:ln>
          </p:spPr>
        </p:pic>
        <p:pic>
          <p:nvPicPr>
            <p:cNvPr id="216" name="Google Shape;216;p45"/>
            <p:cNvPicPr preferRelativeResize="0"/>
            <p:nvPr/>
          </p:nvPicPr>
          <p:blipFill rotWithShape="1">
            <a:blip r:embed="rId2">
              <a:alphaModFix/>
            </a:blip>
            <a:srcRect b="0" l="0" r="0" t="0"/>
            <a:stretch/>
          </p:blipFill>
          <p:spPr>
            <a:xfrm>
              <a:off x="-389412" y="1978175"/>
              <a:ext cx="5542876" cy="4879824"/>
            </a:xfrm>
            <a:prstGeom prst="rect">
              <a:avLst/>
            </a:prstGeom>
            <a:noFill/>
            <a:ln>
              <a:noFill/>
            </a:ln>
          </p:spPr>
        </p:pic>
        <p:pic>
          <p:nvPicPr>
            <p:cNvPr id="217" name="Google Shape;217;p45"/>
            <p:cNvPicPr preferRelativeResize="0"/>
            <p:nvPr/>
          </p:nvPicPr>
          <p:blipFill rotWithShape="1">
            <a:blip r:embed="rId3">
              <a:alphaModFix/>
            </a:blip>
            <a:srcRect b="0" l="0" r="0" t="0"/>
            <a:stretch/>
          </p:blipFill>
          <p:spPr>
            <a:xfrm rot="1004052">
              <a:off x="1907608" y="3949885"/>
              <a:ext cx="3374909" cy="2971131"/>
            </a:xfrm>
            <a:prstGeom prst="rect">
              <a:avLst/>
            </a:prstGeom>
            <a:noFill/>
            <a:ln>
              <a:noFill/>
            </a:ln>
          </p:spPr>
        </p:pic>
        <p:pic>
          <p:nvPicPr>
            <p:cNvPr id="218" name="Google Shape;218;p45"/>
            <p:cNvPicPr preferRelativeResize="0"/>
            <p:nvPr/>
          </p:nvPicPr>
          <p:blipFill rotWithShape="1">
            <a:blip r:embed="rId4">
              <a:alphaModFix/>
            </a:blip>
            <a:srcRect b="16303" l="3864" r="19122" t="17637"/>
            <a:stretch/>
          </p:blipFill>
          <p:spPr>
            <a:xfrm>
              <a:off x="-149287" y="2276580"/>
              <a:ext cx="4844449" cy="4581426"/>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11">
    <p:spTree>
      <p:nvGrpSpPr>
        <p:cNvPr id="219" name="Shape 219"/>
        <p:cNvGrpSpPr/>
        <p:nvPr/>
      </p:nvGrpSpPr>
      <p:grpSpPr>
        <a:xfrm>
          <a:off x="0" y="0"/>
          <a:ext cx="0" cy="0"/>
          <a:chOff x="0" y="0"/>
          <a:chExt cx="0" cy="0"/>
        </a:xfrm>
      </p:grpSpPr>
      <p:grpSp>
        <p:nvGrpSpPr>
          <p:cNvPr id="220" name="Google Shape;220;p46"/>
          <p:cNvGrpSpPr/>
          <p:nvPr/>
        </p:nvGrpSpPr>
        <p:grpSpPr>
          <a:xfrm>
            <a:off x="0" y="3517282"/>
            <a:ext cx="8036677" cy="4102026"/>
            <a:chOff x="0" y="2697088"/>
            <a:chExt cx="9961176" cy="5083684"/>
          </a:xfrm>
        </p:grpSpPr>
        <p:pic>
          <p:nvPicPr>
            <p:cNvPr id="221" name="Google Shape;221;p46"/>
            <p:cNvPicPr preferRelativeResize="0"/>
            <p:nvPr/>
          </p:nvPicPr>
          <p:blipFill rotWithShape="1">
            <a:blip r:embed="rId2">
              <a:alphaModFix/>
            </a:blip>
            <a:srcRect b="0" l="0" r="0" t="0"/>
            <a:stretch/>
          </p:blipFill>
          <p:spPr>
            <a:xfrm>
              <a:off x="4925475" y="2697088"/>
              <a:ext cx="4669327" cy="4110750"/>
            </a:xfrm>
            <a:prstGeom prst="rect">
              <a:avLst/>
            </a:prstGeom>
            <a:noFill/>
            <a:ln>
              <a:noFill/>
            </a:ln>
          </p:spPr>
        </p:pic>
        <p:pic>
          <p:nvPicPr>
            <p:cNvPr id="222" name="Google Shape;222;p46"/>
            <p:cNvPicPr preferRelativeResize="0"/>
            <p:nvPr/>
          </p:nvPicPr>
          <p:blipFill rotWithShape="1">
            <a:blip r:embed="rId3">
              <a:alphaModFix/>
            </a:blip>
            <a:srcRect b="16192" l="0" r="0" t="48904"/>
            <a:stretch/>
          </p:blipFill>
          <p:spPr>
            <a:xfrm>
              <a:off x="0" y="3677775"/>
              <a:ext cx="8264300" cy="3180224"/>
            </a:xfrm>
            <a:prstGeom prst="rect">
              <a:avLst/>
            </a:prstGeom>
            <a:noFill/>
            <a:ln>
              <a:noFill/>
            </a:ln>
          </p:spPr>
        </p:pic>
        <p:pic>
          <p:nvPicPr>
            <p:cNvPr id="223" name="Google Shape;223;p46"/>
            <p:cNvPicPr preferRelativeResize="0"/>
            <p:nvPr/>
          </p:nvPicPr>
          <p:blipFill rotWithShape="1">
            <a:blip r:embed="rId2">
              <a:alphaModFix amt="30000"/>
            </a:blip>
            <a:srcRect b="0" l="0" r="0" t="0"/>
            <a:stretch/>
          </p:blipFill>
          <p:spPr>
            <a:xfrm rot="-8100000">
              <a:off x="6674640" y="4663007"/>
              <a:ext cx="2821519" cy="2483978"/>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224" name="Shape 224"/>
        <p:cNvGrpSpPr/>
        <p:nvPr/>
      </p:nvGrpSpPr>
      <p:grpSpPr>
        <a:xfrm>
          <a:off x="0" y="0"/>
          <a:ext cx="0" cy="0"/>
          <a:chOff x="0" y="0"/>
          <a:chExt cx="0" cy="0"/>
        </a:xfrm>
      </p:grpSpPr>
      <p:grpSp>
        <p:nvGrpSpPr>
          <p:cNvPr id="225" name="Google Shape;225;p47"/>
          <p:cNvGrpSpPr/>
          <p:nvPr/>
        </p:nvGrpSpPr>
        <p:grpSpPr>
          <a:xfrm>
            <a:off x="-292455" y="2273086"/>
            <a:ext cx="6168560" cy="5191413"/>
            <a:chOff x="-240185" y="2806573"/>
            <a:chExt cx="5441087" cy="4579177"/>
          </a:xfrm>
        </p:grpSpPr>
        <p:pic>
          <p:nvPicPr>
            <p:cNvPr id="226" name="Google Shape;226;p47"/>
            <p:cNvPicPr preferRelativeResize="0"/>
            <p:nvPr/>
          </p:nvPicPr>
          <p:blipFill rotWithShape="1">
            <a:blip r:embed="rId2">
              <a:alphaModFix amt="21000"/>
            </a:blip>
            <a:srcRect b="0" l="0" r="0" t="0"/>
            <a:stretch/>
          </p:blipFill>
          <p:spPr>
            <a:xfrm>
              <a:off x="-240185" y="2806573"/>
              <a:ext cx="4345201" cy="3823249"/>
            </a:xfrm>
            <a:prstGeom prst="rect">
              <a:avLst/>
            </a:prstGeom>
            <a:noFill/>
            <a:ln>
              <a:noFill/>
            </a:ln>
          </p:spPr>
        </p:pic>
        <p:pic>
          <p:nvPicPr>
            <p:cNvPr id="227" name="Google Shape;227;p47"/>
            <p:cNvPicPr preferRelativeResize="0"/>
            <p:nvPr/>
          </p:nvPicPr>
          <p:blipFill rotWithShape="1">
            <a:blip r:embed="rId2">
              <a:alphaModFix/>
            </a:blip>
            <a:srcRect b="0" l="0" r="0" t="0"/>
            <a:stretch/>
          </p:blipFill>
          <p:spPr>
            <a:xfrm>
              <a:off x="-240185" y="2970523"/>
              <a:ext cx="4345201" cy="3823249"/>
            </a:xfrm>
            <a:prstGeom prst="rect">
              <a:avLst/>
            </a:prstGeom>
            <a:noFill/>
            <a:ln>
              <a:noFill/>
            </a:ln>
          </p:spPr>
        </p:pic>
        <p:pic>
          <p:nvPicPr>
            <p:cNvPr id="228" name="Google Shape;228;p47"/>
            <p:cNvPicPr preferRelativeResize="0"/>
            <p:nvPr/>
          </p:nvPicPr>
          <p:blipFill rotWithShape="1">
            <a:blip r:embed="rId3">
              <a:alphaModFix/>
            </a:blip>
            <a:srcRect b="29601" l="9306" r="19599" t="11561"/>
            <a:stretch/>
          </p:blipFill>
          <p:spPr>
            <a:xfrm>
              <a:off x="0" y="3434650"/>
              <a:ext cx="3751875" cy="3423351"/>
            </a:xfrm>
            <a:prstGeom prst="rect">
              <a:avLst/>
            </a:prstGeom>
            <a:noFill/>
            <a:ln>
              <a:noFill/>
            </a:ln>
          </p:spPr>
        </p:pic>
        <p:pic>
          <p:nvPicPr>
            <p:cNvPr id="229" name="Google Shape;229;p47"/>
            <p:cNvPicPr preferRelativeResize="0"/>
            <p:nvPr/>
          </p:nvPicPr>
          <p:blipFill rotWithShape="1">
            <a:blip r:embed="rId4">
              <a:alphaModFix amt="37000"/>
            </a:blip>
            <a:srcRect b="0" l="0" r="0" t="0"/>
            <a:stretch/>
          </p:blipFill>
          <p:spPr>
            <a:xfrm rot="-914970">
              <a:off x="2411169" y="4855674"/>
              <a:ext cx="2540488" cy="2235326"/>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asic Slide with Teal Background">
  <p:cSld name="CUSTOM_4">
    <p:bg>
      <p:bgPr>
        <a:solidFill>
          <a:srgbClr val="009193"/>
        </a:solidFill>
      </p:bgPr>
    </p:bg>
    <p:spTree>
      <p:nvGrpSpPr>
        <p:cNvPr id="230" name="Shape 230"/>
        <p:cNvGrpSpPr/>
        <p:nvPr/>
      </p:nvGrpSpPr>
      <p:grpSpPr>
        <a:xfrm>
          <a:off x="0" y="0"/>
          <a:ext cx="0" cy="0"/>
          <a:chOff x="0" y="0"/>
          <a:chExt cx="0" cy="0"/>
        </a:xfrm>
      </p:grpSpPr>
      <p:cxnSp>
        <p:nvCxnSpPr>
          <p:cNvPr id="231" name="Google Shape;231;p48"/>
          <p:cNvCxnSpPr/>
          <p:nvPr/>
        </p:nvCxnSpPr>
        <p:spPr>
          <a:xfrm>
            <a:off x="609600" y="6556300"/>
            <a:ext cx="11028600" cy="0"/>
          </a:xfrm>
          <a:prstGeom prst="straightConnector1">
            <a:avLst/>
          </a:prstGeom>
          <a:noFill/>
          <a:ln cap="flat" cmpd="sng" w="19050">
            <a:solidFill>
              <a:schemeClr val="lt1"/>
            </a:solidFill>
            <a:prstDash val="solid"/>
            <a:round/>
            <a:headEnd len="sm" w="sm" type="none"/>
            <a:tailEnd len="sm" w="sm" type="none"/>
          </a:ln>
        </p:spPr>
      </p:cxnSp>
      <p:sp>
        <p:nvSpPr>
          <p:cNvPr id="232" name="Google Shape;232;p48"/>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1800"/>
              <a:buFont typeface="Lato"/>
              <a:buNone/>
              <a:defRPr b="0" i="0" sz="1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33" name="Google Shape;233;p48"/>
          <p:cNvCxnSpPr/>
          <p:nvPr/>
        </p:nvCxnSpPr>
        <p:spPr>
          <a:xfrm>
            <a:off x="500625" y="369575"/>
            <a:ext cx="0" cy="320400"/>
          </a:xfrm>
          <a:prstGeom prst="straightConnector1">
            <a:avLst/>
          </a:prstGeom>
          <a:noFill/>
          <a:ln cap="flat" cmpd="sng" w="38100">
            <a:solidFill>
              <a:schemeClr val="lt1"/>
            </a:solidFill>
            <a:prstDash val="solid"/>
            <a:round/>
            <a:headEnd len="sm" w="sm" type="none"/>
            <a:tailEnd len="sm" w="sm" type="none"/>
          </a:ln>
        </p:spPr>
      </p:cxnSp>
      <p:cxnSp>
        <p:nvCxnSpPr>
          <p:cNvPr id="234" name="Google Shape;234;p48"/>
          <p:cNvCxnSpPr/>
          <p:nvPr/>
        </p:nvCxnSpPr>
        <p:spPr>
          <a:xfrm>
            <a:off x="11694375" y="559825"/>
            <a:ext cx="0" cy="5872200"/>
          </a:xfrm>
          <a:prstGeom prst="straightConnector1">
            <a:avLst/>
          </a:prstGeom>
          <a:noFill/>
          <a:ln cap="flat" cmpd="sng" w="19050">
            <a:solidFill>
              <a:schemeClr val="lt1"/>
            </a:solidFill>
            <a:prstDash val="solid"/>
            <a:round/>
            <a:headEnd len="sm" w="sm" type="none"/>
            <a:tailEnd len="sm" w="sm" type="none"/>
          </a:ln>
        </p:spPr>
      </p:cxnSp>
      <p:pic>
        <p:nvPicPr>
          <p:cNvPr id="235" name="Google Shape;235;p48"/>
          <p:cNvPicPr preferRelativeResize="0"/>
          <p:nvPr/>
        </p:nvPicPr>
        <p:blipFill rotWithShape="1">
          <a:blip r:embed="rId2">
            <a:alphaModFix/>
          </a:blip>
          <a:srcRect b="0" l="0" r="0" t="0"/>
          <a:stretch/>
        </p:blipFill>
        <p:spPr>
          <a:xfrm>
            <a:off x="11255600" y="6286458"/>
            <a:ext cx="683376" cy="466591"/>
          </a:xfrm>
          <a:prstGeom prst="rect">
            <a:avLst/>
          </a:prstGeom>
          <a:noFill/>
          <a:ln>
            <a:noFill/>
          </a:ln>
        </p:spPr>
      </p:pic>
      <p:sp>
        <p:nvSpPr>
          <p:cNvPr id="236" name="Google Shape;236;p48"/>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chemeClr val="lt1"/>
              </a:buClr>
              <a:buSzPts val="2000"/>
              <a:buFont typeface="Lato"/>
              <a:buChar char="•"/>
              <a:defRPr b="1" i="0" sz="2000">
                <a:solidFill>
                  <a:schemeClr val="lt1"/>
                </a:solidFill>
                <a:latin typeface="Lato"/>
                <a:ea typeface="Lato"/>
                <a:cs typeface="Lato"/>
                <a:sym typeface="Lato"/>
              </a:defRPr>
            </a:lvl1pPr>
            <a:lvl2pPr indent="-355600" lvl="1" marL="914400" algn="l">
              <a:lnSpc>
                <a:spcPct val="100000"/>
              </a:lnSpc>
              <a:spcBef>
                <a:spcPts val="400"/>
              </a:spcBef>
              <a:spcAft>
                <a:spcPts val="0"/>
              </a:spcAft>
              <a:buClr>
                <a:schemeClr val="lt1"/>
              </a:buClr>
              <a:buSzPts val="2000"/>
              <a:buFont typeface="Lato"/>
              <a:buChar char="•"/>
              <a:defRPr sz="2000">
                <a:solidFill>
                  <a:schemeClr val="lt1"/>
                </a:solidFill>
                <a:latin typeface="Lato"/>
                <a:ea typeface="Lato"/>
                <a:cs typeface="Lato"/>
                <a:sym typeface="Lato"/>
              </a:defRPr>
            </a:lvl2pPr>
            <a:lvl3pPr indent="-330200" lvl="2" marL="1371600" algn="l">
              <a:lnSpc>
                <a:spcPct val="100000"/>
              </a:lnSpc>
              <a:spcBef>
                <a:spcPts val="320"/>
              </a:spcBef>
              <a:spcAft>
                <a:spcPts val="0"/>
              </a:spcAft>
              <a:buClr>
                <a:schemeClr val="lt1"/>
              </a:buClr>
              <a:buSzPts val="1600"/>
              <a:buChar char="•"/>
              <a:defRPr sz="1600">
                <a:solidFill>
                  <a:schemeClr val="lt1"/>
                </a:solidFill>
                <a:latin typeface="Lato"/>
                <a:ea typeface="Lato"/>
                <a:cs typeface="Lato"/>
                <a:sym typeface="Lato"/>
              </a:defRPr>
            </a:lvl3pPr>
            <a:lvl4pPr indent="-342900" lvl="3" marL="18288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4pPr>
            <a:lvl5pPr indent="-342900" lvl="4" marL="2286000" algn="l">
              <a:lnSpc>
                <a:spcPct val="100000"/>
              </a:lnSpc>
              <a:spcBef>
                <a:spcPts val="360"/>
              </a:spcBef>
              <a:spcAft>
                <a:spcPts val="0"/>
              </a:spcAft>
              <a:buClr>
                <a:schemeClr val="lt1"/>
              </a:buClr>
              <a:buSzPts val="1800"/>
              <a:buFont typeface="Lato"/>
              <a:buChar char="»"/>
              <a:defRPr>
                <a:solidFill>
                  <a:schemeClr val="lt1"/>
                </a:solidFill>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asic Slide with Yellow Line">
  <p:cSld name="CUSTOM_5">
    <p:spTree>
      <p:nvGrpSpPr>
        <p:cNvPr id="237" name="Shape 237"/>
        <p:cNvGrpSpPr/>
        <p:nvPr/>
      </p:nvGrpSpPr>
      <p:grpSpPr>
        <a:xfrm>
          <a:off x="0" y="0"/>
          <a:ext cx="0" cy="0"/>
          <a:chOff x="0" y="0"/>
          <a:chExt cx="0" cy="0"/>
        </a:xfrm>
      </p:grpSpPr>
      <p:cxnSp>
        <p:nvCxnSpPr>
          <p:cNvPr id="238" name="Google Shape;238;p49"/>
          <p:cNvCxnSpPr/>
          <p:nvPr/>
        </p:nvCxnSpPr>
        <p:spPr>
          <a:xfrm>
            <a:off x="609600" y="6556300"/>
            <a:ext cx="11028600" cy="0"/>
          </a:xfrm>
          <a:prstGeom prst="straightConnector1">
            <a:avLst/>
          </a:prstGeom>
          <a:noFill/>
          <a:ln cap="flat" cmpd="sng" w="19050">
            <a:solidFill>
              <a:schemeClr val="accent1"/>
            </a:solidFill>
            <a:prstDash val="solid"/>
            <a:round/>
            <a:headEnd len="sm" w="sm" type="none"/>
            <a:tailEnd len="sm" w="sm" type="none"/>
          </a:ln>
        </p:spPr>
      </p:cxnSp>
      <p:cxnSp>
        <p:nvCxnSpPr>
          <p:cNvPr id="239" name="Google Shape;239;p49"/>
          <p:cNvCxnSpPr/>
          <p:nvPr/>
        </p:nvCxnSpPr>
        <p:spPr>
          <a:xfrm>
            <a:off x="11694375" y="559825"/>
            <a:ext cx="0" cy="5872200"/>
          </a:xfrm>
          <a:prstGeom prst="straightConnector1">
            <a:avLst/>
          </a:prstGeom>
          <a:noFill/>
          <a:ln cap="flat" cmpd="sng" w="19050">
            <a:solidFill>
              <a:schemeClr val="accent1"/>
            </a:solidFill>
            <a:prstDash val="solid"/>
            <a:round/>
            <a:headEnd len="sm" w="sm" type="none"/>
            <a:tailEnd len="sm" w="sm" type="none"/>
          </a:ln>
        </p:spPr>
      </p:cxnSp>
      <p:pic>
        <p:nvPicPr>
          <p:cNvPr id="240" name="Google Shape;240;p49"/>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cxnSp>
        <p:nvCxnSpPr>
          <p:cNvPr id="241" name="Google Shape;241;p49"/>
          <p:cNvCxnSpPr/>
          <p:nvPr/>
        </p:nvCxnSpPr>
        <p:spPr>
          <a:xfrm>
            <a:off x="500625" y="369575"/>
            <a:ext cx="0" cy="320400"/>
          </a:xfrm>
          <a:prstGeom prst="straightConnector1">
            <a:avLst/>
          </a:prstGeom>
          <a:noFill/>
          <a:ln cap="flat" cmpd="sng" w="38100">
            <a:solidFill>
              <a:schemeClr val="accent1"/>
            </a:solidFill>
            <a:prstDash val="solid"/>
            <a:round/>
            <a:headEnd len="sm" w="sm" type="none"/>
            <a:tailEnd len="sm" w="sm" type="none"/>
          </a:ln>
        </p:spPr>
      </p:cxnSp>
      <p:sp>
        <p:nvSpPr>
          <p:cNvPr id="242" name="Google Shape;242;p49"/>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62626"/>
              </a:buClr>
              <a:buSzPts val="1800"/>
              <a:buFont typeface="Lato"/>
              <a:buNone/>
              <a:defRPr b="0" i="0" sz="1800" u="none" cap="none" strike="noStrike">
                <a:solidFill>
                  <a:srgbClr val="262626"/>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3" name="Google Shape;243;p49"/>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rgbClr val="009193"/>
              </a:buClr>
              <a:buSzPts val="2000"/>
              <a:buFont typeface="Lato"/>
              <a:buChar char="•"/>
              <a:defRPr b="1" i="0" sz="2000">
                <a:latin typeface="Lato"/>
                <a:ea typeface="Lato"/>
                <a:cs typeface="Lato"/>
                <a:sym typeface="Lato"/>
              </a:defRPr>
            </a:lvl1pPr>
            <a:lvl2pPr indent="-355600" lvl="1" marL="9144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indent="-330200" lvl="2" marL="1371600" algn="l">
              <a:lnSpc>
                <a:spcPct val="100000"/>
              </a:lnSpc>
              <a:spcBef>
                <a:spcPts val="320"/>
              </a:spcBef>
              <a:spcAft>
                <a:spcPts val="0"/>
              </a:spcAft>
              <a:buClr>
                <a:srgbClr val="009193"/>
              </a:buClr>
              <a:buSzPts val="1600"/>
              <a:buChar char="•"/>
              <a:defRPr sz="1600">
                <a:latin typeface="Lato"/>
                <a:ea typeface="Lato"/>
                <a:cs typeface="Lato"/>
                <a:sym typeface="Lato"/>
              </a:defRPr>
            </a:lvl3pPr>
            <a:lvl4pPr indent="-342900" lvl="3" marL="18288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indent="-342900" lvl="4" marL="22860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background">
  <p:cSld name="CUSTOM_15">
    <p:bg>
      <p:bgPr>
        <a:solidFill>
          <a:schemeClr val="dk1"/>
        </a:solidFill>
      </p:bgPr>
    </p:bg>
    <p:spTree>
      <p:nvGrpSpPr>
        <p:cNvPr id="27" name="Shape 27"/>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g2fe42c5e765_0_957"/>
          <p:cNvSpPr txBox="1"/>
          <p:nvPr>
            <p:ph type="ctrTitle"/>
          </p:nvPr>
        </p:nvSpPr>
        <p:spPr>
          <a:xfrm>
            <a:off x="914400" y="2130427"/>
            <a:ext cx="10363200" cy="14700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chemeClr val="dk1"/>
              </a:buClr>
              <a:buSzPts val="2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248" name="Google Shape;248;g2fe42c5e765_0_957"/>
          <p:cNvSpPr txBox="1"/>
          <p:nvPr>
            <p:ph idx="1" type="subTitle"/>
          </p:nvPr>
        </p:nvSpPr>
        <p:spPr>
          <a:xfrm>
            <a:off x="1828800" y="3886200"/>
            <a:ext cx="8534400" cy="1752900"/>
          </a:xfrm>
          <a:prstGeom prst="rect">
            <a:avLst/>
          </a:prstGeom>
          <a:noFill/>
          <a:ln>
            <a:noFill/>
          </a:ln>
        </p:spPr>
        <p:txBody>
          <a:bodyPr anchorCtr="0" anchor="t" bIns="60925" lIns="121900" spcFirstLastPara="1" rIns="121900" wrap="square" tIns="60925">
            <a:noAutofit/>
          </a:bodyPr>
          <a:lstStyle>
            <a:lvl1pPr lvl="0" rtl="0" algn="ctr">
              <a:lnSpc>
                <a:spcPct val="100000"/>
              </a:lnSpc>
              <a:spcBef>
                <a:spcPts val="600"/>
              </a:spcBef>
              <a:spcAft>
                <a:spcPts val="0"/>
              </a:spcAft>
              <a:buClr>
                <a:srgbClr val="888888"/>
              </a:buClr>
              <a:buSzPts val="4300"/>
              <a:buNone/>
              <a:defRPr>
                <a:solidFill>
                  <a:srgbClr val="888888"/>
                </a:solidFill>
              </a:defRPr>
            </a:lvl1pPr>
            <a:lvl2pPr lvl="1" rtl="0" algn="ctr">
              <a:lnSpc>
                <a:spcPct val="100000"/>
              </a:lnSpc>
              <a:spcBef>
                <a:spcPts val="600"/>
              </a:spcBef>
              <a:spcAft>
                <a:spcPts val="0"/>
              </a:spcAft>
              <a:buClr>
                <a:srgbClr val="888888"/>
              </a:buClr>
              <a:buSzPts val="3700"/>
              <a:buNone/>
              <a:defRPr>
                <a:solidFill>
                  <a:srgbClr val="888888"/>
                </a:solidFill>
              </a:defRPr>
            </a:lvl2pPr>
            <a:lvl3pPr lvl="2" rtl="0" algn="ctr">
              <a:lnSpc>
                <a:spcPct val="100000"/>
              </a:lnSpc>
              <a:spcBef>
                <a:spcPts val="500"/>
              </a:spcBef>
              <a:spcAft>
                <a:spcPts val="0"/>
              </a:spcAft>
              <a:buClr>
                <a:srgbClr val="888888"/>
              </a:buClr>
              <a:buSzPts val="3200"/>
              <a:buNone/>
              <a:defRPr>
                <a:solidFill>
                  <a:srgbClr val="888888"/>
                </a:solidFill>
              </a:defRPr>
            </a:lvl3pPr>
            <a:lvl4pPr lvl="3" rtl="0" algn="ctr">
              <a:lnSpc>
                <a:spcPct val="100000"/>
              </a:lnSpc>
              <a:spcBef>
                <a:spcPts val="400"/>
              </a:spcBef>
              <a:spcAft>
                <a:spcPts val="0"/>
              </a:spcAft>
              <a:buClr>
                <a:srgbClr val="888888"/>
              </a:buClr>
              <a:buSzPts val="2700"/>
              <a:buNone/>
              <a:defRPr>
                <a:solidFill>
                  <a:srgbClr val="888888"/>
                </a:solidFill>
              </a:defRPr>
            </a:lvl4pPr>
            <a:lvl5pPr lvl="4" rtl="0" algn="ctr">
              <a:lnSpc>
                <a:spcPct val="100000"/>
              </a:lnSpc>
              <a:spcBef>
                <a:spcPts val="400"/>
              </a:spcBef>
              <a:spcAft>
                <a:spcPts val="0"/>
              </a:spcAft>
              <a:buClr>
                <a:srgbClr val="888888"/>
              </a:buClr>
              <a:buSzPts val="2700"/>
              <a:buNone/>
              <a:defRPr>
                <a:solidFill>
                  <a:srgbClr val="888888"/>
                </a:solidFill>
              </a:defRPr>
            </a:lvl5pPr>
            <a:lvl6pPr lvl="5" rtl="0" algn="ctr">
              <a:lnSpc>
                <a:spcPct val="100000"/>
              </a:lnSpc>
              <a:spcBef>
                <a:spcPts val="400"/>
              </a:spcBef>
              <a:spcAft>
                <a:spcPts val="0"/>
              </a:spcAft>
              <a:buClr>
                <a:srgbClr val="888888"/>
              </a:buClr>
              <a:buSzPts val="2700"/>
              <a:buNone/>
              <a:defRPr>
                <a:solidFill>
                  <a:srgbClr val="888888"/>
                </a:solidFill>
              </a:defRPr>
            </a:lvl6pPr>
            <a:lvl7pPr lvl="6" rtl="0" algn="ctr">
              <a:lnSpc>
                <a:spcPct val="100000"/>
              </a:lnSpc>
              <a:spcBef>
                <a:spcPts val="400"/>
              </a:spcBef>
              <a:spcAft>
                <a:spcPts val="0"/>
              </a:spcAft>
              <a:buClr>
                <a:srgbClr val="888888"/>
              </a:buClr>
              <a:buSzPts val="2700"/>
              <a:buNone/>
              <a:defRPr>
                <a:solidFill>
                  <a:srgbClr val="888888"/>
                </a:solidFill>
              </a:defRPr>
            </a:lvl7pPr>
            <a:lvl8pPr lvl="7" rtl="0" algn="ctr">
              <a:lnSpc>
                <a:spcPct val="100000"/>
              </a:lnSpc>
              <a:spcBef>
                <a:spcPts val="400"/>
              </a:spcBef>
              <a:spcAft>
                <a:spcPts val="0"/>
              </a:spcAft>
              <a:buClr>
                <a:srgbClr val="888888"/>
              </a:buClr>
              <a:buSzPts val="2700"/>
              <a:buNone/>
              <a:defRPr>
                <a:solidFill>
                  <a:srgbClr val="888888"/>
                </a:solidFill>
              </a:defRPr>
            </a:lvl8pPr>
            <a:lvl9pPr lvl="8" rtl="0" algn="ctr">
              <a:lnSpc>
                <a:spcPct val="100000"/>
              </a:lnSpc>
              <a:spcBef>
                <a:spcPts val="400"/>
              </a:spcBef>
              <a:spcAft>
                <a:spcPts val="0"/>
              </a:spcAft>
              <a:buClr>
                <a:srgbClr val="888888"/>
              </a:buClr>
              <a:buSzPts val="2700"/>
              <a:buNone/>
              <a:defRPr>
                <a:solidFill>
                  <a:srgbClr val="888888"/>
                </a:solidFill>
              </a:defRPr>
            </a:lvl9pPr>
          </a:lstStyle>
          <a:p/>
        </p:txBody>
      </p:sp>
      <p:sp>
        <p:nvSpPr>
          <p:cNvPr id="249" name="Google Shape;249;g2fe42c5e765_0_957"/>
          <p:cNvSpPr txBox="1"/>
          <p:nvPr>
            <p:ph idx="10" type="dt"/>
          </p:nvPr>
        </p:nvSpPr>
        <p:spPr>
          <a:xfrm>
            <a:off x="609600" y="6356352"/>
            <a:ext cx="2844900" cy="365100"/>
          </a:xfrm>
          <a:prstGeom prst="rect">
            <a:avLst/>
          </a:prstGeom>
          <a:noFill/>
          <a:ln>
            <a:noFill/>
          </a:ln>
        </p:spPr>
        <p:txBody>
          <a:bodyPr anchorCtr="0" anchor="ctr"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250" name="Google Shape;250;g2fe42c5e765_0_957"/>
          <p:cNvSpPr txBox="1"/>
          <p:nvPr>
            <p:ph idx="11" type="ftr"/>
          </p:nvPr>
        </p:nvSpPr>
        <p:spPr>
          <a:xfrm>
            <a:off x="4165600" y="6356352"/>
            <a:ext cx="3860700" cy="3651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251" name="Google Shape;251;g2fe42c5e765_0_957"/>
          <p:cNvSpPr txBox="1"/>
          <p:nvPr>
            <p:ph idx="12" type="sldNum"/>
          </p:nvPr>
        </p:nvSpPr>
        <p:spPr>
          <a:xfrm>
            <a:off x="8737600" y="6356352"/>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g2fe42c5e765_0_963"/>
          <p:cNvSpPr txBox="1"/>
          <p:nvPr>
            <p:ph idx="11" type="ftr"/>
          </p:nvPr>
        </p:nvSpPr>
        <p:spPr>
          <a:xfrm>
            <a:off x="4165600" y="6356352"/>
            <a:ext cx="3860700" cy="365100"/>
          </a:xfrm>
          <a:prstGeom prst="rect">
            <a:avLst/>
          </a:prstGeom>
          <a:noFill/>
          <a:ln>
            <a:noFill/>
          </a:ln>
        </p:spPr>
        <p:txBody>
          <a:bodyPr anchorCtr="0" anchor="ctr" bIns="60925" lIns="121900" spcFirstLastPara="1" rIns="121900" wrap="square" tIns="60925">
            <a:noAutofit/>
          </a:bodyPr>
          <a:lstStyle>
            <a:lvl1pPr lvl="0" marR="0" rtl="0" algn="ctr">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9pPr>
          </a:lstStyle>
          <a:p/>
        </p:txBody>
      </p:sp>
      <p:sp>
        <p:nvSpPr>
          <p:cNvPr id="254" name="Google Shape;254;g2fe42c5e765_0_963"/>
          <p:cNvSpPr/>
          <p:nvPr/>
        </p:nvSpPr>
        <p:spPr>
          <a:xfrm>
            <a:off x="0" y="5982445"/>
            <a:ext cx="12192000" cy="95100"/>
          </a:xfrm>
          <a:prstGeom prst="rect">
            <a:avLst/>
          </a:prstGeom>
          <a:solidFill>
            <a:srgbClr val="2B61AC"/>
          </a:solidFill>
          <a:ln>
            <a:noFill/>
          </a:ln>
          <a:effectLst>
            <a:outerShdw blurRad="40000" rotWithShape="0" dir="5400000" dist="23000">
              <a:srgbClr val="000000">
                <a:alpha val="31760"/>
              </a:srgbClr>
            </a:outerShdw>
          </a:effectLst>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1800" u="none" cap="none" strike="noStrike">
              <a:solidFill>
                <a:schemeClr val="lt1"/>
              </a:solidFill>
              <a:latin typeface="Calibri"/>
              <a:ea typeface="Calibri"/>
              <a:cs typeface="Calibri"/>
              <a:sym typeface="Calibri"/>
            </a:endParaRPr>
          </a:p>
        </p:txBody>
      </p:sp>
      <p:pic>
        <p:nvPicPr>
          <p:cNvPr descr="SHLB_logo_final.png" id="255" name="Google Shape;255;g2fe42c5e765_0_963"/>
          <p:cNvPicPr preferRelativeResize="0"/>
          <p:nvPr/>
        </p:nvPicPr>
        <p:blipFill rotWithShape="1">
          <a:blip r:embed="rId2">
            <a:alphaModFix/>
          </a:blip>
          <a:srcRect b="0" l="0" r="0" t="0"/>
          <a:stretch/>
        </p:blipFill>
        <p:spPr>
          <a:xfrm>
            <a:off x="4411472" y="6133725"/>
            <a:ext cx="2902499" cy="693239"/>
          </a:xfrm>
          <a:prstGeom prst="rect">
            <a:avLst/>
          </a:prstGeom>
          <a:noFill/>
          <a:ln>
            <a:noFill/>
          </a:ln>
        </p:spPr>
      </p:pic>
      <p:sp>
        <p:nvSpPr>
          <p:cNvPr id="256" name="Google Shape;256;g2fe42c5e765_0_963"/>
          <p:cNvSpPr/>
          <p:nvPr/>
        </p:nvSpPr>
        <p:spPr>
          <a:xfrm>
            <a:off x="0" y="-233139"/>
            <a:ext cx="12192000" cy="1454100"/>
          </a:xfrm>
          <a:prstGeom prst="rect">
            <a:avLst/>
          </a:prstGeom>
          <a:solidFill>
            <a:srgbClr val="2B61AC"/>
          </a:solidFill>
          <a:ln>
            <a:noFill/>
          </a:ln>
          <a:effectLst>
            <a:outerShdw blurRad="40000" rotWithShape="0" dir="5400000" dist="23000">
              <a:srgbClr val="000000">
                <a:alpha val="31760"/>
              </a:srgbClr>
            </a:outerShdw>
          </a:effectLst>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g2fe42c5e765_0_963"/>
          <p:cNvSpPr txBox="1"/>
          <p:nvPr/>
        </p:nvSpPr>
        <p:spPr>
          <a:xfrm>
            <a:off x="7313967" y="6235851"/>
            <a:ext cx="4876800" cy="489300"/>
          </a:xfrm>
          <a:prstGeom prst="rect">
            <a:avLst/>
          </a:prstGeom>
          <a:noFill/>
          <a:ln>
            <a:noFill/>
          </a:ln>
        </p:spPr>
        <p:txBody>
          <a:bodyPr anchorCtr="0" anchor="t" bIns="45700" lIns="91400" spcFirstLastPara="1" rIns="91400" wrap="square" tIns="45700">
            <a:noAutofit/>
          </a:bodyPr>
          <a:lstStyle/>
          <a:p>
            <a:pPr indent="0" lvl="0" marL="0" marR="0" rtl="0" algn="ctr">
              <a:lnSpc>
                <a:spcPct val="80000"/>
              </a:lnSpc>
              <a:spcBef>
                <a:spcPts val="0"/>
              </a:spcBef>
              <a:spcAft>
                <a:spcPts val="0"/>
              </a:spcAft>
              <a:buClr>
                <a:srgbClr val="000000"/>
              </a:buClr>
              <a:buSzPts val="1900"/>
              <a:buFont typeface="Arial"/>
              <a:buNone/>
            </a:pPr>
            <a:r>
              <a:t/>
            </a:r>
            <a:endParaRPr b="0" i="0" sz="1400" u="none" cap="none" strike="noStrike">
              <a:solidFill>
                <a:srgbClr val="2B61AC"/>
              </a:solidFill>
              <a:latin typeface="Calibri"/>
              <a:ea typeface="Calibri"/>
              <a:cs typeface="Calibri"/>
              <a:sym typeface="Calibri"/>
            </a:endParaRPr>
          </a:p>
        </p:txBody>
      </p:sp>
      <p:sp>
        <p:nvSpPr>
          <p:cNvPr id="258" name="Google Shape;258;g2fe42c5e765_0_963"/>
          <p:cNvSpPr txBox="1"/>
          <p:nvPr/>
        </p:nvSpPr>
        <p:spPr>
          <a:xfrm>
            <a:off x="666800" y="6304760"/>
            <a:ext cx="1821600" cy="175500"/>
          </a:xfrm>
          <a:prstGeom prst="rect">
            <a:avLst/>
          </a:prstGeom>
          <a:noFill/>
          <a:ln>
            <a:noFill/>
          </a:ln>
        </p:spPr>
        <p:txBody>
          <a:bodyPr anchorCtr="0" anchor="t" bIns="45700" lIns="91400" spcFirstLastPara="1" rIns="91400" wrap="square" tIns="45700">
            <a:noAutofit/>
          </a:bodyPr>
          <a:lstStyle/>
          <a:p>
            <a:pPr indent="0" lvl="0" marL="0" marR="0" rtl="0" algn="ctr">
              <a:lnSpc>
                <a:spcPct val="80000"/>
              </a:lnSpc>
              <a:spcBef>
                <a:spcPts val="0"/>
              </a:spcBef>
              <a:spcAft>
                <a:spcPts val="0"/>
              </a:spcAft>
              <a:buClr>
                <a:srgbClr val="000000"/>
              </a:buClr>
              <a:buSzPts val="1900"/>
              <a:buFont typeface="Arial"/>
              <a:buNone/>
            </a:pPr>
            <a:r>
              <a:rPr b="0" i="0" lang="en-US" sz="1400" u="none" cap="none" strike="noStrike">
                <a:solidFill>
                  <a:srgbClr val="2B61AC"/>
                </a:solidFill>
                <a:latin typeface="Calibri"/>
                <a:ea typeface="Calibri"/>
                <a:cs typeface="Calibri"/>
                <a:sym typeface="Calibri"/>
              </a:rPr>
              <a:t>@SHLBCoalition</a:t>
            </a:r>
            <a:endParaRPr b="0" i="0" sz="1400" u="none" cap="none" strike="noStrike">
              <a:solidFill>
                <a:srgbClr val="2B61AC"/>
              </a:solidFill>
              <a:latin typeface="Calibri"/>
              <a:ea typeface="Calibri"/>
              <a:cs typeface="Calibri"/>
              <a:sym typeface="Calibri"/>
            </a:endParaRPr>
          </a:p>
        </p:txBody>
      </p:sp>
      <p:sp>
        <p:nvSpPr>
          <p:cNvPr id="259" name="Google Shape;259;g2fe42c5e765_0_963"/>
          <p:cNvSpPr txBox="1"/>
          <p:nvPr>
            <p:ph idx="1" type="body"/>
          </p:nvPr>
        </p:nvSpPr>
        <p:spPr>
          <a:xfrm>
            <a:off x="666751" y="1557337"/>
            <a:ext cx="10934700" cy="4146300"/>
          </a:xfrm>
          <a:prstGeom prst="rect">
            <a:avLst/>
          </a:prstGeom>
          <a:noFill/>
          <a:ln>
            <a:noFill/>
          </a:ln>
        </p:spPr>
        <p:txBody>
          <a:bodyPr anchorCtr="0" anchor="t" bIns="60925" lIns="121900" spcFirstLastPara="1" rIns="121900" wrap="square" tIns="60925">
            <a:normAutofit/>
          </a:bodyPr>
          <a:lstStyle>
            <a:lvl1pPr indent="-501650" lvl="0" marL="457200" rtl="0" algn="l">
              <a:lnSpc>
                <a:spcPct val="100000"/>
              </a:lnSpc>
              <a:spcBef>
                <a:spcPts val="0"/>
              </a:spcBef>
              <a:spcAft>
                <a:spcPts val="0"/>
              </a:spcAft>
              <a:buClr>
                <a:srgbClr val="2B61AC"/>
              </a:buClr>
              <a:buSzPts val="4300"/>
              <a:buChar char="•"/>
              <a:defRPr>
                <a:latin typeface="Open Sans"/>
                <a:ea typeface="Open Sans"/>
                <a:cs typeface="Open Sans"/>
                <a:sym typeface="Open Sans"/>
              </a:defRPr>
            </a:lvl1pPr>
            <a:lvl2pPr indent="-463550" lvl="1" marL="914400" rtl="0" algn="l">
              <a:lnSpc>
                <a:spcPct val="100000"/>
              </a:lnSpc>
              <a:spcBef>
                <a:spcPts val="0"/>
              </a:spcBef>
              <a:spcAft>
                <a:spcPts val="0"/>
              </a:spcAft>
              <a:buSzPts val="3700"/>
              <a:buChar char="–"/>
              <a:defRPr>
                <a:latin typeface="Open Sans"/>
                <a:ea typeface="Open Sans"/>
                <a:cs typeface="Open Sans"/>
                <a:sym typeface="Open Sans"/>
              </a:defRPr>
            </a:lvl2pPr>
            <a:lvl3pPr indent="-431800" lvl="2" marL="1371600" rtl="0" algn="l">
              <a:lnSpc>
                <a:spcPct val="100000"/>
              </a:lnSpc>
              <a:spcBef>
                <a:spcPts val="0"/>
              </a:spcBef>
              <a:spcAft>
                <a:spcPts val="0"/>
              </a:spcAft>
              <a:buSzPts val="3200"/>
              <a:buChar char="•"/>
              <a:defRPr>
                <a:latin typeface="Open Sans"/>
                <a:ea typeface="Open Sans"/>
                <a:cs typeface="Open Sans"/>
                <a:sym typeface="Open Sans"/>
              </a:defRPr>
            </a:lvl3pPr>
            <a:lvl4pPr indent="-400050" lvl="3" marL="1828800" rtl="0" algn="l">
              <a:lnSpc>
                <a:spcPct val="100000"/>
              </a:lnSpc>
              <a:spcBef>
                <a:spcPts val="0"/>
              </a:spcBef>
              <a:spcAft>
                <a:spcPts val="0"/>
              </a:spcAft>
              <a:buSzPts val="2700"/>
              <a:buChar char="–"/>
              <a:defRPr>
                <a:latin typeface="Open Sans"/>
                <a:ea typeface="Open Sans"/>
                <a:cs typeface="Open Sans"/>
                <a:sym typeface="Open Sans"/>
              </a:defRPr>
            </a:lvl4pPr>
            <a:lvl5pPr indent="-400050" lvl="4" marL="2286000" rtl="0" algn="l">
              <a:lnSpc>
                <a:spcPct val="100000"/>
              </a:lnSpc>
              <a:spcBef>
                <a:spcPts val="0"/>
              </a:spcBef>
              <a:spcAft>
                <a:spcPts val="0"/>
              </a:spcAft>
              <a:buSzPts val="2700"/>
              <a:buChar char="»"/>
              <a:defRPr>
                <a:latin typeface="Open Sans"/>
                <a:ea typeface="Open Sans"/>
                <a:cs typeface="Open Sans"/>
                <a:sym typeface="Open Sans"/>
              </a:defRPr>
            </a:lvl5pPr>
            <a:lvl6pPr indent="-400050" lvl="5" marL="2743200" rtl="0" algn="l">
              <a:lnSpc>
                <a:spcPct val="100000"/>
              </a:lnSpc>
              <a:spcBef>
                <a:spcPts val="400"/>
              </a:spcBef>
              <a:spcAft>
                <a:spcPts val="0"/>
              </a:spcAft>
              <a:buSzPts val="2700"/>
              <a:buChar char="•"/>
              <a:defRPr/>
            </a:lvl6pPr>
            <a:lvl7pPr indent="-400050" lvl="6" marL="3200400" rtl="0" algn="l">
              <a:lnSpc>
                <a:spcPct val="100000"/>
              </a:lnSpc>
              <a:spcBef>
                <a:spcPts val="400"/>
              </a:spcBef>
              <a:spcAft>
                <a:spcPts val="0"/>
              </a:spcAft>
              <a:buSzPts val="2700"/>
              <a:buChar char="•"/>
              <a:defRPr/>
            </a:lvl7pPr>
            <a:lvl8pPr indent="-400050" lvl="7" marL="3657600" rtl="0" algn="l">
              <a:lnSpc>
                <a:spcPct val="100000"/>
              </a:lnSpc>
              <a:spcBef>
                <a:spcPts val="400"/>
              </a:spcBef>
              <a:spcAft>
                <a:spcPts val="0"/>
              </a:spcAft>
              <a:buSzPts val="2700"/>
              <a:buChar char="•"/>
              <a:defRPr/>
            </a:lvl8pPr>
            <a:lvl9pPr indent="-400050" lvl="8" marL="4114800" rtl="0" algn="l">
              <a:lnSpc>
                <a:spcPct val="100000"/>
              </a:lnSpc>
              <a:spcBef>
                <a:spcPts val="400"/>
              </a:spcBef>
              <a:spcAft>
                <a:spcPts val="0"/>
              </a:spcAft>
              <a:buSzPts val="2700"/>
              <a:buChar char="•"/>
              <a:defRPr/>
            </a:lvl9pPr>
          </a:lstStyle>
          <a:p/>
        </p:txBody>
      </p:sp>
      <p:sp>
        <p:nvSpPr>
          <p:cNvPr id="260" name="Google Shape;260;g2fe42c5e765_0_963"/>
          <p:cNvSpPr txBox="1"/>
          <p:nvPr>
            <p:ph idx="2" type="body"/>
          </p:nvPr>
        </p:nvSpPr>
        <p:spPr>
          <a:xfrm>
            <a:off x="666751" y="31751"/>
            <a:ext cx="10934700" cy="928800"/>
          </a:xfrm>
          <a:prstGeom prst="rect">
            <a:avLst/>
          </a:prstGeom>
          <a:noFill/>
          <a:ln>
            <a:noFill/>
          </a:ln>
        </p:spPr>
        <p:txBody>
          <a:bodyPr anchorCtr="0" anchor="t" bIns="60925" lIns="121900" spcFirstLastPara="1" rIns="121900" wrap="square" tIns="60925">
            <a:noAutofit/>
          </a:bodyPr>
          <a:lstStyle>
            <a:lvl1pPr indent="-228600" lvl="0" marL="457200" rtl="0" algn="ctr">
              <a:lnSpc>
                <a:spcPct val="100000"/>
              </a:lnSpc>
              <a:spcBef>
                <a:spcPts val="600"/>
              </a:spcBef>
              <a:spcAft>
                <a:spcPts val="0"/>
              </a:spcAft>
              <a:buSzPts val="4300"/>
              <a:buNone/>
              <a:defRPr sz="6000">
                <a:solidFill>
                  <a:schemeClr val="lt1"/>
                </a:solidFill>
                <a:latin typeface="Open Sans"/>
                <a:ea typeface="Open Sans"/>
                <a:cs typeface="Open Sans"/>
                <a:sym typeface="Open Sans"/>
              </a:defRPr>
            </a:lvl1pPr>
            <a:lvl2pPr indent="-228600" lvl="1" marL="914400" rtl="0" algn="l">
              <a:lnSpc>
                <a:spcPct val="100000"/>
              </a:lnSpc>
              <a:spcBef>
                <a:spcPts val="600"/>
              </a:spcBef>
              <a:spcAft>
                <a:spcPts val="0"/>
              </a:spcAft>
              <a:buSzPts val="3700"/>
              <a:buNone/>
              <a:defRPr/>
            </a:lvl2pPr>
            <a:lvl3pPr indent="-228600" lvl="2" marL="1371600" rtl="0" algn="l">
              <a:lnSpc>
                <a:spcPct val="100000"/>
              </a:lnSpc>
              <a:spcBef>
                <a:spcPts val="500"/>
              </a:spcBef>
              <a:spcAft>
                <a:spcPts val="0"/>
              </a:spcAft>
              <a:buSzPts val="3200"/>
              <a:buNone/>
              <a:defRPr/>
            </a:lvl3pPr>
            <a:lvl4pPr indent="-228600" lvl="3" marL="1828800" rtl="0" algn="l">
              <a:lnSpc>
                <a:spcPct val="100000"/>
              </a:lnSpc>
              <a:spcBef>
                <a:spcPts val="400"/>
              </a:spcBef>
              <a:spcAft>
                <a:spcPts val="0"/>
              </a:spcAft>
              <a:buSzPts val="2700"/>
              <a:buNone/>
              <a:defRPr/>
            </a:lvl4pPr>
            <a:lvl5pPr indent="-228600" lvl="4" marL="2286000" rtl="0" algn="l">
              <a:lnSpc>
                <a:spcPct val="100000"/>
              </a:lnSpc>
              <a:spcBef>
                <a:spcPts val="400"/>
              </a:spcBef>
              <a:spcAft>
                <a:spcPts val="0"/>
              </a:spcAft>
              <a:buSzPts val="2700"/>
              <a:buNone/>
              <a:defRPr/>
            </a:lvl5pPr>
            <a:lvl6pPr indent="-400050" lvl="5" marL="2743200" rtl="0" algn="l">
              <a:lnSpc>
                <a:spcPct val="100000"/>
              </a:lnSpc>
              <a:spcBef>
                <a:spcPts val="400"/>
              </a:spcBef>
              <a:spcAft>
                <a:spcPts val="0"/>
              </a:spcAft>
              <a:buSzPts val="2700"/>
              <a:buChar char="•"/>
              <a:defRPr/>
            </a:lvl6pPr>
            <a:lvl7pPr indent="-400050" lvl="6" marL="3200400" rtl="0" algn="l">
              <a:lnSpc>
                <a:spcPct val="100000"/>
              </a:lnSpc>
              <a:spcBef>
                <a:spcPts val="400"/>
              </a:spcBef>
              <a:spcAft>
                <a:spcPts val="0"/>
              </a:spcAft>
              <a:buSzPts val="2700"/>
              <a:buChar char="•"/>
              <a:defRPr/>
            </a:lvl7pPr>
            <a:lvl8pPr indent="-400050" lvl="7" marL="3657600" rtl="0" algn="l">
              <a:lnSpc>
                <a:spcPct val="100000"/>
              </a:lnSpc>
              <a:spcBef>
                <a:spcPts val="400"/>
              </a:spcBef>
              <a:spcAft>
                <a:spcPts val="0"/>
              </a:spcAft>
              <a:buSzPts val="2700"/>
              <a:buChar char="•"/>
              <a:defRPr/>
            </a:lvl8pPr>
            <a:lvl9pPr indent="-400050" lvl="8" marL="4114800" rtl="0" algn="l">
              <a:lnSpc>
                <a:spcPct val="100000"/>
              </a:lnSpc>
              <a:spcBef>
                <a:spcPts val="400"/>
              </a:spcBef>
              <a:spcAft>
                <a:spcPts val="0"/>
              </a:spcAft>
              <a:buSzPts val="27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61" name="Shape 26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background">
  <p:cSld name="NHLO background">
    <p:bg>
      <p:bgPr>
        <a:solidFill>
          <a:schemeClr val="dk1"/>
        </a:solidFill>
      </p:bgPr>
    </p:bg>
    <p:spTree>
      <p:nvGrpSpPr>
        <p:cNvPr id="262" name="Shape 262"/>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Style with Logo">
  <p:cSld name="NHLO Style with Logo">
    <p:bg>
      <p:bgPr>
        <a:solidFill>
          <a:schemeClr val="dk1"/>
        </a:solidFill>
      </p:bgPr>
    </p:bg>
    <p:spTree>
      <p:nvGrpSpPr>
        <p:cNvPr id="263" name="Shape 263"/>
        <p:cNvGrpSpPr/>
        <p:nvPr/>
      </p:nvGrpSpPr>
      <p:grpSpPr>
        <a:xfrm>
          <a:off x="0" y="0"/>
          <a:ext cx="0" cy="0"/>
          <a:chOff x="0" y="0"/>
          <a:chExt cx="0" cy="0"/>
        </a:xfrm>
      </p:grpSpPr>
      <p:cxnSp>
        <p:nvCxnSpPr>
          <p:cNvPr id="264" name="Google Shape;264;g2fe42c5e765_0_974"/>
          <p:cNvCxnSpPr/>
          <p:nvPr/>
        </p:nvCxnSpPr>
        <p:spPr>
          <a:xfrm>
            <a:off x="500625" y="369575"/>
            <a:ext cx="0" cy="320400"/>
          </a:xfrm>
          <a:prstGeom prst="straightConnector1">
            <a:avLst/>
          </a:prstGeom>
          <a:noFill/>
          <a:ln cap="flat" cmpd="sng" w="38100">
            <a:solidFill>
              <a:schemeClr val="accent1"/>
            </a:solidFill>
            <a:prstDash val="solid"/>
            <a:round/>
            <a:headEnd len="sm" w="sm" type="none"/>
            <a:tailEnd len="sm" w="sm" type="none"/>
          </a:ln>
        </p:spPr>
      </p:cxnSp>
      <p:sp>
        <p:nvSpPr>
          <p:cNvPr id="265" name="Google Shape;265;g2fe42c5e765_0_974"/>
          <p:cNvSpPr txBox="1"/>
          <p:nvPr>
            <p:ph type="title"/>
          </p:nvPr>
        </p:nvSpPr>
        <p:spPr>
          <a:xfrm>
            <a:off x="643256" y="324731"/>
            <a:ext cx="10515600" cy="410100"/>
          </a:xfrm>
          <a:prstGeom prst="rect">
            <a:avLst/>
          </a:prstGeom>
          <a:noFill/>
          <a:ln>
            <a:noFill/>
          </a:ln>
        </p:spPr>
        <p:txBody>
          <a:bodyPr anchorCtr="0" anchor="b" bIns="60925" lIns="121900" spcFirstLastPara="1" rIns="121900" wrap="square" tIns="60925">
            <a:noAutofit/>
          </a:bodyPr>
          <a:lstStyle>
            <a:lvl1pPr lvl="0" marR="0" rtl="0" algn="l">
              <a:lnSpc>
                <a:spcPct val="100000"/>
              </a:lnSpc>
              <a:spcBef>
                <a:spcPts val="0"/>
              </a:spcBef>
              <a:spcAft>
                <a:spcPts val="0"/>
              </a:spcAft>
              <a:buClr>
                <a:schemeClr val="lt1"/>
              </a:buClr>
              <a:buSzPts val="2400"/>
              <a:buFont typeface="Lato"/>
              <a:buNone/>
              <a:defRPr b="0" i="0" sz="1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900"/>
              <a:buFont typeface="Arial"/>
              <a:buNone/>
              <a:defRPr b="0" i="0" sz="1800" u="none" cap="none" strike="noStrike">
                <a:solidFill>
                  <a:schemeClr val="lt1"/>
                </a:solidFill>
                <a:latin typeface="Arial"/>
                <a:ea typeface="Arial"/>
                <a:cs typeface="Arial"/>
                <a:sym typeface="Arial"/>
              </a:defRPr>
            </a:lvl9pPr>
          </a:lstStyle>
          <a:p/>
        </p:txBody>
      </p:sp>
      <p:pic>
        <p:nvPicPr>
          <p:cNvPr id="266" name="Google Shape;266;g2fe42c5e765_0_974"/>
          <p:cNvPicPr preferRelativeResize="0"/>
          <p:nvPr/>
        </p:nvPicPr>
        <p:blipFill rotWithShape="1">
          <a:blip r:embed="rId2">
            <a:alphaModFix/>
          </a:blip>
          <a:srcRect b="0" l="0" r="0" t="0"/>
          <a:stretch/>
        </p:blipFill>
        <p:spPr>
          <a:xfrm>
            <a:off x="10855652" y="5499377"/>
            <a:ext cx="1026398" cy="110112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white background">
  <p:cSld name="NHLO white background">
    <p:spTree>
      <p:nvGrpSpPr>
        <p:cNvPr id="267" name="Shape 267"/>
        <p:cNvGrpSpPr/>
        <p:nvPr/>
      </p:nvGrpSpPr>
      <p:grpSpPr>
        <a:xfrm>
          <a:off x="0" y="0"/>
          <a:ext cx="0" cy="0"/>
          <a:chOff x="0" y="0"/>
          <a:chExt cx="0" cy="0"/>
        </a:xfrm>
      </p:grpSpPr>
      <p:sp>
        <p:nvSpPr>
          <p:cNvPr id="268" name="Google Shape;268;g2fe42c5e765_0_978"/>
          <p:cNvSpPr/>
          <p:nvPr/>
        </p:nvSpPr>
        <p:spPr>
          <a:xfrm flipH="1">
            <a:off x="-897105" y="4"/>
            <a:ext cx="846300" cy="990900"/>
          </a:xfrm>
          <a:prstGeom prst="rect">
            <a:avLst/>
          </a:prstGeom>
          <a:solidFill>
            <a:srgbClr val="A5A5A5"/>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chemeClr val="lt1"/>
              </a:solidFill>
              <a:latin typeface="Calibri"/>
              <a:ea typeface="Calibri"/>
              <a:cs typeface="Calibri"/>
              <a:sym typeface="Calibri"/>
            </a:endParaRPr>
          </a:p>
        </p:txBody>
      </p:sp>
      <p:sp>
        <p:nvSpPr>
          <p:cNvPr id="269" name="Google Shape;269;g2fe42c5e765_0_978"/>
          <p:cNvSpPr txBox="1"/>
          <p:nvPr>
            <p:ph idx="1" type="body"/>
          </p:nvPr>
        </p:nvSpPr>
        <p:spPr>
          <a:xfrm>
            <a:off x="355657" y="1124739"/>
            <a:ext cx="10838100" cy="4002000"/>
          </a:xfrm>
          <a:prstGeom prst="rect">
            <a:avLst/>
          </a:prstGeom>
          <a:noFill/>
          <a:ln>
            <a:noFill/>
          </a:ln>
        </p:spPr>
        <p:txBody>
          <a:bodyPr anchorCtr="0" anchor="t" bIns="60925" lIns="121900" spcFirstLastPara="1" rIns="121900" wrap="square" tIns="60925">
            <a:noAutofit/>
          </a:bodyPr>
          <a:lstStyle>
            <a:lvl1pPr indent="-400050" lvl="0" marL="457200" rtl="0" algn="l">
              <a:lnSpc>
                <a:spcPct val="100000"/>
              </a:lnSpc>
              <a:spcBef>
                <a:spcPts val="400"/>
              </a:spcBef>
              <a:spcAft>
                <a:spcPts val="0"/>
              </a:spcAft>
              <a:buClr>
                <a:srgbClr val="009193"/>
              </a:buClr>
              <a:buSzPts val="2700"/>
              <a:buFont typeface="Lato"/>
              <a:buChar char="•"/>
              <a:defRPr b="1" i="0" sz="2000">
                <a:latin typeface="Lato"/>
                <a:ea typeface="Lato"/>
                <a:cs typeface="Lato"/>
                <a:sym typeface="Lato"/>
              </a:defRPr>
            </a:lvl1pPr>
            <a:lvl2pPr indent="-400050" lvl="1" marL="914400" rtl="0" algn="l">
              <a:lnSpc>
                <a:spcPct val="100000"/>
              </a:lnSpc>
              <a:spcBef>
                <a:spcPts val="400"/>
              </a:spcBef>
              <a:spcAft>
                <a:spcPts val="0"/>
              </a:spcAft>
              <a:buClr>
                <a:srgbClr val="009193"/>
              </a:buClr>
              <a:buSzPts val="2700"/>
              <a:buFont typeface="Lato"/>
              <a:buChar char="•"/>
              <a:defRPr sz="2000">
                <a:latin typeface="Lato"/>
                <a:ea typeface="Lato"/>
                <a:cs typeface="Lato"/>
                <a:sym typeface="Lato"/>
              </a:defRPr>
            </a:lvl2pPr>
            <a:lvl3pPr indent="-361950" lvl="2" marL="1371600" rtl="0" algn="l">
              <a:lnSpc>
                <a:spcPct val="100000"/>
              </a:lnSpc>
              <a:spcBef>
                <a:spcPts val="300"/>
              </a:spcBef>
              <a:spcAft>
                <a:spcPts val="0"/>
              </a:spcAft>
              <a:buClr>
                <a:srgbClr val="009193"/>
              </a:buClr>
              <a:buSzPts val="2100"/>
              <a:buChar char="•"/>
              <a:defRPr sz="1600">
                <a:latin typeface="Lato"/>
                <a:ea typeface="Lato"/>
                <a:cs typeface="Lato"/>
                <a:sym typeface="Lato"/>
              </a:defRPr>
            </a:lvl3pPr>
            <a:lvl4pPr indent="-381000" lvl="3" marL="1828800" rtl="0" algn="l">
              <a:lnSpc>
                <a:spcPct val="100000"/>
              </a:lnSpc>
              <a:spcBef>
                <a:spcPts val="400"/>
              </a:spcBef>
              <a:spcAft>
                <a:spcPts val="0"/>
              </a:spcAft>
              <a:buClr>
                <a:srgbClr val="009193"/>
              </a:buClr>
              <a:buSzPts val="2400"/>
              <a:buFont typeface="Lato"/>
              <a:buChar char="–"/>
              <a:defRPr>
                <a:latin typeface="Lato"/>
                <a:ea typeface="Lato"/>
                <a:cs typeface="Lato"/>
                <a:sym typeface="Lato"/>
              </a:defRPr>
            </a:lvl4pPr>
            <a:lvl5pPr indent="-381000" lvl="4" marL="2286000" rtl="0" algn="l">
              <a:lnSpc>
                <a:spcPct val="100000"/>
              </a:lnSpc>
              <a:spcBef>
                <a:spcPts val="400"/>
              </a:spcBef>
              <a:spcAft>
                <a:spcPts val="0"/>
              </a:spcAft>
              <a:buClr>
                <a:srgbClr val="009193"/>
              </a:buClr>
              <a:buSzPts val="2400"/>
              <a:buFont typeface="Lato"/>
              <a:buChar char="»"/>
              <a:defRPr>
                <a:latin typeface="Lato"/>
                <a:ea typeface="Lato"/>
                <a:cs typeface="Lato"/>
                <a:sym typeface="Lato"/>
              </a:defRPr>
            </a:lvl5pPr>
            <a:lvl6pPr indent="-381000" lvl="5" marL="2743200" rtl="0" algn="l">
              <a:lnSpc>
                <a:spcPct val="100000"/>
              </a:lnSpc>
              <a:spcBef>
                <a:spcPts val="400"/>
              </a:spcBef>
              <a:spcAft>
                <a:spcPts val="0"/>
              </a:spcAft>
              <a:buClr>
                <a:schemeClr val="dk1"/>
              </a:buClr>
              <a:buSzPts val="2400"/>
              <a:buChar char="•"/>
              <a:defRPr/>
            </a:lvl6pPr>
            <a:lvl7pPr indent="-381000" lvl="6" marL="3200400" rtl="0" algn="l">
              <a:lnSpc>
                <a:spcPct val="100000"/>
              </a:lnSpc>
              <a:spcBef>
                <a:spcPts val="400"/>
              </a:spcBef>
              <a:spcAft>
                <a:spcPts val="0"/>
              </a:spcAft>
              <a:buClr>
                <a:schemeClr val="dk1"/>
              </a:buClr>
              <a:buSzPts val="2400"/>
              <a:buChar char="•"/>
              <a:defRPr/>
            </a:lvl7pPr>
            <a:lvl8pPr indent="-381000" lvl="7" marL="3657600" rtl="0" algn="l">
              <a:lnSpc>
                <a:spcPct val="100000"/>
              </a:lnSpc>
              <a:spcBef>
                <a:spcPts val="400"/>
              </a:spcBef>
              <a:spcAft>
                <a:spcPts val="0"/>
              </a:spcAft>
              <a:buClr>
                <a:schemeClr val="dk1"/>
              </a:buClr>
              <a:buSzPts val="2400"/>
              <a:buChar char="•"/>
              <a:defRPr/>
            </a:lvl8pPr>
            <a:lvl9pPr indent="-381000" lvl="8" marL="4114800" rtl="0" algn="l">
              <a:lnSpc>
                <a:spcPct val="100000"/>
              </a:lnSpc>
              <a:spcBef>
                <a:spcPts val="400"/>
              </a:spcBef>
              <a:spcAft>
                <a:spcPts val="0"/>
              </a:spcAft>
              <a:buClr>
                <a:schemeClr val="dk1"/>
              </a:buClr>
              <a:buSzPts val="2400"/>
              <a:buChar char="•"/>
              <a:defRPr/>
            </a:lvl9pPr>
          </a:lstStyle>
          <a:p/>
        </p:txBody>
      </p:sp>
      <p:sp>
        <p:nvSpPr>
          <p:cNvPr id="270" name="Google Shape;270;g2fe42c5e765_0_978"/>
          <p:cNvSpPr txBox="1"/>
          <p:nvPr/>
        </p:nvSpPr>
        <p:spPr>
          <a:xfrm>
            <a:off x="-939808" y="79525"/>
            <a:ext cx="965100" cy="3693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dk1"/>
                </a:solidFill>
                <a:latin typeface="Calibri"/>
                <a:ea typeface="Calibri"/>
                <a:cs typeface="Calibri"/>
                <a:sym typeface="Calibri"/>
              </a:rPr>
              <a:t>Title and Subtitle</a:t>
            </a:r>
            <a:endParaRPr b="0" i="0" sz="900" u="none" cap="none" strike="noStrike">
              <a:solidFill>
                <a:schemeClr val="dk1"/>
              </a:solidFill>
              <a:latin typeface="Calibri"/>
              <a:ea typeface="Calibri"/>
              <a:cs typeface="Calibri"/>
              <a:sym typeface="Calibri"/>
            </a:endParaRPr>
          </a:p>
        </p:txBody>
      </p:sp>
      <p:cxnSp>
        <p:nvCxnSpPr>
          <p:cNvPr id="271" name="Google Shape;271;g2fe42c5e765_0_978"/>
          <p:cNvCxnSpPr/>
          <p:nvPr/>
        </p:nvCxnSpPr>
        <p:spPr>
          <a:xfrm>
            <a:off x="643256" y="529781"/>
            <a:ext cx="0" cy="0"/>
          </a:xfrm>
          <a:prstGeom prst="straightConnector1">
            <a:avLst/>
          </a:prstGeom>
          <a:noFill/>
          <a:ln cap="flat" cmpd="sng" w="9525">
            <a:solidFill>
              <a:schemeClr val="dk2"/>
            </a:solidFill>
            <a:prstDash val="solid"/>
            <a:round/>
            <a:headEnd len="sm" w="sm" type="none"/>
            <a:tailEnd len="sm" w="sm" type="none"/>
          </a:ln>
        </p:spPr>
      </p:cxnSp>
      <p:sp>
        <p:nvSpPr>
          <p:cNvPr id="272" name="Google Shape;272;g2fe42c5e765_0_978"/>
          <p:cNvSpPr txBox="1"/>
          <p:nvPr>
            <p:ph type="title"/>
          </p:nvPr>
        </p:nvSpPr>
        <p:spPr>
          <a:xfrm>
            <a:off x="643256" y="324731"/>
            <a:ext cx="10515600" cy="410100"/>
          </a:xfrm>
          <a:prstGeom prst="rect">
            <a:avLst/>
          </a:prstGeom>
          <a:noFill/>
          <a:ln>
            <a:noFill/>
          </a:ln>
        </p:spPr>
        <p:txBody>
          <a:bodyPr anchorCtr="0" anchor="b" bIns="60925" lIns="121900" spcFirstLastPara="1" rIns="121900" wrap="square" tIns="60925">
            <a:noAutofit/>
          </a:bodyPr>
          <a:lstStyle>
            <a:lvl1pPr lvl="0" marR="0" rtl="0" algn="l">
              <a:lnSpc>
                <a:spcPct val="100000"/>
              </a:lnSpc>
              <a:spcBef>
                <a:spcPts val="0"/>
              </a:spcBef>
              <a:spcAft>
                <a:spcPts val="0"/>
              </a:spcAft>
              <a:buClr>
                <a:srgbClr val="212121"/>
              </a:buClr>
              <a:buSzPts val="2400"/>
              <a:buFont typeface="Lato"/>
              <a:buNone/>
              <a:defRPr b="0" i="0" sz="1800" u="none" cap="none" strike="noStrike">
                <a:solidFill>
                  <a:srgbClr val="212121"/>
                </a:solidFill>
                <a:latin typeface="Lato"/>
                <a:ea typeface="Lato"/>
                <a:cs typeface="Lato"/>
                <a:sym typeface="Lato"/>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9pPr>
          </a:lstStyle>
          <a:p/>
        </p:txBody>
      </p:sp>
      <p:pic>
        <p:nvPicPr>
          <p:cNvPr id="273" name="Google Shape;273;g2fe42c5e765_0_978"/>
          <p:cNvPicPr preferRelativeResize="0"/>
          <p:nvPr/>
        </p:nvPicPr>
        <p:blipFill rotWithShape="1">
          <a:blip r:embed="rId2">
            <a:alphaModFix/>
          </a:blip>
          <a:srcRect b="0" l="0" r="0" t="0"/>
          <a:stretch/>
        </p:blipFill>
        <p:spPr>
          <a:xfrm>
            <a:off x="10855652" y="5499377"/>
            <a:ext cx="1026398" cy="110112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Slide 2">
  <p:cSld name="2. Title Slide 2">
    <p:spTree>
      <p:nvGrpSpPr>
        <p:cNvPr id="274" name="Shape 274"/>
        <p:cNvGrpSpPr/>
        <p:nvPr/>
      </p:nvGrpSpPr>
      <p:grpSpPr>
        <a:xfrm>
          <a:off x="0" y="0"/>
          <a:ext cx="0" cy="0"/>
          <a:chOff x="0" y="0"/>
          <a:chExt cx="0" cy="0"/>
        </a:xfrm>
      </p:grpSpPr>
      <p:pic>
        <p:nvPicPr>
          <p:cNvPr id="275" name="Google Shape;275;g2fe42c5e765_0_985"/>
          <p:cNvPicPr preferRelativeResize="0"/>
          <p:nvPr/>
        </p:nvPicPr>
        <p:blipFill rotWithShape="1">
          <a:blip r:embed="rId2">
            <a:alphaModFix/>
          </a:blip>
          <a:srcRect b="0" l="0" r="0" t="0"/>
          <a:stretch/>
        </p:blipFill>
        <p:spPr>
          <a:xfrm>
            <a:off x="4985688" y="2096249"/>
            <a:ext cx="3671025" cy="3231855"/>
          </a:xfrm>
          <a:prstGeom prst="rect">
            <a:avLst/>
          </a:prstGeom>
          <a:noFill/>
          <a:ln>
            <a:noFill/>
          </a:ln>
        </p:spPr>
      </p:pic>
      <p:pic>
        <p:nvPicPr>
          <p:cNvPr id="276" name="Google Shape;276;g2fe42c5e765_0_985"/>
          <p:cNvPicPr preferRelativeResize="0"/>
          <p:nvPr/>
        </p:nvPicPr>
        <p:blipFill rotWithShape="1">
          <a:blip r:embed="rId3">
            <a:alphaModFix amt="13000"/>
          </a:blip>
          <a:srcRect b="0" l="0" r="0" t="0"/>
          <a:stretch/>
        </p:blipFill>
        <p:spPr>
          <a:xfrm>
            <a:off x="7410963" y="1038419"/>
            <a:ext cx="4816957" cy="4238358"/>
          </a:xfrm>
          <a:prstGeom prst="rect">
            <a:avLst/>
          </a:prstGeom>
          <a:noFill/>
          <a:ln>
            <a:noFill/>
          </a:ln>
        </p:spPr>
      </p:pic>
      <p:pic>
        <p:nvPicPr>
          <p:cNvPr id="277" name="Google Shape;277;g2fe42c5e765_0_985"/>
          <p:cNvPicPr preferRelativeResize="0"/>
          <p:nvPr/>
        </p:nvPicPr>
        <p:blipFill rotWithShape="1">
          <a:blip r:embed="rId3">
            <a:alphaModFix/>
          </a:blip>
          <a:srcRect b="0" l="0" r="0" t="0"/>
          <a:stretch/>
        </p:blipFill>
        <p:spPr>
          <a:xfrm>
            <a:off x="6539215" y="1253915"/>
            <a:ext cx="6159498" cy="5419641"/>
          </a:xfrm>
          <a:prstGeom prst="rect">
            <a:avLst/>
          </a:prstGeom>
          <a:noFill/>
          <a:ln>
            <a:noFill/>
          </a:ln>
        </p:spPr>
      </p:pic>
      <p:pic>
        <p:nvPicPr>
          <p:cNvPr id="278" name="Google Shape;278;g2fe42c5e765_0_985"/>
          <p:cNvPicPr preferRelativeResize="0"/>
          <p:nvPr/>
        </p:nvPicPr>
        <p:blipFill rotWithShape="1">
          <a:blip r:embed="rId4">
            <a:alphaModFix/>
          </a:blip>
          <a:srcRect b="12372" l="0" r="0" t="0"/>
          <a:stretch/>
        </p:blipFill>
        <p:spPr>
          <a:xfrm>
            <a:off x="5666375" y="373960"/>
            <a:ext cx="6753300" cy="6524477"/>
          </a:xfrm>
          <a:prstGeom prst="rect">
            <a:avLst/>
          </a:prstGeom>
          <a:noFill/>
          <a:ln>
            <a:noFill/>
          </a:ln>
        </p:spPr>
      </p:pic>
      <p:pic>
        <p:nvPicPr>
          <p:cNvPr id="279" name="Google Shape;279;g2fe42c5e765_0_985"/>
          <p:cNvPicPr preferRelativeResize="0"/>
          <p:nvPr/>
        </p:nvPicPr>
        <p:blipFill rotWithShape="1">
          <a:blip r:embed="rId5">
            <a:alphaModFix amt="39000"/>
          </a:blip>
          <a:srcRect b="0" l="0" r="0" t="0"/>
          <a:stretch/>
        </p:blipFill>
        <p:spPr>
          <a:xfrm rot="5027782">
            <a:off x="4791598" y="4271742"/>
            <a:ext cx="3092732" cy="272275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slide 3">
  <p:cSld name="3. Title slide 3">
    <p:spTree>
      <p:nvGrpSpPr>
        <p:cNvPr id="280" name="Shape 280"/>
        <p:cNvGrpSpPr/>
        <p:nvPr/>
      </p:nvGrpSpPr>
      <p:grpSpPr>
        <a:xfrm>
          <a:off x="0" y="0"/>
          <a:ext cx="0" cy="0"/>
          <a:chOff x="0" y="0"/>
          <a:chExt cx="0" cy="0"/>
        </a:xfrm>
      </p:grpSpPr>
      <p:pic>
        <p:nvPicPr>
          <p:cNvPr id="281" name="Google Shape;281;g2fe42c5e765_0_991"/>
          <p:cNvPicPr preferRelativeResize="0"/>
          <p:nvPr/>
        </p:nvPicPr>
        <p:blipFill rotWithShape="1">
          <a:blip r:embed="rId2">
            <a:alphaModFix/>
          </a:blip>
          <a:srcRect b="0" l="0" r="0" t="0"/>
          <a:stretch/>
        </p:blipFill>
        <p:spPr>
          <a:xfrm flipH="1">
            <a:off x="2759177" y="2569976"/>
            <a:ext cx="5006275" cy="4407848"/>
          </a:xfrm>
          <a:prstGeom prst="rect">
            <a:avLst/>
          </a:prstGeom>
          <a:noFill/>
          <a:ln>
            <a:noFill/>
          </a:ln>
        </p:spPr>
      </p:pic>
      <p:pic>
        <p:nvPicPr>
          <p:cNvPr id="282" name="Google Shape;282;g2fe42c5e765_0_991"/>
          <p:cNvPicPr preferRelativeResize="0"/>
          <p:nvPr/>
        </p:nvPicPr>
        <p:blipFill rotWithShape="1">
          <a:blip r:embed="rId3">
            <a:alphaModFix/>
          </a:blip>
          <a:srcRect b="16191" l="0" r="0" t="48904"/>
          <a:stretch/>
        </p:blipFill>
        <p:spPr>
          <a:xfrm flipH="1">
            <a:off x="3388225" y="3498349"/>
            <a:ext cx="8783675" cy="3380426"/>
          </a:xfrm>
          <a:prstGeom prst="rect">
            <a:avLst/>
          </a:prstGeom>
          <a:noFill/>
          <a:ln>
            <a:noFill/>
          </a:ln>
        </p:spPr>
      </p:pic>
      <p:pic>
        <p:nvPicPr>
          <p:cNvPr id="283" name="Google Shape;283;g2fe42c5e765_0_991"/>
          <p:cNvPicPr preferRelativeResize="0"/>
          <p:nvPr/>
        </p:nvPicPr>
        <p:blipFill rotWithShape="1">
          <a:blip r:embed="rId2">
            <a:alphaModFix amt="30000"/>
          </a:blip>
          <a:srcRect b="0" l="0" r="0" t="0"/>
          <a:stretch/>
        </p:blipFill>
        <p:spPr>
          <a:xfrm flipH="1" rot="8099825">
            <a:off x="2398653" y="4633084"/>
            <a:ext cx="2775385" cy="244336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Quote Slide">
  <p:cSld name="7. Quote Slide">
    <p:bg>
      <p:bgPr>
        <a:solidFill>
          <a:srgbClr val="FFFFFF"/>
        </a:solidFill>
      </p:bgPr>
    </p:bg>
    <p:spTree>
      <p:nvGrpSpPr>
        <p:cNvPr id="284" name="Shape 284"/>
        <p:cNvGrpSpPr/>
        <p:nvPr/>
      </p:nvGrpSpPr>
      <p:grpSpPr>
        <a:xfrm>
          <a:off x="0" y="0"/>
          <a:ext cx="0" cy="0"/>
          <a:chOff x="0" y="0"/>
          <a:chExt cx="0" cy="0"/>
        </a:xfrm>
      </p:grpSpPr>
      <p:pic>
        <p:nvPicPr>
          <p:cNvPr id="285" name="Google Shape;285;g2fe42c5e765_0_995"/>
          <p:cNvPicPr preferRelativeResize="0"/>
          <p:nvPr/>
        </p:nvPicPr>
        <p:blipFill rotWithShape="1">
          <a:blip r:embed="rId2">
            <a:alphaModFix/>
          </a:blip>
          <a:srcRect b="0" l="0" r="0" t="0"/>
          <a:stretch/>
        </p:blipFill>
        <p:spPr>
          <a:xfrm>
            <a:off x="11267625" y="6263049"/>
            <a:ext cx="683374" cy="464627"/>
          </a:xfrm>
          <a:prstGeom prst="rect">
            <a:avLst/>
          </a:prstGeom>
          <a:noFill/>
          <a:ln>
            <a:noFill/>
          </a:ln>
        </p:spPr>
      </p:pic>
      <p:sp>
        <p:nvSpPr>
          <p:cNvPr id="286" name="Google Shape;286;g2fe42c5e765_0_995"/>
          <p:cNvSpPr/>
          <p:nvPr/>
        </p:nvSpPr>
        <p:spPr>
          <a:xfrm>
            <a:off x="4755725" y="485200"/>
            <a:ext cx="2448300" cy="486300"/>
          </a:xfrm>
          <a:prstGeom prst="rect">
            <a:avLst/>
          </a:pr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00" u="none" cap="none" strike="noStrike">
              <a:solidFill>
                <a:srgbClr val="000000"/>
              </a:solidFill>
              <a:latin typeface="Arial"/>
              <a:ea typeface="Arial"/>
              <a:cs typeface="Arial"/>
              <a:sym typeface="Arial"/>
            </a:endParaRPr>
          </a:p>
        </p:txBody>
      </p:sp>
      <p:pic>
        <p:nvPicPr>
          <p:cNvPr id="287" name="Google Shape;287;g2fe42c5e765_0_995"/>
          <p:cNvPicPr preferRelativeResize="0"/>
          <p:nvPr/>
        </p:nvPicPr>
        <p:blipFill rotWithShape="1">
          <a:blip r:embed="rId3">
            <a:alphaModFix/>
          </a:blip>
          <a:srcRect b="0" l="0" r="0" t="0"/>
          <a:stretch/>
        </p:blipFill>
        <p:spPr>
          <a:xfrm>
            <a:off x="476501" y="600376"/>
            <a:ext cx="1680123" cy="1478325"/>
          </a:xfrm>
          <a:prstGeom prst="rect">
            <a:avLst/>
          </a:prstGeom>
          <a:noFill/>
          <a:ln>
            <a:noFill/>
          </a:ln>
        </p:spPr>
      </p:pic>
      <p:cxnSp>
        <p:nvCxnSpPr>
          <p:cNvPr id="288" name="Google Shape;288;g2fe42c5e765_0_995"/>
          <p:cNvCxnSpPr/>
          <p:nvPr/>
        </p:nvCxnSpPr>
        <p:spPr>
          <a:xfrm>
            <a:off x="571500" y="2274725"/>
            <a:ext cx="0" cy="4050900"/>
          </a:xfrm>
          <a:prstGeom prst="straightConnector1">
            <a:avLst/>
          </a:prstGeom>
          <a:noFill/>
          <a:ln cap="flat" cmpd="sng" w="9525">
            <a:solidFill>
              <a:schemeClr val="accent1"/>
            </a:solidFill>
            <a:prstDash val="solid"/>
            <a:round/>
            <a:headEnd len="sm" w="sm" type="none"/>
            <a:tailEnd len="sm" w="sm" type="none"/>
          </a:ln>
        </p:spPr>
      </p:cxnSp>
      <p:cxnSp>
        <p:nvCxnSpPr>
          <p:cNvPr id="289" name="Google Shape;289;g2fe42c5e765_0_995"/>
          <p:cNvCxnSpPr/>
          <p:nvPr/>
        </p:nvCxnSpPr>
        <p:spPr>
          <a:xfrm>
            <a:off x="2417675" y="719675"/>
            <a:ext cx="88341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extLst>
    <p:ext uri="{DCECCB84-F9BA-43D5-87BE-67443E8EF086}">
      <p15:sldGuideLst>
        <p15:guide id="1" pos="480">
          <p15:clr>
            <a:srgbClr val="FA7B17"/>
          </p15:clr>
        </p15:guide>
        <p15:guide id="2" orient="horz" pos="612">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Layout 1">
    <p:spTree>
      <p:nvGrpSpPr>
        <p:cNvPr id="290" name="Shape 290"/>
        <p:cNvGrpSpPr/>
        <p:nvPr/>
      </p:nvGrpSpPr>
      <p:grpSpPr>
        <a:xfrm>
          <a:off x="0" y="0"/>
          <a:ext cx="0" cy="0"/>
          <a:chOff x="0" y="0"/>
          <a:chExt cx="0" cy="0"/>
        </a:xfrm>
      </p:grpSpPr>
      <p:pic>
        <p:nvPicPr>
          <p:cNvPr id="291" name="Google Shape;291;g2fe42c5e765_0_1001"/>
          <p:cNvPicPr preferRelativeResize="0"/>
          <p:nvPr/>
        </p:nvPicPr>
        <p:blipFill rotWithShape="1">
          <a:blip r:embed="rId2">
            <a:alphaModFix/>
          </a:blip>
          <a:srcRect b="0" l="0" r="0" t="0"/>
          <a:stretch/>
        </p:blipFill>
        <p:spPr>
          <a:xfrm>
            <a:off x="11267625" y="6263049"/>
            <a:ext cx="683374" cy="464627"/>
          </a:xfrm>
          <a:prstGeom prst="rect">
            <a:avLst/>
          </a:prstGeom>
          <a:noFill/>
          <a:ln>
            <a:noFill/>
          </a:ln>
        </p:spPr>
      </p:pic>
      <p:grpSp>
        <p:nvGrpSpPr>
          <p:cNvPr id="292" name="Google Shape;292;g2fe42c5e765_0_1001"/>
          <p:cNvGrpSpPr/>
          <p:nvPr/>
        </p:nvGrpSpPr>
        <p:grpSpPr>
          <a:xfrm>
            <a:off x="-685800" y="1826816"/>
            <a:ext cx="7306410" cy="5834943"/>
            <a:chOff x="-685800" y="1811875"/>
            <a:chExt cx="7306410" cy="5834943"/>
          </a:xfrm>
        </p:grpSpPr>
        <p:pic>
          <p:nvPicPr>
            <p:cNvPr id="293" name="Google Shape;293;g2fe42c5e765_0_1001"/>
            <p:cNvPicPr preferRelativeResize="0"/>
            <p:nvPr/>
          </p:nvPicPr>
          <p:blipFill rotWithShape="1">
            <a:blip r:embed="rId3">
              <a:alphaModFix/>
            </a:blip>
            <a:srcRect b="0" l="0" r="0" t="0"/>
            <a:stretch/>
          </p:blipFill>
          <p:spPr>
            <a:xfrm rot="-2116013">
              <a:off x="2493985" y="3783338"/>
              <a:ext cx="3550125" cy="3125382"/>
            </a:xfrm>
            <a:prstGeom prst="rect">
              <a:avLst/>
            </a:prstGeom>
            <a:noFill/>
            <a:ln>
              <a:noFill/>
            </a:ln>
          </p:spPr>
        </p:pic>
        <p:pic>
          <p:nvPicPr>
            <p:cNvPr id="294" name="Google Shape;294;g2fe42c5e765_0_1001"/>
            <p:cNvPicPr preferRelativeResize="0"/>
            <p:nvPr/>
          </p:nvPicPr>
          <p:blipFill rotWithShape="1">
            <a:blip r:embed="rId4">
              <a:alphaModFix/>
            </a:blip>
            <a:srcRect b="0" l="0" r="0" t="0"/>
            <a:stretch/>
          </p:blipFill>
          <p:spPr>
            <a:xfrm>
              <a:off x="-304793" y="1871232"/>
              <a:ext cx="4953897" cy="4358817"/>
            </a:xfrm>
            <a:prstGeom prst="rect">
              <a:avLst/>
            </a:prstGeom>
            <a:noFill/>
            <a:ln>
              <a:noFill/>
            </a:ln>
          </p:spPr>
        </p:pic>
        <p:pic>
          <p:nvPicPr>
            <p:cNvPr id="295" name="Google Shape;295;g2fe42c5e765_0_1001"/>
            <p:cNvPicPr preferRelativeResize="0"/>
            <p:nvPr/>
          </p:nvPicPr>
          <p:blipFill rotWithShape="1">
            <a:blip r:embed="rId5">
              <a:alphaModFix/>
            </a:blip>
            <a:srcRect b="27943" l="0" r="13859" t="0"/>
            <a:stretch/>
          </p:blipFill>
          <p:spPr>
            <a:xfrm>
              <a:off x="-685800" y="1811875"/>
              <a:ext cx="5471626" cy="5046125"/>
            </a:xfrm>
            <a:prstGeom prst="rect">
              <a:avLst/>
            </a:prstGeom>
            <a:noFill/>
            <a:ln>
              <a:noFill/>
            </a:ln>
          </p:spPr>
        </p:pic>
        <p:pic>
          <p:nvPicPr>
            <p:cNvPr id="296" name="Google Shape;296;g2fe42c5e765_0_1001"/>
            <p:cNvPicPr preferRelativeResize="0"/>
            <p:nvPr/>
          </p:nvPicPr>
          <p:blipFill rotWithShape="1">
            <a:blip r:embed="rId6">
              <a:alphaModFix amt="18000"/>
            </a:blip>
            <a:srcRect b="0" l="0" r="0" t="0"/>
            <a:stretch/>
          </p:blipFill>
          <p:spPr>
            <a:xfrm rot="1671811">
              <a:off x="3428707" y="2822824"/>
              <a:ext cx="2287358" cy="201372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Style with Logo">
  <p:cSld name="CUSTOM_14">
    <p:bg>
      <p:bgPr>
        <a:solidFill>
          <a:schemeClr val="dk1"/>
        </a:solidFill>
      </p:bgPr>
    </p:bg>
    <p:spTree>
      <p:nvGrpSpPr>
        <p:cNvPr id="28" name="Shape 28"/>
        <p:cNvGrpSpPr/>
        <p:nvPr/>
      </p:nvGrpSpPr>
      <p:grpSpPr>
        <a:xfrm>
          <a:off x="0" y="0"/>
          <a:ext cx="0" cy="0"/>
          <a:chOff x="0" y="0"/>
          <a:chExt cx="0" cy="0"/>
        </a:xfrm>
      </p:grpSpPr>
      <p:cxnSp>
        <p:nvCxnSpPr>
          <p:cNvPr id="29" name="Google Shape;29;p17"/>
          <p:cNvCxnSpPr/>
          <p:nvPr/>
        </p:nvCxnSpPr>
        <p:spPr>
          <a:xfrm>
            <a:off x="500625" y="369575"/>
            <a:ext cx="0" cy="320400"/>
          </a:xfrm>
          <a:prstGeom prst="straightConnector1">
            <a:avLst/>
          </a:prstGeom>
          <a:noFill/>
          <a:ln cap="flat" cmpd="sng" w="38100">
            <a:solidFill>
              <a:schemeClr val="accent1"/>
            </a:solidFill>
            <a:prstDash val="solid"/>
            <a:round/>
            <a:headEnd len="sm" w="sm" type="none"/>
            <a:tailEnd len="sm" w="sm" type="none"/>
          </a:ln>
        </p:spPr>
      </p:cxnSp>
      <p:sp>
        <p:nvSpPr>
          <p:cNvPr id="30" name="Google Shape;30;p17"/>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1800"/>
              <a:buFont typeface="Lato"/>
              <a:buNone/>
              <a:defRPr b="0" i="0" sz="1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9pPr>
          </a:lstStyle>
          <a:p/>
        </p:txBody>
      </p:sp>
      <p:pic>
        <p:nvPicPr>
          <p:cNvPr id="31" name="Google Shape;31;p17"/>
          <p:cNvPicPr preferRelativeResize="0"/>
          <p:nvPr/>
        </p:nvPicPr>
        <p:blipFill rotWithShape="1">
          <a:blip r:embed="rId2">
            <a:alphaModFix/>
          </a:blip>
          <a:srcRect b="0" l="0" r="0" t="0"/>
          <a:stretch/>
        </p:blipFill>
        <p:spPr>
          <a:xfrm>
            <a:off x="10855652" y="5499376"/>
            <a:ext cx="1026398" cy="110112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297" name="Shape 297"/>
        <p:cNvGrpSpPr/>
        <p:nvPr/>
      </p:nvGrpSpPr>
      <p:grpSpPr>
        <a:xfrm>
          <a:off x="0" y="0"/>
          <a:ext cx="0" cy="0"/>
          <a:chOff x="0" y="0"/>
          <a:chExt cx="0" cy="0"/>
        </a:xfrm>
      </p:grpSpPr>
      <p:pic>
        <p:nvPicPr>
          <p:cNvPr id="298" name="Google Shape;298;g2fe42c5e765_0_1008"/>
          <p:cNvPicPr preferRelativeResize="0"/>
          <p:nvPr/>
        </p:nvPicPr>
        <p:blipFill rotWithShape="1">
          <a:blip r:embed="rId2">
            <a:alphaModFix/>
          </a:blip>
          <a:srcRect b="0" l="0" r="0" t="0"/>
          <a:stretch/>
        </p:blipFill>
        <p:spPr>
          <a:xfrm>
            <a:off x="11267625" y="6263049"/>
            <a:ext cx="683374" cy="464627"/>
          </a:xfrm>
          <a:prstGeom prst="rect">
            <a:avLst/>
          </a:prstGeom>
          <a:noFill/>
          <a:ln>
            <a:noFill/>
          </a:ln>
        </p:spPr>
      </p:pic>
      <p:grpSp>
        <p:nvGrpSpPr>
          <p:cNvPr id="299" name="Google Shape;299;g2fe42c5e765_0_1008"/>
          <p:cNvGrpSpPr/>
          <p:nvPr/>
        </p:nvGrpSpPr>
        <p:grpSpPr>
          <a:xfrm>
            <a:off x="5846372" y="1729885"/>
            <a:ext cx="6780636" cy="5931888"/>
            <a:chOff x="5831431" y="1714944"/>
            <a:chExt cx="6780636" cy="5931888"/>
          </a:xfrm>
        </p:grpSpPr>
        <p:pic>
          <p:nvPicPr>
            <p:cNvPr id="300" name="Google Shape;300;g2fe42c5e765_0_1008"/>
            <p:cNvPicPr preferRelativeResize="0"/>
            <p:nvPr/>
          </p:nvPicPr>
          <p:blipFill rotWithShape="1">
            <a:blip r:embed="rId3">
              <a:alphaModFix/>
            </a:blip>
            <a:srcRect b="0" l="0" r="0" t="0"/>
            <a:stretch/>
          </p:blipFill>
          <p:spPr>
            <a:xfrm>
              <a:off x="7157065" y="1714944"/>
              <a:ext cx="5455002" cy="4799717"/>
            </a:xfrm>
            <a:prstGeom prst="rect">
              <a:avLst/>
            </a:prstGeom>
            <a:noFill/>
            <a:ln>
              <a:noFill/>
            </a:ln>
          </p:spPr>
        </p:pic>
        <p:pic>
          <p:nvPicPr>
            <p:cNvPr id="301" name="Google Shape;301;g2fe42c5e765_0_1008"/>
            <p:cNvPicPr preferRelativeResize="0"/>
            <p:nvPr/>
          </p:nvPicPr>
          <p:blipFill rotWithShape="1">
            <a:blip r:embed="rId4">
              <a:alphaModFix/>
            </a:blip>
            <a:srcRect b="0" l="0" r="0" t="0"/>
            <a:stretch/>
          </p:blipFill>
          <p:spPr>
            <a:xfrm rot="5400000">
              <a:off x="6427949" y="2887509"/>
              <a:ext cx="3207552" cy="2822252"/>
            </a:xfrm>
            <a:prstGeom prst="rect">
              <a:avLst/>
            </a:prstGeom>
            <a:noFill/>
            <a:ln>
              <a:noFill/>
            </a:ln>
          </p:spPr>
        </p:pic>
        <p:pic>
          <p:nvPicPr>
            <p:cNvPr id="302" name="Google Shape;302;g2fe42c5e765_0_1008"/>
            <p:cNvPicPr preferRelativeResize="0"/>
            <p:nvPr/>
          </p:nvPicPr>
          <p:blipFill rotWithShape="1">
            <a:blip r:embed="rId5">
              <a:alphaModFix/>
            </a:blip>
            <a:srcRect b="0" l="0" r="0" t="0"/>
            <a:stretch/>
          </p:blipFill>
          <p:spPr>
            <a:xfrm>
              <a:off x="6876575" y="2857250"/>
              <a:ext cx="5315426" cy="4000750"/>
            </a:xfrm>
            <a:prstGeom prst="rect">
              <a:avLst/>
            </a:prstGeom>
            <a:noFill/>
            <a:ln>
              <a:noFill/>
            </a:ln>
          </p:spPr>
        </p:pic>
        <p:pic>
          <p:nvPicPr>
            <p:cNvPr id="303" name="Google Shape;303;g2fe42c5e765_0_1008"/>
            <p:cNvPicPr preferRelativeResize="0"/>
            <p:nvPr/>
          </p:nvPicPr>
          <p:blipFill rotWithShape="1">
            <a:blip r:embed="rId6">
              <a:alphaModFix amt="20000"/>
            </a:blip>
            <a:srcRect b="0" l="0" r="0" t="0"/>
            <a:stretch/>
          </p:blipFill>
          <p:spPr>
            <a:xfrm rot="1200723">
              <a:off x="6209998" y="4425590"/>
              <a:ext cx="3143026" cy="2766976"/>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 Layout 3">
    <p:spTree>
      <p:nvGrpSpPr>
        <p:cNvPr id="304" name="Shape 304"/>
        <p:cNvGrpSpPr/>
        <p:nvPr/>
      </p:nvGrpSpPr>
      <p:grpSpPr>
        <a:xfrm>
          <a:off x="0" y="0"/>
          <a:ext cx="0" cy="0"/>
          <a:chOff x="0" y="0"/>
          <a:chExt cx="0" cy="0"/>
        </a:xfrm>
      </p:grpSpPr>
      <p:pic>
        <p:nvPicPr>
          <p:cNvPr id="305" name="Google Shape;305;g2fe42c5e765_0_1015"/>
          <p:cNvPicPr preferRelativeResize="0"/>
          <p:nvPr/>
        </p:nvPicPr>
        <p:blipFill rotWithShape="1">
          <a:blip r:embed="rId2">
            <a:alphaModFix/>
          </a:blip>
          <a:srcRect b="0" l="0" r="0" t="0"/>
          <a:stretch/>
        </p:blipFill>
        <p:spPr>
          <a:xfrm>
            <a:off x="11267625" y="6263049"/>
            <a:ext cx="683374" cy="464627"/>
          </a:xfrm>
          <a:prstGeom prst="rect">
            <a:avLst/>
          </a:prstGeom>
          <a:noFill/>
          <a:ln>
            <a:noFill/>
          </a:ln>
        </p:spPr>
      </p:pic>
      <p:grpSp>
        <p:nvGrpSpPr>
          <p:cNvPr id="306" name="Google Shape;306;g2fe42c5e765_0_1015"/>
          <p:cNvGrpSpPr/>
          <p:nvPr/>
        </p:nvGrpSpPr>
        <p:grpSpPr>
          <a:xfrm>
            <a:off x="-320051" y="1598224"/>
            <a:ext cx="7854730" cy="5639894"/>
            <a:chOff x="-320050" y="1598225"/>
            <a:chExt cx="7854730" cy="5639894"/>
          </a:xfrm>
        </p:grpSpPr>
        <p:pic>
          <p:nvPicPr>
            <p:cNvPr id="307" name="Google Shape;307;g2fe42c5e765_0_1015"/>
            <p:cNvPicPr preferRelativeResize="0"/>
            <p:nvPr/>
          </p:nvPicPr>
          <p:blipFill rotWithShape="1">
            <a:blip r:embed="rId3">
              <a:alphaModFix/>
            </a:blip>
            <a:srcRect b="0" l="0" r="0" t="0"/>
            <a:stretch/>
          </p:blipFill>
          <p:spPr>
            <a:xfrm>
              <a:off x="-320050" y="1598225"/>
              <a:ext cx="5977825" cy="5259777"/>
            </a:xfrm>
            <a:prstGeom prst="rect">
              <a:avLst/>
            </a:prstGeom>
            <a:noFill/>
            <a:ln>
              <a:noFill/>
            </a:ln>
          </p:spPr>
        </p:pic>
        <p:pic>
          <p:nvPicPr>
            <p:cNvPr id="308" name="Google Shape;308;g2fe42c5e765_0_1015"/>
            <p:cNvPicPr preferRelativeResize="0"/>
            <p:nvPr/>
          </p:nvPicPr>
          <p:blipFill rotWithShape="1">
            <a:blip r:embed="rId4">
              <a:alphaModFix/>
            </a:blip>
            <a:srcRect b="18720" l="15031" r="0" t="17690"/>
            <a:stretch/>
          </p:blipFill>
          <p:spPr>
            <a:xfrm>
              <a:off x="-26550" y="1781525"/>
              <a:ext cx="6257349" cy="5163050"/>
            </a:xfrm>
            <a:prstGeom prst="rect">
              <a:avLst/>
            </a:prstGeom>
            <a:noFill/>
            <a:ln>
              <a:noFill/>
            </a:ln>
          </p:spPr>
        </p:pic>
        <p:pic>
          <p:nvPicPr>
            <p:cNvPr id="309" name="Google Shape;309;g2fe42c5e765_0_1015"/>
            <p:cNvPicPr preferRelativeResize="0"/>
            <p:nvPr/>
          </p:nvPicPr>
          <p:blipFill rotWithShape="1">
            <a:blip r:embed="rId5">
              <a:alphaModFix/>
            </a:blip>
            <a:srcRect b="0" l="0" r="0" t="0"/>
            <a:stretch/>
          </p:blipFill>
          <p:spPr>
            <a:xfrm>
              <a:off x="4106182" y="4493646"/>
              <a:ext cx="3119124" cy="2744473"/>
            </a:xfrm>
            <a:prstGeom prst="rect">
              <a:avLst/>
            </a:prstGeom>
            <a:noFill/>
            <a:ln>
              <a:noFill/>
            </a:ln>
          </p:spPr>
        </p:pic>
        <p:pic>
          <p:nvPicPr>
            <p:cNvPr id="310" name="Google Shape;310;g2fe42c5e765_0_1015"/>
            <p:cNvPicPr preferRelativeResize="0"/>
            <p:nvPr/>
          </p:nvPicPr>
          <p:blipFill rotWithShape="1">
            <a:blip r:embed="rId5">
              <a:alphaModFix amt="34000"/>
            </a:blip>
            <a:srcRect b="0" l="0" r="0" t="0"/>
            <a:stretch/>
          </p:blipFill>
          <p:spPr>
            <a:xfrm rot="-6212850">
              <a:off x="4275730" y="4004308"/>
              <a:ext cx="3119127" cy="2744475"/>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 Layout 4">
    <p:spTree>
      <p:nvGrpSpPr>
        <p:cNvPr id="311" name="Shape 311"/>
        <p:cNvGrpSpPr/>
        <p:nvPr/>
      </p:nvGrpSpPr>
      <p:grpSpPr>
        <a:xfrm>
          <a:off x="0" y="0"/>
          <a:ext cx="0" cy="0"/>
          <a:chOff x="0" y="0"/>
          <a:chExt cx="0" cy="0"/>
        </a:xfrm>
      </p:grpSpPr>
      <p:pic>
        <p:nvPicPr>
          <p:cNvPr id="312" name="Google Shape;312;g2fe42c5e765_0_1022"/>
          <p:cNvPicPr preferRelativeResize="0"/>
          <p:nvPr/>
        </p:nvPicPr>
        <p:blipFill rotWithShape="1">
          <a:blip r:embed="rId2">
            <a:alphaModFix/>
          </a:blip>
          <a:srcRect b="0" l="0" r="0" t="0"/>
          <a:stretch/>
        </p:blipFill>
        <p:spPr>
          <a:xfrm>
            <a:off x="11267625" y="6263049"/>
            <a:ext cx="683374" cy="464627"/>
          </a:xfrm>
          <a:prstGeom prst="rect">
            <a:avLst/>
          </a:prstGeom>
          <a:noFill/>
          <a:ln>
            <a:noFill/>
          </a:ln>
        </p:spPr>
      </p:pic>
      <p:grpSp>
        <p:nvGrpSpPr>
          <p:cNvPr id="313" name="Google Shape;313;g2fe42c5e765_0_1022"/>
          <p:cNvGrpSpPr/>
          <p:nvPr/>
        </p:nvGrpSpPr>
        <p:grpSpPr>
          <a:xfrm>
            <a:off x="5861363" y="684254"/>
            <a:ext cx="7527496" cy="7324769"/>
            <a:chOff x="7437468" y="2220010"/>
            <a:chExt cx="5630982" cy="5479331"/>
          </a:xfrm>
        </p:grpSpPr>
        <p:pic>
          <p:nvPicPr>
            <p:cNvPr id="314" name="Google Shape;314;g2fe42c5e765_0_1022"/>
            <p:cNvPicPr preferRelativeResize="0"/>
            <p:nvPr/>
          </p:nvPicPr>
          <p:blipFill rotWithShape="1">
            <a:blip r:embed="rId3">
              <a:alphaModFix amt="39000"/>
            </a:blip>
            <a:srcRect b="0" l="0" r="0" t="0"/>
            <a:stretch/>
          </p:blipFill>
          <p:spPr>
            <a:xfrm>
              <a:off x="8627858" y="3009262"/>
              <a:ext cx="1960535" cy="1725998"/>
            </a:xfrm>
            <a:prstGeom prst="rect">
              <a:avLst/>
            </a:prstGeom>
            <a:noFill/>
            <a:ln>
              <a:noFill/>
            </a:ln>
          </p:spPr>
        </p:pic>
        <p:pic>
          <p:nvPicPr>
            <p:cNvPr id="315" name="Google Shape;315;g2fe42c5e765_0_1022"/>
            <p:cNvPicPr preferRelativeResize="0"/>
            <p:nvPr/>
          </p:nvPicPr>
          <p:blipFill rotWithShape="1">
            <a:blip r:embed="rId4">
              <a:alphaModFix/>
            </a:blip>
            <a:srcRect b="0" l="0" r="0" t="0"/>
            <a:stretch/>
          </p:blipFill>
          <p:spPr>
            <a:xfrm rot="2700006">
              <a:off x="8267764" y="3146225"/>
              <a:ext cx="4122042" cy="3626901"/>
            </a:xfrm>
            <a:prstGeom prst="rect">
              <a:avLst/>
            </a:prstGeom>
            <a:noFill/>
            <a:ln>
              <a:noFill/>
            </a:ln>
          </p:spPr>
        </p:pic>
        <p:pic>
          <p:nvPicPr>
            <p:cNvPr id="316" name="Google Shape;316;g2fe42c5e765_0_1022"/>
            <p:cNvPicPr preferRelativeResize="0"/>
            <p:nvPr/>
          </p:nvPicPr>
          <p:blipFill rotWithShape="1">
            <a:blip r:embed="rId5">
              <a:alphaModFix/>
            </a:blip>
            <a:srcRect b="17295" l="6172" r="9381" t="18977"/>
            <a:stretch/>
          </p:blipFill>
          <p:spPr>
            <a:xfrm>
              <a:off x="8189769" y="3527175"/>
              <a:ext cx="3997676" cy="3326201"/>
            </a:xfrm>
            <a:prstGeom prst="rect">
              <a:avLst/>
            </a:prstGeom>
            <a:noFill/>
            <a:ln>
              <a:noFill/>
            </a:ln>
          </p:spPr>
        </p:pic>
        <p:pic>
          <p:nvPicPr>
            <p:cNvPr id="317" name="Google Shape;317;g2fe42c5e765_0_1022"/>
            <p:cNvPicPr preferRelativeResize="0"/>
            <p:nvPr/>
          </p:nvPicPr>
          <p:blipFill rotWithShape="1">
            <a:blip r:embed="rId6">
              <a:alphaModFix amt="70000"/>
            </a:blip>
            <a:srcRect b="0" l="0" r="0" t="0"/>
            <a:stretch/>
          </p:blipFill>
          <p:spPr>
            <a:xfrm>
              <a:off x="7740785" y="5244959"/>
              <a:ext cx="1832259" cy="1613049"/>
            </a:xfrm>
            <a:prstGeom prst="rect">
              <a:avLst/>
            </a:prstGeom>
            <a:noFill/>
            <a:ln>
              <a:noFill/>
            </a:ln>
          </p:spPr>
        </p:pic>
        <p:pic>
          <p:nvPicPr>
            <p:cNvPr id="318" name="Google Shape;318;g2fe42c5e765_0_1022"/>
            <p:cNvPicPr preferRelativeResize="0"/>
            <p:nvPr/>
          </p:nvPicPr>
          <p:blipFill rotWithShape="1">
            <a:blip r:embed="rId7">
              <a:alphaModFix/>
            </a:blip>
            <a:srcRect b="0" l="0" r="0" t="0"/>
            <a:stretch/>
          </p:blipFill>
          <p:spPr>
            <a:xfrm>
              <a:off x="7437468" y="5482388"/>
              <a:ext cx="1587994" cy="1397248"/>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 Layout 12">
    <p:spTree>
      <p:nvGrpSpPr>
        <p:cNvPr id="319" name="Shape 319"/>
        <p:cNvGrpSpPr/>
        <p:nvPr/>
      </p:nvGrpSpPr>
      <p:grpSpPr>
        <a:xfrm>
          <a:off x="0" y="0"/>
          <a:ext cx="0" cy="0"/>
          <a:chOff x="0" y="0"/>
          <a:chExt cx="0" cy="0"/>
        </a:xfrm>
      </p:grpSpPr>
      <p:grpSp>
        <p:nvGrpSpPr>
          <p:cNvPr id="320" name="Google Shape;320;g2fe42c5e765_0_1030"/>
          <p:cNvGrpSpPr/>
          <p:nvPr/>
        </p:nvGrpSpPr>
        <p:grpSpPr>
          <a:xfrm flipH="1">
            <a:off x="6590216" y="1769444"/>
            <a:ext cx="6028209" cy="5588902"/>
            <a:chOff x="-389412" y="1755074"/>
            <a:chExt cx="6028209" cy="5588902"/>
          </a:xfrm>
        </p:grpSpPr>
        <p:pic>
          <p:nvPicPr>
            <p:cNvPr id="321" name="Google Shape;321;g2fe42c5e765_0_1030"/>
            <p:cNvPicPr preferRelativeResize="0"/>
            <p:nvPr/>
          </p:nvPicPr>
          <p:blipFill rotWithShape="1">
            <a:blip r:embed="rId2">
              <a:alphaModFix amt="16000"/>
            </a:blip>
            <a:srcRect b="0" l="0" r="0" t="0"/>
            <a:stretch/>
          </p:blipFill>
          <p:spPr>
            <a:xfrm>
              <a:off x="-313212" y="1755074"/>
              <a:ext cx="5542876" cy="4879824"/>
            </a:xfrm>
            <a:prstGeom prst="rect">
              <a:avLst/>
            </a:prstGeom>
            <a:noFill/>
            <a:ln>
              <a:noFill/>
            </a:ln>
          </p:spPr>
        </p:pic>
        <p:pic>
          <p:nvPicPr>
            <p:cNvPr id="322" name="Google Shape;322;g2fe42c5e765_0_1030"/>
            <p:cNvPicPr preferRelativeResize="0"/>
            <p:nvPr/>
          </p:nvPicPr>
          <p:blipFill rotWithShape="1">
            <a:blip r:embed="rId2">
              <a:alphaModFix/>
            </a:blip>
            <a:srcRect b="0" l="0" r="0" t="0"/>
            <a:stretch/>
          </p:blipFill>
          <p:spPr>
            <a:xfrm>
              <a:off x="-389412" y="1978175"/>
              <a:ext cx="5542876" cy="4879824"/>
            </a:xfrm>
            <a:prstGeom prst="rect">
              <a:avLst/>
            </a:prstGeom>
            <a:noFill/>
            <a:ln>
              <a:noFill/>
            </a:ln>
          </p:spPr>
        </p:pic>
        <p:pic>
          <p:nvPicPr>
            <p:cNvPr id="323" name="Google Shape;323;g2fe42c5e765_0_1030"/>
            <p:cNvPicPr preferRelativeResize="0"/>
            <p:nvPr/>
          </p:nvPicPr>
          <p:blipFill rotWithShape="1">
            <a:blip r:embed="rId3">
              <a:alphaModFix/>
            </a:blip>
            <a:srcRect b="0" l="0" r="0" t="0"/>
            <a:stretch/>
          </p:blipFill>
          <p:spPr>
            <a:xfrm rot="1004052">
              <a:off x="1907609" y="3949885"/>
              <a:ext cx="3374909" cy="2971130"/>
            </a:xfrm>
            <a:prstGeom prst="rect">
              <a:avLst/>
            </a:prstGeom>
            <a:noFill/>
            <a:ln>
              <a:noFill/>
            </a:ln>
          </p:spPr>
        </p:pic>
        <p:pic>
          <p:nvPicPr>
            <p:cNvPr id="324" name="Google Shape;324;g2fe42c5e765_0_1030"/>
            <p:cNvPicPr preferRelativeResize="0"/>
            <p:nvPr/>
          </p:nvPicPr>
          <p:blipFill rotWithShape="1">
            <a:blip r:embed="rId4">
              <a:alphaModFix/>
            </a:blip>
            <a:srcRect b="16303" l="3865" r="19134" t="17637"/>
            <a:stretch/>
          </p:blipFill>
          <p:spPr>
            <a:xfrm>
              <a:off x="-149287" y="2276580"/>
              <a:ext cx="4843899" cy="4581426"/>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 Layout 10">
    <p:spTree>
      <p:nvGrpSpPr>
        <p:cNvPr id="325" name="Shape 325"/>
        <p:cNvGrpSpPr/>
        <p:nvPr/>
      </p:nvGrpSpPr>
      <p:grpSpPr>
        <a:xfrm>
          <a:off x="0" y="0"/>
          <a:ext cx="0" cy="0"/>
          <a:chOff x="0" y="0"/>
          <a:chExt cx="0" cy="0"/>
        </a:xfrm>
      </p:grpSpPr>
      <p:grpSp>
        <p:nvGrpSpPr>
          <p:cNvPr id="326" name="Google Shape;326;g2fe42c5e765_0_1036"/>
          <p:cNvGrpSpPr/>
          <p:nvPr/>
        </p:nvGrpSpPr>
        <p:grpSpPr>
          <a:xfrm>
            <a:off x="0" y="3517280"/>
            <a:ext cx="8036677" cy="4102025"/>
            <a:chOff x="0" y="2697088"/>
            <a:chExt cx="9961176" cy="5083684"/>
          </a:xfrm>
        </p:grpSpPr>
        <p:pic>
          <p:nvPicPr>
            <p:cNvPr id="327" name="Google Shape;327;g2fe42c5e765_0_1036"/>
            <p:cNvPicPr preferRelativeResize="0"/>
            <p:nvPr/>
          </p:nvPicPr>
          <p:blipFill rotWithShape="1">
            <a:blip r:embed="rId2">
              <a:alphaModFix/>
            </a:blip>
            <a:srcRect b="0" l="0" r="0" t="0"/>
            <a:stretch/>
          </p:blipFill>
          <p:spPr>
            <a:xfrm>
              <a:off x="4925475" y="2697088"/>
              <a:ext cx="4669327" cy="4110750"/>
            </a:xfrm>
            <a:prstGeom prst="rect">
              <a:avLst/>
            </a:prstGeom>
            <a:noFill/>
            <a:ln>
              <a:noFill/>
            </a:ln>
          </p:spPr>
        </p:pic>
        <p:pic>
          <p:nvPicPr>
            <p:cNvPr id="328" name="Google Shape;328;g2fe42c5e765_0_1036"/>
            <p:cNvPicPr preferRelativeResize="0"/>
            <p:nvPr/>
          </p:nvPicPr>
          <p:blipFill rotWithShape="1">
            <a:blip r:embed="rId3">
              <a:alphaModFix/>
            </a:blip>
            <a:srcRect b="16191" l="0" r="0" t="48904"/>
            <a:stretch/>
          </p:blipFill>
          <p:spPr>
            <a:xfrm>
              <a:off x="0" y="3677775"/>
              <a:ext cx="8264300" cy="3180224"/>
            </a:xfrm>
            <a:prstGeom prst="rect">
              <a:avLst/>
            </a:prstGeom>
            <a:noFill/>
            <a:ln>
              <a:noFill/>
            </a:ln>
          </p:spPr>
        </p:pic>
        <p:pic>
          <p:nvPicPr>
            <p:cNvPr id="329" name="Google Shape;329;g2fe42c5e765_0_1036"/>
            <p:cNvPicPr preferRelativeResize="0"/>
            <p:nvPr/>
          </p:nvPicPr>
          <p:blipFill rotWithShape="1">
            <a:blip r:embed="rId2">
              <a:alphaModFix amt="30000"/>
            </a:blip>
            <a:srcRect b="0" l="0" r="0" t="0"/>
            <a:stretch/>
          </p:blipFill>
          <p:spPr>
            <a:xfrm rot="-8100000">
              <a:off x="6674640" y="4663007"/>
              <a:ext cx="2821519" cy="2483978"/>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 Layout 7">
    <p:spTree>
      <p:nvGrpSpPr>
        <p:cNvPr id="330" name="Shape 330"/>
        <p:cNvGrpSpPr/>
        <p:nvPr/>
      </p:nvGrpSpPr>
      <p:grpSpPr>
        <a:xfrm>
          <a:off x="0" y="0"/>
          <a:ext cx="0" cy="0"/>
          <a:chOff x="0" y="0"/>
          <a:chExt cx="0" cy="0"/>
        </a:xfrm>
      </p:grpSpPr>
      <p:grpSp>
        <p:nvGrpSpPr>
          <p:cNvPr id="331" name="Google Shape;331;g2fe42c5e765_0_1041"/>
          <p:cNvGrpSpPr/>
          <p:nvPr/>
        </p:nvGrpSpPr>
        <p:grpSpPr>
          <a:xfrm>
            <a:off x="-292455" y="2273086"/>
            <a:ext cx="6168562" cy="5191414"/>
            <a:chOff x="-240185" y="2806573"/>
            <a:chExt cx="5441088" cy="4579178"/>
          </a:xfrm>
        </p:grpSpPr>
        <p:pic>
          <p:nvPicPr>
            <p:cNvPr id="332" name="Google Shape;332;g2fe42c5e765_0_1041"/>
            <p:cNvPicPr preferRelativeResize="0"/>
            <p:nvPr/>
          </p:nvPicPr>
          <p:blipFill rotWithShape="1">
            <a:blip r:embed="rId2">
              <a:alphaModFix amt="21000"/>
            </a:blip>
            <a:srcRect b="0" l="0" r="0" t="0"/>
            <a:stretch/>
          </p:blipFill>
          <p:spPr>
            <a:xfrm>
              <a:off x="-240185" y="2806573"/>
              <a:ext cx="4345201" cy="3823249"/>
            </a:xfrm>
            <a:prstGeom prst="rect">
              <a:avLst/>
            </a:prstGeom>
            <a:noFill/>
            <a:ln>
              <a:noFill/>
            </a:ln>
          </p:spPr>
        </p:pic>
        <p:pic>
          <p:nvPicPr>
            <p:cNvPr id="333" name="Google Shape;333;g2fe42c5e765_0_1041"/>
            <p:cNvPicPr preferRelativeResize="0"/>
            <p:nvPr/>
          </p:nvPicPr>
          <p:blipFill rotWithShape="1">
            <a:blip r:embed="rId2">
              <a:alphaModFix/>
            </a:blip>
            <a:srcRect b="0" l="0" r="0" t="0"/>
            <a:stretch/>
          </p:blipFill>
          <p:spPr>
            <a:xfrm>
              <a:off x="-240185" y="2970523"/>
              <a:ext cx="4345201" cy="3823249"/>
            </a:xfrm>
            <a:prstGeom prst="rect">
              <a:avLst/>
            </a:prstGeom>
            <a:noFill/>
            <a:ln>
              <a:noFill/>
            </a:ln>
          </p:spPr>
        </p:pic>
        <p:pic>
          <p:nvPicPr>
            <p:cNvPr id="334" name="Google Shape;334;g2fe42c5e765_0_1041"/>
            <p:cNvPicPr preferRelativeResize="0"/>
            <p:nvPr/>
          </p:nvPicPr>
          <p:blipFill rotWithShape="1">
            <a:blip r:embed="rId3">
              <a:alphaModFix/>
            </a:blip>
            <a:srcRect b="29601" l="9306" r="19600" t="11561"/>
            <a:stretch/>
          </p:blipFill>
          <p:spPr>
            <a:xfrm>
              <a:off x="0" y="3434650"/>
              <a:ext cx="3751875" cy="3423351"/>
            </a:xfrm>
            <a:prstGeom prst="rect">
              <a:avLst/>
            </a:prstGeom>
            <a:noFill/>
            <a:ln>
              <a:noFill/>
            </a:ln>
          </p:spPr>
        </p:pic>
        <p:pic>
          <p:nvPicPr>
            <p:cNvPr id="335" name="Google Shape;335;g2fe42c5e765_0_1041"/>
            <p:cNvPicPr preferRelativeResize="0"/>
            <p:nvPr/>
          </p:nvPicPr>
          <p:blipFill rotWithShape="1">
            <a:blip r:embed="rId4">
              <a:alphaModFix amt="37000"/>
            </a:blip>
            <a:srcRect b="0" l="0" r="0" t="0"/>
            <a:stretch/>
          </p:blipFill>
          <p:spPr>
            <a:xfrm rot="-914970">
              <a:off x="2411170" y="4855674"/>
              <a:ext cx="2540488" cy="2235327"/>
            </a:xfrm>
            <a:prstGeom prst="rect">
              <a:avLst/>
            </a:prstGeom>
            <a:noFill/>
            <a:ln>
              <a:noFill/>
            </a:ln>
          </p:spPr>
        </p:pic>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asic Slide with Teal Background">
  <p:cSld name="6. Basic Slide with Teal Background">
    <p:bg>
      <p:bgPr>
        <a:solidFill>
          <a:srgbClr val="009193"/>
        </a:solidFill>
      </p:bgPr>
    </p:bg>
    <p:spTree>
      <p:nvGrpSpPr>
        <p:cNvPr id="336" name="Shape 336"/>
        <p:cNvGrpSpPr/>
        <p:nvPr/>
      </p:nvGrpSpPr>
      <p:grpSpPr>
        <a:xfrm>
          <a:off x="0" y="0"/>
          <a:ext cx="0" cy="0"/>
          <a:chOff x="0" y="0"/>
          <a:chExt cx="0" cy="0"/>
        </a:xfrm>
      </p:grpSpPr>
      <p:cxnSp>
        <p:nvCxnSpPr>
          <p:cNvPr id="337" name="Google Shape;337;g2fe42c5e765_0_1047"/>
          <p:cNvCxnSpPr/>
          <p:nvPr/>
        </p:nvCxnSpPr>
        <p:spPr>
          <a:xfrm>
            <a:off x="609600" y="6556300"/>
            <a:ext cx="11028900" cy="0"/>
          </a:xfrm>
          <a:prstGeom prst="straightConnector1">
            <a:avLst/>
          </a:prstGeom>
          <a:noFill/>
          <a:ln cap="flat" cmpd="sng" w="19050">
            <a:solidFill>
              <a:schemeClr val="lt1"/>
            </a:solidFill>
            <a:prstDash val="solid"/>
            <a:round/>
            <a:headEnd len="sm" w="sm" type="none"/>
            <a:tailEnd len="sm" w="sm" type="none"/>
          </a:ln>
        </p:spPr>
      </p:cxnSp>
      <p:sp>
        <p:nvSpPr>
          <p:cNvPr id="338" name="Google Shape;338;g2fe42c5e765_0_1047"/>
          <p:cNvSpPr txBox="1"/>
          <p:nvPr>
            <p:ph type="title"/>
          </p:nvPr>
        </p:nvSpPr>
        <p:spPr>
          <a:xfrm>
            <a:off x="643256" y="324731"/>
            <a:ext cx="10515600" cy="410100"/>
          </a:xfrm>
          <a:prstGeom prst="rect">
            <a:avLst/>
          </a:prstGeom>
          <a:noFill/>
          <a:ln>
            <a:noFill/>
          </a:ln>
        </p:spPr>
        <p:txBody>
          <a:bodyPr anchorCtr="0" anchor="b" bIns="60925" lIns="121900" spcFirstLastPara="1" rIns="121900" wrap="square" tIns="60925">
            <a:noAutofit/>
          </a:bodyPr>
          <a:lstStyle>
            <a:lvl1pPr lvl="0" marR="0" rtl="0" algn="l">
              <a:lnSpc>
                <a:spcPct val="100000"/>
              </a:lnSpc>
              <a:spcBef>
                <a:spcPts val="0"/>
              </a:spcBef>
              <a:spcAft>
                <a:spcPts val="0"/>
              </a:spcAft>
              <a:buClr>
                <a:schemeClr val="lt1"/>
              </a:buClr>
              <a:buSzPts val="2400"/>
              <a:buFont typeface="Lato"/>
              <a:buNone/>
              <a:defRPr b="0" i="0" sz="1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9pPr>
          </a:lstStyle>
          <a:p/>
        </p:txBody>
      </p:sp>
      <p:cxnSp>
        <p:nvCxnSpPr>
          <p:cNvPr id="339" name="Google Shape;339;g2fe42c5e765_0_1047"/>
          <p:cNvCxnSpPr/>
          <p:nvPr/>
        </p:nvCxnSpPr>
        <p:spPr>
          <a:xfrm>
            <a:off x="11694375" y="559825"/>
            <a:ext cx="0" cy="5872500"/>
          </a:xfrm>
          <a:prstGeom prst="straightConnector1">
            <a:avLst/>
          </a:prstGeom>
          <a:noFill/>
          <a:ln cap="flat" cmpd="sng" w="19050">
            <a:solidFill>
              <a:schemeClr val="lt1"/>
            </a:solidFill>
            <a:prstDash val="solid"/>
            <a:round/>
            <a:headEnd len="sm" w="sm" type="none"/>
            <a:tailEnd len="sm" w="sm" type="none"/>
          </a:ln>
        </p:spPr>
      </p:cxnSp>
      <p:pic>
        <p:nvPicPr>
          <p:cNvPr id="340" name="Google Shape;340;g2fe42c5e765_0_1047"/>
          <p:cNvPicPr preferRelativeResize="0"/>
          <p:nvPr/>
        </p:nvPicPr>
        <p:blipFill rotWithShape="1">
          <a:blip r:embed="rId2">
            <a:alphaModFix/>
          </a:blip>
          <a:srcRect b="0" l="0" r="0" t="0"/>
          <a:stretch/>
        </p:blipFill>
        <p:spPr>
          <a:xfrm>
            <a:off x="11255600" y="6286459"/>
            <a:ext cx="683378" cy="466590"/>
          </a:xfrm>
          <a:prstGeom prst="rect">
            <a:avLst/>
          </a:prstGeom>
          <a:noFill/>
          <a:ln>
            <a:noFill/>
          </a:ln>
        </p:spPr>
      </p:pic>
      <p:sp>
        <p:nvSpPr>
          <p:cNvPr id="341" name="Google Shape;341;g2fe42c5e765_0_1047"/>
          <p:cNvSpPr txBox="1"/>
          <p:nvPr>
            <p:ph idx="1" type="body"/>
          </p:nvPr>
        </p:nvSpPr>
        <p:spPr>
          <a:xfrm>
            <a:off x="355657" y="1124739"/>
            <a:ext cx="10838100" cy="4002000"/>
          </a:xfrm>
          <a:prstGeom prst="rect">
            <a:avLst/>
          </a:prstGeom>
          <a:noFill/>
          <a:ln>
            <a:noFill/>
          </a:ln>
        </p:spPr>
        <p:txBody>
          <a:bodyPr anchorCtr="0" anchor="t" bIns="60925" lIns="121900" spcFirstLastPara="1" rIns="121900" wrap="square" tIns="60925">
            <a:noAutofit/>
          </a:bodyPr>
          <a:lstStyle>
            <a:lvl1pPr indent="-400050" lvl="0" marL="457200" rtl="0" algn="l">
              <a:lnSpc>
                <a:spcPct val="100000"/>
              </a:lnSpc>
              <a:spcBef>
                <a:spcPts val="400"/>
              </a:spcBef>
              <a:spcAft>
                <a:spcPts val="0"/>
              </a:spcAft>
              <a:buClr>
                <a:schemeClr val="lt1"/>
              </a:buClr>
              <a:buSzPts val="2700"/>
              <a:buFont typeface="Lato"/>
              <a:buChar char="•"/>
              <a:defRPr b="1" i="0" sz="2000">
                <a:solidFill>
                  <a:schemeClr val="lt1"/>
                </a:solidFill>
                <a:latin typeface="Lato"/>
                <a:ea typeface="Lato"/>
                <a:cs typeface="Lato"/>
                <a:sym typeface="Lato"/>
              </a:defRPr>
            </a:lvl1pPr>
            <a:lvl2pPr indent="-400050" lvl="1" marL="914400" rtl="0" algn="l">
              <a:lnSpc>
                <a:spcPct val="100000"/>
              </a:lnSpc>
              <a:spcBef>
                <a:spcPts val="400"/>
              </a:spcBef>
              <a:spcAft>
                <a:spcPts val="0"/>
              </a:spcAft>
              <a:buClr>
                <a:schemeClr val="lt1"/>
              </a:buClr>
              <a:buSzPts val="2700"/>
              <a:buFont typeface="Lato"/>
              <a:buChar char="•"/>
              <a:defRPr sz="2000">
                <a:solidFill>
                  <a:schemeClr val="lt1"/>
                </a:solidFill>
                <a:latin typeface="Lato"/>
                <a:ea typeface="Lato"/>
                <a:cs typeface="Lato"/>
                <a:sym typeface="Lato"/>
              </a:defRPr>
            </a:lvl2pPr>
            <a:lvl3pPr indent="-361950" lvl="2" marL="1371600" rtl="0" algn="l">
              <a:lnSpc>
                <a:spcPct val="100000"/>
              </a:lnSpc>
              <a:spcBef>
                <a:spcPts val="300"/>
              </a:spcBef>
              <a:spcAft>
                <a:spcPts val="0"/>
              </a:spcAft>
              <a:buClr>
                <a:schemeClr val="lt1"/>
              </a:buClr>
              <a:buSzPts val="2100"/>
              <a:buChar char="•"/>
              <a:defRPr sz="1600">
                <a:solidFill>
                  <a:schemeClr val="lt1"/>
                </a:solidFill>
                <a:latin typeface="Lato"/>
                <a:ea typeface="Lato"/>
                <a:cs typeface="Lato"/>
                <a:sym typeface="Lato"/>
              </a:defRPr>
            </a:lvl3pPr>
            <a:lvl4pPr indent="-381000" lvl="3" marL="1828800" rtl="0" algn="l">
              <a:lnSpc>
                <a:spcPct val="100000"/>
              </a:lnSpc>
              <a:spcBef>
                <a:spcPts val="400"/>
              </a:spcBef>
              <a:spcAft>
                <a:spcPts val="0"/>
              </a:spcAft>
              <a:buClr>
                <a:schemeClr val="lt1"/>
              </a:buClr>
              <a:buSzPts val="2400"/>
              <a:buFont typeface="Lato"/>
              <a:buChar char="–"/>
              <a:defRPr>
                <a:solidFill>
                  <a:schemeClr val="lt1"/>
                </a:solidFill>
                <a:latin typeface="Lato"/>
                <a:ea typeface="Lato"/>
                <a:cs typeface="Lato"/>
                <a:sym typeface="Lato"/>
              </a:defRPr>
            </a:lvl4pPr>
            <a:lvl5pPr indent="-381000" lvl="4" marL="2286000" rtl="0" algn="l">
              <a:lnSpc>
                <a:spcPct val="100000"/>
              </a:lnSpc>
              <a:spcBef>
                <a:spcPts val="400"/>
              </a:spcBef>
              <a:spcAft>
                <a:spcPts val="0"/>
              </a:spcAft>
              <a:buClr>
                <a:schemeClr val="lt1"/>
              </a:buClr>
              <a:buSzPts val="2400"/>
              <a:buFont typeface="Lato"/>
              <a:buChar char="»"/>
              <a:defRPr>
                <a:solidFill>
                  <a:schemeClr val="lt1"/>
                </a:solidFill>
                <a:latin typeface="Lato"/>
                <a:ea typeface="Lato"/>
                <a:cs typeface="Lato"/>
                <a:sym typeface="Lato"/>
              </a:defRPr>
            </a:lvl5pPr>
            <a:lvl6pPr indent="-381000" lvl="5" marL="2743200" rtl="0" algn="l">
              <a:lnSpc>
                <a:spcPct val="100000"/>
              </a:lnSpc>
              <a:spcBef>
                <a:spcPts val="400"/>
              </a:spcBef>
              <a:spcAft>
                <a:spcPts val="0"/>
              </a:spcAft>
              <a:buClr>
                <a:schemeClr val="dk1"/>
              </a:buClr>
              <a:buSzPts val="2400"/>
              <a:buChar char="•"/>
              <a:defRPr/>
            </a:lvl6pPr>
            <a:lvl7pPr indent="-381000" lvl="6" marL="3200400" rtl="0" algn="l">
              <a:lnSpc>
                <a:spcPct val="100000"/>
              </a:lnSpc>
              <a:spcBef>
                <a:spcPts val="400"/>
              </a:spcBef>
              <a:spcAft>
                <a:spcPts val="0"/>
              </a:spcAft>
              <a:buClr>
                <a:schemeClr val="dk1"/>
              </a:buClr>
              <a:buSzPts val="2400"/>
              <a:buChar char="•"/>
              <a:defRPr/>
            </a:lvl7pPr>
            <a:lvl8pPr indent="-381000" lvl="7" marL="3657600" rtl="0" algn="l">
              <a:lnSpc>
                <a:spcPct val="100000"/>
              </a:lnSpc>
              <a:spcBef>
                <a:spcPts val="400"/>
              </a:spcBef>
              <a:spcAft>
                <a:spcPts val="0"/>
              </a:spcAft>
              <a:buClr>
                <a:schemeClr val="dk1"/>
              </a:buClr>
              <a:buSzPts val="2400"/>
              <a:buChar char="•"/>
              <a:defRPr/>
            </a:lvl8pPr>
            <a:lvl9pPr indent="-381000" lvl="8" marL="4114800" rtl="0" algn="l">
              <a:lnSpc>
                <a:spcPct val="100000"/>
              </a:lnSpc>
              <a:spcBef>
                <a:spcPts val="400"/>
              </a:spcBef>
              <a:spcAft>
                <a:spcPts val="0"/>
              </a:spcAft>
              <a:buClr>
                <a:schemeClr val="dk1"/>
              </a:buClr>
              <a:buSzPts val="24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asic Slide with Yellow Line">
  <p:cSld name="5. Basic Slide with Yellow Line">
    <p:spTree>
      <p:nvGrpSpPr>
        <p:cNvPr id="342" name="Shape 342"/>
        <p:cNvGrpSpPr/>
        <p:nvPr/>
      </p:nvGrpSpPr>
      <p:grpSpPr>
        <a:xfrm>
          <a:off x="0" y="0"/>
          <a:ext cx="0" cy="0"/>
          <a:chOff x="0" y="0"/>
          <a:chExt cx="0" cy="0"/>
        </a:xfrm>
      </p:grpSpPr>
      <p:cxnSp>
        <p:nvCxnSpPr>
          <p:cNvPr id="343" name="Google Shape;343;g2fe42c5e765_0_1053"/>
          <p:cNvCxnSpPr/>
          <p:nvPr/>
        </p:nvCxnSpPr>
        <p:spPr>
          <a:xfrm>
            <a:off x="609600" y="6556300"/>
            <a:ext cx="11028900" cy="0"/>
          </a:xfrm>
          <a:prstGeom prst="straightConnector1">
            <a:avLst/>
          </a:prstGeom>
          <a:noFill/>
          <a:ln cap="flat" cmpd="sng" w="19050">
            <a:solidFill>
              <a:schemeClr val="accent1"/>
            </a:solidFill>
            <a:prstDash val="solid"/>
            <a:round/>
            <a:headEnd len="sm" w="sm" type="none"/>
            <a:tailEnd len="sm" w="sm" type="none"/>
          </a:ln>
        </p:spPr>
      </p:cxnSp>
      <p:cxnSp>
        <p:nvCxnSpPr>
          <p:cNvPr id="344" name="Google Shape;344;g2fe42c5e765_0_1053"/>
          <p:cNvCxnSpPr/>
          <p:nvPr/>
        </p:nvCxnSpPr>
        <p:spPr>
          <a:xfrm>
            <a:off x="11694375" y="559825"/>
            <a:ext cx="0" cy="5872500"/>
          </a:xfrm>
          <a:prstGeom prst="straightConnector1">
            <a:avLst/>
          </a:prstGeom>
          <a:noFill/>
          <a:ln cap="flat" cmpd="sng" w="19050">
            <a:solidFill>
              <a:schemeClr val="accent1"/>
            </a:solidFill>
            <a:prstDash val="solid"/>
            <a:round/>
            <a:headEnd len="sm" w="sm" type="none"/>
            <a:tailEnd len="sm" w="sm" type="none"/>
          </a:ln>
        </p:spPr>
      </p:cxnSp>
      <p:pic>
        <p:nvPicPr>
          <p:cNvPr id="345" name="Google Shape;345;g2fe42c5e765_0_1053"/>
          <p:cNvPicPr preferRelativeResize="0"/>
          <p:nvPr/>
        </p:nvPicPr>
        <p:blipFill rotWithShape="1">
          <a:blip r:embed="rId2">
            <a:alphaModFix/>
          </a:blip>
          <a:srcRect b="0" l="0" r="0" t="0"/>
          <a:stretch/>
        </p:blipFill>
        <p:spPr>
          <a:xfrm>
            <a:off x="11267625" y="6263049"/>
            <a:ext cx="683374" cy="464627"/>
          </a:xfrm>
          <a:prstGeom prst="rect">
            <a:avLst/>
          </a:prstGeom>
          <a:noFill/>
          <a:ln>
            <a:noFill/>
          </a:ln>
        </p:spPr>
      </p:pic>
      <p:sp>
        <p:nvSpPr>
          <p:cNvPr id="346" name="Google Shape;346;g2fe42c5e765_0_1053"/>
          <p:cNvSpPr txBox="1"/>
          <p:nvPr>
            <p:ph type="title"/>
          </p:nvPr>
        </p:nvSpPr>
        <p:spPr>
          <a:xfrm>
            <a:off x="643256" y="324731"/>
            <a:ext cx="10515600" cy="410100"/>
          </a:xfrm>
          <a:prstGeom prst="rect">
            <a:avLst/>
          </a:prstGeom>
          <a:noFill/>
          <a:ln>
            <a:noFill/>
          </a:ln>
        </p:spPr>
        <p:txBody>
          <a:bodyPr anchorCtr="0" anchor="b" bIns="60925" lIns="121900" spcFirstLastPara="1" rIns="121900" wrap="square" tIns="60925">
            <a:noAutofit/>
          </a:bodyPr>
          <a:lstStyle>
            <a:lvl1pPr lvl="0" marR="0" rtl="0" algn="l">
              <a:lnSpc>
                <a:spcPct val="100000"/>
              </a:lnSpc>
              <a:spcBef>
                <a:spcPts val="0"/>
              </a:spcBef>
              <a:spcAft>
                <a:spcPts val="0"/>
              </a:spcAft>
              <a:buClr>
                <a:srgbClr val="262626"/>
              </a:buClr>
              <a:buSzPts val="2400"/>
              <a:buFont typeface="Lato"/>
              <a:buNone/>
              <a:defRPr b="0" i="0" sz="1800" u="none" cap="none" strike="noStrike">
                <a:solidFill>
                  <a:srgbClr val="262626"/>
                </a:solidFill>
                <a:latin typeface="Lato"/>
                <a:ea typeface="Lato"/>
                <a:cs typeface="Lato"/>
                <a:sym typeface="Lato"/>
              </a:defRPr>
            </a:lvl1pPr>
            <a:lvl2pPr lvl="1"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800" u="none" cap="none" strike="noStrike">
                <a:solidFill>
                  <a:srgbClr val="000000"/>
                </a:solidFill>
                <a:latin typeface="Arial"/>
                <a:ea typeface="Arial"/>
                <a:cs typeface="Arial"/>
                <a:sym typeface="Arial"/>
              </a:defRPr>
            </a:lvl9pPr>
          </a:lstStyle>
          <a:p/>
        </p:txBody>
      </p:sp>
      <p:sp>
        <p:nvSpPr>
          <p:cNvPr id="347" name="Google Shape;347;g2fe42c5e765_0_1053"/>
          <p:cNvSpPr txBox="1"/>
          <p:nvPr>
            <p:ph idx="1" type="body"/>
          </p:nvPr>
        </p:nvSpPr>
        <p:spPr>
          <a:xfrm>
            <a:off x="355657" y="1124739"/>
            <a:ext cx="10838100" cy="4002000"/>
          </a:xfrm>
          <a:prstGeom prst="rect">
            <a:avLst/>
          </a:prstGeom>
          <a:noFill/>
          <a:ln>
            <a:noFill/>
          </a:ln>
        </p:spPr>
        <p:txBody>
          <a:bodyPr anchorCtr="0" anchor="t" bIns="60925" lIns="121900" spcFirstLastPara="1" rIns="121900" wrap="square" tIns="60925">
            <a:noAutofit/>
          </a:bodyPr>
          <a:lstStyle>
            <a:lvl1pPr indent="-400050" lvl="0" marL="457200" rtl="0" algn="l">
              <a:lnSpc>
                <a:spcPct val="100000"/>
              </a:lnSpc>
              <a:spcBef>
                <a:spcPts val="400"/>
              </a:spcBef>
              <a:spcAft>
                <a:spcPts val="0"/>
              </a:spcAft>
              <a:buClr>
                <a:srgbClr val="009193"/>
              </a:buClr>
              <a:buSzPts val="2700"/>
              <a:buFont typeface="Lato"/>
              <a:buChar char="•"/>
              <a:defRPr b="1" i="0" sz="2000">
                <a:latin typeface="Lato"/>
                <a:ea typeface="Lato"/>
                <a:cs typeface="Lato"/>
                <a:sym typeface="Lato"/>
              </a:defRPr>
            </a:lvl1pPr>
            <a:lvl2pPr indent="-400050" lvl="1" marL="914400" rtl="0" algn="l">
              <a:lnSpc>
                <a:spcPct val="100000"/>
              </a:lnSpc>
              <a:spcBef>
                <a:spcPts val="400"/>
              </a:spcBef>
              <a:spcAft>
                <a:spcPts val="0"/>
              </a:spcAft>
              <a:buClr>
                <a:srgbClr val="009193"/>
              </a:buClr>
              <a:buSzPts val="2700"/>
              <a:buFont typeface="Lato"/>
              <a:buChar char="•"/>
              <a:defRPr sz="2000">
                <a:latin typeface="Lato"/>
                <a:ea typeface="Lato"/>
                <a:cs typeface="Lato"/>
                <a:sym typeface="Lato"/>
              </a:defRPr>
            </a:lvl2pPr>
            <a:lvl3pPr indent="-361950" lvl="2" marL="1371600" rtl="0" algn="l">
              <a:lnSpc>
                <a:spcPct val="100000"/>
              </a:lnSpc>
              <a:spcBef>
                <a:spcPts val="300"/>
              </a:spcBef>
              <a:spcAft>
                <a:spcPts val="0"/>
              </a:spcAft>
              <a:buClr>
                <a:srgbClr val="009193"/>
              </a:buClr>
              <a:buSzPts val="2100"/>
              <a:buChar char="•"/>
              <a:defRPr sz="1600">
                <a:latin typeface="Lato"/>
                <a:ea typeface="Lato"/>
                <a:cs typeface="Lato"/>
                <a:sym typeface="Lato"/>
              </a:defRPr>
            </a:lvl3pPr>
            <a:lvl4pPr indent="-381000" lvl="3" marL="1828800" rtl="0" algn="l">
              <a:lnSpc>
                <a:spcPct val="100000"/>
              </a:lnSpc>
              <a:spcBef>
                <a:spcPts val="400"/>
              </a:spcBef>
              <a:spcAft>
                <a:spcPts val="0"/>
              </a:spcAft>
              <a:buClr>
                <a:srgbClr val="009193"/>
              </a:buClr>
              <a:buSzPts val="2400"/>
              <a:buFont typeface="Lato"/>
              <a:buChar char="–"/>
              <a:defRPr>
                <a:latin typeface="Lato"/>
                <a:ea typeface="Lato"/>
                <a:cs typeface="Lato"/>
                <a:sym typeface="Lato"/>
              </a:defRPr>
            </a:lvl4pPr>
            <a:lvl5pPr indent="-381000" lvl="4" marL="2286000" rtl="0" algn="l">
              <a:lnSpc>
                <a:spcPct val="100000"/>
              </a:lnSpc>
              <a:spcBef>
                <a:spcPts val="400"/>
              </a:spcBef>
              <a:spcAft>
                <a:spcPts val="0"/>
              </a:spcAft>
              <a:buClr>
                <a:srgbClr val="009193"/>
              </a:buClr>
              <a:buSzPts val="2400"/>
              <a:buFont typeface="Lato"/>
              <a:buChar char="»"/>
              <a:defRPr>
                <a:latin typeface="Lato"/>
                <a:ea typeface="Lato"/>
                <a:cs typeface="Lato"/>
                <a:sym typeface="Lato"/>
              </a:defRPr>
            </a:lvl5pPr>
            <a:lvl6pPr indent="-381000" lvl="5" marL="2743200" rtl="0" algn="l">
              <a:lnSpc>
                <a:spcPct val="100000"/>
              </a:lnSpc>
              <a:spcBef>
                <a:spcPts val="400"/>
              </a:spcBef>
              <a:spcAft>
                <a:spcPts val="0"/>
              </a:spcAft>
              <a:buClr>
                <a:schemeClr val="dk1"/>
              </a:buClr>
              <a:buSzPts val="2400"/>
              <a:buChar char="•"/>
              <a:defRPr/>
            </a:lvl6pPr>
            <a:lvl7pPr indent="-381000" lvl="6" marL="3200400" rtl="0" algn="l">
              <a:lnSpc>
                <a:spcPct val="100000"/>
              </a:lnSpc>
              <a:spcBef>
                <a:spcPts val="400"/>
              </a:spcBef>
              <a:spcAft>
                <a:spcPts val="0"/>
              </a:spcAft>
              <a:buClr>
                <a:schemeClr val="dk1"/>
              </a:buClr>
              <a:buSzPts val="2400"/>
              <a:buChar char="•"/>
              <a:defRPr/>
            </a:lvl7pPr>
            <a:lvl8pPr indent="-381000" lvl="7" marL="3657600" rtl="0" algn="l">
              <a:lnSpc>
                <a:spcPct val="100000"/>
              </a:lnSpc>
              <a:spcBef>
                <a:spcPts val="400"/>
              </a:spcBef>
              <a:spcAft>
                <a:spcPts val="0"/>
              </a:spcAft>
              <a:buClr>
                <a:schemeClr val="dk1"/>
              </a:buClr>
              <a:buSzPts val="2400"/>
              <a:buChar char="•"/>
              <a:defRPr/>
            </a:lvl8pPr>
            <a:lvl9pPr indent="-381000" lvl="8" marL="4114800" rtl="0" algn="l">
              <a:lnSpc>
                <a:spcPct val="100000"/>
              </a:lnSpc>
              <a:spcBef>
                <a:spcPts val="400"/>
              </a:spcBef>
              <a:spcAft>
                <a:spcPts val="0"/>
              </a:spcAft>
              <a:buClr>
                <a:schemeClr val="dk1"/>
              </a:buClr>
              <a:buSzPts val="24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asic Slide 1 1 2">
  <p:cSld name="4. Basic Slide 1 1 2">
    <p:spTree>
      <p:nvGrpSpPr>
        <p:cNvPr id="348" name="Shape 348"/>
        <p:cNvGrpSpPr/>
        <p:nvPr/>
      </p:nvGrpSpPr>
      <p:grpSpPr>
        <a:xfrm>
          <a:off x="0" y="0"/>
          <a:ext cx="0" cy="0"/>
          <a:chOff x="0" y="0"/>
          <a:chExt cx="0" cy="0"/>
        </a:xfrm>
      </p:grpSpPr>
      <p:sp>
        <p:nvSpPr>
          <p:cNvPr id="349" name="Google Shape;349;g2fe42c5e765_0_1059"/>
          <p:cNvSpPr/>
          <p:nvPr/>
        </p:nvSpPr>
        <p:spPr>
          <a:xfrm flipH="1">
            <a:off x="-897105" y="4"/>
            <a:ext cx="846300" cy="990900"/>
          </a:xfrm>
          <a:prstGeom prst="rect">
            <a:avLst/>
          </a:prstGeom>
          <a:solidFill>
            <a:srgbClr val="A5A5A5"/>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300" u="none" cap="none" strike="noStrike">
              <a:solidFill>
                <a:schemeClr val="lt1"/>
              </a:solidFill>
              <a:latin typeface="Calibri"/>
              <a:ea typeface="Calibri"/>
              <a:cs typeface="Calibri"/>
              <a:sym typeface="Calibri"/>
            </a:endParaRPr>
          </a:p>
        </p:txBody>
      </p:sp>
      <p:sp>
        <p:nvSpPr>
          <p:cNvPr id="350" name="Google Shape;350;g2fe42c5e765_0_1059"/>
          <p:cNvSpPr txBox="1"/>
          <p:nvPr/>
        </p:nvSpPr>
        <p:spPr>
          <a:xfrm>
            <a:off x="-939808" y="79525"/>
            <a:ext cx="965100" cy="3693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dk1"/>
                </a:solidFill>
                <a:latin typeface="Calibri"/>
                <a:ea typeface="Calibri"/>
                <a:cs typeface="Calibri"/>
                <a:sym typeface="Calibri"/>
              </a:rPr>
              <a:t>Title and Subtitle</a:t>
            </a:r>
            <a:endParaRPr b="0" i="0" sz="900" u="none" cap="none" strike="noStrike">
              <a:solidFill>
                <a:schemeClr val="dk1"/>
              </a:solidFill>
              <a:latin typeface="Calibri"/>
              <a:ea typeface="Calibri"/>
              <a:cs typeface="Calibri"/>
              <a:sym typeface="Calibri"/>
            </a:endParaRPr>
          </a:p>
        </p:txBody>
      </p:sp>
      <p:cxnSp>
        <p:nvCxnSpPr>
          <p:cNvPr id="351" name="Google Shape;351;g2fe42c5e765_0_1059"/>
          <p:cNvCxnSpPr/>
          <p:nvPr/>
        </p:nvCxnSpPr>
        <p:spPr>
          <a:xfrm>
            <a:off x="643256" y="529781"/>
            <a:ext cx="0" cy="0"/>
          </a:xfrm>
          <a:prstGeom prst="straightConnector1">
            <a:avLst/>
          </a:prstGeom>
          <a:noFill/>
          <a:ln cap="flat" cmpd="sng" w="9525">
            <a:solidFill>
              <a:schemeClr val="dk2"/>
            </a:solidFill>
            <a:prstDash val="solid"/>
            <a:round/>
            <a:headEnd len="sm" w="sm" type="none"/>
            <a:tailEnd len="sm" w="sm" type="none"/>
          </a:ln>
        </p:spPr>
      </p:cxnSp>
      <p:pic>
        <p:nvPicPr>
          <p:cNvPr id="352" name="Google Shape;352;g2fe42c5e765_0_1059"/>
          <p:cNvPicPr preferRelativeResize="0"/>
          <p:nvPr/>
        </p:nvPicPr>
        <p:blipFill rotWithShape="1">
          <a:blip r:embed="rId2">
            <a:alphaModFix/>
          </a:blip>
          <a:srcRect b="0" l="0" r="0" t="0"/>
          <a:stretch/>
        </p:blipFill>
        <p:spPr>
          <a:xfrm>
            <a:off x="11267625" y="6263049"/>
            <a:ext cx="683203" cy="46450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360" name="Shape 360"/>
        <p:cNvGrpSpPr/>
        <p:nvPr/>
      </p:nvGrpSpPr>
      <p:grpSpPr>
        <a:xfrm>
          <a:off x="0" y="0"/>
          <a:ext cx="0" cy="0"/>
          <a:chOff x="0" y="0"/>
          <a:chExt cx="0" cy="0"/>
        </a:xfrm>
      </p:grpSpPr>
      <p:sp>
        <p:nvSpPr>
          <p:cNvPr id="361" name="Google Shape;361;g2fe42c5e765_0_1071"/>
          <p:cNvSpPr txBox="1"/>
          <p:nvPr>
            <p:ph type="ctrTitle"/>
          </p:nvPr>
        </p:nvSpPr>
        <p:spPr>
          <a:xfrm>
            <a:off x="3042864" y="2512769"/>
            <a:ext cx="8531700" cy="1832400"/>
          </a:xfrm>
          <a:prstGeom prst="rect">
            <a:avLst/>
          </a:prstGeom>
          <a:no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rmAutofit/>
          </a:bodyPr>
          <a:lstStyle>
            <a:lvl1pPr lvl="0" rtl="0" algn="r">
              <a:spcBef>
                <a:spcPts val="0"/>
              </a:spcBef>
              <a:spcAft>
                <a:spcPts val="0"/>
              </a:spcAft>
              <a:buClr>
                <a:schemeClr val="lt1"/>
              </a:buClr>
              <a:buSzPts val="4800"/>
              <a:buFont typeface="Calibri"/>
              <a:buNone/>
              <a:defRPr sz="4800">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362" name="Google Shape;362;g2fe42c5e765_0_1071"/>
          <p:cNvSpPr txBox="1"/>
          <p:nvPr>
            <p:ph idx="1" type="subTitle"/>
          </p:nvPr>
        </p:nvSpPr>
        <p:spPr>
          <a:xfrm>
            <a:off x="3042864" y="5057853"/>
            <a:ext cx="8531700" cy="814500"/>
          </a:xfrm>
          <a:prstGeom prst="rect">
            <a:avLst/>
          </a:prstGeom>
          <a:noFill/>
          <a:ln>
            <a:noFill/>
          </a:ln>
        </p:spPr>
        <p:txBody>
          <a:bodyPr anchorCtr="0" anchor="t" bIns="60925" lIns="121900" spcFirstLastPara="1" rIns="121900" wrap="square" tIns="60925">
            <a:normAutofit/>
          </a:bodyPr>
          <a:lstStyle>
            <a:lvl1pPr lvl="0" rtl="0" algn="r">
              <a:spcBef>
                <a:spcPts val="700"/>
              </a:spcBef>
              <a:spcAft>
                <a:spcPts val="0"/>
              </a:spcAft>
              <a:buClr>
                <a:srgbClr val="31859B"/>
              </a:buClr>
              <a:buSzPts val="3700"/>
              <a:buNone/>
              <a:defRPr b="0" i="0" sz="3700">
                <a:solidFill>
                  <a:srgbClr val="31859B"/>
                </a:solidFill>
              </a:defRPr>
            </a:lvl1pPr>
            <a:lvl2pPr lvl="1" rtl="0" algn="ctr">
              <a:spcBef>
                <a:spcPts val="700"/>
              </a:spcBef>
              <a:spcAft>
                <a:spcPts val="0"/>
              </a:spcAft>
              <a:buClr>
                <a:srgbClr val="888888"/>
              </a:buClr>
              <a:buSzPts val="3700"/>
              <a:buNone/>
              <a:defRPr>
                <a:solidFill>
                  <a:srgbClr val="888888"/>
                </a:solidFill>
              </a:defRPr>
            </a:lvl2pPr>
            <a:lvl3pPr lvl="2" rtl="0" algn="ctr">
              <a:spcBef>
                <a:spcPts val="600"/>
              </a:spcBef>
              <a:spcAft>
                <a:spcPts val="0"/>
              </a:spcAft>
              <a:buClr>
                <a:srgbClr val="888888"/>
              </a:buClr>
              <a:buSzPts val="3200"/>
              <a:buNone/>
              <a:defRPr>
                <a:solidFill>
                  <a:srgbClr val="888888"/>
                </a:solidFill>
              </a:defRPr>
            </a:lvl3pPr>
            <a:lvl4pPr lvl="3" rtl="0" algn="ctr">
              <a:spcBef>
                <a:spcPts val="500"/>
              </a:spcBef>
              <a:spcAft>
                <a:spcPts val="0"/>
              </a:spcAft>
              <a:buClr>
                <a:srgbClr val="888888"/>
              </a:buClr>
              <a:buSzPts val="2700"/>
              <a:buNone/>
              <a:defRPr>
                <a:solidFill>
                  <a:srgbClr val="888888"/>
                </a:solidFill>
              </a:defRPr>
            </a:lvl4pPr>
            <a:lvl5pPr lvl="4" rtl="0" algn="ctr">
              <a:spcBef>
                <a:spcPts val="500"/>
              </a:spcBef>
              <a:spcAft>
                <a:spcPts val="0"/>
              </a:spcAft>
              <a:buClr>
                <a:srgbClr val="888888"/>
              </a:buClr>
              <a:buSzPts val="2700"/>
              <a:buNone/>
              <a:defRPr>
                <a:solidFill>
                  <a:srgbClr val="888888"/>
                </a:solidFill>
              </a:defRPr>
            </a:lvl5pPr>
            <a:lvl6pPr lvl="5" rtl="0" algn="ctr">
              <a:spcBef>
                <a:spcPts val="500"/>
              </a:spcBef>
              <a:spcAft>
                <a:spcPts val="0"/>
              </a:spcAft>
              <a:buClr>
                <a:srgbClr val="888888"/>
              </a:buClr>
              <a:buSzPts val="2700"/>
              <a:buNone/>
              <a:defRPr>
                <a:solidFill>
                  <a:srgbClr val="888888"/>
                </a:solidFill>
              </a:defRPr>
            </a:lvl6pPr>
            <a:lvl7pPr lvl="6" rtl="0" algn="ctr">
              <a:spcBef>
                <a:spcPts val="500"/>
              </a:spcBef>
              <a:spcAft>
                <a:spcPts val="0"/>
              </a:spcAft>
              <a:buClr>
                <a:srgbClr val="888888"/>
              </a:buClr>
              <a:buSzPts val="2700"/>
              <a:buNone/>
              <a:defRPr>
                <a:solidFill>
                  <a:srgbClr val="888888"/>
                </a:solidFill>
              </a:defRPr>
            </a:lvl7pPr>
            <a:lvl8pPr lvl="7" rtl="0" algn="ctr">
              <a:spcBef>
                <a:spcPts val="500"/>
              </a:spcBef>
              <a:spcAft>
                <a:spcPts val="0"/>
              </a:spcAft>
              <a:buClr>
                <a:srgbClr val="888888"/>
              </a:buClr>
              <a:buSzPts val="2700"/>
              <a:buNone/>
              <a:defRPr>
                <a:solidFill>
                  <a:srgbClr val="888888"/>
                </a:solidFill>
              </a:defRPr>
            </a:lvl8pPr>
            <a:lvl9pPr lvl="8" rtl="0" algn="ctr">
              <a:spcBef>
                <a:spcPts val="500"/>
              </a:spcBef>
              <a:spcAft>
                <a:spcPts val="0"/>
              </a:spcAft>
              <a:buClr>
                <a:srgbClr val="888888"/>
              </a:buClr>
              <a:buSzPts val="2700"/>
              <a:buNone/>
              <a:defRPr>
                <a:solidFill>
                  <a:srgbClr val="888888"/>
                </a:solidFill>
              </a:defRPr>
            </a:lvl9pPr>
          </a:lstStyle>
          <a:p/>
        </p:txBody>
      </p:sp>
      <p:sp>
        <p:nvSpPr>
          <p:cNvPr id="363" name="Google Shape;363;g2fe42c5e765_0_1071"/>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64" name="Google Shape;364;g2fe42c5e765_0_1071"/>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65" name="Google Shape;365;g2fe42c5e765_0_1071"/>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sz="1600">
                <a:solidFill>
                  <a:srgbClr val="888888"/>
                </a:solidFill>
                <a:latin typeface="Calibri"/>
                <a:ea typeface="Calibri"/>
                <a:cs typeface="Calibri"/>
                <a:sym typeface="Calibri"/>
              </a:defRPr>
            </a:lvl1pPr>
            <a:lvl2pPr indent="0" lvl="1" marL="0" marR="0" rtl="0" algn="l">
              <a:spcBef>
                <a:spcPts val="0"/>
              </a:spcBef>
              <a:buNone/>
              <a:defRPr sz="1600">
                <a:solidFill>
                  <a:srgbClr val="888888"/>
                </a:solidFill>
                <a:latin typeface="Calibri"/>
                <a:ea typeface="Calibri"/>
                <a:cs typeface="Calibri"/>
                <a:sym typeface="Calibri"/>
              </a:defRPr>
            </a:lvl2pPr>
            <a:lvl3pPr indent="0" lvl="2" marL="0" marR="0" rtl="0" algn="l">
              <a:spcBef>
                <a:spcPts val="0"/>
              </a:spcBef>
              <a:buNone/>
              <a:defRPr sz="1600">
                <a:solidFill>
                  <a:srgbClr val="888888"/>
                </a:solidFill>
                <a:latin typeface="Calibri"/>
                <a:ea typeface="Calibri"/>
                <a:cs typeface="Calibri"/>
                <a:sym typeface="Calibri"/>
              </a:defRPr>
            </a:lvl3pPr>
            <a:lvl4pPr indent="0" lvl="3" marL="0" marR="0" rtl="0" algn="l">
              <a:spcBef>
                <a:spcPts val="0"/>
              </a:spcBef>
              <a:buNone/>
              <a:defRPr sz="1600">
                <a:solidFill>
                  <a:srgbClr val="888888"/>
                </a:solidFill>
                <a:latin typeface="Calibri"/>
                <a:ea typeface="Calibri"/>
                <a:cs typeface="Calibri"/>
                <a:sym typeface="Calibri"/>
              </a:defRPr>
            </a:lvl4pPr>
            <a:lvl5pPr indent="0" lvl="4" marL="0" marR="0" rtl="0" algn="l">
              <a:spcBef>
                <a:spcPts val="0"/>
              </a:spcBef>
              <a:buNone/>
              <a:defRPr sz="1600">
                <a:solidFill>
                  <a:srgbClr val="888888"/>
                </a:solidFill>
                <a:latin typeface="Calibri"/>
                <a:ea typeface="Calibri"/>
                <a:cs typeface="Calibri"/>
                <a:sym typeface="Calibri"/>
              </a:defRPr>
            </a:lvl5pPr>
            <a:lvl6pPr indent="0" lvl="5" marL="0" marR="0" rtl="0" algn="l">
              <a:spcBef>
                <a:spcPts val="0"/>
              </a:spcBef>
              <a:buNone/>
              <a:defRPr sz="1600">
                <a:solidFill>
                  <a:srgbClr val="888888"/>
                </a:solidFill>
                <a:latin typeface="Calibri"/>
                <a:ea typeface="Calibri"/>
                <a:cs typeface="Calibri"/>
                <a:sym typeface="Calibri"/>
              </a:defRPr>
            </a:lvl6pPr>
            <a:lvl7pPr indent="0" lvl="6" marL="0" marR="0" rtl="0" algn="l">
              <a:spcBef>
                <a:spcPts val="0"/>
              </a:spcBef>
              <a:buNone/>
              <a:defRPr sz="1600">
                <a:solidFill>
                  <a:srgbClr val="888888"/>
                </a:solidFill>
                <a:latin typeface="Calibri"/>
                <a:ea typeface="Calibri"/>
                <a:cs typeface="Calibri"/>
                <a:sym typeface="Calibri"/>
              </a:defRPr>
            </a:lvl7pPr>
            <a:lvl8pPr indent="0" lvl="7" marL="0" marR="0" rtl="0" algn="l">
              <a:spcBef>
                <a:spcPts val="0"/>
              </a:spcBef>
              <a:buNone/>
              <a:defRPr sz="1600">
                <a:solidFill>
                  <a:srgbClr val="888888"/>
                </a:solidFill>
                <a:latin typeface="Calibri"/>
                <a:ea typeface="Calibri"/>
                <a:cs typeface="Calibri"/>
                <a:sym typeface="Calibri"/>
              </a:defRPr>
            </a:lvl8pPr>
            <a:lvl9pPr indent="0" lvl="8" marL="0" marR="0" rtl="0" algn="l">
              <a:spcBef>
                <a:spcPts val="0"/>
              </a:spcBef>
              <a:buNone/>
              <a:defRPr sz="1600">
                <a:solidFill>
                  <a:srgbClr val="888888"/>
                </a:solidFill>
                <a:latin typeface="Calibri"/>
                <a:ea typeface="Calibri"/>
                <a:cs typeface="Calibri"/>
                <a:sym typeface="Calibri"/>
              </a:defRPr>
            </a:lvl9pPr>
          </a:lstStyle>
          <a:p>
            <a:pPr indent="0" lvl="0" marL="0" rtl="0" algn="l">
              <a:spcBef>
                <a:spcPts val="0"/>
              </a:spcBef>
              <a:spcAft>
                <a:spcPts val="0"/>
              </a:spcAft>
              <a:buNone/>
            </a:pPr>
            <a:r>
              <a:rPr lang="en-US"/>
              <a:t>&lt;#&gt;</a:t>
            </a:r>
            <a:endParaRPr/>
          </a:p>
        </p:txBody>
      </p:sp>
      <p:sp>
        <p:nvSpPr>
          <p:cNvPr id="366" name="Google Shape;366;g2fe42c5e765_0_1071"/>
          <p:cNvSpPr txBox="1"/>
          <p:nvPr/>
        </p:nvSpPr>
        <p:spPr>
          <a:xfrm>
            <a:off x="7329443" y="6372663"/>
            <a:ext cx="4264800" cy="3540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7FA6A5"/>
              </a:buClr>
              <a:buSzPts val="1500"/>
              <a:buFont typeface="Calibri"/>
              <a:buNone/>
            </a:pPr>
            <a:r>
              <a:rPr lang="en-US" sz="1500">
                <a:solidFill>
                  <a:srgbClr val="7FA6A5"/>
                </a:solidFill>
                <a:latin typeface="Calibri"/>
                <a:ea typeface="Calibri"/>
                <a:cs typeface="Calibri"/>
                <a:sym typeface="Calibri"/>
              </a:rPr>
              <a:t>©2024 E-Rate Central</a:t>
            </a:r>
            <a:endParaRPr sz="19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HLO white background">
  <p:cSld name="1_Title (no subtitle) _1">
    <p:spTree>
      <p:nvGrpSpPr>
        <p:cNvPr id="32" name="Shape 32"/>
        <p:cNvGrpSpPr/>
        <p:nvPr/>
      </p:nvGrpSpPr>
      <p:grpSpPr>
        <a:xfrm>
          <a:off x="0" y="0"/>
          <a:ext cx="0" cy="0"/>
          <a:chOff x="0" y="0"/>
          <a:chExt cx="0" cy="0"/>
        </a:xfrm>
      </p:grpSpPr>
      <p:sp>
        <p:nvSpPr>
          <p:cNvPr id="33" name="Google Shape;33;p18"/>
          <p:cNvSpPr/>
          <p:nvPr/>
        </p:nvSpPr>
        <p:spPr>
          <a:xfrm flipH="1">
            <a:off x="-897405" y="4"/>
            <a:ext cx="846600" cy="9906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34" name="Google Shape;34;p18"/>
          <p:cNvSpPr txBox="1"/>
          <p:nvPr>
            <p:ph idx="1" type="body"/>
          </p:nvPr>
        </p:nvSpPr>
        <p:spPr>
          <a:xfrm>
            <a:off x="355657" y="1124738"/>
            <a:ext cx="10838100" cy="4002000"/>
          </a:xfrm>
          <a:prstGeom prst="rect">
            <a:avLst/>
          </a:prstGeom>
          <a:noFill/>
          <a:ln>
            <a:noFill/>
          </a:ln>
        </p:spPr>
        <p:txBody>
          <a:bodyPr anchorCtr="0" anchor="t" bIns="45700" lIns="91425" spcFirstLastPara="1" rIns="91425" wrap="square" tIns="45700">
            <a:noAutofit/>
          </a:bodyPr>
          <a:lstStyle>
            <a:lvl1pPr indent="-355600" lvl="0" marL="457200" algn="l">
              <a:lnSpc>
                <a:spcPct val="100000"/>
              </a:lnSpc>
              <a:spcBef>
                <a:spcPts val="400"/>
              </a:spcBef>
              <a:spcAft>
                <a:spcPts val="0"/>
              </a:spcAft>
              <a:buClr>
                <a:srgbClr val="009193"/>
              </a:buClr>
              <a:buSzPts val="2000"/>
              <a:buFont typeface="Lato"/>
              <a:buChar char="•"/>
              <a:defRPr b="1" i="0" sz="2000">
                <a:latin typeface="Lato"/>
                <a:ea typeface="Lato"/>
                <a:cs typeface="Lato"/>
                <a:sym typeface="Lato"/>
              </a:defRPr>
            </a:lvl1pPr>
            <a:lvl2pPr indent="-355600" lvl="1" marL="914400" algn="l">
              <a:lnSpc>
                <a:spcPct val="100000"/>
              </a:lnSpc>
              <a:spcBef>
                <a:spcPts val="400"/>
              </a:spcBef>
              <a:spcAft>
                <a:spcPts val="0"/>
              </a:spcAft>
              <a:buClr>
                <a:srgbClr val="009193"/>
              </a:buClr>
              <a:buSzPts val="2000"/>
              <a:buFont typeface="Lato"/>
              <a:buChar char="•"/>
              <a:defRPr sz="2000">
                <a:latin typeface="Lato"/>
                <a:ea typeface="Lato"/>
                <a:cs typeface="Lato"/>
                <a:sym typeface="Lato"/>
              </a:defRPr>
            </a:lvl2pPr>
            <a:lvl3pPr indent="-330200" lvl="2" marL="1371600" algn="l">
              <a:lnSpc>
                <a:spcPct val="100000"/>
              </a:lnSpc>
              <a:spcBef>
                <a:spcPts val="320"/>
              </a:spcBef>
              <a:spcAft>
                <a:spcPts val="0"/>
              </a:spcAft>
              <a:buClr>
                <a:srgbClr val="009193"/>
              </a:buClr>
              <a:buSzPts val="1600"/>
              <a:buChar char="•"/>
              <a:defRPr sz="1600">
                <a:latin typeface="Lato"/>
                <a:ea typeface="Lato"/>
                <a:cs typeface="Lato"/>
                <a:sym typeface="Lato"/>
              </a:defRPr>
            </a:lvl3pPr>
            <a:lvl4pPr indent="-342900" lvl="3" marL="1828800" algn="l">
              <a:lnSpc>
                <a:spcPct val="100000"/>
              </a:lnSpc>
              <a:spcBef>
                <a:spcPts val="360"/>
              </a:spcBef>
              <a:spcAft>
                <a:spcPts val="0"/>
              </a:spcAft>
              <a:buClr>
                <a:srgbClr val="009193"/>
              </a:buClr>
              <a:buSzPts val="1800"/>
              <a:buFont typeface="Lato"/>
              <a:buChar char="–"/>
              <a:defRPr>
                <a:latin typeface="Lato"/>
                <a:ea typeface="Lato"/>
                <a:cs typeface="Lato"/>
                <a:sym typeface="Lato"/>
              </a:defRPr>
            </a:lvl4pPr>
            <a:lvl5pPr indent="-342900" lvl="4" marL="2286000" algn="l">
              <a:lnSpc>
                <a:spcPct val="100000"/>
              </a:lnSpc>
              <a:spcBef>
                <a:spcPts val="360"/>
              </a:spcBef>
              <a:spcAft>
                <a:spcPts val="0"/>
              </a:spcAft>
              <a:buClr>
                <a:srgbClr val="009193"/>
              </a:buClr>
              <a:buSzPts val="1800"/>
              <a:buFont typeface="Lato"/>
              <a:buChar char="»"/>
              <a:defRPr>
                <a:latin typeface="Lato"/>
                <a:ea typeface="Lato"/>
                <a:cs typeface="Lato"/>
                <a:sym typeface="Lat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5" name="Google Shape;35;p18"/>
          <p:cNvSpPr txBox="1"/>
          <p:nvPr/>
        </p:nvSpPr>
        <p:spPr>
          <a:xfrm>
            <a:off x="-939808" y="79525"/>
            <a:ext cx="965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Title and Subtitle</a:t>
            </a:r>
            <a:endParaRPr b="0" i="0" sz="900" u="none" cap="none" strike="noStrike">
              <a:solidFill>
                <a:schemeClr val="dk1"/>
              </a:solidFill>
              <a:latin typeface="Calibri"/>
              <a:ea typeface="Calibri"/>
              <a:cs typeface="Calibri"/>
              <a:sym typeface="Calibri"/>
            </a:endParaRPr>
          </a:p>
        </p:txBody>
      </p:sp>
      <p:cxnSp>
        <p:nvCxnSpPr>
          <p:cNvPr id="36" name="Google Shape;36;p18"/>
          <p:cNvCxnSpPr/>
          <p:nvPr/>
        </p:nvCxnSpPr>
        <p:spPr>
          <a:xfrm>
            <a:off x="643256" y="529781"/>
            <a:ext cx="0" cy="0"/>
          </a:xfrm>
          <a:prstGeom prst="straightConnector1">
            <a:avLst/>
          </a:prstGeom>
          <a:noFill/>
          <a:ln cap="flat" cmpd="sng" w="9525">
            <a:solidFill>
              <a:schemeClr val="dk2"/>
            </a:solidFill>
            <a:prstDash val="solid"/>
            <a:round/>
            <a:headEnd len="sm" w="sm" type="none"/>
            <a:tailEnd len="sm" w="sm" type="none"/>
          </a:ln>
        </p:spPr>
      </p:cxnSp>
      <p:sp>
        <p:nvSpPr>
          <p:cNvPr id="37" name="Google Shape;37;p18"/>
          <p:cNvSpPr txBox="1"/>
          <p:nvPr>
            <p:ph type="title"/>
          </p:nvPr>
        </p:nvSpPr>
        <p:spPr>
          <a:xfrm>
            <a:off x="643256" y="324731"/>
            <a:ext cx="10515600" cy="410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212121"/>
              </a:buClr>
              <a:buSzPts val="1800"/>
              <a:buFont typeface="Lato"/>
              <a:buNone/>
              <a:defRPr b="0" i="0" sz="1800" u="none" cap="none" strike="noStrike">
                <a:solidFill>
                  <a:srgbClr val="21212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 name="Google Shape;38;p18"/>
          <p:cNvPicPr preferRelativeResize="0"/>
          <p:nvPr/>
        </p:nvPicPr>
        <p:blipFill rotWithShape="1">
          <a:blip r:embed="rId2">
            <a:alphaModFix/>
          </a:blip>
          <a:srcRect b="0" l="0" r="0" t="0"/>
          <a:stretch/>
        </p:blipFill>
        <p:spPr>
          <a:xfrm>
            <a:off x="10855652" y="5499376"/>
            <a:ext cx="1026398" cy="1101123"/>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bg>
      <p:bgPr>
        <a:blipFill>
          <a:blip r:embed="rId2">
            <a:alphaModFix/>
          </a:blip>
          <a:stretch>
            <a:fillRect/>
          </a:stretch>
        </a:blipFill>
      </p:bgPr>
    </p:bg>
    <p:spTree>
      <p:nvGrpSpPr>
        <p:cNvPr id="367" name="Shape 367"/>
        <p:cNvGrpSpPr/>
        <p:nvPr/>
      </p:nvGrpSpPr>
      <p:grpSpPr>
        <a:xfrm>
          <a:off x="0" y="0"/>
          <a:ext cx="0" cy="0"/>
          <a:chOff x="0" y="0"/>
          <a:chExt cx="0" cy="0"/>
        </a:xfrm>
      </p:grpSpPr>
      <p:sp>
        <p:nvSpPr>
          <p:cNvPr id="368" name="Google Shape;368;g2fe42c5e765_0_1078"/>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FF6201"/>
              </a:buClr>
              <a:buSzPts val="4800"/>
              <a:buFont typeface="Calibri"/>
              <a:buNone/>
              <a:defRPr sz="4800">
                <a:solidFill>
                  <a:srgbClr val="FF620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369" name="Google Shape;369;g2fe42c5e765_0_1078"/>
          <p:cNvSpPr txBox="1"/>
          <p:nvPr>
            <p:ph idx="1" type="body"/>
          </p:nvPr>
        </p:nvSpPr>
        <p:spPr>
          <a:xfrm>
            <a:off x="3245507" y="1674936"/>
            <a:ext cx="8336700" cy="4681500"/>
          </a:xfrm>
          <a:prstGeom prst="rect">
            <a:avLst/>
          </a:prstGeom>
          <a:noFill/>
          <a:ln>
            <a:noFill/>
          </a:ln>
        </p:spPr>
        <p:txBody>
          <a:bodyPr anchorCtr="0" anchor="t" bIns="60925" lIns="121900" spcFirstLastPara="1" rIns="121900" wrap="square" tIns="60925">
            <a:normAutofit/>
          </a:bodyPr>
          <a:lstStyle>
            <a:lvl1pPr indent="-463550" lvl="0" marL="457200" rtl="0" algn="l">
              <a:spcBef>
                <a:spcPts val="700"/>
              </a:spcBef>
              <a:spcAft>
                <a:spcPts val="0"/>
              </a:spcAft>
              <a:buClr>
                <a:schemeClr val="lt1"/>
              </a:buClr>
              <a:buSzPts val="3700"/>
              <a:buChar char="•"/>
              <a:defRPr sz="3700">
                <a:solidFill>
                  <a:schemeClr val="lt1"/>
                </a:solidFill>
              </a:defRPr>
            </a:lvl1pPr>
            <a:lvl2pPr indent="-463550" lvl="1" marL="914400" rtl="0" algn="l">
              <a:spcBef>
                <a:spcPts val="700"/>
              </a:spcBef>
              <a:spcAft>
                <a:spcPts val="0"/>
              </a:spcAft>
              <a:buClr>
                <a:schemeClr val="lt1"/>
              </a:buClr>
              <a:buSzPts val="3700"/>
              <a:buChar char="–"/>
              <a:defRPr>
                <a:solidFill>
                  <a:schemeClr val="lt1"/>
                </a:solidFill>
              </a:defRPr>
            </a:lvl2pPr>
            <a:lvl3pPr indent="-431800" lvl="2" marL="1371600" rtl="0" algn="l">
              <a:spcBef>
                <a:spcPts val="600"/>
              </a:spcBef>
              <a:spcAft>
                <a:spcPts val="0"/>
              </a:spcAft>
              <a:buClr>
                <a:schemeClr val="lt1"/>
              </a:buClr>
              <a:buSzPts val="3200"/>
              <a:buChar char="•"/>
              <a:defRPr>
                <a:solidFill>
                  <a:schemeClr val="lt1"/>
                </a:solidFill>
              </a:defRPr>
            </a:lvl3pPr>
            <a:lvl4pPr indent="-400050" lvl="3" marL="1828800" rtl="0" algn="l">
              <a:spcBef>
                <a:spcPts val="500"/>
              </a:spcBef>
              <a:spcAft>
                <a:spcPts val="0"/>
              </a:spcAft>
              <a:buClr>
                <a:schemeClr val="lt1"/>
              </a:buClr>
              <a:buSzPts val="2700"/>
              <a:buChar char="–"/>
              <a:defRPr>
                <a:solidFill>
                  <a:schemeClr val="lt1"/>
                </a:solidFill>
              </a:defRPr>
            </a:lvl4pPr>
            <a:lvl5pPr indent="-400050" lvl="4" marL="2286000" rtl="0" algn="l">
              <a:spcBef>
                <a:spcPts val="500"/>
              </a:spcBef>
              <a:spcAft>
                <a:spcPts val="0"/>
              </a:spcAft>
              <a:buClr>
                <a:schemeClr val="lt1"/>
              </a:buClr>
              <a:buSzPts val="2700"/>
              <a:buChar char="»"/>
              <a:defRPr>
                <a:solidFill>
                  <a:schemeClr val="lt1"/>
                </a:solidFill>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370" name="Google Shape;370;g2fe42c5e765_0_1078"/>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71" name="Google Shape;371;g2fe42c5e765_0_1078"/>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72" name="Google Shape;372;g2fe42c5e765_0_1078"/>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sz="1600">
                <a:solidFill>
                  <a:srgbClr val="888888"/>
                </a:solidFill>
                <a:latin typeface="Calibri"/>
                <a:ea typeface="Calibri"/>
                <a:cs typeface="Calibri"/>
                <a:sym typeface="Calibri"/>
              </a:defRPr>
            </a:lvl1pPr>
            <a:lvl2pPr indent="0" lvl="1" marL="0" marR="0" rtl="0" algn="l">
              <a:spcBef>
                <a:spcPts val="0"/>
              </a:spcBef>
              <a:buNone/>
              <a:defRPr sz="1600">
                <a:solidFill>
                  <a:srgbClr val="888888"/>
                </a:solidFill>
                <a:latin typeface="Calibri"/>
                <a:ea typeface="Calibri"/>
                <a:cs typeface="Calibri"/>
                <a:sym typeface="Calibri"/>
              </a:defRPr>
            </a:lvl2pPr>
            <a:lvl3pPr indent="0" lvl="2" marL="0" marR="0" rtl="0" algn="l">
              <a:spcBef>
                <a:spcPts val="0"/>
              </a:spcBef>
              <a:buNone/>
              <a:defRPr sz="1600">
                <a:solidFill>
                  <a:srgbClr val="888888"/>
                </a:solidFill>
                <a:latin typeface="Calibri"/>
                <a:ea typeface="Calibri"/>
                <a:cs typeface="Calibri"/>
                <a:sym typeface="Calibri"/>
              </a:defRPr>
            </a:lvl3pPr>
            <a:lvl4pPr indent="0" lvl="3" marL="0" marR="0" rtl="0" algn="l">
              <a:spcBef>
                <a:spcPts val="0"/>
              </a:spcBef>
              <a:buNone/>
              <a:defRPr sz="1600">
                <a:solidFill>
                  <a:srgbClr val="888888"/>
                </a:solidFill>
                <a:latin typeface="Calibri"/>
                <a:ea typeface="Calibri"/>
                <a:cs typeface="Calibri"/>
                <a:sym typeface="Calibri"/>
              </a:defRPr>
            </a:lvl4pPr>
            <a:lvl5pPr indent="0" lvl="4" marL="0" marR="0" rtl="0" algn="l">
              <a:spcBef>
                <a:spcPts val="0"/>
              </a:spcBef>
              <a:buNone/>
              <a:defRPr sz="1600">
                <a:solidFill>
                  <a:srgbClr val="888888"/>
                </a:solidFill>
                <a:latin typeface="Calibri"/>
                <a:ea typeface="Calibri"/>
                <a:cs typeface="Calibri"/>
                <a:sym typeface="Calibri"/>
              </a:defRPr>
            </a:lvl5pPr>
            <a:lvl6pPr indent="0" lvl="5" marL="0" marR="0" rtl="0" algn="l">
              <a:spcBef>
                <a:spcPts val="0"/>
              </a:spcBef>
              <a:buNone/>
              <a:defRPr sz="1600">
                <a:solidFill>
                  <a:srgbClr val="888888"/>
                </a:solidFill>
                <a:latin typeface="Calibri"/>
                <a:ea typeface="Calibri"/>
                <a:cs typeface="Calibri"/>
                <a:sym typeface="Calibri"/>
              </a:defRPr>
            </a:lvl6pPr>
            <a:lvl7pPr indent="0" lvl="6" marL="0" marR="0" rtl="0" algn="l">
              <a:spcBef>
                <a:spcPts val="0"/>
              </a:spcBef>
              <a:buNone/>
              <a:defRPr sz="1600">
                <a:solidFill>
                  <a:srgbClr val="888888"/>
                </a:solidFill>
                <a:latin typeface="Calibri"/>
                <a:ea typeface="Calibri"/>
                <a:cs typeface="Calibri"/>
                <a:sym typeface="Calibri"/>
              </a:defRPr>
            </a:lvl7pPr>
            <a:lvl8pPr indent="0" lvl="7" marL="0" marR="0" rtl="0" algn="l">
              <a:spcBef>
                <a:spcPts val="0"/>
              </a:spcBef>
              <a:buNone/>
              <a:defRPr sz="1600">
                <a:solidFill>
                  <a:srgbClr val="888888"/>
                </a:solidFill>
                <a:latin typeface="Calibri"/>
                <a:ea typeface="Calibri"/>
                <a:cs typeface="Calibri"/>
                <a:sym typeface="Calibri"/>
              </a:defRPr>
            </a:lvl8pPr>
            <a:lvl9pPr indent="0" lvl="8" marL="0" marR="0" rtl="0" algn="l">
              <a:spcBef>
                <a:spcPts val="0"/>
              </a:spcBef>
              <a:buNone/>
              <a:defRPr sz="1600">
                <a:solidFill>
                  <a:srgbClr val="888888"/>
                </a:solidFill>
                <a:latin typeface="Calibri"/>
                <a:ea typeface="Calibri"/>
                <a:cs typeface="Calibri"/>
                <a:sym typeface="Calibri"/>
              </a:defRPr>
            </a:lvl9pPr>
          </a:lstStyle>
          <a:p>
            <a:pPr indent="0" lvl="0" marL="0" rtl="0" algn="l">
              <a:spcBef>
                <a:spcPts val="0"/>
              </a:spcBef>
              <a:spcAft>
                <a:spcPts val="0"/>
              </a:spcAft>
              <a:buNone/>
            </a:pPr>
            <a:r>
              <a:rPr lang="en-US"/>
              <a:t>&lt;#&gt;</a:t>
            </a:r>
            <a:endParaRPr/>
          </a:p>
        </p:txBody>
      </p:sp>
      <p:sp>
        <p:nvSpPr>
          <p:cNvPr id="373" name="Google Shape;373;g2fe42c5e765_0_1078"/>
          <p:cNvSpPr txBox="1"/>
          <p:nvPr/>
        </p:nvSpPr>
        <p:spPr>
          <a:xfrm>
            <a:off x="7317640" y="6362617"/>
            <a:ext cx="4264800" cy="354000"/>
          </a:xfrm>
          <a:prstGeom prst="rect">
            <a:avLst/>
          </a:prstGeom>
          <a:noFill/>
          <a:ln>
            <a:noFill/>
          </a:ln>
        </p:spPr>
        <p:txBody>
          <a:bodyPr anchorCtr="0" anchor="t" bIns="60925" lIns="121900" spcFirstLastPara="1" rIns="121900" wrap="square" tIns="60925">
            <a:spAutoFit/>
          </a:bodyPr>
          <a:lstStyle/>
          <a:p>
            <a:pPr indent="0" lvl="0" marL="0" marR="0" rtl="0" algn="r">
              <a:lnSpc>
                <a:spcPct val="100000"/>
              </a:lnSpc>
              <a:spcBef>
                <a:spcPts val="0"/>
              </a:spcBef>
              <a:spcAft>
                <a:spcPts val="0"/>
              </a:spcAft>
              <a:buClr>
                <a:srgbClr val="7FA6A5"/>
              </a:buClr>
              <a:buSzPts val="1500"/>
              <a:buFont typeface="Calibri"/>
              <a:buNone/>
            </a:pPr>
            <a:r>
              <a:rPr lang="en-US" sz="1500">
                <a:solidFill>
                  <a:srgbClr val="7FA6A5"/>
                </a:solidFill>
                <a:latin typeface="Calibri"/>
                <a:ea typeface="Calibri"/>
                <a:cs typeface="Calibri"/>
                <a:sym typeface="Calibri"/>
              </a:rPr>
              <a:t>©2024 E-Rate Central</a:t>
            </a:r>
            <a:endParaRPr sz="190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4" name="Shape 374"/>
        <p:cNvGrpSpPr/>
        <p:nvPr/>
      </p:nvGrpSpPr>
      <p:grpSpPr>
        <a:xfrm>
          <a:off x="0" y="0"/>
          <a:ext cx="0" cy="0"/>
          <a:chOff x="0" y="0"/>
          <a:chExt cx="0" cy="0"/>
        </a:xfrm>
      </p:grpSpPr>
      <p:sp>
        <p:nvSpPr>
          <p:cNvPr id="375" name="Google Shape;375;g2fe42c5e765_0_1085"/>
          <p:cNvSpPr txBox="1"/>
          <p:nvPr>
            <p:ph type="title"/>
          </p:nvPr>
        </p:nvSpPr>
        <p:spPr>
          <a:xfrm>
            <a:off x="609600" y="374900"/>
            <a:ext cx="10994700" cy="1390500"/>
          </a:xfrm>
          <a:prstGeom prst="rect">
            <a:avLst/>
          </a:prstGeom>
          <a:noFill/>
          <a:ln>
            <a:noFill/>
          </a:ln>
        </p:spPr>
        <p:txBody>
          <a:bodyPr anchorCtr="0" anchor="ctr" bIns="60925" lIns="121900" spcFirstLastPara="1" rIns="121900" wrap="square" tIns="60925">
            <a:normAutofit/>
          </a:bodyPr>
          <a:lstStyle>
            <a:lvl1pPr lvl="0" rtl="0" algn="r">
              <a:spcBef>
                <a:spcPts val="0"/>
              </a:spcBef>
              <a:spcAft>
                <a:spcPts val="0"/>
              </a:spcAft>
              <a:buClr>
                <a:schemeClr val="lt1"/>
              </a:buClr>
              <a:buSzPts val="4800"/>
              <a:buFont typeface="Calibri"/>
              <a:buNone/>
              <a:defRPr sz="4800">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376" name="Google Shape;376;g2fe42c5e765_0_1085"/>
          <p:cNvSpPr txBox="1"/>
          <p:nvPr>
            <p:ph idx="1" type="body"/>
          </p:nvPr>
        </p:nvSpPr>
        <p:spPr>
          <a:xfrm>
            <a:off x="598621" y="2207359"/>
            <a:ext cx="10994700" cy="4275600"/>
          </a:xfrm>
          <a:prstGeom prst="rect">
            <a:avLst/>
          </a:prstGeom>
          <a:noFill/>
          <a:ln>
            <a:noFill/>
          </a:ln>
        </p:spPr>
        <p:txBody>
          <a:bodyPr anchorCtr="0" anchor="t" bIns="60925" lIns="121900" spcFirstLastPara="1" rIns="121900" wrap="square" tIns="60925">
            <a:normAutofit/>
          </a:bodyPr>
          <a:lstStyle>
            <a:lvl1pPr indent="-463550" lvl="0" marL="457200" rtl="0" algn="l">
              <a:spcBef>
                <a:spcPts val="700"/>
              </a:spcBef>
              <a:spcAft>
                <a:spcPts val="0"/>
              </a:spcAft>
              <a:buClr>
                <a:srgbClr val="31859B"/>
              </a:buClr>
              <a:buSzPts val="3700"/>
              <a:buChar char="•"/>
              <a:defRPr sz="3700">
                <a:solidFill>
                  <a:srgbClr val="31859B"/>
                </a:solidFill>
              </a:defRPr>
            </a:lvl1pPr>
            <a:lvl2pPr indent="-463550" lvl="1" marL="914400" rtl="0" algn="l">
              <a:spcBef>
                <a:spcPts val="700"/>
              </a:spcBef>
              <a:spcAft>
                <a:spcPts val="0"/>
              </a:spcAft>
              <a:buClr>
                <a:srgbClr val="31859B"/>
              </a:buClr>
              <a:buSzPts val="3700"/>
              <a:buChar char="–"/>
              <a:defRPr>
                <a:solidFill>
                  <a:srgbClr val="31859B"/>
                </a:solidFill>
              </a:defRPr>
            </a:lvl2pPr>
            <a:lvl3pPr indent="-431800" lvl="2" marL="1371600" rtl="0" algn="l">
              <a:spcBef>
                <a:spcPts val="600"/>
              </a:spcBef>
              <a:spcAft>
                <a:spcPts val="0"/>
              </a:spcAft>
              <a:buClr>
                <a:srgbClr val="31859B"/>
              </a:buClr>
              <a:buSzPts val="3200"/>
              <a:buChar char="•"/>
              <a:defRPr>
                <a:solidFill>
                  <a:srgbClr val="31859B"/>
                </a:solidFill>
              </a:defRPr>
            </a:lvl3pPr>
            <a:lvl4pPr indent="-400050" lvl="3" marL="1828800" rtl="0" algn="l">
              <a:spcBef>
                <a:spcPts val="500"/>
              </a:spcBef>
              <a:spcAft>
                <a:spcPts val="0"/>
              </a:spcAft>
              <a:buClr>
                <a:srgbClr val="31859B"/>
              </a:buClr>
              <a:buSzPts val="2700"/>
              <a:buChar char="–"/>
              <a:defRPr>
                <a:solidFill>
                  <a:srgbClr val="31859B"/>
                </a:solidFill>
              </a:defRPr>
            </a:lvl4pPr>
            <a:lvl5pPr indent="-400050" lvl="4" marL="2286000" rtl="0" algn="l">
              <a:spcBef>
                <a:spcPts val="500"/>
              </a:spcBef>
              <a:spcAft>
                <a:spcPts val="0"/>
              </a:spcAft>
              <a:buClr>
                <a:srgbClr val="31859B"/>
              </a:buClr>
              <a:buSzPts val="2700"/>
              <a:buChar char="»"/>
              <a:defRPr>
                <a:solidFill>
                  <a:srgbClr val="31859B"/>
                </a:solidFill>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377" name="Google Shape;377;g2fe42c5e765_0_1085"/>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78" name="Google Shape;378;g2fe42c5e765_0_1085"/>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79" name="Google Shape;379;g2fe42c5e765_0_1085"/>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0" name="Shape 380"/>
        <p:cNvGrpSpPr/>
        <p:nvPr/>
      </p:nvGrpSpPr>
      <p:grpSpPr>
        <a:xfrm>
          <a:off x="0" y="0"/>
          <a:ext cx="0" cy="0"/>
          <a:chOff x="0" y="0"/>
          <a:chExt cx="0" cy="0"/>
        </a:xfrm>
      </p:grpSpPr>
      <p:sp>
        <p:nvSpPr>
          <p:cNvPr id="381" name="Google Shape;381;g2fe42c5e765_0_1091"/>
          <p:cNvSpPr txBox="1"/>
          <p:nvPr>
            <p:ph type="title"/>
          </p:nvPr>
        </p:nvSpPr>
        <p:spPr>
          <a:xfrm>
            <a:off x="963084" y="4406901"/>
            <a:ext cx="10363200" cy="1362000"/>
          </a:xfrm>
          <a:prstGeom prst="rect">
            <a:avLst/>
          </a:prstGeom>
          <a:noFill/>
          <a:ln>
            <a:noFill/>
          </a:ln>
        </p:spPr>
        <p:txBody>
          <a:bodyPr anchorCtr="0" anchor="t" bIns="60925" lIns="121900" spcFirstLastPara="1" rIns="121900" wrap="square" tIns="60925">
            <a:normAutofit/>
          </a:bodyPr>
          <a:lstStyle>
            <a:lvl1pPr lvl="0" rtl="0" algn="l">
              <a:spcBef>
                <a:spcPts val="0"/>
              </a:spcBef>
              <a:spcAft>
                <a:spcPts val="0"/>
              </a:spcAft>
              <a:buClr>
                <a:schemeClr val="dk1"/>
              </a:buClr>
              <a:buSzPts val="5300"/>
              <a:buFont typeface="Calibri"/>
              <a:buNone/>
              <a:defRPr b="1" sz="5300" cap="none"/>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382" name="Google Shape;382;g2fe42c5e765_0_1091"/>
          <p:cNvSpPr txBox="1"/>
          <p:nvPr>
            <p:ph idx="1" type="body"/>
          </p:nvPr>
        </p:nvSpPr>
        <p:spPr>
          <a:xfrm>
            <a:off x="963084" y="2906713"/>
            <a:ext cx="10363200" cy="15000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500"/>
              </a:spcBef>
              <a:spcAft>
                <a:spcPts val="0"/>
              </a:spcAft>
              <a:buClr>
                <a:srgbClr val="888888"/>
              </a:buClr>
              <a:buSzPts val="2700"/>
              <a:buNone/>
              <a:defRPr sz="2700">
                <a:solidFill>
                  <a:srgbClr val="888888"/>
                </a:solidFill>
              </a:defRPr>
            </a:lvl1pPr>
            <a:lvl2pPr indent="-228600" lvl="1" marL="914400" rtl="0" algn="l">
              <a:spcBef>
                <a:spcPts val="500"/>
              </a:spcBef>
              <a:spcAft>
                <a:spcPts val="0"/>
              </a:spcAft>
              <a:buClr>
                <a:srgbClr val="888888"/>
              </a:buClr>
              <a:buSzPts val="2400"/>
              <a:buNone/>
              <a:defRPr sz="2400">
                <a:solidFill>
                  <a:srgbClr val="888888"/>
                </a:solidFill>
              </a:defRPr>
            </a:lvl2pPr>
            <a:lvl3pPr indent="-228600" lvl="2" marL="1371600" rtl="0" algn="l">
              <a:spcBef>
                <a:spcPts val="400"/>
              </a:spcBef>
              <a:spcAft>
                <a:spcPts val="0"/>
              </a:spcAft>
              <a:buClr>
                <a:srgbClr val="888888"/>
              </a:buClr>
              <a:buSzPts val="2100"/>
              <a:buNone/>
              <a:defRPr sz="2100">
                <a:solidFill>
                  <a:srgbClr val="888888"/>
                </a:solidFill>
              </a:defRPr>
            </a:lvl3pPr>
            <a:lvl4pPr indent="-228600" lvl="3" marL="1828800" rtl="0" algn="l">
              <a:spcBef>
                <a:spcPts val="400"/>
              </a:spcBef>
              <a:spcAft>
                <a:spcPts val="0"/>
              </a:spcAft>
              <a:buClr>
                <a:srgbClr val="888888"/>
              </a:buClr>
              <a:buSzPts val="1900"/>
              <a:buNone/>
              <a:defRPr sz="1900">
                <a:solidFill>
                  <a:srgbClr val="888888"/>
                </a:solidFill>
              </a:defRPr>
            </a:lvl4pPr>
            <a:lvl5pPr indent="-228600" lvl="4" marL="2286000" rtl="0" algn="l">
              <a:spcBef>
                <a:spcPts val="400"/>
              </a:spcBef>
              <a:spcAft>
                <a:spcPts val="0"/>
              </a:spcAft>
              <a:buClr>
                <a:srgbClr val="888888"/>
              </a:buClr>
              <a:buSzPts val="1900"/>
              <a:buNone/>
              <a:defRPr sz="1900">
                <a:solidFill>
                  <a:srgbClr val="888888"/>
                </a:solidFill>
              </a:defRPr>
            </a:lvl5pPr>
            <a:lvl6pPr indent="-228600" lvl="5" marL="2743200" rtl="0" algn="l">
              <a:spcBef>
                <a:spcPts val="400"/>
              </a:spcBef>
              <a:spcAft>
                <a:spcPts val="0"/>
              </a:spcAft>
              <a:buClr>
                <a:srgbClr val="888888"/>
              </a:buClr>
              <a:buSzPts val="1900"/>
              <a:buNone/>
              <a:defRPr sz="1900">
                <a:solidFill>
                  <a:srgbClr val="888888"/>
                </a:solidFill>
              </a:defRPr>
            </a:lvl6pPr>
            <a:lvl7pPr indent="-228600" lvl="6" marL="3200400" rtl="0" algn="l">
              <a:spcBef>
                <a:spcPts val="400"/>
              </a:spcBef>
              <a:spcAft>
                <a:spcPts val="0"/>
              </a:spcAft>
              <a:buClr>
                <a:srgbClr val="888888"/>
              </a:buClr>
              <a:buSzPts val="1900"/>
              <a:buNone/>
              <a:defRPr sz="1900">
                <a:solidFill>
                  <a:srgbClr val="888888"/>
                </a:solidFill>
              </a:defRPr>
            </a:lvl7pPr>
            <a:lvl8pPr indent="-228600" lvl="7" marL="3657600" rtl="0" algn="l">
              <a:spcBef>
                <a:spcPts val="400"/>
              </a:spcBef>
              <a:spcAft>
                <a:spcPts val="0"/>
              </a:spcAft>
              <a:buClr>
                <a:srgbClr val="888888"/>
              </a:buClr>
              <a:buSzPts val="1900"/>
              <a:buNone/>
              <a:defRPr sz="1900">
                <a:solidFill>
                  <a:srgbClr val="888888"/>
                </a:solidFill>
              </a:defRPr>
            </a:lvl8pPr>
            <a:lvl9pPr indent="-228600" lvl="8" marL="4114800" rtl="0" algn="l">
              <a:spcBef>
                <a:spcPts val="400"/>
              </a:spcBef>
              <a:spcAft>
                <a:spcPts val="0"/>
              </a:spcAft>
              <a:buClr>
                <a:srgbClr val="888888"/>
              </a:buClr>
              <a:buSzPts val="1900"/>
              <a:buNone/>
              <a:defRPr sz="1900">
                <a:solidFill>
                  <a:srgbClr val="888888"/>
                </a:solidFill>
              </a:defRPr>
            </a:lvl9pPr>
          </a:lstStyle>
          <a:p/>
        </p:txBody>
      </p:sp>
      <p:sp>
        <p:nvSpPr>
          <p:cNvPr id="383" name="Google Shape;383;g2fe42c5e765_0_1091"/>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84" name="Google Shape;384;g2fe42c5e765_0_1091"/>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85" name="Google Shape;385;g2fe42c5e765_0_1091"/>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6" name="Shape 386"/>
        <p:cNvGrpSpPr/>
        <p:nvPr/>
      </p:nvGrpSpPr>
      <p:grpSpPr>
        <a:xfrm>
          <a:off x="0" y="0"/>
          <a:ext cx="0" cy="0"/>
          <a:chOff x="0" y="0"/>
          <a:chExt cx="0" cy="0"/>
        </a:xfrm>
      </p:grpSpPr>
      <p:sp>
        <p:nvSpPr>
          <p:cNvPr id="387" name="Google Shape;387;g2fe42c5e765_0_1097"/>
          <p:cNvSpPr txBox="1"/>
          <p:nvPr>
            <p:ph type="title"/>
          </p:nvPr>
        </p:nvSpPr>
        <p:spPr>
          <a:xfrm>
            <a:off x="609600" y="274639"/>
            <a:ext cx="109728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388" name="Google Shape;388;g2fe42c5e765_0_1097"/>
          <p:cNvSpPr txBox="1"/>
          <p:nvPr>
            <p:ph idx="1" type="body"/>
          </p:nvPr>
        </p:nvSpPr>
        <p:spPr>
          <a:xfrm>
            <a:off x="609600" y="1600201"/>
            <a:ext cx="5384700" cy="4526100"/>
          </a:xfrm>
          <a:prstGeom prst="rect">
            <a:avLst/>
          </a:prstGeom>
          <a:noFill/>
          <a:ln>
            <a:noFill/>
          </a:ln>
        </p:spPr>
        <p:txBody>
          <a:bodyPr anchorCtr="0" anchor="t" bIns="60925" lIns="121900" spcFirstLastPara="1" rIns="121900" wrap="square" tIns="60925">
            <a:normAutofit/>
          </a:bodyPr>
          <a:lstStyle>
            <a:lvl1pPr indent="-463550" lvl="0" marL="457200" rtl="0" algn="l">
              <a:spcBef>
                <a:spcPts val="700"/>
              </a:spcBef>
              <a:spcAft>
                <a:spcPts val="0"/>
              </a:spcAft>
              <a:buClr>
                <a:schemeClr val="dk1"/>
              </a:buClr>
              <a:buSzPts val="3700"/>
              <a:buChar char="•"/>
              <a:defRPr sz="3700"/>
            </a:lvl1pPr>
            <a:lvl2pPr indent="-431800" lvl="1" marL="914400" rtl="0" algn="l">
              <a:spcBef>
                <a:spcPts val="600"/>
              </a:spcBef>
              <a:spcAft>
                <a:spcPts val="0"/>
              </a:spcAft>
              <a:buClr>
                <a:schemeClr val="dk1"/>
              </a:buClr>
              <a:buSzPts val="3200"/>
              <a:buChar char="–"/>
              <a:defRPr sz="3200"/>
            </a:lvl2pPr>
            <a:lvl3pPr indent="-400050" lvl="2" marL="1371600" rtl="0" algn="l">
              <a:spcBef>
                <a:spcPts val="500"/>
              </a:spcBef>
              <a:spcAft>
                <a:spcPts val="0"/>
              </a:spcAft>
              <a:buClr>
                <a:schemeClr val="dk1"/>
              </a:buClr>
              <a:buSzPts val="2700"/>
              <a:buChar char="•"/>
              <a:defRPr sz="2700"/>
            </a:lvl3pPr>
            <a:lvl4pPr indent="-381000" lvl="3" marL="1828800" rtl="0" algn="l">
              <a:spcBef>
                <a:spcPts val="500"/>
              </a:spcBef>
              <a:spcAft>
                <a:spcPts val="0"/>
              </a:spcAft>
              <a:buClr>
                <a:schemeClr val="dk1"/>
              </a:buClr>
              <a:buSzPts val="2400"/>
              <a:buChar char="–"/>
              <a:defRPr sz="2400"/>
            </a:lvl4pPr>
            <a:lvl5pPr indent="-381000" lvl="4" marL="2286000" rtl="0" algn="l">
              <a:spcBef>
                <a:spcPts val="500"/>
              </a:spcBef>
              <a:spcAft>
                <a:spcPts val="0"/>
              </a:spcAft>
              <a:buClr>
                <a:schemeClr val="dk1"/>
              </a:buClr>
              <a:buSzPts val="2400"/>
              <a:buChar char="»"/>
              <a:defRPr sz="2400"/>
            </a:lvl5pPr>
            <a:lvl6pPr indent="-381000" lvl="5" marL="2743200" rtl="0" algn="l">
              <a:spcBef>
                <a:spcPts val="500"/>
              </a:spcBef>
              <a:spcAft>
                <a:spcPts val="0"/>
              </a:spcAft>
              <a:buClr>
                <a:schemeClr val="dk1"/>
              </a:buClr>
              <a:buSzPts val="2400"/>
              <a:buChar char="•"/>
              <a:defRPr sz="2400"/>
            </a:lvl6pPr>
            <a:lvl7pPr indent="-381000" lvl="6" marL="3200400" rtl="0" algn="l">
              <a:spcBef>
                <a:spcPts val="500"/>
              </a:spcBef>
              <a:spcAft>
                <a:spcPts val="0"/>
              </a:spcAft>
              <a:buClr>
                <a:schemeClr val="dk1"/>
              </a:buClr>
              <a:buSzPts val="2400"/>
              <a:buChar char="•"/>
              <a:defRPr sz="2400"/>
            </a:lvl7pPr>
            <a:lvl8pPr indent="-381000" lvl="7" marL="3657600" rtl="0" algn="l">
              <a:spcBef>
                <a:spcPts val="500"/>
              </a:spcBef>
              <a:spcAft>
                <a:spcPts val="0"/>
              </a:spcAft>
              <a:buClr>
                <a:schemeClr val="dk1"/>
              </a:buClr>
              <a:buSzPts val="2400"/>
              <a:buChar char="•"/>
              <a:defRPr sz="2400"/>
            </a:lvl8pPr>
            <a:lvl9pPr indent="-381000" lvl="8" marL="4114800" rtl="0" algn="l">
              <a:spcBef>
                <a:spcPts val="500"/>
              </a:spcBef>
              <a:spcAft>
                <a:spcPts val="0"/>
              </a:spcAft>
              <a:buClr>
                <a:schemeClr val="dk1"/>
              </a:buClr>
              <a:buSzPts val="2400"/>
              <a:buChar char="•"/>
              <a:defRPr sz="2400"/>
            </a:lvl9pPr>
          </a:lstStyle>
          <a:p/>
        </p:txBody>
      </p:sp>
      <p:sp>
        <p:nvSpPr>
          <p:cNvPr id="389" name="Google Shape;389;g2fe42c5e765_0_1097"/>
          <p:cNvSpPr txBox="1"/>
          <p:nvPr>
            <p:ph idx="2" type="body"/>
          </p:nvPr>
        </p:nvSpPr>
        <p:spPr>
          <a:xfrm>
            <a:off x="6197600" y="1600201"/>
            <a:ext cx="5384700" cy="4526100"/>
          </a:xfrm>
          <a:prstGeom prst="rect">
            <a:avLst/>
          </a:prstGeom>
          <a:noFill/>
          <a:ln>
            <a:noFill/>
          </a:ln>
        </p:spPr>
        <p:txBody>
          <a:bodyPr anchorCtr="0" anchor="t" bIns="60925" lIns="121900" spcFirstLastPara="1" rIns="121900" wrap="square" tIns="60925">
            <a:normAutofit/>
          </a:bodyPr>
          <a:lstStyle>
            <a:lvl1pPr indent="-463550" lvl="0" marL="457200" rtl="0" algn="l">
              <a:spcBef>
                <a:spcPts val="700"/>
              </a:spcBef>
              <a:spcAft>
                <a:spcPts val="0"/>
              </a:spcAft>
              <a:buClr>
                <a:schemeClr val="dk1"/>
              </a:buClr>
              <a:buSzPts val="3700"/>
              <a:buChar char="•"/>
              <a:defRPr sz="3700"/>
            </a:lvl1pPr>
            <a:lvl2pPr indent="-431800" lvl="1" marL="914400" rtl="0" algn="l">
              <a:spcBef>
                <a:spcPts val="600"/>
              </a:spcBef>
              <a:spcAft>
                <a:spcPts val="0"/>
              </a:spcAft>
              <a:buClr>
                <a:schemeClr val="dk1"/>
              </a:buClr>
              <a:buSzPts val="3200"/>
              <a:buChar char="–"/>
              <a:defRPr sz="3200"/>
            </a:lvl2pPr>
            <a:lvl3pPr indent="-400050" lvl="2" marL="1371600" rtl="0" algn="l">
              <a:spcBef>
                <a:spcPts val="500"/>
              </a:spcBef>
              <a:spcAft>
                <a:spcPts val="0"/>
              </a:spcAft>
              <a:buClr>
                <a:schemeClr val="dk1"/>
              </a:buClr>
              <a:buSzPts val="2700"/>
              <a:buChar char="•"/>
              <a:defRPr sz="2700"/>
            </a:lvl3pPr>
            <a:lvl4pPr indent="-381000" lvl="3" marL="1828800" rtl="0" algn="l">
              <a:spcBef>
                <a:spcPts val="500"/>
              </a:spcBef>
              <a:spcAft>
                <a:spcPts val="0"/>
              </a:spcAft>
              <a:buClr>
                <a:schemeClr val="dk1"/>
              </a:buClr>
              <a:buSzPts val="2400"/>
              <a:buChar char="–"/>
              <a:defRPr sz="2400"/>
            </a:lvl4pPr>
            <a:lvl5pPr indent="-381000" lvl="4" marL="2286000" rtl="0" algn="l">
              <a:spcBef>
                <a:spcPts val="500"/>
              </a:spcBef>
              <a:spcAft>
                <a:spcPts val="0"/>
              </a:spcAft>
              <a:buClr>
                <a:schemeClr val="dk1"/>
              </a:buClr>
              <a:buSzPts val="2400"/>
              <a:buChar char="»"/>
              <a:defRPr sz="2400"/>
            </a:lvl5pPr>
            <a:lvl6pPr indent="-381000" lvl="5" marL="2743200" rtl="0" algn="l">
              <a:spcBef>
                <a:spcPts val="500"/>
              </a:spcBef>
              <a:spcAft>
                <a:spcPts val="0"/>
              </a:spcAft>
              <a:buClr>
                <a:schemeClr val="dk1"/>
              </a:buClr>
              <a:buSzPts val="2400"/>
              <a:buChar char="•"/>
              <a:defRPr sz="2400"/>
            </a:lvl6pPr>
            <a:lvl7pPr indent="-381000" lvl="6" marL="3200400" rtl="0" algn="l">
              <a:spcBef>
                <a:spcPts val="500"/>
              </a:spcBef>
              <a:spcAft>
                <a:spcPts val="0"/>
              </a:spcAft>
              <a:buClr>
                <a:schemeClr val="dk1"/>
              </a:buClr>
              <a:buSzPts val="2400"/>
              <a:buChar char="•"/>
              <a:defRPr sz="2400"/>
            </a:lvl7pPr>
            <a:lvl8pPr indent="-381000" lvl="7" marL="3657600" rtl="0" algn="l">
              <a:spcBef>
                <a:spcPts val="500"/>
              </a:spcBef>
              <a:spcAft>
                <a:spcPts val="0"/>
              </a:spcAft>
              <a:buClr>
                <a:schemeClr val="dk1"/>
              </a:buClr>
              <a:buSzPts val="2400"/>
              <a:buChar char="•"/>
              <a:defRPr sz="2400"/>
            </a:lvl8pPr>
            <a:lvl9pPr indent="-381000" lvl="8" marL="4114800" rtl="0" algn="l">
              <a:spcBef>
                <a:spcPts val="500"/>
              </a:spcBef>
              <a:spcAft>
                <a:spcPts val="0"/>
              </a:spcAft>
              <a:buClr>
                <a:schemeClr val="dk1"/>
              </a:buClr>
              <a:buSzPts val="2400"/>
              <a:buChar char="•"/>
              <a:defRPr sz="2400"/>
            </a:lvl9pPr>
          </a:lstStyle>
          <a:p/>
        </p:txBody>
      </p:sp>
      <p:sp>
        <p:nvSpPr>
          <p:cNvPr id="390" name="Google Shape;390;g2fe42c5e765_0_1097"/>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91" name="Google Shape;391;g2fe42c5e765_0_1097"/>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392" name="Google Shape;392;g2fe42c5e765_0_1097"/>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3" name="Shape 393"/>
        <p:cNvGrpSpPr/>
        <p:nvPr/>
      </p:nvGrpSpPr>
      <p:grpSpPr>
        <a:xfrm>
          <a:off x="0" y="0"/>
          <a:ext cx="0" cy="0"/>
          <a:chOff x="0" y="0"/>
          <a:chExt cx="0" cy="0"/>
        </a:xfrm>
      </p:grpSpPr>
      <p:sp>
        <p:nvSpPr>
          <p:cNvPr id="394" name="Google Shape;394;g2fe42c5e765_0_1104"/>
          <p:cNvSpPr txBox="1"/>
          <p:nvPr>
            <p:ph type="title"/>
          </p:nvPr>
        </p:nvSpPr>
        <p:spPr>
          <a:xfrm>
            <a:off x="715839" y="345303"/>
            <a:ext cx="10769100" cy="1425300"/>
          </a:xfrm>
          <a:prstGeom prst="rect">
            <a:avLst/>
          </a:prstGeom>
          <a:noFill/>
          <a:ln>
            <a:noFill/>
          </a:ln>
        </p:spPr>
        <p:txBody>
          <a:bodyPr anchorCtr="0" anchor="ctr" bIns="60925" lIns="121900" spcFirstLastPara="1" rIns="121900" wrap="square" tIns="60925">
            <a:normAutofit/>
          </a:bodyPr>
          <a:lstStyle>
            <a:lvl1pPr lvl="0" rtl="0" algn="r">
              <a:spcBef>
                <a:spcPts val="0"/>
              </a:spcBef>
              <a:spcAft>
                <a:spcPts val="0"/>
              </a:spcAft>
              <a:buClr>
                <a:schemeClr val="lt1"/>
              </a:buClr>
              <a:buSzPts val="4800"/>
              <a:buFont typeface="Calibri"/>
              <a:buNone/>
              <a:defRPr sz="4800">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395" name="Google Shape;395;g2fe42c5e765_0_1104"/>
          <p:cNvSpPr txBox="1"/>
          <p:nvPr>
            <p:ph idx="1" type="body"/>
          </p:nvPr>
        </p:nvSpPr>
        <p:spPr>
          <a:xfrm>
            <a:off x="715839" y="2188317"/>
            <a:ext cx="5386800" cy="639600"/>
          </a:xfrm>
          <a:prstGeom prst="rect">
            <a:avLst/>
          </a:prstGeom>
          <a:noFill/>
          <a:ln>
            <a:noFill/>
          </a:ln>
        </p:spPr>
        <p:txBody>
          <a:bodyPr anchorCtr="0" anchor="b" bIns="60925" lIns="121900" spcFirstLastPara="1" rIns="121900" wrap="square" tIns="60925">
            <a:normAutofit/>
          </a:bodyPr>
          <a:lstStyle>
            <a:lvl1pPr indent="-228600" lvl="0" marL="457200" rtl="0" algn="ctr">
              <a:spcBef>
                <a:spcPts val="600"/>
              </a:spcBef>
              <a:spcAft>
                <a:spcPts val="0"/>
              </a:spcAft>
              <a:buClr>
                <a:srgbClr val="31859B"/>
              </a:buClr>
              <a:buSzPts val="3200"/>
              <a:buNone/>
              <a:defRPr b="1" sz="3200">
                <a:solidFill>
                  <a:srgbClr val="31859B"/>
                </a:solidFill>
              </a:defRPr>
            </a:lvl1pPr>
            <a:lvl2pPr indent="-228600" lvl="1" marL="914400" rtl="0" algn="l">
              <a:spcBef>
                <a:spcPts val="500"/>
              </a:spcBef>
              <a:spcAft>
                <a:spcPts val="0"/>
              </a:spcAft>
              <a:buClr>
                <a:schemeClr val="dk1"/>
              </a:buClr>
              <a:buSzPts val="2700"/>
              <a:buNone/>
              <a:defRPr b="1" sz="2700"/>
            </a:lvl2pPr>
            <a:lvl3pPr indent="-228600" lvl="2" marL="1371600" rtl="0" algn="l">
              <a:spcBef>
                <a:spcPts val="500"/>
              </a:spcBef>
              <a:spcAft>
                <a:spcPts val="0"/>
              </a:spcAft>
              <a:buClr>
                <a:schemeClr val="dk1"/>
              </a:buClr>
              <a:buSzPts val="2400"/>
              <a:buNone/>
              <a:defRPr b="1" sz="2400"/>
            </a:lvl3pPr>
            <a:lvl4pPr indent="-228600" lvl="3" marL="1828800" rtl="0" algn="l">
              <a:spcBef>
                <a:spcPts val="400"/>
              </a:spcBef>
              <a:spcAft>
                <a:spcPts val="0"/>
              </a:spcAft>
              <a:buClr>
                <a:schemeClr val="dk1"/>
              </a:buClr>
              <a:buSzPts val="2100"/>
              <a:buNone/>
              <a:defRPr b="1" sz="2100"/>
            </a:lvl4pPr>
            <a:lvl5pPr indent="-228600" lvl="4" marL="2286000" rtl="0" algn="l">
              <a:spcBef>
                <a:spcPts val="400"/>
              </a:spcBef>
              <a:spcAft>
                <a:spcPts val="0"/>
              </a:spcAft>
              <a:buClr>
                <a:schemeClr val="dk1"/>
              </a:buClr>
              <a:buSzPts val="2100"/>
              <a:buNone/>
              <a:defRPr b="1" sz="2100"/>
            </a:lvl5pPr>
            <a:lvl6pPr indent="-228600" lvl="5" marL="2743200" rtl="0" algn="l">
              <a:spcBef>
                <a:spcPts val="400"/>
              </a:spcBef>
              <a:spcAft>
                <a:spcPts val="0"/>
              </a:spcAft>
              <a:buClr>
                <a:schemeClr val="dk1"/>
              </a:buClr>
              <a:buSzPts val="2100"/>
              <a:buNone/>
              <a:defRPr b="1" sz="2100"/>
            </a:lvl6pPr>
            <a:lvl7pPr indent="-228600" lvl="6" marL="3200400" rtl="0" algn="l">
              <a:spcBef>
                <a:spcPts val="400"/>
              </a:spcBef>
              <a:spcAft>
                <a:spcPts val="0"/>
              </a:spcAft>
              <a:buClr>
                <a:schemeClr val="dk1"/>
              </a:buClr>
              <a:buSzPts val="2100"/>
              <a:buNone/>
              <a:defRPr b="1" sz="2100"/>
            </a:lvl7pPr>
            <a:lvl8pPr indent="-228600" lvl="7" marL="3657600" rtl="0" algn="l">
              <a:spcBef>
                <a:spcPts val="400"/>
              </a:spcBef>
              <a:spcAft>
                <a:spcPts val="0"/>
              </a:spcAft>
              <a:buClr>
                <a:schemeClr val="dk1"/>
              </a:buClr>
              <a:buSzPts val="2100"/>
              <a:buNone/>
              <a:defRPr b="1" sz="2100"/>
            </a:lvl8pPr>
            <a:lvl9pPr indent="-228600" lvl="8" marL="4114800" rtl="0" algn="l">
              <a:spcBef>
                <a:spcPts val="400"/>
              </a:spcBef>
              <a:spcAft>
                <a:spcPts val="0"/>
              </a:spcAft>
              <a:buClr>
                <a:schemeClr val="dk1"/>
              </a:buClr>
              <a:buSzPts val="2100"/>
              <a:buNone/>
              <a:defRPr b="1" sz="2100"/>
            </a:lvl9pPr>
          </a:lstStyle>
          <a:p/>
        </p:txBody>
      </p:sp>
      <p:sp>
        <p:nvSpPr>
          <p:cNvPr id="396" name="Google Shape;396;g2fe42c5e765_0_1104"/>
          <p:cNvSpPr txBox="1"/>
          <p:nvPr>
            <p:ph idx="2" type="body"/>
          </p:nvPr>
        </p:nvSpPr>
        <p:spPr>
          <a:xfrm>
            <a:off x="715839" y="2818180"/>
            <a:ext cx="5386800" cy="3035100"/>
          </a:xfrm>
          <a:prstGeom prst="rect">
            <a:avLst/>
          </a:prstGeom>
          <a:noFill/>
          <a:ln>
            <a:noFill/>
          </a:ln>
        </p:spPr>
        <p:txBody>
          <a:bodyPr anchorCtr="0" anchor="t" bIns="60925" lIns="121900" spcFirstLastPara="1" rIns="121900" wrap="square" tIns="60925">
            <a:normAutofit/>
          </a:bodyPr>
          <a:lstStyle>
            <a:lvl1pPr indent="-431800" lvl="0" marL="457200" rtl="0" algn="ctr">
              <a:spcBef>
                <a:spcPts val="600"/>
              </a:spcBef>
              <a:spcAft>
                <a:spcPts val="0"/>
              </a:spcAft>
              <a:buClr>
                <a:srgbClr val="31859B"/>
              </a:buClr>
              <a:buSzPts val="3200"/>
              <a:buChar char="•"/>
              <a:defRPr sz="3200">
                <a:solidFill>
                  <a:srgbClr val="31859B"/>
                </a:solidFill>
              </a:defRPr>
            </a:lvl1pPr>
            <a:lvl2pPr indent="-400050" lvl="1" marL="914400" rtl="0" algn="ctr">
              <a:spcBef>
                <a:spcPts val="500"/>
              </a:spcBef>
              <a:spcAft>
                <a:spcPts val="0"/>
              </a:spcAft>
              <a:buClr>
                <a:srgbClr val="31859B"/>
              </a:buClr>
              <a:buSzPts val="2700"/>
              <a:buChar char="–"/>
              <a:defRPr sz="2700">
                <a:solidFill>
                  <a:srgbClr val="31859B"/>
                </a:solidFill>
              </a:defRPr>
            </a:lvl2pPr>
            <a:lvl3pPr indent="-381000" lvl="2" marL="1371600" rtl="0" algn="ctr">
              <a:spcBef>
                <a:spcPts val="500"/>
              </a:spcBef>
              <a:spcAft>
                <a:spcPts val="0"/>
              </a:spcAft>
              <a:buClr>
                <a:srgbClr val="31859B"/>
              </a:buClr>
              <a:buSzPts val="2400"/>
              <a:buChar char="•"/>
              <a:defRPr sz="2400">
                <a:solidFill>
                  <a:srgbClr val="31859B"/>
                </a:solidFill>
              </a:defRPr>
            </a:lvl3pPr>
            <a:lvl4pPr indent="-361950" lvl="3" marL="1828800" rtl="0" algn="ctr">
              <a:spcBef>
                <a:spcPts val="400"/>
              </a:spcBef>
              <a:spcAft>
                <a:spcPts val="0"/>
              </a:spcAft>
              <a:buClr>
                <a:srgbClr val="31859B"/>
              </a:buClr>
              <a:buSzPts val="2100"/>
              <a:buChar char="–"/>
              <a:defRPr sz="2100">
                <a:solidFill>
                  <a:srgbClr val="31859B"/>
                </a:solidFill>
              </a:defRPr>
            </a:lvl4pPr>
            <a:lvl5pPr indent="-361950" lvl="4" marL="2286000" rtl="0" algn="ctr">
              <a:spcBef>
                <a:spcPts val="400"/>
              </a:spcBef>
              <a:spcAft>
                <a:spcPts val="0"/>
              </a:spcAft>
              <a:buClr>
                <a:srgbClr val="31859B"/>
              </a:buClr>
              <a:buSzPts val="2100"/>
              <a:buChar char="»"/>
              <a:defRPr sz="2100">
                <a:solidFill>
                  <a:srgbClr val="31859B"/>
                </a:solidFill>
              </a:defRPr>
            </a:lvl5pPr>
            <a:lvl6pPr indent="-361950" lvl="5" marL="2743200" rtl="0" algn="l">
              <a:spcBef>
                <a:spcPts val="400"/>
              </a:spcBef>
              <a:spcAft>
                <a:spcPts val="0"/>
              </a:spcAft>
              <a:buClr>
                <a:schemeClr val="dk1"/>
              </a:buClr>
              <a:buSzPts val="2100"/>
              <a:buChar char="•"/>
              <a:defRPr sz="2100"/>
            </a:lvl6pPr>
            <a:lvl7pPr indent="-361950" lvl="6" marL="3200400" rtl="0" algn="l">
              <a:spcBef>
                <a:spcPts val="400"/>
              </a:spcBef>
              <a:spcAft>
                <a:spcPts val="0"/>
              </a:spcAft>
              <a:buClr>
                <a:schemeClr val="dk1"/>
              </a:buClr>
              <a:buSzPts val="2100"/>
              <a:buChar char="•"/>
              <a:defRPr sz="2100"/>
            </a:lvl7pPr>
            <a:lvl8pPr indent="-361950" lvl="7" marL="3657600" rtl="0" algn="l">
              <a:spcBef>
                <a:spcPts val="400"/>
              </a:spcBef>
              <a:spcAft>
                <a:spcPts val="0"/>
              </a:spcAft>
              <a:buClr>
                <a:schemeClr val="dk1"/>
              </a:buClr>
              <a:buSzPts val="2100"/>
              <a:buChar char="•"/>
              <a:defRPr sz="2100"/>
            </a:lvl8pPr>
            <a:lvl9pPr indent="-361950" lvl="8" marL="4114800" rtl="0" algn="l">
              <a:spcBef>
                <a:spcPts val="400"/>
              </a:spcBef>
              <a:spcAft>
                <a:spcPts val="0"/>
              </a:spcAft>
              <a:buClr>
                <a:schemeClr val="dk1"/>
              </a:buClr>
              <a:buSzPts val="2100"/>
              <a:buChar char="•"/>
              <a:defRPr sz="2100"/>
            </a:lvl9pPr>
          </a:lstStyle>
          <a:p/>
        </p:txBody>
      </p:sp>
      <p:sp>
        <p:nvSpPr>
          <p:cNvPr id="397" name="Google Shape;397;g2fe42c5e765_0_1104"/>
          <p:cNvSpPr txBox="1"/>
          <p:nvPr>
            <p:ph idx="3" type="body"/>
          </p:nvPr>
        </p:nvSpPr>
        <p:spPr>
          <a:xfrm>
            <a:off x="6096000" y="2188317"/>
            <a:ext cx="5389200" cy="639600"/>
          </a:xfrm>
          <a:prstGeom prst="rect">
            <a:avLst/>
          </a:prstGeom>
          <a:noFill/>
          <a:ln>
            <a:noFill/>
          </a:ln>
        </p:spPr>
        <p:txBody>
          <a:bodyPr anchorCtr="0" anchor="b" bIns="60925" lIns="121900" spcFirstLastPara="1" rIns="121900" wrap="square" tIns="60925">
            <a:normAutofit/>
          </a:bodyPr>
          <a:lstStyle>
            <a:lvl1pPr indent="-228600" lvl="0" marL="457200" rtl="0" algn="ctr">
              <a:spcBef>
                <a:spcPts val="600"/>
              </a:spcBef>
              <a:spcAft>
                <a:spcPts val="0"/>
              </a:spcAft>
              <a:buClr>
                <a:srgbClr val="31859B"/>
              </a:buClr>
              <a:buSzPts val="3200"/>
              <a:buNone/>
              <a:defRPr b="1" sz="3200">
                <a:solidFill>
                  <a:srgbClr val="31859B"/>
                </a:solidFill>
              </a:defRPr>
            </a:lvl1pPr>
            <a:lvl2pPr indent="-228600" lvl="1" marL="914400" rtl="0" algn="l">
              <a:spcBef>
                <a:spcPts val="500"/>
              </a:spcBef>
              <a:spcAft>
                <a:spcPts val="0"/>
              </a:spcAft>
              <a:buClr>
                <a:schemeClr val="dk1"/>
              </a:buClr>
              <a:buSzPts val="2700"/>
              <a:buNone/>
              <a:defRPr b="1" sz="2700"/>
            </a:lvl2pPr>
            <a:lvl3pPr indent="-228600" lvl="2" marL="1371600" rtl="0" algn="l">
              <a:spcBef>
                <a:spcPts val="500"/>
              </a:spcBef>
              <a:spcAft>
                <a:spcPts val="0"/>
              </a:spcAft>
              <a:buClr>
                <a:schemeClr val="dk1"/>
              </a:buClr>
              <a:buSzPts val="2400"/>
              <a:buNone/>
              <a:defRPr b="1" sz="2400"/>
            </a:lvl3pPr>
            <a:lvl4pPr indent="-228600" lvl="3" marL="1828800" rtl="0" algn="l">
              <a:spcBef>
                <a:spcPts val="400"/>
              </a:spcBef>
              <a:spcAft>
                <a:spcPts val="0"/>
              </a:spcAft>
              <a:buClr>
                <a:schemeClr val="dk1"/>
              </a:buClr>
              <a:buSzPts val="2100"/>
              <a:buNone/>
              <a:defRPr b="1" sz="2100"/>
            </a:lvl4pPr>
            <a:lvl5pPr indent="-228600" lvl="4" marL="2286000" rtl="0" algn="l">
              <a:spcBef>
                <a:spcPts val="400"/>
              </a:spcBef>
              <a:spcAft>
                <a:spcPts val="0"/>
              </a:spcAft>
              <a:buClr>
                <a:schemeClr val="dk1"/>
              </a:buClr>
              <a:buSzPts val="2100"/>
              <a:buNone/>
              <a:defRPr b="1" sz="2100"/>
            </a:lvl5pPr>
            <a:lvl6pPr indent="-228600" lvl="5" marL="2743200" rtl="0" algn="l">
              <a:spcBef>
                <a:spcPts val="400"/>
              </a:spcBef>
              <a:spcAft>
                <a:spcPts val="0"/>
              </a:spcAft>
              <a:buClr>
                <a:schemeClr val="dk1"/>
              </a:buClr>
              <a:buSzPts val="2100"/>
              <a:buNone/>
              <a:defRPr b="1" sz="2100"/>
            </a:lvl6pPr>
            <a:lvl7pPr indent="-228600" lvl="6" marL="3200400" rtl="0" algn="l">
              <a:spcBef>
                <a:spcPts val="400"/>
              </a:spcBef>
              <a:spcAft>
                <a:spcPts val="0"/>
              </a:spcAft>
              <a:buClr>
                <a:schemeClr val="dk1"/>
              </a:buClr>
              <a:buSzPts val="2100"/>
              <a:buNone/>
              <a:defRPr b="1" sz="2100"/>
            </a:lvl7pPr>
            <a:lvl8pPr indent="-228600" lvl="7" marL="3657600" rtl="0" algn="l">
              <a:spcBef>
                <a:spcPts val="400"/>
              </a:spcBef>
              <a:spcAft>
                <a:spcPts val="0"/>
              </a:spcAft>
              <a:buClr>
                <a:schemeClr val="dk1"/>
              </a:buClr>
              <a:buSzPts val="2100"/>
              <a:buNone/>
              <a:defRPr b="1" sz="2100"/>
            </a:lvl8pPr>
            <a:lvl9pPr indent="-228600" lvl="8" marL="4114800" rtl="0" algn="l">
              <a:spcBef>
                <a:spcPts val="400"/>
              </a:spcBef>
              <a:spcAft>
                <a:spcPts val="0"/>
              </a:spcAft>
              <a:buClr>
                <a:schemeClr val="dk1"/>
              </a:buClr>
              <a:buSzPts val="2100"/>
              <a:buNone/>
              <a:defRPr b="1" sz="2100"/>
            </a:lvl9pPr>
          </a:lstStyle>
          <a:p/>
        </p:txBody>
      </p:sp>
      <p:sp>
        <p:nvSpPr>
          <p:cNvPr id="398" name="Google Shape;398;g2fe42c5e765_0_1104"/>
          <p:cNvSpPr txBox="1"/>
          <p:nvPr>
            <p:ph idx="4" type="body"/>
          </p:nvPr>
        </p:nvSpPr>
        <p:spPr>
          <a:xfrm>
            <a:off x="6096000" y="2818180"/>
            <a:ext cx="5389200" cy="3035100"/>
          </a:xfrm>
          <a:prstGeom prst="rect">
            <a:avLst/>
          </a:prstGeom>
          <a:noFill/>
          <a:ln>
            <a:noFill/>
          </a:ln>
        </p:spPr>
        <p:txBody>
          <a:bodyPr anchorCtr="0" anchor="t" bIns="60925" lIns="121900" spcFirstLastPara="1" rIns="121900" wrap="square" tIns="60925">
            <a:normAutofit/>
          </a:bodyPr>
          <a:lstStyle>
            <a:lvl1pPr indent="-431800" lvl="0" marL="457200" rtl="0" algn="ctr">
              <a:spcBef>
                <a:spcPts val="600"/>
              </a:spcBef>
              <a:spcAft>
                <a:spcPts val="0"/>
              </a:spcAft>
              <a:buClr>
                <a:srgbClr val="31859B"/>
              </a:buClr>
              <a:buSzPts val="3200"/>
              <a:buChar char="•"/>
              <a:defRPr sz="3200">
                <a:solidFill>
                  <a:srgbClr val="31859B"/>
                </a:solidFill>
              </a:defRPr>
            </a:lvl1pPr>
            <a:lvl2pPr indent="-400050" lvl="1" marL="914400" rtl="0" algn="ctr">
              <a:spcBef>
                <a:spcPts val="500"/>
              </a:spcBef>
              <a:spcAft>
                <a:spcPts val="0"/>
              </a:spcAft>
              <a:buClr>
                <a:srgbClr val="31859B"/>
              </a:buClr>
              <a:buSzPts val="2700"/>
              <a:buChar char="–"/>
              <a:defRPr sz="2700">
                <a:solidFill>
                  <a:srgbClr val="31859B"/>
                </a:solidFill>
              </a:defRPr>
            </a:lvl2pPr>
            <a:lvl3pPr indent="-381000" lvl="2" marL="1371600" rtl="0" algn="ctr">
              <a:spcBef>
                <a:spcPts val="500"/>
              </a:spcBef>
              <a:spcAft>
                <a:spcPts val="0"/>
              </a:spcAft>
              <a:buClr>
                <a:srgbClr val="31859B"/>
              </a:buClr>
              <a:buSzPts val="2400"/>
              <a:buChar char="•"/>
              <a:defRPr sz="2400">
                <a:solidFill>
                  <a:srgbClr val="31859B"/>
                </a:solidFill>
              </a:defRPr>
            </a:lvl3pPr>
            <a:lvl4pPr indent="-361950" lvl="3" marL="1828800" rtl="0" algn="ctr">
              <a:spcBef>
                <a:spcPts val="400"/>
              </a:spcBef>
              <a:spcAft>
                <a:spcPts val="0"/>
              </a:spcAft>
              <a:buClr>
                <a:srgbClr val="31859B"/>
              </a:buClr>
              <a:buSzPts val="2100"/>
              <a:buChar char="–"/>
              <a:defRPr sz="2100">
                <a:solidFill>
                  <a:srgbClr val="31859B"/>
                </a:solidFill>
              </a:defRPr>
            </a:lvl4pPr>
            <a:lvl5pPr indent="-361950" lvl="4" marL="2286000" rtl="0" algn="ctr">
              <a:spcBef>
                <a:spcPts val="400"/>
              </a:spcBef>
              <a:spcAft>
                <a:spcPts val="0"/>
              </a:spcAft>
              <a:buClr>
                <a:srgbClr val="31859B"/>
              </a:buClr>
              <a:buSzPts val="2100"/>
              <a:buChar char="»"/>
              <a:defRPr sz="2100">
                <a:solidFill>
                  <a:srgbClr val="31859B"/>
                </a:solidFill>
              </a:defRPr>
            </a:lvl5pPr>
            <a:lvl6pPr indent="-361950" lvl="5" marL="2743200" rtl="0" algn="l">
              <a:spcBef>
                <a:spcPts val="400"/>
              </a:spcBef>
              <a:spcAft>
                <a:spcPts val="0"/>
              </a:spcAft>
              <a:buClr>
                <a:schemeClr val="dk1"/>
              </a:buClr>
              <a:buSzPts val="2100"/>
              <a:buChar char="•"/>
              <a:defRPr sz="2100"/>
            </a:lvl6pPr>
            <a:lvl7pPr indent="-361950" lvl="6" marL="3200400" rtl="0" algn="l">
              <a:spcBef>
                <a:spcPts val="400"/>
              </a:spcBef>
              <a:spcAft>
                <a:spcPts val="0"/>
              </a:spcAft>
              <a:buClr>
                <a:schemeClr val="dk1"/>
              </a:buClr>
              <a:buSzPts val="2100"/>
              <a:buChar char="•"/>
              <a:defRPr sz="2100"/>
            </a:lvl7pPr>
            <a:lvl8pPr indent="-361950" lvl="7" marL="3657600" rtl="0" algn="l">
              <a:spcBef>
                <a:spcPts val="400"/>
              </a:spcBef>
              <a:spcAft>
                <a:spcPts val="0"/>
              </a:spcAft>
              <a:buClr>
                <a:schemeClr val="dk1"/>
              </a:buClr>
              <a:buSzPts val="2100"/>
              <a:buChar char="•"/>
              <a:defRPr sz="2100"/>
            </a:lvl8pPr>
            <a:lvl9pPr indent="-361950" lvl="8" marL="4114800" rtl="0" algn="l">
              <a:spcBef>
                <a:spcPts val="400"/>
              </a:spcBef>
              <a:spcAft>
                <a:spcPts val="0"/>
              </a:spcAft>
              <a:buClr>
                <a:schemeClr val="dk1"/>
              </a:buClr>
              <a:buSzPts val="2100"/>
              <a:buChar char="•"/>
              <a:defRPr sz="2100"/>
            </a:lvl9pPr>
          </a:lstStyle>
          <a:p/>
        </p:txBody>
      </p:sp>
      <p:sp>
        <p:nvSpPr>
          <p:cNvPr id="399" name="Google Shape;399;g2fe42c5e765_0_1104"/>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00" name="Google Shape;400;g2fe42c5e765_0_1104"/>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01" name="Google Shape;401;g2fe42c5e765_0_1104"/>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g2fe42c5e765_0_1113"/>
          <p:cNvSpPr txBox="1"/>
          <p:nvPr>
            <p:ph type="title"/>
          </p:nvPr>
        </p:nvSpPr>
        <p:spPr>
          <a:xfrm>
            <a:off x="609600" y="274639"/>
            <a:ext cx="109728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404" name="Google Shape;404;g2fe42c5e765_0_1113"/>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05" name="Google Shape;405;g2fe42c5e765_0_1113"/>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06" name="Google Shape;406;g2fe42c5e765_0_1113"/>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7" name="Shape 407"/>
        <p:cNvGrpSpPr/>
        <p:nvPr/>
      </p:nvGrpSpPr>
      <p:grpSpPr>
        <a:xfrm>
          <a:off x="0" y="0"/>
          <a:ext cx="0" cy="0"/>
          <a:chOff x="0" y="0"/>
          <a:chExt cx="0" cy="0"/>
        </a:xfrm>
      </p:grpSpPr>
      <p:sp>
        <p:nvSpPr>
          <p:cNvPr id="408" name="Google Shape;408;g2fe42c5e765_0_1118"/>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09" name="Google Shape;409;g2fe42c5e765_0_1118"/>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10" name="Google Shape;410;g2fe42c5e765_0_1118"/>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1" name="Shape 411"/>
        <p:cNvGrpSpPr/>
        <p:nvPr/>
      </p:nvGrpSpPr>
      <p:grpSpPr>
        <a:xfrm>
          <a:off x="0" y="0"/>
          <a:ext cx="0" cy="0"/>
          <a:chOff x="0" y="0"/>
          <a:chExt cx="0" cy="0"/>
        </a:xfrm>
      </p:grpSpPr>
      <p:sp>
        <p:nvSpPr>
          <p:cNvPr id="412" name="Google Shape;412;g2fe42c5e765_0_1122"/>
          <p:cNvSpPr txBox="1"/>
          <p:nvPr>
            <p:ph type="title"/>
          </p:nvPr>
        </p:nvSpPr>
        <p:spPr>
          <a:xfrm>
            <a:off x="609601" y="273049"/>
            <a:ext cx="4011300" cy="11619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chemeClr val="dk1"/>
              </a:buClr>
              <a:buSzPts val="2700"/>
              <a:buFont typeface="Calibri"/>
              <a:buNone/>
              <a:defRPr b="1" sz="27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413" name="Google Shape;413;g2fe42c5e765_0_1122"/>
          <p:cNvSpPr txBox="1"/>
          <p:nvPr>
            <p:ph idx="1" type="body"/>
          </p:nvPr>
        </p:nvSpPr>
        <p:spPr>
          <a:xfrm>
            <a:off x="4766733" y="273051"/>
            <a:ext cx="6815700" cy="5853300"/>
          </a:xfrm>
          <a:prstGeom prst="rect">
            <a:avLst/>
          </a:prstGeom>
          <a:noFill/>
          <a:ln>
            <a:noFill/>
          </a:ln>
        </p:spPr>
        <p:txBody>
          <a:bodyPr anchorCtr="0" anchor="t" bIns="60925" lIns="121900" spcFirstLastPara="1" rIns="121900" wrap="square" tIns="60925">
            <a:normAutofit/>
          </a:bodyPr>
          <a:lstStyle>
            <a:lvl1pPr indent="-501650" lvl="0" marL="457200" rtl="0" algn="l">
              <a:spcBef>
                <a:spcPts val="900"/>
              </a:spcBef>
              <a:spcAft>
                <a:spcPts val="0"/>
              </a:spcAft>
              <a:buClr>
                <a:schemeClr val="dk1"/>
              </a:buClr>
              <a:buSzPts val="4300"/>
              <a:buChar char="•"/>
              <a:defRPr sz="4300"/>
            </a:lvl1pPr>
            <a:lvl2pPr indent="-463550" lvl="1" marL="914400" rtl="0" algn="l">
              <a:spcBef>
                <a:spcPts val="700"/>
              </a:spcBef>
              <a:spcAft>
                <a:spcPts val="0"/>
              </a:spcAft>
              <a:buClr>
                <a:schemeClr val="dk1"/>
              </a:buClr>
              <a:buSzPts val="3700"/>
              <a:buChar char="–"/>
              <a:defRPr sz="3700"/>
            </a:lvl2pPr>
            <a:lvl3pPr indent="-431800" lvl="2" marL="1371600" rtl="0" algn="l">
              <a:spcBef>
                <a:spcPts val="600"/>
              </a:spcBef>
              <a:spcAft>
                <a:spcPts val="0"/>
              </a:spcAft>
              <a:buClr>
                <a:schemeClr val="dk1"/>
              </a:buClr>
              <a:buSzPts val="3200"/>
              <a:buChar char="•"/>
              <a:defRPr sz="3200"/>
            </a:lvl3pPr>
            <a:lvl4pPr indent="-400050" lvl="3" marL="1828800" rtl="0" algn="l">
              <a:spcBef>
                <a:spcPts val="500"/>
              </a:spcBef>
              <a:spcAft>
                <a:spcPts val="0"/>
              </a:spcAft>
              <a:buClr>
                <a:schemeClr val="dk1"/>
              </a:buClr>
              <a:buSzPts val="2700"/>
              <a:buChar char="–"/>
              <a:defRPr sz="2700"/>
            </a:lvl4pPr>
            <a:lvl5pPr indent="-400050" lvl="4" marL="2286000" rtl="0" algn="l">
              <a:spcBef>
                <a:spcPts val="500"/>
              </a:spcBef>
              <a:spcAft>
                <a:spcPts val="0"/>
              </a:spcAft>
              <a:buClr>
                <a:schemeClr val="dk1"/>
              </a:buClr>
              <a:buSzPts val="2700"/>
              <a:buChar char="»"/>
              <a:defRPr sz="2700"/>
            </a:lvl5pPr>
            <a:lvl6pPr indent="-400050" lvl="5" marL="2743200" rtl="0" algn="l">
              <a:spcBef>
                <a:spcPts val="500"/>
              </a:spcBef>
              <a:spcAft>
                <a:spcPts val="0"/>
              </a:spcAft>
              <a:buClr>
                <a:schemeClr val="dk1"/>
              </a:buClr>
              <a:buSzPts val="2700"/>
              <a:buChar char="•"/>
              <a:defRPr sz="2700"/>
            </a:lvl6pPr>
            <a:lvl7pPr indent="-400050" lvl="6" marL="3200400" rtl="0" algn="l">
              <a:spcBef>
                <a:spcPts val="500"/>
              </a:spcBef>
              <a:spcAft>
                <a:spcPts val="0"/>
              </a:spcAft>
              <a:buClr>
                <a:schemeClr val="dk1"/>
              </a:buClr>
              <a:buSzPts val="2700"/>
              <a:buChar char="•"/>
              <a:defRPr sz="2700"/>
            </a:lvl7pPr>
            <a:lvl8pPr indent="-400050" lvl="7" marL="3657600" rtl="0" algn="l">
              <a:spcBef>
                <a:spcPts val="500"/>
              </a:spcBef>
              <a:spcAft>
                <a:spcPts val="0"/>
              </a:spcAft>
              <a:buClr>
                <a:schemeClr val="dk1"/>
              </a:buClr>
              <a:buSzPts val="2700"/>
              <a:buChar char="•"/>
              <a:defRPr sz="2700"/>
            </a:lvl8pPr>
            <a:lvl9pPr indent="-400050" lvl="8" marL="4114800" rtl="0" algn="l">
              <a:spcBef>
                <a:spcPts val="500"/>
              </a:spcBef>
              <a:spcAft>
                <a:spcPts val="0"/>
              </a:spcAft>
              <a:buClr>
                <a:schemeClr val="dk1"/>
              </a:buClr>
              <a:buSzPts val="2700"/>
              <a:buChar char="•"/>
              <a:defRPr sz="2700"/>
            </a:lvl9pPr>
          </a:lstStyle>
          <a:p/>
        </p:txBody>
      </p:sp>
      <p:sp>
        <p:nvSpPr>
          <p:cNvPr id="414" name="Google Shape;414;g2fe42c5e765_0_1122"/>
          <p:cNvSpPr txBox="1"/>
          <p:nvPr>
            <p:ph idx="2" type="body"/>
          </p:nvPr>
        </p:nvSpPr>
        <p:spPr>
          <a:xfrm>
            <a:off x="609601" y="1435101"/>
            <a:ext cx="4011300" cy="4691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chemeClr val="dk1"/>
              </a:buClr>
              <a:buSzPts val="1900"/>
              <a:buNone/>
              <a:defRPr sz="1900"/>
            </a:lvl1pPr>
            <a:lvl2pPr indent="-228600" lvl="1" marL="914400" rtl="0" algn="l">
              <a:spcBef>
                <a:spcPts val="300"/>
              </a:spcBef>
              <a:spcAft>
                <a:spcPts val="0"/>
              </a:spcAft>
              <a:buClr>
                <a:schemeClr val="dk1"/>
              </a:buClr>
              <a:buSzPts val="1600"/>
              <a:buNone/>
              <a:defRPr sz="1600"/>
            </a:lvl2pPr>
            <a:lvl3pPr indent="-228600" lvl="2" marL="1371600" rtl="0" algn="l">
              <a:spcBef>
                <a:spcPts val="300"/>
              </a:spcBef>
              <a:spcAft>
                <a:spcPts val="0"/>
              </a:spcAft>
              <a:buClr>
                <a:schemeClr val="dk1"/>
              </a:buClr>
              <a:buSzPts val="1300"/>
              <a:buNone/>
              <a:defRPr sz="1300"/>
            </a:lvl3pPr>
            <a:lvl4pPr indent="-228600" lvl="3" marL="1828800" rtl="0" algn="l">
              <a:spcBef>
                <a:spcPts val="200"/>
              </a:spcBef>
              <a:spcAft>
                <a:spcPts val="0"/>
              </a:spcAft>
              <a:buClr>
                <a:schemeClr val="dk1"/>
              </a:buClr>
              <a:buSzPts val="1200"/>
              <a:buNone/>
              <a:defRPr sz="1200"/>
            </a:lvl4pPr>
            <a:lvl5pPr indent="-228600" lvl="4" marL="2286000" rtl="0" algn="l">
              <a:spcBef>
                <a:spcPts val="200"/>
              </a:spcBef>
              <a:spcAft>
                <a:spcPts val="0"/>
              </a:spcAft>
              <a:buClr>
                <a:schemeClr val="dk1"/>
              </a:buClr>
              <a:buSzPts val="1200"/>
              <a:buNone/>
              <a:defRPr sz="1200"/>
            </a:lvl5pPr>
            <a:lvl6pPr indent="-228600" lvl="5" marL="2743200" rtl="0" algn="l">
              <a:spcBef>
                <a:spcPts val="200"/>
              </a:spcBef>
              <a:spcAft>
                <a:spcPts val="0"/>
              </a:spcAft>
              <a:buClr>
                <a:schemeClr val="dk1"/>
              </a:buClr>
              <a:buSzPts val="1200"/>
              <a:buNone/>
              <a:defRPr sz="1200"/>
            </a:lvl6pPr>
            <a:lvl7pPr indent="-228600" lvl="6" marL="3200400" rtl="0" algn="l">
              <a:spcBef>
                <a:spcPts val="200"/>
              </a:spcBef>
              <a:spcAft>
                <a:spcPts val="0"/>
              </a:spcAft>
              <a:buClr>
                <a:schemeClr val="dk1"/>
              </a:buClr>
              <a:buSzPts val="1200"/>
              <a:buNone/>
              <a:defRPr sz="1200"/>
            </a:lvl7pPr>
            <a:lvl8pPr indent="-228600" lvl="7" marL="3657600" rtl="0" algn="l">
              <a:spcBef>
                <a:spcPts val="200"/>
              </a:spcBef>
              <a:spcAft>
                <a:spcPts val="0"/>
              </a:spcAft>
              <a:buClr>
                <a:schemeClr val="dk1"/>
              </a:buClr>
              <a:buSzPts val="1200"/>
              <a:buNone/>
              <a:defRPr sz="1200"/>
            </a:lvl8pPr>
            <a:lvl9pPr indent="-228600" lvl="8" marL="4114800" rtl="0" algn="l">
              <a:spcBef>
                <a:spcPts val="200"/>
              </a:spcBef>
              <a:spcAft>
                <a:spcPts val="0"/>
              </a:spcAft>
              <a:buClr>
                <a:schemeClr val="dk1"/>
              </a:buClr>
              <a:buSzPts val="1200"/>
              <a:buNone/>
              <a:defRPr sz="1200"/>
            </a:lvl9pPr>
          </a:lstStyle>
          <a:p/>
        </p:txBody>
      </p:sp>
      <p:sp>
        <p:nvSpPr>
          <p:cNvPr id="415" name="Google Shape;415;g2fe42c5e765_0_1122"/>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16" name="Google Shape;416;g2fe42c5e765_0_1122"/>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17" name="Google Shape;417;g2fe42c5e765_0_1122"/>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8" name="Shape 418"/>
        <p:cNvGrpSpPr/>
        <p:nvPr/>
      </p:nvGrpSpPr>
      <p:grpSpPr>
        <a:xfrm>
          <a:off x="0" y="0"/>
          <a:ext cx="0" cy="0"/>
          <a:chOff x="0" y="0"/>
          <a:chExt cx="0" cy="0"/>
        </a:xfrm>
      </p:grpSpPr>
      <p:sp>
        <p:nvSpPr>
          <p:cNvPr id="419" name="Google Shape;419;g2fe42c5e765_0_1129"/>
          <p:cNvSpPr txBox="1"/>
          <p:nvPr>
            <p:ph type="title"/>
          </p:nvPr>
        </p:nvSpPr>
        <p:spPr>
          <a:xfrm>
            <a:off x="2389717" y="4800600"/>
            <a:ext cx="7315200" cy="5667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chemeClr val="dk1"/>
              </a:buClr>
              <a:buSzPts val="2700"/>
              <a:buFont typeface="Calibri"/>
              <a:buNone/>
              <a:defRPr b="1" sz="27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420" name="Google Shape;420;g2fe42c5e765_0_1129"/>
          <p:cNvSpPr/>
          <p:nvPr>
            <p:ph idx="2" type="pic"/>
          </p:nvPr>
        </p:nvSpPr>
        <p:spPr>
          <a:xfrm>
            <a:off x="2389717" y="612775"/>
            <a:ext cx="7315200" cy="4114800"/>
          </a:xfrm>
          <a:prstGeom prst="rect">
            <a:avLst/>
          </a:prstGeom>
          <a:noFill/>
          <a:ln>
            <a:noFill/>
          </a:ln>
        </p:spPr>
      </p:sp>
      <p:sp>
        <p:nvSpPr>
          <p:cNvPr id="421" name="Google Shape;421;g2fe42c5e765_0_1129"/>
          <p:cNvSpPr txBox="1"/>
          <p:nvPr>
            <p:ph idx="1" type="body"/>
          </p:nvPr>
        </p:nvSpPr>
        <p:spPr>
          <a:xfrm>
            <a:off x="2389717" y="5367337"/>
            <a:ext cx="7315200" cy="804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chemeClr val="dk1"/>
              </a:buClr>
              <a:buSzPts val="1900"/>
              <a:buNone/>
              <a:defRPr sz="1900"/>
            </a:lvl1pPr>
            <a:lvl2pPr indent="-228600" lvl="1" marL="914400" rtl="0" algn="l">
              <a:spcBef>
                <a:spcPts val="300"/>
              </a:spcBef>
              <a:spcAft>
                <a:spcPts val="0"/>
              </a:spcAft>
              <a:buClr>
                <a:schemeClr val="dk1"/>
              </a:buClr>
              <a:buSzPts val="1600"/>
              <a:buNone/>
              <a:defRPr sz="1600"/>
            </a:lvl2pPr>
            <a:lvl3pPr indent="-228600" lvl="2" marL="1371600" rtl="0" algn="l">
              <a:spcBef>
                <a:spcPts val="300"/>
              </a:spcBef>
              <a:spcAft>
                <a:spcPts val="0"/>
              </a:spcAft>
              <a:buClr>
                <a:schemeClr val="dk1"/>
              </a:buClr>
              <a:buSzPts val="1300"/>
              <a:buNone/>
              <a:defRPr sz="1300"/>
            </a:lvl3pPr>
            <a:lvl4pPr indent="-228600" lvl="3" marL="1828800" rtl="0" algn="l">
              <a:spcBef>
                <a:spcPts val="200"/>
              </a:spcBef>
              <a:spcAft>
                <a:spcPts val="0"/>
              </a:spcAft>
              <a:buClr>
                <a:schemeClr val="dk1"/>
              </a:buClr>
              <a:buSzPts val="1200"/>
              <a:buNone/>
              <a:defRPr sz="1200"/>
            </a:lvl4pPr>
            <a:lvl5pPr indent="-228600" lvl="4" marL="2286000" rtl="0" algn="l">
              <a:spcBef>
                <a:spcPts val="200"/>
              </a:spcBef>
              <a:spcAft>
                <a:spcPts val="0"/>
              </a:spcAft>
              <a:buClr>
                <a:schemeClr val="dk1"/>
              </a:buClr>
              <a:buSzPts val="1200"/>
              <a:buNone/>
              <a:defRPr sz="1200"/>
            </a:lvl5pPr>
            <a:lvl6pPr indent="-228600" lvl="5" marL="2743200" rtl="0" algn="l">
              <a:spcBef>
                <a:spcPts val="200"/>
              </a:spcBef>
              <a:spcAft>
                <a:spcPts val="0"/>
              </a:spcAft>
              <a:buClr>
                <a:schemeClr val="dk1"/>
              </a:buClr>
              <a:buSzPts val="1200"/>
              <a:buNone/>
              <a:defRPr sz="1200"/>
            </a:lvl6pPr>
            <a:lvl7pPr indent="-228600" lvl="6" marL="3200400" rtl="0" algn="l">
              <a:spcBef>
                <a:spcPts val="200"/>
              </a:spcBef>
              <a:spcAft>
                <a:spcPts val="0"/>
              </a:spcAft>
              <a:buClr>
                <a:schemeClr val="dk1"/>
              </a:buClr>
              <a:buSzPts val="1200"/>
              <a:buNone/>
              <a:defRPr sz="1200"/>
            </a:lvl7pPr>
            <a:lvl8pPr indent="-228600" lvl="7" marL="3657600" rtl="0" algn="l">
              <a:spcBef>
                <a:spcPts val="200"/>
              </a:spcBef>
              <a:spcAft>
                <a:spcPts val="0"/>
              </a:spcAft>
              <a:buClr>
                <a:schemeClr val="dk1"/>
              </a:buClr>
              <a:buSzPts val="1200"/>
              <a:buNone/>
              <a:defRPr sz="1200"/>
            </a:lvl8pPr>
            <a:lvl9pPr indent="-228600" lvl="8" marL="4114800" rtl="0" algn="l">
              <a:spcBef>
                <a:spcPts val="200"/>
              </a:spcBef>
              <a:spcAft>
                <a:spcPts val="0"/>
              </a:spcAft>
              <a:buClr>
                <a:schemeClr val="dk1"/>
              </a:buClr>
              <a:buSzPts val="1200"/>
              <a:buNone/>
              <a:defRPr sz="1200"/>
            </a:lvl9pPr>
          </a:lstStyle>
          <a:p/>
        </p:txBody>
      </p:sp>
      <p:sp>
        <p:nvSpPr>
          <p:cNvPr id="422" name="Google Shape;422;g2fe42c5e765_0_1129"/>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23" name="Google Shape;423;g2fe42c5e765_0_1129"/>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24" name="Google Shape;424;g2fe42c5e765_0_1129"/>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5" name="Shape 425"/>
        <p:cNvGrpSpPr/>
        <p:nvPr/>
      </p:nvGrpSpPr>
      <p:grpSpPr>
        <a:xfrm>
          <a:off x="0" y="0"/>
          <a:ext cx="0" cy="0"/>
          <a:chOff x="0" y="0"/>
          <a:chExt cx="0" cy="0"/>
        </a:xfrm>
      </p:grpSpPr>
      <p:sp>
        <p:nvSpPr>
          <p:cNvPr id="426" name="Google Shape;426;g2fe42c5e765_0_1136"/>
          <p:cNvSpPr txBox="1"/>
          <p:nvPr>
            <p:ph type="title"/>
          </p:nvPr>
        </p:nvSpPr>
        <p:spPr>
          <a:xfrm>
            <a:off x="609600" y="274639"/>
            <a:ext cx="109728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427" name="Google Shape;427;g2fe42c5e765_0_1136"/>
          <p:cNvSpPr txBox="1"/>
          <p:nvPr>
            <p:ph idx="1" type="body"/>
          </p:nvPr>
        </p:nvSpPr>
        <p:spPr>
          <a:xfrm rot="5400000">
            <a:off x="3832950" y="-1623149"/>
            <a:ext cx="4526100" cy="109728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428" name="Google Shape;428;g2fe42c5e765_0_1136"/>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29" name="Google Shape;429;g2fe42c5e765_0_1136"/>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30" name="Google Shape;430;g2fe42c5e765_0_1136"/>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Slide 2">
  <p:cSld name="CUSTOM_7">
    <p:spTree>
      <p:nvGrpSpPr>
        <p:cNvPr id="39" name="Shape 39"/>
        <p:cNvGrpSpPr/>
        <p:nvPr/>
      </p:nvGrpSpPr>
      <p:grpSpPr>
        <a:xfrm>
          <a:off x="0" y="0"/>
          <a:ext cx="0" cy="0"/>
          <a:chOff x="0" y="0"/>
          <a:chExt cx="0" cy="0"/>
        </a:xfrm>
      </p:grpSpPr>
      <p:pic>
        <p:nvPicPr>
          <p:cNvPr id="40" name="Google Shape;40;p19"/>
          <p:cNvPicPr preferRelativeResize="0"/>
          <p:nvPr/>
        </p:nvPicPr>
        <p:blipFill rotWithShape="1">
          <a:blip r:embed="rId2">
            <a:alphaModFix/>
          </a:blip>
          <a:srcRect b="0" l="0" r="0" t="0"/>
          <a:stretch/>
        </p:blipFill>
        <p:spPr>
          <a:xfrm>
            <a:off x="4985687" y="2096250"/>
            <a:ext cx="3671025" cy="3231850"/>
          </a:xfrm>
          <a:prstGeom prst="rect">
            <a:avLst/>
          </a:prstGeom>
          <a:noFill/>
          <a:ln>
            <a:noFill/>
          </a:ln>
        </p:spPr>
      </p:pic>
      <p:pic>
        <p:nvPicPr>
          <p:cNvPr id="41" name="Google Shape;41;p19"/>
          <p:cNvPicPr preferRelativeResize="0"/>
          <p:nvPr/>
        </p:nvPicPr>
        <p:blipFill rotWithShape="1">
          <a:blip r:embed="rId3">
            <a:alphaModFix amt="13000"/>
          </a:blip>
          <a:srcRect b="0" l="0" r="0" t="0"/>
          <a:stretch/>
        </p:blipFill>
        <p:spPr>
          <a:xfrm>
            <a:off x="7410962" y="1038419"/>
            <a:ext cx="4816957" cy="4238358"/>
          </a:xfrm>
          <a:prstGeom prst="rect">
            <a:avLst/>
          </a:prstGeom>
          <a:noFill/>
          <a:ln>
            <a:noFill/>
          </a:ln>
        </p:spPr>
      </p:pic>
      <p:pic>
        <p:nvPicPr>
          <p:cNvPr id="42" name="Google Shape;42;p19"/>
          <p:cNvPicPr preferRelativeResize="0"/>
          <p:nvPr/>
        </p:nvPicPr>
        <p:blipFill rotWithShape="1">
          <a:blip r:embed="rId3">
            <a:alphaModFix/>
          </a:blip>
          <a:srcRect b="0" l="0" r="0" t="0"/>
          <a:stretch/>
        </p:blipFill>
        <p:spPr>
          <a:xfrm>
            <a:off x="6539214" y="1253914"/>
            <a:ext cx="6159493" cy="5419641"/>
          </a:xfrm>
          <a:prstGeom prst="rect">
            <a:avLst/>
          </a:prstGeom>
          <a:noFill/>
          <a:ln>
            <a:noFill/>
          </a:ln>
        </p:spPr>
      </p:pic>
      <p:pic>
        <p:nvPicPr>
          <p:cNvPr id="43" name="Google Shape;43;p19"/>
          <p:cNvPicPr preferRelativeResize="0"/>
          <p:nvPr/>
        </p:nvPicPr>
        <p:blipFill rotWithShape="1">
          <a:blip r:embed="rId4">
            <a:alphaModFix/>
          </a:blip>
          <a:srcRect b="12372" l="0" r="0" t="0"/>
          <a:stretch/>
        </p:blipFill>
        <p:spPr>
          <a:xfrm>
            <a:off x="5666375" y="373960"/>
            <a:ext cx="6753300" cy="6524474"/>
          </a:xfrm>
          <a:prstGeom prst="rect">
            <a:avLst/>
          </a:prstGeom>
          <a:noFill/>
          <a:ln>
            <a:noFill/>
          </a:ln>
        </p:spPr>
      </p:pic>
      <p:pic>
        <p:nvPicPr>
          <p:cNvPr id="44" name="Google Shape;44;p19"/>
          <p:cNvPicPr preferRelativeResize="0"/>
          <p:nvPr/>
        </p:nvPicPr>
        <p:blipFill rotWithShape="1">
          <a:blip r:embed="rId5">
            <a:alphaModFix amt="39000"/>
          </a:blip>
          <a:srcRect b="0" l="0" r="0" t="0"/>
          <a:stretch/>
        </p:blipFill>
        <p:spPr>
          <a:xfrm rot="5027782">
            <a:off x="4791598" y="4271742"/>
            <a:ext cx="3092732" cy="272275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1" name="Shape 431"/>
        <p:cNvGrpSpPr/>
        <p:nvPr/>
      </p:nvGrpSpPr>
      <p:grpSpPr>
        <a:xfrm>
          <a:off x="0" y="0"/>
          <a:ext cx="0" cy="0"/>
          <a:chOff x="0" y="0"/>
          <a:chExt cx="0" cy="0"/>
        </a:xfrm>
      </p:grpSpPr>
      <p:sp>
        <p:nvSpPr>
          <p:cNvPr id="432" name="Google Shape;432;g2fe42c5e765_0_1142"/>
          <p:cNvSpPr txBox="1"/>
          <p:nvPr>
            <p:ph type="title"/>
          </p:nvPr>
        </p:nvSpPr>
        <p:spPr>
          <a:xfrm rot="5400000">
            <a:off x="7285050" y="1828789"/>
            <a:ext cx="5851500" cy="27432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433" name="Google Shape;433;g2fe42c5e765_0_1142"/>
          <p:cNvSpPr txBox="1"/>
          <p:nvPr>
            <p:ph idx="1" type="body"/>
          </p:nvPr>
        </p:nvSpPr>
        <p:spPr>
          <a:xfrm rot="5400000">
            <a:off x="1697000" y="-812861"/>
            <a:ext cx="5851500" cy="80265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434" name="Google Shape;434;g2fe42c5e765_0_1142"/>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35" name="Google Shape;435;g2fe42c5e765_0_1142"/>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900"/>
              <a:buNone/>
              <a:defRPr/>
            </a:lvl1pPr>
            <a:lvl2pPr lvl="1" rtl="0" algn="l">
              <a:spcBef>
                <a:spcPts val="0"/>
              </a:spcBef>
              <a:spcAft>
                <a:spcPts val="0"/>
              </a:spcAft>
              <a:buSzPts val="1900"/>
              <a:buNone/>
              <a:defRPr/>
            </a:lvl2pPr>
            <a:lvl3pPr lvl="2" rtl="0" algn="l">
              <a:spcBef>
                <a:spcPts val="0"/>
              </a:spcBef>
              <a:spcAft>
                <a:spcPts val="0"/>
              </a:spcAft>
              <a:buSzPts val="1900"/>
              <a:buNone/>
              <a:defRPr/>
            </a:lvl3pPr>
            <a:lvl4pPr lvl="3" rtl="0" algn="l">
              <a:spcBef>
                <a:spcPts val="0"/>
              </a:spcBef>
              <a:spcAft>
                <a:spcPts val="0"/>
              </a:spcAft>
              <a:buSzPts val="1900"/>
              <a:buNone/>
              <a:defRPr/>
            </a:lvl4pPr>
            <a:lvl5pPr lvl="4" rtl="0" algn="l">
              <a:spcBef>
                <a:spcPts val="0"/>
              </a:spcBef>
              <a:spcAft>
                <a:spcPts val="0"/>
              </a:spcAft>
              <a:buSzPts val="1900"/>
              <a:buNone/>
              <a:defRPr/>
            </a:lvl5pPr>
            <a:lvl6pPr lvl="5" rtl="0" algn="l">
              <a:spcBef>
                <a:spcPts val="0"/>
              </a:spcBef>
              <a:spcAft>
                <a:spcPts val="0"/>
              </a:spcAft>
              <a:buSzPts val="1900"/>
              <a:buNone/>
              <a:defRPr/>
            </a:lvl6pPr>
            <a:lvl7pPr lvl="6" rtl="0" algn="l">
              <a:spcBef>
                <a:spcPts val="0"/>
              </a:spcBef>
              <a:spcAft>
                <a:spcPts val="0"/>
              </a:spcAft>
              <a:buSzPts val="1900"/>
              <a:buNone/>
              <a:defRPr/>
            </a:lvl7pPr>
            <a:lvl8pPr lvl="7" rtl="0" algn="l">
              <a:spcBef>
                <a:spcPts val="0"/>
              </a:spcBef>
              <a:spcAft>
                <a:spcPts val="0"/>
              </a:spcAft>
              <a:buSzPts val="1900"/>
              <a:buNone/>
              <a:defRPr/>
            </a:lvl8pPr>
            <a:lvl9pPr lvl="8" rtl="0" algn="l">
              <a:spcBef>
                <a:spcPts val="0"/>
              </a:spcBef>
              <a:spcAft>
                <a:spcPts val="0"/>
              </a:spcAft>
              <a:buSzPts val="1900"/>
              <a:buNone/>
              <a:defRPr/>
            </a:lvl9pPr>
          </a:lstStyle>
          <a:p/>
        </p:txBody>
      </p:sp>
      <p:sp>
        <p:nvSpPr>
          <p:cNvPr id="436" name="Google Shape;436;g2fe42c5e765_0_1142"/>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E:\websites\free-power-point-templates\2012\logos.png" id="437" name="Google Shape;437;g2fe42c5e765_0_1142"/>
          <p:cNvPicPr preferRelativeResize="0"/>
          <p:nvPr/>
        </p:nvPicPr>
        <p:blipFill rotWithShape="1">
          <a:blip r:embed="rId2">
            <a:alphaModFix/>
          </a:blip>
          <a:srcRect b="0" l="0" r="0" t="0"/>
          <a:stretch/>
        </p:blipFill>
        <p:spPr>
          <a:xfrm>
            <a:off x="5077967" y="3101617"/>
            <a:ext cx="1951712" cy="7026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slide 3">
  <p:cSld name="CUSTOM_13">
    <p:spTree>
      <p:nvGrpSpPr>
        <p:cNvPr id="45" name="Shape 45"/>
        <p:cNvGrpSpPr/>
        <p:nvPr/>
      </p:nvGrpSpPr>
      <p:grpSpPr>
        <a:xfrm>
          <a:off x="0" y="0"/>
          <a:ext cx="0" cy="0"/>
          <a:chOff x="0" y="0"/>
          <a:chExt cx="0" cy="0"/>
        </a:xfrm>
      </p:grpSpPr>
      <p:pic>
        <p:nvPicPr>
          <p:cNvPr id="46" name="Google Shape;46;p20"/>
          <p:cNvPicPr preferRelativeResize="0"/>
          <p:nvPr/>
        </p:nvPicPr>
        <p:blipFill rotWithShape="1">
          <a:blip r:embed="rId2">
            <a:alphaModFix/>
          </a:blip>
          <a:srcRect b="0" l="0" r="0" t="0"/>
          <a:stretch/>
        </p:blipFill>
        <p:spPr>
          <a:xfrm flipH="1">
            <a:off x="2759176" y="2569976"/>
            <a:ext cx="5006275" cy="4407848"/>
          </a:xfrm>
          <a:prstGeom prst="rect">
            <a:avLst/>
          </a:prstGeom>
          <a:noFill/>
          <a:ln>
            <a:noFill/>
          </a:ln>
        </p:spPr>
      </p:pic>
      <p:pic>
        <p:nvPicPr>
          <p:cNvPr id="47" name="Google Shape;47;p20"/>
          <p:cNvPicPr preferRelativeResize="0"/>
          <p:nvPr/>
        </p:nvPicPr>
        <p:blipFill rotWithShape="1">
          <a:blip r:embed="rId3">
            <a:alphaModFix/>
          </a:blip>
          <a:srcRect b="16192" l="0" r="0" t="48904"/>
          <a:stretch/>
        </p:blipFill>
        <p:spPr>
          <a:xfrm flipH="1">
            <a:off x="3388225" y="3498350"/>
            <a:ext cx="8783675" cy="3380426"/>
          </a:xfrm>
          <a:prstGeom prst="rect">
            <a:avLst/>
          </a:prstGeom>
          <a:noFill/>
          <a:ln>
            <a:noFill/>
          </a:ln>
        </p:spPr>
      </p:pic>
      <p:pic>
        <p:nvPicPr>
          <p:cNvPr id="48" name="Google Shape;48;p20"/>
          <p:cNvPicPr preferRelativeResize="0"/>
          <p:nvPr/>
        </p:nvPicPr>
        <p:blipFill rotWithShape="1">
          <a:blip r:embed="rId2">
            <a:alphaModFix amt="30000"/>
          </a:blip>
          <a:srcRect b="0" l="0" r="0" t="0"/>
          <a:stretch/>
        </p:blipFill>
        <p:spPr>
          <a:xfrm flipH="1" rot="8099825">
            <a:off x="2398654" y="4633086"/>
            <a:ext cx="2775385" cy="244336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Quote Slide">
  <p:cSld name="Custom Layout">
    <p:bg>
      <p:bgPr>
        <a:solidFill>
          <a:srgbClr val="FFFFFF"/>
        </a:solidFill>
      </p:bgPr>
    </p:bg>
    <p:spTree>
      <p:nvGrpSpPr>
        <p:cNvPr id="49" name="Shape 49"/>
        <p:cNvGrpSpPr/>
        <p:nvPr/>
      </p:nvGrpSpPr>
      <p:grpSpPr>
        <a:xfrm>
          <a:off x="0" y="0"/>
          <a:ext cx="0" cy="0"/>
          <a:chOff x="0" y="0"/>
          <a:chExt cx="0" cy="0"/>
        </a:xfrm>
      </p:grpSpPr>
      <p:pic>
        <p:nvPicPr>
          <p:cNvPr id="50" name="Google Shape;50;p21"/>
          <p:cNvPicPr preferRelativeResize="0"/>
          <p:nvPr/>
        </p:nvPicPr>
        <p:blipFill rotWithShape="1">
          <a:blip r:embed="rId2">
            <a:alphaModFix/>
          </a:blip>
          <a:srcRect b="0" l="0" r="0" t="0"/>
          <a:stretch/>
        </p:blipFill>
        <p:spPr>
          <a:xfrm>
            <a:off x="11267625" y="6263050"/>
            <a:ext cx="683374" cy="464626"/>
          </a:xfrm>
          <a:prstGeom prst="rect">
            <a:avLst/>
          </a:prstGeom>
          <a:noFill/>
          <a:ln>
            <a:noFill/>
          </a:ln>
        </p:spPr>
      </p:pic>
      <p:sp>
        <p:nvSpPr>
          <p:cNvPr id="51" name="Google Shape;51;p21"/>
          <p:cNvSpPr/>
          <p:nvPr/>
        </p:nvSpPr>
        <p:spPr>
          <a:xfrm>
            <a:off x="4755725" y="485200"/>
            <a:ext cx="2448300" cy="486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 name="Google Shape;52;p21"/>
          <p:cNvPicPr preferRelativeResize="0"/>
          <p:nvPr/>
        </p:nvPicPr>
        <p:blipFill rotWithShape="1">
          <a:blip r:embed="rId3">
            <a:alphaModFix/>
          </a:blip>
          <a:srcRect b="0" l="0" r="0" t="0"/>
          <a:stretch/>
        </p:blipFill>
        <p:spPr>
          <a:xfrm>
            <a:off x="476500" y="600375"/>
            <a:ext cx="1680123" cy="1478325"/>
          </a:xfrm>
          <a:prstGeom prst="rect">
            <a:avLst/>
          </a:prstGeom>
          <a:noFill/>
          <a:ln>
            <a:noFill/>
          </a:ln>
        </p:spPr>
      </p:pic>
      <p:cxnSp>
        <p:nvCxnSpPr>
          <p:cNvPr id="53" name="Google Shape;53;p21"/>
          <p:cNvCxnSpPr/>
          <p:nvPr/>
        </p:nvCxnSpPr>
        <p:spPr>
          <a:xfrm>
            <a:off x="571500" y="2274725"/>
            <a:ext cx="0" cy="4050900"/>
          </a:xfrm>
          <a:prstGeom prst="straightConnector1">
            <a:avLst/>
          </a:prstGeom>
          <a:noFill/>
          <a:ln cap="flat" cmpd="sng" w="9525">
            <a:solidFill>
              <a:schemeClr val="accent1"/>
            </a:solidFill>
            <a:prstDash val="solid"/>
            <a:round/>
            <a:headEnd len="sm" w="sm" type="none"/>
            <a:tailEnd len="sm" w="sm" type="none"/>
          </a:ln>
        </p:spPr>
      </p:cxnSp>
      <p:cxnSp>
        <p:nvCxnSpPr>
          <p:cNvPr id="54" name="Google Shape;54;p21"/>
          <p:cNvCxnSpPr/>
          <p:nvPr/>
        </p:nvCxnSpPr>
        <p:spPr>
          <a:xfrm>
            <a:off x="2417675" y="719675"/>
            <a:ext cx="8833800" cy="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extLst>
    <p:ext uri="{DCECCB84-F9BA-43D5-87BE-67443E8EF086}">
      <p15:sldGuideLst>
        <p15:guide id="1" pos="360">
          <p15:clr>
            <a:srgbClr val="FA7B17"/>
          </p15:clr>
        </p15:guide>
        <p15:guide id="2" orient="horz" pos="459">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21" Type="http://schemas.openxmlformats.org/officeDocument/2006/relationships/theme" Target="../theme/theme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5" Type="http://schemas.openxmlformats.org/officeDocument/2006/relationships/slideLayout" Target="../slideLayouts/slideLayout44.xml"/><Relationship Id="rId19" Type="http://schemas.openxmlformats.org/officeDocument/2006/relationships/slideLayout" Target="../slideLayouts/slideLayout58.xml"/><Relationship Id="rId6" Type="http://schemas.openxmlformats.org/officeDocument/2006/relationships/slideLayout" Target="../slideLayouts/slideLayout45.xml"/><Relationship Id="rId18" Type="http://schemas.openxmlformats.org/officeDocument/2006/relationships/slideLayout" Target="../slideLayouts/slideLayout57.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8.xml"/><Relationship Id="rId10" Type="http://schemas.openxmlformats.org/officeDocument/2006/relationships/slideLayout" Target="../slideLayouts/slideLayout67.xml"/><Relationship Id="rId13" Type="http://schemas.openxmlformats.org/officeDocument/2006/relationships/slideLayout" Target="../slideLayouts/slideLayout70.xml"/><Relationship Id="rId12" Type="http://schemas.openxmlformats.org/officeDocument/2006/relationships/slideLayout" Target="../slideLayouts/slideLayout69.xml"/><Relationship Id="rId1" Type="http://schemas.openxmlformats.org/officeDocument/2006/relationships/image" Target="../media/image54.jpg"/><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2"/>
          <p:cNvSpPr txBox="1"/>
          <p:nvPr>
            <p:ph idx="1" type="body"/>
          </p:nvPr>
        </p:nvSpPr>
        <p:spPr>
          <a:xfrm>
            <a:off x="609600" y="1600203"/>
            <a:ext cx="10972800" cy="45261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2fe42c5e765_0_955"/>
          <p:cNvSpPr txBox="1"/>
          <p:nvPr>
            <p:ph idx="1" type="body"/>
          </p:nvPr>
        </p:nvSpPr>
        <p:spPr>
          <a:xfrm>
            <a:off x="609600" y="1600203"/>
            <a:ext cx="10972800" cy="4526100"/>
          </a:xfrm>
          <a:prstGeom prst="rect">
            <a:avLst/>
          </a:prstGeom>
          <a:noFill/>
          <a:ln>
            <a:noFill/>
          </a:ln>
        </p:spPr>
        <p:txBody>
          <a:bodyPr anchorCtr="0" anchor="t" bIns="60925" lIns="121900" spcFirstLastPara="1" rIns="121900" wrap="square" tIns="60925">
            <a:noAutofit/>
          </a:bodyPr>
          <a:lstStyle>
            <a:lvl1pPr indent="-431800" lvl="0" marL="457200" marR="0" rtl="0" algn="l">
              <a:lnSpc>
                <a:spcPct val="100000"/>
              </a:lnSpc>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3" name="Shape 353"/>
        <p:cNvGrpSpPr/>
        <p:nvPr/>
      </p:nvGrpSpPr>
      <p:grpSpPr>
        <a:xfrm>
          <a:off x="0" y="0"/>
          <a:ext cx="0" cy="0"/>
          <a:chOff x="0" y="0"/>
          <a:chExt cx="0" cy="0"/>
        </a:xfrm>
      </p:grpSpPr>
      <p:sp>
        <p:nvSpPr>
          <p:cNvPr id="354" name="Google Shape;354;g2fe42c5e765_0_1064"/>
          <p:cNvSpPr txBox="1"/>
          <p:nvPr>
            <p:ph type="title"/>
          </p:nvPr>
        </p:nvSpPr>
        <p:spPr>
          <a:xfrm>
            <a:off x="609600" y="274639"/>
            <a:ext cx="109728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355" name="Google Shape;355;g2fe42c5e765_0_1064"/>
          <p:cNvSpPr txBox="1"/>
          <p:nvPr>
            <p:ph idx="1" type="body"/>
          </p:nvPr>
        </p:nvSpPr>
        <p:spPr>
          <a:xfrm>
            <a:off x="609600" y="1600201"/>
            <a:ext cx="10972800" cy="4526100"/>
          </a:xfrm>
          <a:prstGeom prst="rect">
            <a:avLst/>
          </a:prstGeom>
          <a:noFill/>
          <a:ln>
            <a:noFill/>
          </a:ln>
        </p:spPr>
        <p:txBody>
          <a:bodyPr anchorCtr="0" anchor="t" bIns="60925" lIns="121900" spcFirstLastPara="1" rIns="121900" wrap="square" tIns="60925">
            <a:normAutofit/>
          </a:bodyPr>
          <a:lstStyle>
            <a:lvl1pPr indent="-501650" lvl="0" marL="457200" marR="0" rtl="0" algn="l">
              <a:spcBef>
                <a:spcPts val="90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56" name="Google Shape;356;g2fe42c5e765_0_1064"/>
          <p:cNvSpPr txBox="1"/>
          <p:nvPr>
            <p:ph idx="10" type="dt"/>
          </p:nvPr>
        </p:nvSpPr>
        <p:spPr>
          <a:xfrm>
            <a:off x="609600" y="6356351"/>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9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357" name="Google Shape;357;g2fe42c5e765_0_1064"/>
          <p:cNvSpPr txBox="1"/>
          <p:nvPr>
            <p:ph idx="11" type="ftr"/>
          </p:nvPr>
        </p:nvSpPr>
        <p:spPr>
          <a:xfrm>
            <a:off x="4165600" y="6356351"/>
            <a:ext cx="3860700" cy="365100"/>
          </a:xfrm>
          <a:prstGeom prst="rect">
            <a:avLst/>
          </a:prstGeom>
          <a:noFill/>
          <a:ln>
            <a:noFill/>
          </a:ln>
        </p:spPr>
        <p:txBody>
          <a:bodyPr anchorCtr="0" anchor="ctr" bIns="60925" lIns="121900" spcFirstLastPara="1" rIns="121900" wrap="square" tIns="60925">
            <a:noAutofit/>
          </a:bodyPr>
          <a:lstStyle>
            <a:lvl1pPr lvl="0" marR="0" rtl="0" algn="ctr">
              <a:spcBef>
                <a:spcPts val="0"/>
              </a:spcBef>
              <a:spcAft>
                <a:spcPts val="0"/>
              </a:spcAft>
              <a:buSzPts val="19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900"/>
              <a:buNone/>
              <a:defRPr b="0" i="0" sz="2400" u="none" cap="none" strike="noStrike">
                <a:solidFill>
                  <a:schemeClr val="dk1"/>
                </a:solidFill>
                <a:latin typeface="Calibri"/>
                <a:ea typeface="Calibri"/>
                <a:cs typeface="Calibri"/>
                <a:sym typeface="Calibri"/>
              </a:defRPr>
            </a:lvl9pPr>
          </a:lstStyle>
          <a:p/>
        </p:txBody>
      </p:sp>
      <p:sp>
        <p:nvSpPr>
          <p:cNvPr id="358" name="Google Shape;358;g2fe42c5e765_0_1064"/>
          <p:cNvSpPr txBox="1"/>
          <p:nvPr>
            <p:ph idx="12" type="sldNum"/>
          </p:nvPr>
        </p:nvSpPr>
        <p:spPr>
          <a:xfrm>
            <a:off x="8737600" y="6356351"/>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9" name="Google Shape;359;g2fe42c5e765_0_1064"/>
          <p:cNvSpPr txBox="1"/>
          <p:nvPr/>
        </p:nvSpPr>
        <p:spPr>
          <a:xfrm>
            <a:off x="-12200" y="6951663"/>
            <a:ext cx="11186100" cy="7080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b="0" i="0" lang="en-US" sz="1900" u="none" cap="none" strike="noStrike">
                <a:solidFill>
                  <a:srgbClr val="A5A5A5"/>
                </a:solidFill>
                <a:latin typeface="Calibri"/>
                <a:ea typeface="Calibri"/>
                <a:cs typeface="Calibri"/>
                <a:sym typeface="Calibri"/>
              </a:rPr>
              <a:t>This presentation uses a free template provided by FPPT.com</a:t>
            </a:r>
            <a:endParaRPr sz="1900"/>
          </a:p>
          <a:p>
            <a:pPr indent="0" lvl="0" marL="0" marR="0" rtl="0" algn="l">
              <a:spcBef>
                <a:spcPts val="0"/>
              </a:spcBef>
              <a:spcAft>
                <a:spcPts val="0"/>
              </a:spcAft>
              <a:buNone/>
            </a:pPr>
            <a:r>
              <a:rPr lang="en-US" sz="1900">
                <a:solidFill>
                  <a:srgbClr val="A5A5A5"/>
                </a:solidFill>
                <a:latin typeface="Calibri"/>
                <a:ea typeface="Calibri"/>
                <a:cs typeface="Calibri"/>
                <a:sym typeface="Calibri"/>
              </a:rPr>
              <a:t>www.free-power-point-templates.com</a:t>
            </a:r>
            <a:endParaRPr sz="1900"/>
          </a:p>
        </p:txBody>
      </p:sp>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8.xml"/><Relationship Id="rId3"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7.png"/><Relationship Id="rId4" Type="http://schemas.openxmlformats.org/officeDocument/2006/relationships/image" Target="../media/image61.png"/><Relationship Id="rId5" Type="http://schemas.openxmlformats.org/officeDocument/2006/relationships/image" Target="../media/image63.png"/><Relationship Id="rId6" Type="http://schemas.openxmlformats.org/officeDocument/2006/relationships/image" Target="../media/image6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 Id="rId3"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2.xml"/><Relationship Id="rId3" Type="http://schemas.openxmlformats.org/officeDocument/2006/relationships/hyperlink" Target="https://e-ratecentral.com/Resources/Newsletters/News-of-the-Week/ArticleID/8200/September-2-2024#InnerPageAnchor22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3.xml"/><Relationship Id="rId3" Type="http://schemas.openxmlformats.org/officeDocument/2006/relationships/hyperlink" Target="https://www.fcc.gov/cybersecurity-pilot-program" TargetMode="External"/><Relationship Id="rId4" Type="http://schemas.openxmlformats.org/officeDocument/2006/relationships/hyperlink" Target="https://www.fcc.gov/cybersecurity-pilot/getting-ready-guide-cybersecurity-pilot-program" TargetMode="External"/><Relationship Id="rId5" Type="http://schemas.openxmlformats.org/officeDocument/2006/relationships/hyperlink" Target="https://www.fcc.gov/sites/default/files/cybersecurity-pilot-program-applicant-guide_2024.pdf" TargetMode="External"/><Relationship Id="rId6" Type="http://schemas.openxmlformats.org/officeDocument/2006/relationships/hyperlink" Target="https://www.fcc.gov/cybersecurity-pilot/cybersecurity-pilot-eligible-services-list" TargetMode="External"/><Relationship Id="rId7" Type="http://schemas.openxmlformats.org/officeDocument/2006/relationships/hyperlink" Target="https://www.fcc.gov/sites/default/files/Cybersecurity-pilot-FAQs_2024.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4.xml"/><Relationship Id="rId3" Type="http://schemas.openxmlformats.org/officeDocument/2006/relationships/hyperlink" Target="https://www.usac.org/wp-content/uploads/e-rate/documents/Handouts/2024-Schools-and-Libraries-Cyber-Security-Pilot-Prog-Flyer.pdf" TargetMode="External"/><Relationship Id="rId4" Type="http://schemas.openxmlformats.org/officeDocument/2006/relationships/hyperlink" Target="https://survey.alchemer.com/s3/7881841/E-Rate-Cyber-Pilot-Program-Email-Lis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 Id="rId3" Type="http://schemas.openxmlformats.org/officeDocument/2006/relationships/hyperlink" Target="https://www.cisa.gov/topics/cybersecurity-best-practices" TargetMode="External"/><Relationship Id="rId4" Type="http://schemas.openxmlformats.org/officeDocument/2006/relationships/hyperlink" Target="https://tech.ed.gov/cyberhelp/" TargetMode="External"/><Relationship Id="rId5" Type="http://schemas.openxmlformats.org/officeDocument/2006/relationships/hyperlink" Target="https://e-ratecentral.com/#subscribe" TargetMode="External"/></Relationships>
</file>

<file path=ppt/slides/_rels/slide36.xml.rels><?xml version="1.0" encoding="UTF-8" standalone="yes"?><Relationships xmlns="http://schemas.openxmlformats.org/package/2006/relationships"><Relationship Id="rId10" Type="http://schemas.openxmlformats.org/officeDocument/2006/relationships/hyperlink" Target="https://www.usac.org/e-rate/cybersecurity-pilot-program/learn/webinars/" TargetMode="External"/><Relationship Id="rId1" Type="http://schemas.openxmlformats.org/officeDocument/2006/relationships/slideLayout" Target="../slideLayouts/slideLayout60.xml"/><Relationship Id="rId2" Type="http://schemas.openxmlformats.org/officeDocument/2006/relationships/notesSlide" Target="../notesSlides/notesSlide36.xml"/><Relationship Id="rId3" Type="http://schemas.openxmlformats.org/officeDocument/2006/relationships/hyperlink" Target="https://www.youtube.com/watch?v=q1LD7ZxYEWE" TargetMode="External"/><Relationship Id="rId4" Type="http://schemas.openxmlformats.org/officeDocument/2006/relationships/hyperlink" Target="https://www.fcc.gov/sites/default/files/Cyber-Pilot-Presentation-Webinar_072324.pdf" TargetMode="External"/><Relationship Id="rId9" Type="http://schemas.openxmlformats.org/officeDocument/2006/relationships/hyperlink" Target="https://www.usac.org/e-rate/cybersecurity-pilot-program/learn/webinars/" TargetMode="External"/><Relationship Id="rId5" Type="http://schemas.openxmlformats.org/officeDocument/2006/relationships/hyperlink" Target="https://register.gotowebinar.com/register/6762279527030024029" TargetMode="External"/><Relationship Id="rId6" Type="http://schemas.openxmlformats.org/officeDocument/2006/relationships/hyperlink" Target="https://www.usac.org/e-rate/cybersecurity-pilot-program/learn/webinars/" TargetMode="External"/><Relationship Id="rId7" Type="http://schemas.openxmlformats.org/officeDocument/2006/relationships/hyperlink" Target="https://attendee.gotowebinar.com/register/826117403449932118" TargetMode="External"/><Relationship Id="rId8" Type="http://schemas.openxmlformats.org/officeDocument/2006/relationships/hyperlink" Target="https://www.usac.org/e-rate/cybersecurity-pilot-program/learn/webinar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7.xml"/><Relationship Id="rId3"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us02web.zoom.us/webinar/register/WN_09b52kUHQTW1BC7umf_MMA" TargetMode="External"/><Relationship Id="rId4" Type="http://schemas.openxmlformats.org/officeDocument/2006/relationships/hyperlink" Target="https://www.shlb.org/webina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hyperlink" Target="http://shlbconference.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hyperlink" Target="http://www.shlb.org/" TargetMode="External"/><Relationship Id="rId5" Type="http://schemas.openxmlformats.org/officeDocument/2006/relationships/image" Target="../media/image57.png"/><Relationship Id="rId6" Type="http://schemas.openxmlformats.org/officeDocument/2006/relationships/image" Target="../media/image69.png"/><Relationship Id="rId7" Type="http://schemas.openxmlformats.org/officeDocument/2006/relationships/image" Target="../media/image61.png"/><Relationship Id="rId8"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7.xml"/><Relationship Id="rId3" Type="http://schemas.openxmlformats.org/officeDocument/2006/relationships/image" Target="../media/image5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
          <p:cNvSpPr/>
          <p:nvPr/>
        </p:nvSpPr>
        <p:spPr>
          <a:xfrm>
            <a:off x="0" y="0"/>
            <a:ext cx="12192000" cy="1717890"/>
          </a:xfrm>
          <a:prstGeom prst="rect">
            <a:avLst/>
          </a:prstGeom>
          <a:solidFill>
            <a:srgbClr val="3F3F3F"/>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1"/>
          <p:cNvSpPr txBox="1"/>
          <p:nvPr/>
        </p:nvSpPr>
        <p:spPr>
          <a:xfrm>
            <a:off x="1379925" y="3300738"/>
            <a:ext cx="9072300" cy="1019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600"/>
              <a:buFont typeface="Arial"/>
              <a:buNone/>
            </a:pPr>
            <a:r>
              <a:rPr lang="en-US" sz="3600">
                <a:solidFill>
                  <a:srgbClr val="2B61AC"/>
                </a:solidFill>
                <a:latin typeface="Open Sans"/>
                <a:ea typeface="Open Sans"/>
                <a:cs typeface="Open Sans"/>
                <a:sym typeface="Open Sans"/>
              </a:rPr>
              <a:t>Preparing for the FCC's Cybersecurity Funding Opportunity</a:t>
            </a:r>
            <a:endParaRPr b="0" i="0" sz="3600" u="none" cap="none" strike="noStrike">
              <a:solidFill>
                <a:srgbClr val="2B61AC"/>
              </a:solidFill>
              <a:latin typeface="Open Sans"/>
              <a:ea typeface="Open Sans"/>
              <a:cs typeface="Open Sans"/>
              <a:sym typeface="Open Sans"/>
            </a:endParaRPr>
          </a:p>
        </p:txBody>
      </p:sp>
      <p:sp>
        <p:nvSpPr>
          <p:cNvPr id="445" name="Google Shape;445;p1"/>
          <p:cNvSpPr txBox="1"/>
          <p:nvPr/>
        </p:nvSpPr>
        <p:spPr>
          <a:xfrm>
            <a:off x="6712300" y="161900"/>
            <a:ext cx="3241500" cy="12201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4800"/>
              <a:buFont typeface="Arial"/>
              <a:buNone/>
            </a:pPr>
            <a:r>
              <a:rPr b="0" i="0" lang="en-US" sz="4800" u="none" cap="none" strike="noStrike">
                <a:solidFill>
                  <a:srgbClr val="D8D8D8"/>
                </a:solidFill>
                <a:latin typeface="Open Sans"/>
                <a:ea typeface="Open Sans"/>
                <a:cs typeface="Open Sans"/>
                <a:sym typeface="Open Sans"/>
              </a:rPr>
              <a:t>WEBINAR</a:t>
            </a:r>
            <a:endParaRPr b="0" i="0" sz="4800" u="none" cap="none" strike="noStrike">
              <a:solidFill>
                <a:srgbClr val="000000"/>
              </a:solidFill>
              <a:latin typeface="Open Sans"/>
              <a:ea typeface="Open Sans"/>
              <a:cs typeface="Open Sans"/>
              <a:sym typeface="Open Sans"/>
            </a:endParaRPr>
          </a:p>
          <a:p>
            <a:pPr indent="0" lvl="0" marL="0" marR="0" rtl="0" algn="l">
              <a:lnSpc>
                <a:spcPct val="80000"/>
              </a:lnSpc>
              <a:spcBef>
                <a:spcPts val="0"/>
              </a:spcBef>
              <a:spcAft>
                <a:spcPts val="0"/>
              </a:spcAft>
              <a:buClr>
                <a:srgbClr val="000000"/>
              </a:buClr>
              <a:buSzPts val="4800"/>
              <a:buFont typeface="Arial"/>
              <a:buNone/>
            </a:pPr>
            <a:r>
              <a:rPr b="0" i="0" lang="en-US" sz="4800" u="none" cap="none" strike="noStrike">
                <a:solidFill>
                  <a:srgbClr val="D8D8D8"/>
                </a:solidFill>
                <a:latin typeface="Open Sans"/>
                <a:ea typeface="Open Sans"/>
                <a:cs typeface="Open Sans"/>
                <a:sym typeface="Open Sans"/>
              </a:rPr>
              <a:t>SERIES</a:t>
            </a:r>
            <a:endParaRPr b="0" i="0" sz="4800" u="none" cap="none" strike="noStrike">
              <a:solidFill>
                <a:srgbClr val="000000"/>
              </a:solidFill>
              <a:latin typeface="Open Sans"/>
              <a:ea typeface="Open Sans"/>
              <a:cs typeface="Open Sans"/>
              <a:sym typeface="Open Sans"/>
            </a:endParaRPr>
          </a:p>
        </p:txBody>
      </p:sp>
      <p:sp>
        <p:nvSpPr>
          <p:cNvPr id="446" name="Google Shape;446;p1"/>
          <p:cNvSpPr/>
          <p:nvPr/>
        </p:nvSpPr>
        <p:spPr>
          <a:xfrm>
            <a:off x="0" y="1497569"/>
            <a:ext cx="12192000" cy="195255"/>
          </a:xfrm>
          <a:prstGeom prst="rect">
            <a:avLst/>
          </a:prstGeom>
          <a:solidFill>
            <a:srgbClr val="2B61A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7" name="Google Shape;447;p1"/>
          <p:cNvSpPr/>
          <p:nvPr/>
        </p:nvSpPr>
        <p:spPr>
          <a:xfrm>
            <a:off x="1" y="6696099"/>
            <a:ext cx="12192000" cy="161902"/>
          </a:xfrm>
          <a:prstGeom prst="rect">
            <a:avLst/>
          </a:prstGeom>
          <a:solidFill>
            <a:srgbClr val="2B61AC"/>
          </a:solidFill>
          <a:ln>
            <a:noFill/>
          </a:ln>
          <a:effectLst>
            <a:outerShdw blurRad="40000" rotWithShape="0" dir="5400000" dist="23000">
              <a:srgbClr val="000000">
                <a:alpha val="3176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p1"/>
          <p:cNvSpPr txBox="1"/>
          <p:nvPr/>
        </p:nvSpPr>
        <p:spPr>
          <a:xfrm>
            <a:off x="1379914" y="1799050"/>
            <a:ext cx="2592432" cy="82115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2B61AC"/>
                </a:solidFill>
                <a:latin typeface="Open Sans"/>
                <a:ea typeface="Open Sans"/>
                <a:cs typeface="Open Sans"/>
                <a:sym typeface="Open Sans"/>
              </a:rPr>
              <a:t>www.shlb.org/webinars</a:t>
            </a:r>
            <a:endParaRPr b="0" i="0" sz="1400" u="none" cap="none" strike="noStrike">
              <a:solidFill>
                <a:srgbClr val="2B61AC"/>
              </a:solidFill>
              <a:latin typeface="Open Sans"/>
              <a:ea typeface="Open Sans"/>
              <a:cs typeface="Open Sans"/>
              <a:sym typeface="Open Sans"/>
            </a:endParaRPr>
          </a:p>
        </p:txBody>
      </p:sp>
      <p:sp>
        <p:nvSpPr>
          <p:cNvPr id="449" name="Google Shape;449;p1"/>
          <p:cNvSpPr txBox="1"/>
          <p:nvPr/>
        </p:nvSpPr>
        <p:spPr>
          <a:xfrm>
            <a:off x="4508693" y="1798589"/>
            <a:ext cx="3241500" cy="51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400">
                <a:solidFill>
                  <a:srgbClr val="2B61AC"/>
                </a:solidFill>
                <a:latin typeface="Open Sans"/>
                <a:ea typeface="Open Sans"/>
                <a:cs typeface="Open Sans"/>
                <a:sym typeface="Open Sans"/>
              </a:rPr>
              <a:t>September 11</a:t>
            </a:r>
            <a:r>
              <a:rPr b="1" i="0" lang="en-US" sz="2400" u="none" cap="none" strike="noStrike">
                <a:solidFill>
                  <a:srgbClr val="2B61AC"/>
                </a:solidFill>
                <a:latin typeface="Open Sans"/>
                <a:ea typeface="Open Sans"/>
                <a:cs typeface="Open Sans"/>
                <a:sym typeface="Open Sans"/>
              </a:rPr>
              <a:t>, 2024</a:t>
            </a:r>
            <a:endParaRPr b="1" i="0" sz="2400" u="none" cap="none" strike="noStrike">
              <a:solidFill>
                <a:srgbClr val="2B61AC"/>
              </a:solidFill>
              <a:latin typeface="Open Sans"/>
              <a:ea typeface="Open Sans"/>
              <a:cs typeface="Open Sans"/>
              <a:sym typeface="Open Sans"/>
            </a:endParaRPr>
          </a:p>
        </p:txBody>
      </p:sp>
      <p:pic>
        <p:nvPicPr>
          <p:cNvPr id="450" name="Google Shape;450;p1"/>
          <p:cNvPicPr preferRelativeResize="0"/>
          <p:nvPr/>
        </p:nvPicPr>
        <p:blipFill rotWithShape="1">
          <a:blip r:embed="rId3">
            <a:alphaModFix/>
          </a:blip>
          <a:srcRect b="0" l="0" r="0" t="0"/>
          <a:stretch/>
        </p:blipFill>
        <p:spPr>
          <a:xfrm>
            <a:off x="1843597" y="161901"/>
            <a:ext cx="3497802" cy="11138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2fe42c5e765_0_604"/>
          <p:cNvSpPr txBox="1"/>
          <p:nvPr>
            <p:ph type="title"/>
          </p:nvPr>
        </p:nvSpPr>
        <p:spPr>
          <a:xfrm>
            <a:off x="3245507" y="171293"/>
            <a:ext cx="7929600" cy="1017900"/>
          </a:xfrm>
          <a:prstGeom prst="rect">
            <a:avLst/>
          </a:prstGeom>
          <a:noFill/>
          <a:ln>
            <a:noFill/>
          </a:ln>
        </p:spPr>
        <p:txBody>
          <a:bodyPr anchorCtr="0" anchor="ctr" bIns="60925" lIns="121900" spcFirstLastPara="1" rIns="121900" wrap="square" tIns="60925">
            <a:normAutofit fontScale="90000"/>
          </a:bodyPr>
          <a:lstStyle/>
          <a:p>
            <a:pPr indent="0" lvl="0" marL="0" rtl="0" algn="ctr">
              <a:spcBef>
                <a:spcPts val="0"/>
              </a:spcBef>
              <a:spcAft>
                <a:spcPts val="0"/>
              </a:spcAft>
              <a:buClr>
                <a:srgbClr val="FF6201"/>
              </a:buClr>
              <a:buSzPct val="100000"/>
              <a:buFont typeface="Calibri"/>
              <a:buNone/>
            </a:pPr>
            <a:r>
              <a:rPr lang="en-US"/>
              <a:t>Pre-Discount Budget </a:t>
            </a:r>
            <a:r>
              <a:rPr i="1" lang="en-US" u="sng"/>
              <a:t>Maximums</a:t>
            </a:r>
            <a:endParaRPr/>
          </a:p>
        </p:txBody>
      </p:sp>
      <p:grpSp>
        <p:nvGrpSpPr>
          <p:cNvPr id="515" name="Google Shape;515;g2fe42c5e765_0_604"/>
          <p:cNvGrpSpPr/>
          <p:nvPr/>
        </p:nvGrpSpPr>
        <p:grpSpPr>
          <a:xfrm>
            <a:off x="3168171" y="1179995"/>
            <a:ext cx="8095146" cy="5493032"/>
            <a:chOff x="400123" y="1551"/>
            <a:chExt cx="6071511" cy="4119877"/>
          </a:xfrm>
        </p:grpSpPr>
        <p:sp>
          <p:nvSpPr>
            <p:cNvPr id="516" name="Google Shape;516;g2fe42c5e765_0_604"/>
            <p:cNvSpPr/>
            <p:nvPr/>
          </p:nvSpPr>
          <p:spPr>
            <a:xfrm>
              <a:off x="400123" y="1551"/>
              <a:ext cx="1734600" cy="867300"/>
            </a:xfrm>
            <a:prstGeom prst="roundRect">
              <a:avLst>
                <a:gd fmla="val 10000" name="adj"/>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g2fe42c5e765_0_604"/>
            <p:cNvSpPr txBox="1"/>
            <p:nvPr/>
          </p:nvSpPr>
          <p:spPr>
            <a:xfrm>
              <a:off x="425527" y="26955"/>
              <a:ext cx="1683900" cy="816600"/>
            </a:xfrm>
            <a:prstGeom prst="rect">
              <a:avLst/>
            </a:prstGeom>
            <a:noFill/>
            <a:ln>
              <a:noFill/>
            </a:ln>
          </p:spPr>
          <p:txBody>
            <a:bodyPr anchorCtr="0" anchor="ctr" bIns="33875" lIns="50800" spcFirstLastPara="1" rIns="50800" wrap="square" tIns="338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Schools</a:t>
              </a:r>
              <a:endParaRPr sz="1900"/>
            </a:p>
          </p:txBody>
        </p:sp>
        <p:sp>
          <p:nvSpPr>
            <p:cNvPr id="518" name="Google Shape;518;g2fe42c5e765_0_604"/>
            <p:cNvSpPr/>
            <p:nvPr/>
          </p:nvSpPr>
          <p:spPr>
            <a:xfrm>
              <a:off x="573594" y="868905"/>
              <a:ext cx="173400" cy="6504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19" name="Google Shape;519;g2fe42c5e765_0_604"/>
            <p:cNvSpPr/>
            <p:nvPr/>
          </p:nvSpPr>
          <p:spPr>
            <a:xfrm>
              <a:off x="747065" y="1085743"/>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g2fe42c5e765_0_604"/>
            <p:cNvSpPr txBox="1"/>
            <p:nvPr/>
          </p:nvSpPr>
          <p:spPr>
            <a:xfrm>
              <a:off x="772469" y="1111147"/>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$40.80 per student</a:t>
              </a:r>
              <a:endParaRPr sz="1900"/>
            </a:p>
          </p:txBody>
        </p:sp>
        <p:sp>
          <p:nvSpPr>
            <p:cNvPr id="521" name="Google Shape;521;g2fe42c5e765_0_604"/>
            <p:cNvSpPr/>
            <p:nvPr/>
          </p:nvSpPr>
          <p:spPr>
            <a:xfrm>
              <a:off x="573594" y="868905"/>
              <a:ext cx="173400" cy="17346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22" name="Google Shape;522;g2fe42c5e765_0_604"/>
            <p:cNvSpPr/>
            <p:nvPr/>
          </p:nvSpPr>
          <p:spPr>
            <a:xfrm>
              <a:off x="747065" y="2169936"/>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g2fe42c5e765_0_604"/>
            <p:cNvSpPr txBox="1"/>
            <p:nvPr/>
          </p:nvSpPr>
          <p:spPr>
            <a:xfrm>
              <a:off x="772469" y="2195340"/>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Small School</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(up to 1,100 students)</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$45,000 minimum</a:t>
              </a:r>
              <a:endParaRPr sz="1900"/>
            </a:p>
          </p:txBody>
        </p:sp>
        <p:sp>
          <p:nvSpPr>
            <p:cNvPr id="524" name="Google Shape;524;g2fe42c5e765_0_604"/>
            <p:cNvSpPr/>
            <p:nvPr/>
          </p:nvSpPr>
          <p:spPr>
            <a:xfrm>
              <a:off x="573594" y="868905"/>
              <a:ext cx="173400" cy="28188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25" name="Google Shape;525;g2fe42c5e765_0_604"/>
            <p:cNvSpPr/>
            <p:nvPr/>
          </p:nvSpPr>
          <p:spPr>
            <a:xfrm>
              <a:off x="747065" y="3254128"/>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g2fe42c5e765_0_604"/>
            <p:cNvSpPr txBox="1"/>
            <p:nvPr/>
          </p:nvSpPr>
          <p:spPr>
            <a:xfrm>
              <a:off x="772469" y="3279532"/>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Larger Schools/Districts</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$4.5 million maximum</a:t>
              </a:r>
              <a:endParaRPr sz="1900"/>
            </a:p>
          </p:txBody>
        </p:sp>
        <p:sp>
          <p:nvSpPr>
            <p:cNvPr id="527" name="Google Shape;527;g2fe42c5e765_0_604"/>
            <p:cNvSpPr/>
            <p:nvPr/>
          </p:nvSpPr>
          <p:spPr>
            <a:xfrm>
              <a:off x="2568508" y="1551"/>
              <a:ext cx="1734600" cy="867300"/>
            </a:xfrm>
            <a:prstGeom prst="roundRect">
              <a:avLst>
                <a:gd fmla="val 10000" name="adj"/>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g2fe42c5e765_0_604"/>
            <p:cNvSpPr txBox="1"/>
            <p:nvPr/>
          </p:nvSpPr>
          <p:spPr>
            <a:xfrm>
              <a:off x="2593912" y="26955"/>
              <a:ext cx="1683900" cy="816600"/>
            </a:xfrm>
            <a:prstGeom prst="rect">
              <a:avLst/>
            </a:prstGeom>
            <a:noFill/>
            <a:ln>
              <a:noFill/>
            </a:ln>
          </p:spPr>
          <p:txBody>
            <a:bodyPr anchorCtr="0" anchor="ctr" bIns="33875" lIns="50800" spcFirstLastPara="1" rIns="50800" wrap="square" tIns="338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Libraries/</a:t>
              </a:r>
              <a:endParaRPr sz="1900"/>
            </a:p>
            <a:p>
              <a:pPr indent="0" lvl="0" marL="0" marR="0" rtl="0" algn="ctr">
                <a:lnSpc>
                  <a:spcPct val="90000"/>
                </a:lnSpc>
                <a:spcBef>
                  <a:spcPts val="90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Library Systems</a:t>
              </a:r>
              <a:endParaRPr sz="1900"/>
            </a:p>
          </p:txBody>
        </p:sp>
        <p:sp>
          <p:nvSpPr>
            <p:cNvPr id="529" name="Google Shape;529;g2fe42c5e765_0_604"/>
            <p:cNvSpPr/>
            <p:nvPr/>
          </p:nvSpPr>
          <p:spPr>
            <a:xfrm>
              <a:off x="2741978" y="868905"/>
              <a:ext cx="173400" cy="6504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30" name="Google Shape;530;g2fe42c5e765_0_604"/>
            <p:cNvSpPr/>
            <p:nvPr/>
          </p:nvSpPr>
          <p:spPr>
            <a:xfrm>
              <a:off x="2915449" y="1085743"/>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g2fe42c5e765_0_604"/>
            <p:cNvSpPr txBox="1"/>
            <p:nvPr/>
          </p:nvSpPr>
          <p:spPr>
            <a:xfrm>
              <a:off x="2940853" y="1111147"/>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$45,000 per site</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(up to 11 sites)</a:t>
              </a:r>
              <a:endParaRPr sz="1900"/>
            </a:p>
          </p:txBody>
        </p:sp>
        <p:sp>
          <p:nvSpPr>
            <p:cNvPr id="532" name="Google Shape;532;g2fe42c5e765_0_604"/>
            <p:cNvSpPr/>
            <p:nvPr/>
          </p:nvSpPr>
          <p:spPr>
            <a:xfrm>
              <a:off x="2741978" y="868905"/>
              <a:ext cx="173400" cy="17346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33" name="Google Shape;533;g2fe42c5e765_0_604"/>
            <p:cNvSpPr/>
            <p:nvPr/>
          </p:nvSpPr>
          <p:spPr>
            <a:xfrm>
              <a:off x="2915449" y="2169936"/>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g2fe42c5e765_0_604"/>
            <p:cNvSpPr txBox="1"/>
            <p:nvPr/>
          </p:nvSpPr>
          <p:spPr>
            <a:xfrm>
              <a:off x="2940853" y="2195340"/>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Library/Library System</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(over 11 sites)</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$525,000 maximum</a:t>
              </a:r>
              <a:endParaRPr sz="1900"/>
            </a:p>
          </p:txBody>
        </p:sp>
        <p:sp>
          <p:nvSpPr>
            <p:cNvPr id="535" name="Google Shape;535;g2fe42c5e765_0_604"/>
            <p:cNvSpPr/>
            <p:nvPr/>
          </p:nvSpPr>
          <p:spPr>
            <a:xfrm>
              <a:off x="4736892" y="1551"/>
              <a:ext cx="1734600" cy="867300"/>
            </a:xfrm>
            <a:prstGeom prst="roundRect">
              <a:avLst>
                <a:gd fmla="val 10000" name="adj"/>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g2fe42c5e765_0_604"/>
            <p:cNvSpPr txBox="1"/>
            <p:nvPr/>
          </p:nvSpPr>
          <p:spPr>
            <a:xfrm>
              <a:off x="4762296" y="26955"/>
              <a:ext cx="1683900" cy="816600"/>
            </a:xfrm>
            <a:prstGeom prst="rect">
              <a:avLst/>
            </a:prstGeom>
            <a:noFill/>
            <a:ln>
              <a:noFill/>
            </a:ln>
          </p:spPr>
          <p:txBody>
            <a:bodyPr anchorCtr="0" anchor="ctr" bIns="33875" lIns="50800" spcFirstLastPara="1" rIns="50800" wrap="square" tIns="33875">
              <a:noAutofit/>
            </a:bodyPr>
            <a:lstStyle/>
            <a:p>
              <a:pPr indent="0" lvl="0" marL="0" marR="0" rtl="0" algn="ctr">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Consortia</a:t>
              </a:r>
              <a:endParaRPr sz="1900"/>
            </a:p>
          </p:txBody>
        </p:sp>
        <p:sp>
          <p:nvSpPr>
            <p:cNvPr id="537" name="Google Shape;537;g2fe42c5e765_0_604"/>
            <p:cNvSpPr/>
            <p:nvPr/>
          </p:nvSpPr>
          <p:spPr>
            <a:xfrm>
              <a:off x="4910363" y="868905"/>
              <a:ext cx="173400" cy="6504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38" name="Google Shape;538;g2fe42c5e765_0_604"/>
            <p:cNvSpPr/>
            <p:nvPr/>
          </p:nvSpPr>
          <p:spPr>
            <a:xfrm>
              <a:off x="5083834" y="1085743"/>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g2fe42c5e765_0_604"/>
            <p:cNvSpPr txBox="1"/>
            <p:nvPr/>
          </p:nvSpPr>
          <p:spPr>
            <a:xfrm>
              <a:off x="5109238" y="1111147"/>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School-only Consortium</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$4.5 million maximum</a:t>
              </a:r>
              <a:endParaRPr sz="1900"/>
            </a:p>
          </p:txBody>
        </p:sp>
        <p:sp>
          <p:nvSpPr>
            <p:cNvPr id="540" name="Google Shape;540;g2fe42c5e765_0_604"/>
            <p:cNvSpPr/>
            <p:nvPr/>
          </p:nvSpPr>
          <p:spPr>
            <a:xfrm>
              <a:off x="4910363" y="868905"/>
              <a:ext cx="173400" cy="17346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41" name="Google Shape;541;g2fe42c5e765_0_604"/>
            <p:cNvSpPr/>
            <p:nvPr/>
          </p:nvSpPr>
          <p:spPr>
            <a:xfrm>
              <a:off x="5083834" y="2169936"/>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g2fe42c5e765_0_604"/>
            <p:cNvSpPr txBox="1"/>
            <p:nvPr/>
          </p:nvSpPr>
          <p:spPr>
            <a:xfrm>
              <a:off x="5109238" y="2195340"/>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School and Library Combined Consortia</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$4.5 million maximum</a:t>
              </a:r>
              <a:endParaRPr sz="1900"/>
            </a:p>
          </p:txBody>
        </p:sp>
        <p:sp>
          <p:nvSpPr>
            <p:cNvPr id="543" name="Google Shape;543;g2fe42c5e765_0_604"/>
            <p:cNvSpPr/>
            <p:nvPr/>
          </p:nvSpPr>
          <p:spPr>
            <a:xfrm>
              <a:off x="4910363" y="868905"/>
              <a:ext cx="173400" cy="2818800"/>
            </a:xfrm>
            <a:custGeom>
              <a:rect b="b" l="l" r="r" t="t"/>
              <a:pathLst>
                <a:path extrusionOk="0" h="120000" w="120000">
                  <a:moveTo>
                    <a:pt x="0" y="0"/>
                  </a:moveTo>
                  <a:lnTo>
                    <a:pt x="0" y="120000"/>
                  </a:lnTo>
                  <a:lnTo>
                    <a:pt x="120000" y="120000"/>
                  </a:lnTo>
                </a:path>
              </a:pathLst>
            </a:custGeom>
            <a:noFill/>
            <a:ln cap="flat" cmpd="sng" w="25400">
              <a:solidFill>
                <a:srgbClr val="46797C"/>
              </a:solidFill>
              <a:prstDash val="solid"/>
              <a:round/>
              <a:headEnd len="sm" w="sm" type="none"/>
              <a:tailEnd len="sm" w="sm" type="none"/>
            </a:ln>
          </p:spPr>
        </p:sp>
        <p:sp>
          <p:nvSpPr>
            <p:cNvPr id="544" name="Google Shape;544;g2fe42c5e765_0_604"/>
            <p:cNvSpPr/>
            <p:nvPr/>
          </p:nvSpPr>
          <p:spPr>
            <a:xfrm>
              <a:off x="5083834" y="3254128"/>
              <a:ext cx="1387800" cy="867300"/>
            </a:xfrm>
            <a:prstGeom prst="roundRect">
              <a:avLst>
                <a:gd fmla="val 10000" name="adj"/>
              </a:avLst>
            </a:prstGeom>
            <a:solidFill>
              <a:schemeClr val="lt1">
                <a:alpha val="89800"/>
              </a:schemeClr>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g2fe42c5e765_0_604"/>
            <p:cNvSpPr txBox="1"/>
            <p:nvPr/>
          </p:nvSpPr>
          <p:spPr>
            <a:xfrm>
              <a:off x="5109238" y="3279532"/>
              <a:ext cx="1337100" cy="816600"/>
            </a:xfrm>
            <a:prstGeom prst="rect">
              <a:avLst/>
            </a:prstGeom>
            <a:noFill/>
            <a:ln>
              <a:noFill/>
            </a:ln>
          </p:spPr>
          <p:txBody>
            <a:bodyPr anchorCtr="0" anchor="ctr" bIns="18600" lIns="27925" spcFirstLastPara="1" rIns="27925" wrap="square" tIns="18600">
              <a:noAutofit/>
            </a:bodyPr>
            <a:lstStyle/>
            <a:p>
              <a:pPr indent="0" lvl="0" marL="0" marR="0" rtl="0" algn="ctr">
                <a:lnSpc>
                  <a:spcPct val="9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Library-only Consortia</a:t>
              </a:r>
              <a:endParaRPr sz="1900"/>
            </a:p>
            <a:p>
              <a:pPr indent="0" lvl="0" marL="0" marR="0" rtl="0" algn="ctr">
                <a:lnSpc>
                  <a:spcPct val="90000"/>
                </a:lnSpc>
                <a:spcBef>
                  <a:spcPts val="50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$525,000 maximum</a:t>
              </a:r>
              <a:endParaRPr sz="19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fe42c5e765_0_640"/>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Eligible Services &amp; Products</a:t>
            </a:r>
            <a:endParaRPr/>
          </a:p>
        </p:txBody>
      </p:sp>
      <p:sp>
        <p:nvSpPr>
          <p:cNvPr id="552" name="Google Shape;552;g2fe42c5e765_0_640"/>
          <p:cNvSpPr txBox="1"/>
          <p:nvPr>
            <p:ph idx="1" type="body"/>
          </p:nvPr>
        </p:nvSpPr>
        <p:spPr>
          <a:xfrm>
            <a:off x="3245507" y="1674936"/>
            <a:ext cx="8336700" cy="4681500"/>
          </a:xfrm>
          <a:prstGeom prst="rect">
            <a:avLst/>
          </a:prstGeom>
          <a:noFill/>
          <a:ln>
            <a:noFill/>
          </a:ln>
        </p:spPr>
        <p:txBody>
          <a:bodyPr anchorCtr="0" anchor="t" bIns="60925" lIns="121900" spcFirstLastPara="1" rIns="121900" wrap="square" tIns="60925">
            <a:normAutofit fontScale="85000" lnSpcReduction="20000"/>
          </a:bodyPr>
          <a:lstStyle/>
          <a:p>
            <a:pPr indent="-453707" lvl="0" marL="457200" rtl="0" algn="l">
              <a:spcBef>
                <a:spcPts val="0"/>
              </a:spcBef>
              <a:spcAft>
                <a:spcPts val="0"/>
              </a:spcAft>
              <a:buClr>
                <a:schemeClr val="lt1"/>
              </a:buClr>
              <a:buSzPct val="100000"/>
              <a:buChar char="•"/>
            </a:pPr>
            <a:r>
              <a:rPr lang="en-US"/>
              <a:t>Eligible costs include:</a:t>
            </a:r>
            <a:endParaRPr/>
          </a:p>
          <a:p>
            <a:pPr indent="-377507" lvl="1" marL="990600" rtl="0" algn="l">
              <a:spcBef>
                <a:spcPts val="600"/>
              </a:spcBef>
              <a:spcAft>
                <a:spcPts val="0"/>
              </a:spcAft>
              <a:buClr>
                <a:schemeClr val="lt1"/>
              </a:buClr>
              <a:buSzPct val="100000"/>
              <a:buChar char="–"/>
            </a:pPr>
            <a:r>
              <a:rPr lang="en-US"/>
              <a:t>Maintenance, operation, and support charges</a:t>
            </a:r>
            <a:endParaRPr/>
          </a:p>
          <a:p>
            <a:pPr indent="-377507" lvl="1" marL="990600" rtl="0" algn="l">
              <a:spcBef>
                <a:spcPts val="600"/>
              </a:spcBef>
              <a:spcAft>
                <a:spcPts val="0"/>
              </a:spcAft>
              <a:buClr>
                <a:schemeClr val="lt1"/>
              </a:buClr>
              <a:buSzPct val="100000"/>
              <a:buChar char="–"/>
            </a:pPr>
            <a:r>
              <a:rPr lang="en-US"/>
              <a:t>Monthly charges</a:t>
            </a:r>
            <a:endParaRPr/>
          </a:p>
          <a:p>
            <a:pPr indent="-377507" lvl="1" marL="990600" rtl="0" algn="l">
              <a:spcBef>
                <a:spcPts val="600"/>
              </a:spcBef>
              <a:spcAft>
                <a:spcPts val="0"/>
              </a:spcAft>
              <a:buClr>
                <a:schemeClr val="lt1"/>
              </a:buClr>
              <a:buSzPct val="100000"/>
              <a:buChar char="–"/>
            </a:pPr>
            <a:r>
              <a:rPr lang="en-US"/>
              <a:t>Special construction</a:t>
            </a:r>
            <a:endParaRPr/>
          </a:p>
          <a:p>
            <a:pPr indent="-377507" lvl="1" marL="990600" rtl="0" algn="l">
              <a:spcBef>
                <a:spcPts val="600"/>
              </a:spcBef>
              <a:spcAft>
                <a:spcPts val="0"/>
              </a:spcAft>
              <a:buClr>
                <a:schemeClr val="lt1"/>
              </a:buClr>
              <a:buSzPct val="100000"/>
              <a:buChar char="–"/>
            </a:pPr>
            <a:r>
              <a:rPr lang="en-US"/>
              <a:t>Installation and activation charges</a:t>
            </a:r>
            <a:endParaRPr/>
          </a:p>
          <a:p>
            <a:pPr indent="-377507" lvl="1" marL="990600" rtl="0" algn="l">
              <a:spcBef>
                <a:spcPts val="600"/>
              </a:spcBef>
              <a:spcAft>
                <a:spcPts val="0"/>
              </a:spcAft>
              <a:buClr>
                <a:schemeClr val="lt1"/>
              </a:buClr>
              <a:buSzPct val="100000"/>
              <a:buChar char="–"/>
            </a:pPr>
            <a:r>
              <a:rPr lang="en-US"/>
              <a:t>Software</a:t>
            </a:r>
            <a:endParaRPr/>
          </a:p>
          <a:p>
            <a:pPr indent="-377507" lvl="1" marL="990600" rtl="0" algn="l">
              <a:spcBef>
                <a:spcPts val="600"/>
              </a:spcBef>
              <a:spcAft>
                <a:spcPts val="0"/>
              </a:spcAft>
              <a:buClr>
                <a:schemeClr val="lt1"/>
              </a:buClr>
              <a:buSzPct val="100000"/>
              <a:buChar char="–"/>
            </a:pPr>
            <a:r>
              <a:rPr lang="en-US"/>
              <a:t>Modulating electronics and other equipment necessary to make eligible equipment and services functional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fe42c5e765_0_646"/>
          <p:cNvSpPr txBox="1"/>
          <p:nvPr>
            <p:ph type="title"/>
          </p:nvPr>
        </p:nvSpPr>
        <p:spPr>
          <a:xfrm>
            <a:off x="3341652" y="19815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Eligible Services &amp; Products</a:t>
            </a:r>
            <a:endParaRPr/>
          </a:p>
        </p:txBody>
      </p:sp>
      <p:sp>
        <p:nvSpPr>
          <p:cNvPr id="559" name="Google Shape;559;g2fe42c5e765_0_646"/>
          <p:cNvSpPr txBox="1"/>
          <p:nvPr>
            <p:ph idx="1" type="body"/>
          </p:nvPr>
        </p:nvSpPr>
        <p:spPr>
          <a:xfrm>
            <a:off x="2431080" y="1189327"/>
            <a:ext cx="4982700" cy="4681500"/>
          </a:xfrm>
          <a:prstGeom prst="rect">
            <a:avLst/>
          </a:prstGeom>
          <a:noFill/>
          <a:ln>
            <a:noFill/>
          </a:ln>
        </p:spPr>
        <p:txBody>
          <a:bodyPr anchorCtr="0" anchor="t" bIns="60925" lIns="121900" spcFirstLastPara="1" rIns="121900" wrap="square" tIns="60925">
            <a:noAutofit/>
          </a:bodyPr>
          <a:lstStyle/>
          <a:p>
            <a:pPr indent="-457200" lvl="0" marL="457200" rtl="0" algn="l">
              <a:spcBef>
                <a:spcPts val="0"/>
              </a:spcBef>
              <a:spcAft>
                <a:spcPts val="0"/>
              </a:spcAft>
              <a:buClr>
                <a:schemeClr val="lt1"/>
              </a:buClr>
              <a:buSzPts val="1600"/>
              <a:buChar char="•"/>
            </a:pPr>
            <a:r>
              <a:rPr lang="en-US" sz="1600"/>
              <a:t>Advanced/Next-Generation Firewalls</a:t>
            </a:r>
            <a:endParaRPr/>
          </a:p>
          <a:p>
            <a:pPr indent="-381000" lvl="1" marL="990600" rtl="0" algn="l">
              <a:spcBef>
                <a:spcPts val="300"/>
              </a:spcBef>
              <a:spcAft>
                <a:spcPts val="0"/>
              </a:spcAft>
              <a:buClr>
                <a:schemeClr val="lt1"/>
              </a:buClr>
              <a:buSzPts val="1600"/>
              <a:buChar char="–"/>
            </a:pPr>
            <a:r>
              <a:rPr lang="en-US" sz="1600"/>
              <a:t>Advanced Threat Detection and Prevention</a:t>
            </a:r>
            <a:endParaRPr/>
          </a:p>
          <a:p>
            <a:pPr indent="-381000" lvl="1" marL="990600" rtl="0" algn="l">
              <a:spcBef>
                <a:spcPts val="300"/>
              </a:spcBef>
              <a:spcAft>
                <a:spcPts val="0"/>
              </a:spcAft>
              <a:buClr>
                <a:schemeClr val="lt1"/>
              </a:buClr>
              <a:buSzPts val="1600"/>
              <a:buChar char="–"/>
            </a:pPr>
            <a:r>
              <a:rPr lang="en-US" sz="1600"/>
              <a:t>AI/ML Threat Detection and Response</a:t>
            </a:r>
            <a:endParaRPr/>
          </a:p>
          <a:p>
            <a:pPr indent="-381000" lvl="1" marL="990600" rtl="0" algn="l">
              <a:spcBef>
                <a:spcPts val="300"/>
              </a:spcBef>
              <a:spcAft>
                <a:spcPts val="0"/>
              </a:spcAft>
              <a:buClr>
                <a:schemeClr val="lt1"/>
              </a:buClr>
              <a:buSzPts val="1600"/>
              <a:buChar char="–"/>
            </a:pPr>
            <a:r>
              <a:rPr lang="en-US" sz="1600"/>
              <a:t>Application Awareness &amp; Control</a:t>
            </a:r>
            <a:endParaRPr/>
          </a:p>
          <a:p>
            <a:pPr indent="-381000" lvl="1" marL="990600" rtl="0" algn="l">
              <a:spcBef>
                <a:spcPts val="300"/>
              </a:spcBef>
              <a:spcAft>
                <a:spcPts val="0"/>
              </a:spcAft>
              <a:buClr>
                <a:schemeClr val="lt1"/>
              </a:buClr>
              <a:buSzPts val="1600"/>
              <a:buChar char="–"/>
            </a:pPr>
            <a:r>
              <a:rPr lang="en-US" sz="1600"/>
              <a:t>Cloud-Delivered Threat Intelligence</a:t>
            </a:r>
            <a:endParaRPr/>
          </a:p>
          <a:p>
            <a:pPr indent="-381000" lvl="1" marL="990600" rtl="0" algn="l">
              <a:spcBef>
                <a:spcPts val="300"/>
              </a:spcBef>
              <a:spcAft>
                <a:spcPts val="0"/>
              </a:spcAft>
              <a:buClr>
                <a:schemeClr val="lt1"/>
              </a:buClr>
              <a:buSzPts val="1600"/>
              <a:buChar char="–"/>
            </a:pPr>
            <a:r>
              <a:rPr lang="en-US" sz="1600"/>
              <a:t>Comprehensive Network Visibility Software-defined Firewalls</a:t>
            </a:r>
            <a:endParaRPr/>
          </a:p>
          <a:p>
            <a:pPr indent="-381000" lvl="1" marL="990600" rtl="0" algn="l">
              <a:spcBef>
                <a:spcPts val="300"/>
              </a:spcBef>
              <a:spcAft>
                <a:spcPts val="0"/>
              </a:spcAft>
              <a:buClr>
                <a:schemeClr val="lt1"/>
              </a:buClr>
              <a:buSzPts val="1600"/>
              <a:buChar char="–"/>
            </a:pPr>
            <a:r>
              <a:rPr lang="en-US" sz="1600"/>
              <a:t>Deep Packet Inspection (DPI)</a:t>
            </a:r>
            <a:endParaRPr/>
          </a:p>
          <a:p>
            <a:pPr indent="-381000" lvl="1" marL="990600" rtl="0" algn="l">
              <a:spcBef>
                <a:spcPts val="300"/>
              </a:spcBef>
              <a:spcAft>
                <a:spcPts val="0"/>
              </a:spcAft>
              <a:buClr>
                <a:schemeClr val="lt1"/>
              </a:buClr>
              <a:buSzPts val="1600"/>
              <a:buChar char="–"/>
            </a:pPr>
            <a:r>
              <a:rPr lang="en-US" sz="1600"/>
              <a:t>Distributed-denial-of-service (DDoS) protection</a:t>
            </a:r>
            <a:endParaRPr/>
          </a:p>
          <a:p>
            <a:pPr indent="-381000" lvl="1" marL="990600" rtl="0" algn="l">
              <a:spcBef>
                <a:spcPts val="300"/>
              </a:spcBef>
              <a:spcAft>
                <a:spcPts val="0"/>
              </a:spcAft>
              <a:buClr>
                <a:schemeClr val="lt1"/>
              </a:buClr>
              <a:buSzPts val="1600"/>
              <a:buChar char="–"/>
            </a:pPr>
            <a:r>
              <a:rPr lang="en-US" sz="1600"/>
              <a:t>Firewall as a Service (FWaaS)</a:t>
            </a:r>
            <a:endParaRPr/>
          </a:p>
          <a:p>
            <a:pPr indent="-381000" lvl="1" marL="990600" rtl="0" algn="l">
              <a:spcBef>
                <a:spcPts val="300"/>
              </a:spcBef>
              <a:spcAft>
                <a:spcPts val="0"/>
              </a:spcAft>
              <a:buClr>
                <a:schemeClr val="lt1"/>
              </a:buClr>
              <a:buSzPts val="1600"/>
              <a:buChar char="–"/>
            </a:pPr>
            <a:r>
              <a:rPr lang="en-US" sz="1600"/>
              <a:t>Integrated Intrusion Prevention Systems (IPS)</a:t>
            </a:r>
            <a:endParaRPr/>
          </a:p>
          <a:p>
            <a:pPr indent="-381000" lvl="1" marL="990600" rtl="0" algn="l">
              <a:spcBef>
                <a:spcPts val="300"/>
              </a:spcBef>
              <a:spcAft>
                <a:spcPts val="0"/>
              </a:spcAft>
              <a:buClr>
                <a:schemeClr val="lt1"/>
              </a:buClr>
              <a:buSzPts val="1600"/>
              <a:buChar char="–"/>
            </a:pPr>
            <a:r>
              <a:rPr lang="en-US" sz="1600"/>
              <a:t>Internet of Things (IoT) Security</a:t>
            </a:r>
            <a:endParaRPr/>
          </a:p>
          <a:p>
            <a:pPr indent="-381000" lvl="1" marL="990600" rtl="0" algn="l">
              <a:spcBef>
                <a:spcPts val="300"/>
              </a:spcBef>
              <a:spcAft>
                <a:spcPts val="0"/>
              </a:spcAft>
              <a:buClr>
                <a:schemeClr val="lt1"/>
              </a:buClr>
              <a:buSzPts val="1600"/>
              <a:buChar char="–"/>
            </a:pPr>
            <a:r>
              <a:rPr lang="en-US" sz="1600"/>
              <a:t>Intrusion prevention/detection</a:t>
            </a:r>
            <a:endParaRPr/>
          </a:p>
          <a:p>
            <a:pPr indent="-381000" lvl="1" marL="990600" rtl="0" algn="l">
              <a:spcBef>
                <a:spcPts val="300"/>
              </a:spcBef>
              <a:spcAft>
                <a:spcPts val="0"/>
              </a:spcAft>
              <a:buClr>
                <a:schemeClr val="lt1"/>
              </a:buClr>
              <a:buSzPts val="1600"/>
              <a:buChar char="–"/>
            </a:pPr>
            <a:r>
              <a:rPr lang="en-US" sz="1600"/>
              <a:t>Malware Detection</a:t>
            </a:r>
            <a:endParaRPr/>
          </a:p>
          <a:p>
            <a:pPr indent="-381000" lvl="1" marL="990600" rtl="0" algn="l">
              <a:spcBef>
                <a:spcPts val="300"/>
              </a:spcBef>
              <a:spcAft>
                <a:spcPts val="0"/>
              </a:spcAft>
              <a:buClr>
                <a:schemeClr val="lt1"/>
              </a:buClr>
              <a:buSzPts val="1600"/>
              <a:buChar char="–"/>
            </a:pPr>
            <a:r>
              <a:rPr lang="en-US" sz="1600"/>
              <a:t>Network Segmentation</a:t>
            </a:r>
            <a:endParaRPr/>
          </a:p>
          <a:p>
            <a:pPr indent="-381000" lvl="1" marL="990600" rtl="0" algn="l">
              <a:spcBef>
                <a:spcPts val="300"/>
              </a:spcBef>
              <a:spcAft>
                <a:spcPts val="0"/>
              </a:spcAft>
              <a:buClr>
                <a:schemeClr val="lt1"/>
              </a:buClr>
              <a:buSzPts val="1600"/>
              <a:buChar char="–"/>
            </a:pPr>
            <a:r>
              <a:rPr lang="en-US" sz="1600"/>
              <a:t>Patch Management Systems</a:t>
            </a:r>
            <a:endParaRPr/>
          </a:p>
          <a:p>
            <a:pPr indent="-381000" lvl="1" marL="990600" rtl="0" algn="l">
              <a:spcBef>
                <a:spcPts val="300"/>
              </a:spcBef>
              <a:spcAft>
                <a:spcPts val="0"/>
              </a:spcAft>
              <a:buClr>
                <a:schemeClr val="lt1"/>
              </a:buClr>
              <a:buSzPts val="1600"/>
              <a:buChar char="–"/>
            </a:pPr>
            <a:r>
              <a:rPr lang="en-US" sz="1600"/>
              <a:t>Virtual Private Network (VPN)</a:t>
            </a:r>
            <a:endParaRPr/>
          </a:p>
        </p:txBody>
      </p:sp>
      <p:sp>
        <p:nvSpPr>
          <p:cNvPr id="560" name="Google Shape;560;g2fe42c5e765_0_646"/>
          <p:cNvSpPr txBox="1"/>
          <p:nvPr>
            <p:ph idx="4294967295" type="body"/>
          </p:nvPr>
        </p:nvSpPr>
        <p:spPr>
          <a:xfrm>
            <a:off x="7006572" y="1189327"/>
            <a:ext cx="4479300" cy="4275600"/>
          </a:xfrm>
          <a:prstGeom prst="rect">
            <a:avLst/>
          </a:prstGeom>
          <a:noFill/>
          <a:ln>
            <a:noFill/>
          </a:ln>
        </p:spPr>
        <p:txBody>
          <a:bodyPr anchorCtr="0" anchor="t" bIns="60925" lIns="121900" spcFirstLastPara="1" rIns="121900" wrap="square" tIns="60925">
            <a:normAutofit lnSpcReduction="20000"/>
          </a:bodyPr>
          <a:lstStyle/>
          <a:p>
            <a:pPr indent="-457200" lvl="0" marL="457200" rtl="0" algn="l">
              <a:spcBef>
                <a:spcPts val="0"/>
              </a:spcBef>
              <a:spcAft>
                <a:spcPts val="0"/>
              </a:spcAft>
              <a:buClr>
                <a:schemeClr val="lt1"/>
              </a:buClr>
              <a:buSzPts val="1600"/>
              <a:buChar char="•"/>
            </a:pPr>
            <a:r>
              <a:rPr lang="en-US" sz="1600">
                <a:solidFill>
                  <a:schemeClr val="lt1"/>
                </a:solidFill>
              </a:rPr>
              <a:t>Endpoint Protection</a:t>
            </a:r>
            <a:endParaRPr/>
          </a:p>
          <a:p>
            <a:pPr indent="-381000" lvl="1" marL="990600" rtl="0" algn="l">
              <a:spcBef>
                <a:spcPts val="300"/>
              </a:spcBef>
              <a:spcAft>
                <a:spcPts val="0"/>
              </a:spcAft>
              <a:buClr>
                <a:schemeClr val="lt1"/>
              </a:buClr>
              <a:buSzPts val="1600"/>
              <a:buChar char="–"/>
            </a:pPr>
            <a:r>
              <a:rPr lang="en-US" sz="1600">
                <a:solidFill>
                  <a:schemeClr val="lt1"/>
                </a:solidFill>
              </a:rPr>
              <a:t>Anti-ransomware</a:t>
            </a:r>
            <a:endParaRPr/>
          </a:p>
          <a:p>
            <a:pPr indent="-381000" lvl="1" marL="990600" rtl="0" algn="l">
              <a:spcBef>
                <a:spcPts val="300"/>
              </a:spcBef>
              <a:spcAft>
                <a:spcPts val="0"/>
              </a:spcAft>
              <a:buClr>
                <a:schemeClr val="lt1"/>
              </a:buClr>
              <a:buSzPts val="1600"/>
              <a:buChar char="–"/>
            </a:pPr>
            <a:r>
              <a:rPr lang="en-US" sz="1600">
                <a:solidFill>
                  <a:schemeClr val="lt1"/>
                </a:solidFill>
              </a:rPr>
              <a:t>Anti-spam</a:t>
            </a:r>
            <a:endParaRPr/>
          </a:p>
          <a:p>
            <a:pPr indent="-381000" lvl="1" marL="990600" rtl="0" algn="l">
              <a:spcBef>
                <a:spcPts val="300"/>
              </a:spcBef>
              <a:spcAft>
                <a:spcPts val="0"/>
              </a:spcAft>
              <a:buClr>
                <a:schemeClr val="lt1"/>
              </a:buClr>
              <a:buSzPts val="1600"/>
              <a:buChar char="–"/>
            </a:pPr>
            <a:r>
              <a:rPr lang="en-US" sz="1600">
                <a:solidFill>
                  <a:schemeClr val="lt1"/>
                </a:solidFill>
              </a:rPr>
              <a:t>Anti-virus</a:t>
            </a:r>
            <a:endParaRPr/>
          </a:p>
          <a:p>
            <a:pPr indent="-381000" lvl="1" marL="990600" rtl="0" algn="l">
              <a:spcBef>
                <a:spcPts val="300"/>
              </a:spcBef>
              <a:spcAft>
                <a:spcPts val="0"/>
              </a:spcAft>
              <a:buClr>
                <a:schemeClr val="lt1"/>
              </a:buClr>
              <a:buSzPts val="1600"/>
              <a:buChar char="–"/>
            </a:pPr>
            <a:r>
              <a:rPr lang="en-US" sz="1600">
                <a:solidFill>
                  <a:schemeClr val="lt1"/>
                </a:solidFill>
              </a:rPr>
              <a:t>Endpoint Detection &amp; Response (EDR)</a:t>
            </a:r>
            <a:endParaRPr/>
          </a:p>
          <a:p>
            <a:pPr indent="-381000" lvl="1" marL="990600" rtl="0" algn="l">
              <a:spcBef>
                <a:spcPts val="300"/>
              </a:spcBef>
              <a:spcAft>
                <a:spcPts val="0"/>
              </a:spcAft>
              <a:buClr>
                <a:schemeClr val="lt1"/>
              </a:buClr>
              <a:buSzPts val="1600"/>
              <a:buChar char="–"/>
            </a:pPr>
            <a:r>
              <a:rPr lang="en-US" sz="1600">
                <a:solidFill>
                  <a:schemeClr val="lt1"/>
                </a:solidFill>
              </a:rPr>
              <a:t>Extended Detection &amp; Response (XDR)</a:t>
            </a:r>
            <a:endParaRPr/>
          </a:p>
          <a:p>
            <a:pPr indent="-381000" lvl="1" marL="990600" rtl="0" algn="l">
              <a:spcBef>
                <a:spcPts val="300"/>
              </a:spcBef>
              <a:spcAft>
                <a:spcPts val="0"/>
              </a:spcAft>
              <a:buClr>
                <a:schemeClr val="lt1"/>
              </a:buClr>
              <a:buSzPts val="1600"/>
              <a:buChar char="–"/>
            </a:pPr>
            <a:r>
              <a:rPr lang="en-US" sz="1600">
                <a:solidFill>
                  <a:schemeClr val="lt1"/>
                </a:solidFill>
              </a:rPr>
              <a:t>Insider and privilege misuse</a:t>
            </a:r>
            <a:endParaRPr/>
          </a:p>
          <a:p>
            <a:pPr indent="-381000" lvl="1" marL="990600" rtl="0" algn="l">
              <a:spcBef>
                <a:spcPts val="300"/>
              </a:spcBef>
              <a:spcAft>
                <a:spcPts val="0"/>
              </a:spcAft>
              <a:buClr>
                <a:schemeClr val="lt1"/>
              </a:buClr>
              <a:buSzPts val="1600"/>
              <a:buChar char="–"/>
            </a:pPr>
            <a:r>
              <a:rPr lang="en-US" sz="1600">
                <a:solidFill>
                  <a:schemeClr val="lt1"/>
                </a:solidFill>
              </a:rPr>
              <a:t>Privileged Access Management</a:t>
            </a:r>
            <a:endParaRPr/>
          </a:p>
          <a:p>
            <a:pPr indent="-381000" lvl="1" marL="990600" rtl="0" algn="l">
              <a:spcBef>
                <a:spcPts val="300"/>
              </a:spcBef>
              <a:spcAft>
                <a:spcPts val="0"/>
              </a:spcAft>
              <a:buClr>
                <a:schemeClr val="lt1"/>
              </a:buClr>
              <a:buSzPts val="1600"/>
              <a:buChar char="–"/>
            </a:pPr>
            <a:r>
              <a:rPr lang="en-US" sz="1600">
                <a:solidFill>
                  <a:schemeClr val="lt1"/>
                </a:solidFill>
              </a:rPr>
              <a:t>Secure Sockets Layer (SSL) inspections</a:t>
            </a:r>
            <a:endParaRPr/>
          </a:p>
          <a:p>
            <a:pPr indent="-381000" lvl="1" marL="990600" rtl="0" algn="l">
              <a:spcBef>
                <a:spcPts val="300"/>
              </a:spcBef>
              <a:spcAft>
                <a:spcPts val="0"/>
              </a:spcAft>
              <a:buClr>
                <a:schemeClr val="lt1"/>
              </a:buClr>
              <a:buSzPts val="1600"/>
              <a:buChar char="–"/>
            </a:pPr>
            <a:r>
              <a:rPr lang="en-US" sz="1600">
                <a:solidFill>
                  <a:schemeClr val="lt1"/>
                </a:solidFill>
              </a:rPr>
              <a:t>Target intrusions</a:t>
            </a:r>
            <a:endParaRPr/>
          </a:p>
          <a:p>
            <a:pPr indent="-381000" lvl="1" marL="990600" rtl="0" algn="l">
              <a:spcBef>
                <a:spcPts val="300"/>
              </a:spcBef>
              <a:spcAft>
                <a:spcPts val="0"/>
              </a:spcAft>
              <a:buClr>
                <a:schemeClr val="lt1"/>
              </a:buClr>
              <a:buSzPts val="1600"/>
              <a:buChar char="–"/>
            </a:pPr>
            <a:r>
              <a:rPr lang="en-US" sz="1600">
                <a:solidFill>
                  <a:schemeClr val="lt1"/>
                </a:solidFill>
              </a:rPr>
              <a:t>Web application hacking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2fe42c5e765_0_653"/>
          <p:cNvSpPr txBox="1"/>
          <p:nvPr>
            <p:ph type="title"/>
          </p:nvPr>
        </p:nvSpPr>
        <p:spPr>
          <a:xfrm>
            <a:off x="2431080" y="374899"/>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Eligible Services &amp; Products</a:t>
            </a:r>
            <a:endParaRPr/>
          </a:p>
        </p:txBody>
      </p:sp>
      <p:sp>
        <p:nvSpPr>
          <p:cNvPr id="567" name="Google Shape;567;g2fe42c5e765_0_653"/>
          <p:cNvSpPr txBox="1"/>
          <p:nvPr>
            <p:ph idx="1" type="body"/>
          </p:nvPr>
        </p:nvSpPr>
        <p:spPr>
          <a:xfrm>
            <a:off x="2431079" y="1392933"/>
            <a:ext cx="5090100" cy="5293500"/>
          </a:xfrm>
          <a:prstGeom prst="rect">
            <a:avLst/>
          </a:prstGeom>
          <a:noFill/>
          <a:ln>
            <a:noFill/>
          </a:ln>
        </p:spPr>
        <p:txBody>
          <a:bodyPr anchorCtr="0" anchor="t" bIns="60925" lIns="121900" spcFirstLastPara="1" rIns="121900" wrap="square" tIns="60925">
            <a:normAutofit lnSpcReduction="20000"/>
          </a:bodyPr>
          <a:lstStyle/>
          <a:p>
            <a:pPr indent="-457200" lvl="0" marL="457200" rtl="0" algn="l">
              <a:spcBef>
                <a:spcPts val="0"/>
              </a:spcBef>
              <a:spcAft>
                <a:spcPts val="0"/>
              </a:spcAft>
              <a:buClr>
                <a:schemeClr val="lt1"/>
              </a:buClr>
              <a:buSzPts val="1600"/>
              <a:buChar char="•"/>
            </a:pPr>
            <a:r>
              <a:rPr lang="en-US" sz="1600"/>
              <a:t>Identity Protection and Authentication</a:t>
            </a:r>
            <a:endParaRPr/>
          </a:p>
          <a:p>
            <a:pPr indent="-381000" lvl="1" marL="990600" rtl="0" algn="l">
              <a:spcBef>
                <a:spcPts val="300"/>
              </a:spcBef>
              <a:spcAft>
                <a:spcPts val="0"/>
              </a:spcAft>
              <a:buClr>
                <a:schemeClr val="lt1"/>
              </a:buClr>
              <a:buSzPts val="1600"/>
              <a:buChar char="–"/>
            </a:pPr>
            <a:r>
              <a:rPr lang="en-US" sz="1600"/>
              <a:t>Active Countermeasure Tools</a:t>
            </a:r>
            <a:endParaRPr/>
          </a:p>
          <a:p>
            <a:pPr indent="-381000" lvl="1" marL="990600" rtl="0" algn="l">
              <a:spcBef>
                <a:spcPts val="300"/>
              </a:spcBef>
              <a:spcAft>
                <a:spcPts val="0"/>
              </a:spcAft>
              <a:buClr>
                <a:schemeClr val="lt1"/>
              </a:buClr>
              <a:buSzPts val="1600"/>
              <a:buChar char="–"/>
            </a:pPr>
            <a:r>
              <a:rPr lang="en-US" sz="1600"/>
              <a:t>Cloud application protection</a:t>
            </a:r>
            <a:endParaRPr/>
          </a:p>
          <a:p>
            <a:pPr indent="-381000" lvl="1" marL="990600" rtl="0" algn="l">
              <a:spcBef>
                <a:spcPts val="300"/>
              </a:spcBef>
              <a:spcAft>
                <a:spcPts val="0"/>
              </a:spcAft>
              <a:buClr>
                <a:schemeClr val="lt1"/>
              </a:buClr>
              <a:buSzPts val="1600"/>
              <a:buChar char="–"/>
            </a:pPr>
            <a:r>
              <a:rPr lang="en-US" sz="1600"/>
              <a:t>Cloud Services</a:t>
            </a:r>
            <a:endParaRPr/>
          </a:p>
          <a:p>
            <a:pPr indent="-381000" lvl="1" marL="990600" rtl="0" algn="l">
              <a:spcBef>
                <a:spcPts val="300"/>
              </a:spcBef>
              <a:spcAft>
                <a:spcPts val="0"/>
              </a:spcAft>
              <a:buClr>
                <a:schemeClr val="lt1"/>
              </a:buClr>
              <a:buSzPts val="1600"/>
              <a:buChar char="–"/>
            </a:pPr>
            <a:r>
              <a:rPr lang="en-US" sz="1600"/>
              <a:t>Credential stuffing</a:t>
            </a:r>
            <a:endParaRPr/>
          </a:p>
          <a:p>
            <a:pPr indent="-381000" lvl="1" marL="990600" rtl="0" algn="l">
              <a:spcBef>
                <a:spcPts val="300"/>
              </a:spcBef>
              <a:spcAft>
                <a:spcPts val="0"/>
              </a:spcAft>
              <a:buClr>
                <a:schemeClr val="lt1"/>
              </a:buClr>
              <a:buSzPts val="1600"/>
              <a:buChar char="–"/>
            </a:pPr>
            <a:r>
              <a:rPr lang="en-US" sz="1600"/>
              <a:t>Content blocking and filtering/uniform resource locator (URL) filtering</a:t>
            </a:r>
            <a:endParaRPr/>
          </a:p>
          <a:p>
            <a:pPr indent="-381000" lvl="1" marL="990600" rtl="0" algn="l">
              <a:spcBef>
                <a:spcPts val="300"/>
              </a:spcBef>
              <a:spcAft>
                <a:spcPts val="0"/>
              </a:spcAft>
              <a:buClr>
                <a:schemeClr val="lt1"/>
              </a:buClr>
              <a:buSzPts val="1600"/>
              <a:buChar char="–"/>
            </a:pPr>
            <a:r>
              <a:rPr lang="en-US" sz="1600"/>
              <a:t>Content Caching Systems and Service</a:t>
            </a:r>
            <a:endParaRPr/>
          </a:p>
          <a:p>
            <a:pPr indent="-381000" lvl="1" marL="990600" rtl="0" algn="l">
              <a:spcBef>
                <a:spcPts val="300"/>
              </a:spcBef>
              <a:spcAft>
                <a:spcPts val="0"/>
              </a:spcAft>
              <a:buClr>
                <a:schemeClr val="lt1"/>
              </a:buClr>
              <a:buSzPts val="1600"/>
              <a:buChar char="–"/>
            </a:pPr>
            <a:r>
              <a:rPr lang="en-US" sz="1600"/>
              <a:t>Customer portal services</a:t>
            </a:r>
            <a:endParaRPr/>
          </a:p>
          <a:p>
            <a:pPr indent="-381000" lvl="1" marL="990600" rtl="0" algn="l">
              <a:spcBef>
                <a:spcPts val="300"/>
              </a:spcBef>
              <a:spcAft>
                <a:spcPts val="0"/>
              </a:spcAft>
              <a:buClr>
                <a:schemeClr val="lt1"/>
              </a:buClr>
              <a:buSzPts val="1600"/>
              <a:buChar char="–"/>
            </a:pPr>
            <a:r>
              <a:rPr lang="en-US" sz="1600"/>
              <a:t>Digital identity tools</a:t>
            </a:r>
            <a:endParaRPr/>
          </a:p>
          <a:p>
            <a:pPr indent="-381000" lvl="1" marL="990600" rtl="0" algn="l">
              <a:spcBef>
                <a:spcPts val="300"/>
              </a:spcBef>
              <a:spcAft>
                <a:spcPts val="0"/>
              </a:spcAft>
              <a:buClr>
                <a:schemeClr val="lt1"/>
              </a:buClr>
              <a:buSzPts val="1600"/>
              <a:buChar char="–"/>
            </a:pPr>
            <a:r>
              <a:rPr lang="en-US" sz="1600"/>
              <a:t>Distributed-denial-of-service (DDoS) protection</a:t>
            </a:r>
            <a:endParaRPr/>
          </a:p>
          <a:p>
            <a:pPr indent="-381000" lvl="1" marL="990600" rtl="0" algn="l">
              <a:spcBef>
                <a:spcPts val="300"/>
              </a:spcBef>
              <a:spcAft>
                <a:spcPts val="0"/>
              </a:spcAft>
              <a:buClr>
                <a:schemeClr val="lt1"/>
              </a:buClr>
              <a:buSzPts val="1600"/>
              <a:buChar char="–"/>
            </a:pPr>
            <a:r>
              <a:rPr lang="en-US" sz="1600"/>
              <a:t>Domain Name System (DNS)/DNS-layer security, blocking, and filtering</a:t>
            </a:r>
            <a:endParaRPr/>
          </a:p>
          <a:p>
            <a:pPr indent="-381000" lvl="1" marL="990600" rtl="0" algn="l">
              <a:spcBef>
                <a:spcPts val="300"/>
              </a:spcBef>
              <a:spcAft>
                <a:spcPts val="0"/>
              </a:spcAft>
              <a:buClr>
                <a:schemeClr val="lt1"/>
              </a:buClr>
              <a:buSzPts val="1600"/>
              <a:buChar char="–"/>
            </a:pPr>
            <a:r>
              <a:rPr lang="en-US" sz="1600"/>
              <a:t>Email and Web security</a:t>
            </a:r>
            <a:endParaRPr/>
          </a:p>
          <a:p>
            <a:pPr indent="-381000" lvl="1" marL="990600" rtl="0" algn="l">
              <a:spcBef>
                <a:spcPts val="300"/>
              </a:spcBef>
              <a:spcAft>
                <a:spcPts val="0"/>
              </a:spcAft>
              <a:buClr>
                <a:schemeClr val="lt1"/>
              </a:buClr>
              <a:buSzPts val="1600"/>
              <a:buChar char="–"/>
            </a:pPr>
            <a:r>
              <a:rPr lang="en-US" sz="1600"/>
              <a:t>Identity governance &amp; technologies</a:t>
            </a:r>
            <a:endParaRPr/>
          </a:p>
          <a:p>
            <a:pPr indent="-381000" lvl="1" marL="990600" rtl="0" algn="l">
              <a:spcBef>
                <a:spcPts val="300"/>
              </a:spcBef>
              <a:spcAft>
                <a:spcPts val="0"/>
              </a:spcAft>
              <a:buClr>
                <a:schemeClr val="lt1"/>
              </a:buClr>
              <a:buSzPts val="1600"/>
              <a:buChar char="–"/>
            </a:pPr>
            <a:r>
              <a:rPr lang="en-US" sz="1600"/>
              <a:t>Intrusion Detection Systems (IDS)</a:t>
            </a:r>
            <a:endParaRPr/>
          </a:p>
          <a:p>
            <a:pPr indent="-381000" lvl="1" marL="990600" rtl="0" algn="l">
              <a:spcBef>
                <a:spcPts val="300"/>
              </a:spcBef>
              <a:spcAft>
                <a:spcPts val="0"/>
              </a:spcAft>
              <a:buClr>
                <a:schemeClr val="lt1"/>
              </a:buClr>
              <a:buSzPts val="1600"/>
              <a:buChar char="–"/>
            </a:pPr>
            <a:r>
              <a:rPr lang="en-US" sz="1600"/>
              <a:t>Logging practices/event logging</a:t>
            </a:r>
            <a:endParaRPr/>
          </a:p>
        </p:txBody>
      </p:sp>
      <p:sp>
        <p:nvSpPr>
          <p:cNvPr id="568" name="Google Shape;568;g2fe42c5e765_0_653"/>
          <p:cNvSpPr txBox="1"/>
          <p:nvPr>
            <p:ph idx="4294967295" type="body"/>
          </p:nvPr>
        </p:nvSpPr>
        <p:spPr>
          <a:xfrm>
            <a:off x="6503213" y="1392932"/>
            <a:ext cx="5790000" cy="5090100"/>
          </a:xfrm>
          <a:prstGeom prst="rect">
            <a:avLst/>
          </a:prstGeom>
          <a:noFill/>
          <a:ln>
            <a:noFill/>
          </a:ln>
        </p:spPr>
        <p:txBody>
          <a:bodyPr anchorCtr="0" anchor="t" bIns="60925" lIns="121900" spcFirstLastPara="1" rIns="121900" wrap="square" tIns="60925">
            <a:noAutofit/>
          </a:bodyPr>
          <a:lstStyle/>
          <a:p>
            <a:pPr indent="-457200" lvl="0" marL="457200" rtl="0" algn="l">
              <a:spcBef>
                <a:spcPts val="0"/>
              </a:spcBef>
              <a:spcAft>
                <a:spcPts val="0"/>
              </a:spcAft>
              <a:buClr>
                <a:schemeClr val="lt1"/>
              </a:buClr>
              <a:buSzPts val="1600"/>
              <a:buChar char="•"/>
            </a:pPr>
            <a:r>
              <a:rPr lang="en-US" sz="1600">
                <a:solidFill>
                  <a:schemeClr val="lt1"/>
                </a:solidFill>
              </a:rPr>
              <a:t>Identity Protection and Authentication</a:t>
            </a:r>
            <a:endParaRPr/>
          </a:p>
          <a:p>
            <a:pPr indent="-381000" lvl="1" marL="990600" rtl="0" algn="l">
              <a:spcBef>
                <a:spcPts val="300"/>
              </a:spcBef>
              <a:spcAft>
                <a:spcPts val="0"/>
              </a:spcAft>
              <a:buClr>
                <a:schemeClr val="lt1"/>
              </a:buClr>
              <a:buSzPts val="1600"/>
              <a:buChar char="–"/>
            </a:pPr>
            <a:r>
              <a:rPr lang="en-US" sz="1600">
                <a:solidFill>
                  <a:schemeClr val="lt1"/>
                </a:solidFill>
              </a:rPr>
              <a:t>Network access control</a:t>
            </a:r>
            <a:endParaRPr/>
          </a:p>
          <a:p>
            <a:pPr indent="-381000" lvl="1" marL="990600" rtl="0" algn="l">
              <a:spcBef>
                <a:spcPts val="300"/>
              </a:spcBef>
              <a:spcAft>
                <a:spcPts val="0"/>
              </a:spcAft>
              <a:buClr>
                <a:schemeClr val="lt1"/>
              </a:buClr>
              <a:buSzPts val="1600"/>
              <a:buChar char="–"/>
            </a:pPr>
            <a:r>
              <a:rPr lang="en-US" sz="1600">
                <a:solidFill>
                  <a:schemeClr val="lt1"/>
                </a:solidFill>
              </a:rPr>
              <a:t>Offsite/Immutable back-ups</a:t>
            </a:r>
            <a:endParaRPr/>
          </a:p>
          <a:p>
            <a:pPr indent="-381000" lvl="1" marL="990600" rtl="0" algn="l">
              <a:spcBef>
                <a:spcPts val="300"/>
              </a:spcBef>
              <a:spcAft>
                <a:spcPts val="0"/>
              </a:spcAft>
              <a:buClr>
                <a:schemeClr val="lt1"/>
              </a:buClr>
              <a:buSzPts val="1600"/>
              <a:buChar char="–"/>
            </a:pPr>
            <a:r>
              <a:rPr lang="en-US" sz="1600">
                <a:solidFill>
                  <a:schemeClr val="lt1"/>
                </a:solidFill>
              </a:rPr>
              <a:t>Multi-Factor Authentication (MFA)/phishing-resistant MFA</a:t>
            </a:r>
            <a:endParaRPr/>
          </a:p>
          <a:p>
            <a:pPr indent="-381000" lvl="1" marL="990600" rtl="0" algn="l">
              <a:spcBef>
                <a:spcPts val="300"/>
              </a:spcBef>
              <a:spcAft>
                <a:spcPts val="0"/>
              </a:spcAft>
              <a:buClr>
                <a:schemeClr val="lt1"/>
              </a:buClr>
              <a:buSzPts val="1600"/>
              <a:buChar char="–"/>
            </a:pPr>
            <a:r>
              <a:rPr lang="en-US" sz="1600">
                <a:solidFill>
                  <a:schemeClr val="lt1"/>
                </a:solidFill>
              </a:rPr>
              <a:t>Patching</a:t>
            </a:r>
            <a:endParaRPr/>
          </a:p>
          <a:p>
            <a:pPr indent="-381000" lvl="1" marL="990600" rtl="0" algn="l">
              <a:spcBef>
                <a:spcPts val="300"/>
              </a:spcBef>
              <a:spcAft>
                <a:spcPts val="0"/>
              </a:spcAft>
              <a:buClr>
                <a:schemeClr val="lt1"/>
              </a:buClr>
              <a:buSzPts val="1600"/>
              <a:buChar char="–"/>
            </a:pPr>
            <a:r>
              <a:rPr lang="en-US" sz="1600">
                <a:solidFill>
                  <a:schemeClr val="lt1"/>
                </a:solidFill>
              </a:rPr>
              <a:t>Password spraying</a:t>
            </a:r>
            <a:endParaRPr/>
          </a:p>
          <a:p>
            <a:pPr indent="-381000" lvl="1" marL="990600" rtl="0" algn="l">
              <a:spcBef>
                <a:spcPts val="300"/>
              </a:spcBef>
              <a:spcAft>
                <a:spcPts val="0"/>
              </a:spcAft>
              <a:buClr>
                <a:schemeClr val="lt1"/>
              </a:buClr>
              <a:buSzPts val="1600"/>
              <a:buChar char="–"/>
            </a:pPr>
            <a:r>
              <a:rPr lang="en-US" sz="1600">
                <a:solidFill>
                  <a:schemeClr val="lt1"/>
                </a:solidFill>
              </a:rPr>
              <a:t>Privileged identity management</a:t>
            </a:r>
            <a:endParaRPr/>
          </a:p>
          <a:p>
            <a:pPr indent="-381000" lvl="1" marL="990600" rtl="0" algn="l">
              <a:spcBef>
                <a:spcPts val="300"/>
              </a:spcBef>
              <a:spcAft>
                <a:spcPts val="0"/>
              </a:spcAft>
              <a:buClr>
                <a:schemeClr val="lt1"/>
              </a:buClr>
              <a:buSzPts val="1600"/>
              <a:buChar char="–"/>
            </a:pPr>
            <a:r>
              <a:rPr lang="en-US" sz="1600">
                <a:solidFill>
                  <a:schemeClr val="lt1"/>
                </a:solidFill>
              </a:rPr>
              <a:t>Secure Access Service Edge (SASE)</a:t>
            </a:r>
            <a:endParaRPr/>
          </a:p>
          <a:p>
            <a:pPr indent="-381000" lvl="1" marL="990600" rtl="0" algn="l">
              <a:spcBef>
                <a:spcPts val="300"/>
              </a:spcBef>
              <a:spcAft>
                <a:spcPts val="0"/>
              </a:spcAft>
              <a:buClr>
                <a:schemeClr val="lt1"/>
              </a:buClr>
              <a:buSzPts val="1600"/>
              <a:buChar char="–"/>
            </a:pPr>
            <a:r>
              <a:rPr lang="en-US" sz="1600">
                <a:solidFill>
                  <a:schemeClr val="lt1"/>
                </a:solidFill>
              </a:rPr>
              <a:t>Secure-By-Design equipment and services</a:t>
            </a:r>
            <a:endParaRPr/>
          </a:p>
          <a:p>
            <a:pPr indent="-381000" lvl="1" marL="990600" rtl="0" algn="l">
              <a:spcBef>
                <a:spcPts val="300"/>
              </a:spcBef>
              <a:spcAft>
                <a:spcPts val="0"/>
              </a:spcAft>
              <a:buClr>
                <a:schemeClr val="lt1"/>
              </a:buClr>
              <a:buSzPts val="1600"/>
              <a:buChar char="–"/>
            </a:pPr>
            <a:r>
              <a:rPr lang="en-US" sz="1600">
                <a:solidFill>
                  <a:schemeClr val="lt1"/>
                </a:solidFill>
              </a:rPr>
              <a:t>Security Information and Event Management (SIEM)</a:t>
            </a:r>
            <a:endParaRPr/>
          </a:p>
          <a:p>
            <a:pPr indent="-381000" lvl="1" marL="990600" rtl="0" algn="l">
              <a:spcBef>
                <a:spcPts val="300"/>
              </a:spcBef>
              <a:spcAft>
                <a:spcPts val="0"/>
              </a:spcAft>
              <a:buClr>
                <a:schemeClr val="lt1"/>
              </a:buClr>
              <a:buSzPts val="1600"/>
              <a:buChar char="–"/>
            </a:pPr>
            <a:r>
              <a:rPr lang="en-US" sz="1600">
                <a:solidFill>
                  <a:schemeClr val="lt1"/>
                </a:solidFill>
              </a:rPr>
              <a:t>Security Updates</a:t>
            </a:r>
            <a:endParaRPr/>
          </a:p>
          <a:p>
            <a:pPr indent="-381000" lvl="1" marL="990600" rtl="0" algn="l">
              <a:spcBef>
                <a:spcPts val="300"/>
              </a:spcBef>
              <a:spcAft>
                <a:spcPts val="0"/>
              </a:spcAft>
              <a:buClr>
                <a:schemeClr val="lt1"/>
              </a:buClr>
              <a:buSzPts val="1600"/>
              <a:buChar char="–"/>
            </a:pPr>
            <a:r>
              <a:rPr lang="en-US" sz="1600">
                <a:solidFill>
                  <a:schemeClr val="lt1"/>
                </a:solidFill>
              </a:rPr>
              <a:t>Single sign-on (SSO)</a:t>
            </a:r>
            <a:endParaRPr/>
          </a:p>
          <a:p>
            <a:pPr indent="-381000" lvl="1" marL="990600" rtl="0" algn="l">
              <a:spcBef>
                <a:spcPts val="300"/>
              </a:spcBef>
              <a:spcAft>
                <a:spcPts val="0"/>
              </a:spcAft>
              <a:buClr>
                <a:schemeClr val="lt1"/>
              </a:buClr>
              <a:buSzPts val="1600"/>
              <a:buChar char="–"/>
            </a:pPr>
            <a:r>
              <a:rPr lang="en-US" sz="1600">
                <a:solidFill>
                  <a:schemeClr val="lt1"/>
                </a:solidFill>
              </a:rPr>
              <a:t>Trusted Platform Module (TPM) and products with TPM chips</a:t>
            </a:r>
            <a:endParaRPr/>
          </a:p>
          <a:p>
            <a:pPr indent="-381000" lvl="1" marL="990600" rtl="0" algn="l">
              <a:spcBef>
                <a:spcPts val="300"/>
              </a:spcBef>
              <a:spcAft>
                <a:spcPts val="0"/>
              </a:spcAft>
              <a:buClr>
                <a:schemeClr val="lt1"/>
              </a:buClr>
              <a:buSzPts val="1600"/>
              <a:buChar char="–"/>
            </a:pPr>
            <a:r>
              <a:rPr lang="en-US" sz="1600">
                <a:solidFill>
                  <a:schemeClr val="lt1"/>
                </a:solidFill>
              </a:rPr>
              <a:t>Web Content Controls</a:t>
            </a:r>
            <a:endParaRPr/>
          </a:p>
          <a:p>
            <a:pPr indent="-381000" lvl="1" marL="990600" rtl="0" algn="l">
              <a:spcBef>
                <a:spcPts val="300"/>
              </a:spcBef>
              <a:spcAft>
                <a:spcPts val="0"/>
              </a:spcAft>
              <a:buClr>
                <a:schemeClr val="lt1"/>
              </a:buClr>
              <a:buSzPts val="1600"/>
              <a:buChar char="–"/>
            </a:pPr>
            <a:r>
              <a:rPr lang="en-US" sz="1600">
                <a:solidFill>
                  <a:schemeClr val="lt1"/>
                </a:solidFill>
              </a:rPr>
              <a:t>Wireless access controllers</a:t>
            </a:r>
            <a:endParaRPr/>
          </a:p>
          <a:p>
            <a:pPr indent="-381000" lvl="1" marL="990600" rtl="0" algn="l">
              <a:spcBef>
                <a:spcPts val="300"/>
              </a:spcBef>
              <a:spcAft>
                <a:spcPts val="0"/>
              </a:spcAft>
              <a:buClr>
                <a:schemeClr val="lt1"/>
              </a:buClr>
              <a:buSzPts val="1600"/>
              <a:buChar char="–"/>
            </a:pPr>
            <a:r>
              <a:rPr lang="en-US" sz="1600">
                <a:solidFill>
                  <a:schemeClr val="lt1"/>
                </a:solidFill>
              </a:rPr>
              <a:t>Zero Trust Architecture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2fe42c5e765_0_660"/>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Eligible Services &amp; Products</a:t>
            </a:r>
            <a:endParaRPr/>
          </a:p>
        </p:txBody>
      </p:sp>
      <p:sp>
        <p:nvSpPr>
          <p:cNvPr id="575" name="Google Shape;575;g2fe42c5e765_0_660"/>
          <p:cNvSpPr txBox="1"/>
          <p:nvPr>
            <p:ph idx="1" type="body"/>
          </p:nvPr>
        </p:nvSpPr>
        <p:spPr>
          <a:xfrm>
            <a:off x="3245505" y="1674936"/>
            <a:ext cx="8755200" cy="5183100"/>
          </a:xfrm>
          <a:prstGeom prst="rect">
            <a:avLst/>
          </a:prstGeom>
          <a:noFill/>
          <a:ln>
            <a:noFill/>
          </a:ln>
        </p:spPr>
        <p:txBody>
          <a:bodyPr anchorCtr="0" anchor="t" bIns="60925" lIns="121900" spcFirstLastPara="1" rIns="121900" wrap="square" tIns="60925">
            <a:normAutofit lnSpcReduction="20000"/>
          </a:bodyPr>
          <a:lstStyle/>
          <a:p>
            <a:pPr indent="-457200" lvl="0" marL="457200" rtl="0" algn="l">
              <a:spcBef>
                <a:spcPts val="0"/>
              </a:spcBef>
              <a:spcAft>
                <a:spcPts val="0"/>
              </a:spcAft>
              <a:buClr>
                <a:schemeClr val="lt1"/>
              </a:buClr>
              <a:buSzPts val="1600"/>
              <a:buChar char="•"/>
            </a:pPr>
            <a:r>
              <a:rPr lang="en-US" sz="1600"/>
              <a:t>Monitoring, Detection, and Response</a:t>
            </a:r>
            <a:endParaRPr/>
          </a:p>
          <a:p>
            <a:pPr indent="-387350" lvl="1" marL="990600" rtl="0" algn="l">
              <a:spcBef>
                <a:spcPts val="300"/>
              </a:spcBef>
              <a:spcAft>
                <a:spcPts val="0"/>
              </a:spcAft>
              <a:buClr>
                <a:schemeClr val="lt1"/>
              </a:buClr>
              <a:buSzPts val="1500"/>
              <a:buChar char="–"/>
            </a:pPr>
            <a:r>
              <a:rPr lang="en-US" sz="1500"/>
              <a:t>Advanced attack surface management and asset management solutions</a:t>
            </a:r>
            <a:endParaRPr/>
          </a:p>
          <a:p>
            <a:pPr indent="-387350" lvl="1" marL="990600" rtl="0" algn="l">
              <a:spcBef>
                <a:spcPts val="300"/>
              </a:spcBef>
              <a:spcAft>
                <a:spcPts val="0"/>
              </a:spcAft>
              <a:buClr>
                <a:schemeClr val="lt1"/>
              </a:buClr>
              <a:buSzPts val="1500"/>
              <a:buChar char="–"/>
            </a:pPr>
            <a:r>
              <a:rPr lang="en-US" sz="1500"/>
              <a:t>Bug bounty solutions &amp; services</a:t>
            </a:r>
            <a:endParaRPr/>
          </a:p>
          <a:p>
            <a:pPr indent="-387350" lvl="1" marL="990600" rtl="0" algn="l">
              <a:spcBef>
                <a:spcPts val="300"/>
              </a:spcBef>
              <a:spcAft>
                <a:spcPts val="0"/>
              </a:spcAft>
              <a:buClr>
                <a:schemeClr val="lt1"/>
              </a:buClr>
              <a:buSzPts val="1500"/>
              <a:buChar char="–"/>
            </a:pPr>
            <a:r>
              <a:rPr lang="en-US" sz="1500"/>
              <a:t>Compliance assessment</a:t>
            </a:r>
            <a:endParaRPr/>
          </a:p>
          <a:p>
            <a:pPr indent="-387350" lvl="1" marL="990600" rtl="0" algn="l">
              <a:spcBef>
                <a:spcPts val="300"/>
              </a:spcBef>
              <a:spcAft>
                <a:spcPts val="0"/>
              </a:spcAft>
              <a:buClr>
                <a:schemeClr val="lt1"/>
              </a:buClr>
              <a:buSzPts val="1500"/>
              <a:buChar char="–"/>
            </a:pPr>
            <a:r>
              <a:rPr lang="en-US" sz="1500"/>
              <a:t>Dark web scanning</a:t>
            </a:r>
            <a:endParaRPr/>
          </a:p>
          <a:p>
            <a:pPr indent="-387350" lvl="1" marL="990600" rtl="0" algn="l">
              <a:spcBef>
                <a:spcPts val="300"/>
              </a:spcBef>
              <a:spcAft>
                <a:spcPts val="0"/>
              </a:spcAft>
              <a:buClr>
                <a:schemeClr val="lt1"/>
              </a:buClr>
              <a:buSzPts val="1500"/>
              <a:buChar char="–"/>
            </a:pPr>
            <a:r>
              <a:rPr lang="en-US" sz="1500"/>
              <a:t>Data Loss Prevention</a:t>
            </a:r>
            <a:endParaRPr/>
          </a:p>
          <a:p>
            <a:pPr indent="-387350" lvl="1" marL="990600" rtl="0" algn="l">
              <a:spcBef>
                <a:spcPts val="300"/>
              </a:spcBef>
              <a:spcAft>
                <a:spcPts val="0"/>
              </a:spcAft>
              <a:buClr>
                <a:schemeClr val="lt1"/>
              </a:buClr>
              <a:buSzPts val="1500"/>
              <a:buChar char="–"/>
            </a:pPr>
            <a:r>
              <a:rPr lang="en-US" sz="1500"/>
              <a:t>Internal/external vulnerability scanning</a:t>
            </a:r>
            <a:endParaRPr/>
          </a:p>
          <a:p>
            <a:pPr indent="-387350" lvl="1" marL="990600" rtl="0" algn="l">
              <a:spcBef>
                <a:spcPts val="300"/>
              </a:spcBef>
              <a:spcAft>
                <a:spcPts val="0"/>
              </a:spcAft>
              <a:buClr>
                <a:schemeClr val="lt1"/>
              </a:buClr>
              <a:buSzPts val="1500"/>
              <a:buChar char="–"/>
            </a:pPr>
            <a:r>
              <a:rPr lang="en-US" sz="1500"/>
              <a:t>Network/device monitoring &amp; response</a:t>
            </a:r>
            <a:endParaRPr/>
          </a:p>
          <a:p>
            <a:pPr indent="-387350" lvl="1" marL="990600" rtl="0" algn="l">
              <a:spcBef>
                <a:spcPts val="300"/>
              </a:spcBef>
              <a:spcAft>
                <a:spcPts val="0"/>
              </a:spcAft>
              <a:buClr>
                <a:schemeClr val="lt1"/>
              </a:buClr>
              <a:buSzPts val="1500"/>
              <a:buChar char="–"/>
            </a:pPr>
            <a:r>
              <a:rPr lang="en-US" sz="1500"/>
              <a:t>Network Security Audit</a:t>
            </a:r>
            <a:endParaRPr/>
          </a:p>
          <a:p>
            <a:pPr indent="-387350" lvl="1" marL="990600" rtl="0" algn="l">
              <a:spcBef>
                <a:spcPts val="300"/>
              </a:spcBef>
              <a:spcAft>
                <a:spcPts val="0"/>
              </a:spcAft>
              <a:buClr>
                <a:schemeClr val="lt1"/>
              </a:buClr>
              <a:buSzPts val="1500"/>
              <a:buChar char="–"/>
            </a:pPr>
            <a:r>
              <a:rPr lang="en-US" sz="1500"/>
              <a:t>Network traffic analysis</a:t>
            </a:r>
            <a:endParaRPr/>
          </a:p>
          <a:p>
            <a:pPr indent="-387350" lvl="1" marL="990600" rtl="0" algn="l">
              <a:spcBef>
                <a:spcPts val="300"/>
              </a:spcBef>
              <a:spcAft>
                <a:spcPts val="0"/>
              </a:spcAft>
              <a:buClr>
                <a:schemeClr val="lt1"/>
              </a:buClr>
              <a:buSzPts val="1500"/>
              <a:buChar char="–"/>
            </a:pPr>
            <a:r>
              <a:rPr lang="en-US" sz="1500"/>
              <a:t>Managed detection &amp; response (MDR)</a:t>
            </a:r>
            <a:endParaRPr/>
          </a:p>
          <a:p>
            <a:pPr indent="-387350" lvl="1" marL="990600" rtl="0" algn="l">
              <a:spcBef>
                <a:spcPts val="300"/>
              </a:spcBef>
              <a:spcAft>
                <a:spcPts val="0"/>
              </a:spcAft>
              <a:buClr>
                <a:schemeClr val="lt1"/>
              </a:buClr>
              <a:buSzPts val="1500"/>
              <a:buChar char="–"/>
            </a:pPr>
            <a:r>
              <a:rPr lang="en-US" sz="1500"/>
              <a:t>Managed Service Providers</a:t>
            </a:r>
            <a:endParaRPr/>
          </a:p>
          <a:p>
            <a:pPr indent="-387350" lvl="1" marL="990600" rtl="0" algn="l">
              <a:spcBef>
                <a:spcPts val="300"/>
              </a:spcBef>
              <a:spcAft>
                <a:spcPts val="0"/>
              </a:spcAft>
              <a:buClr>
                <a:schemeClr val="lt1"/>
              </a:buClr>
              <a:buSzPts val="1500"/>
              <a:buChar char="–"/>
            </a:pPr>
            <a:r>
              <a:rPr lang="en-US" sz="1500"/>
              <a:t>Maturity models</a:t>
            </a:r>
            <a:endParaRPr/>
          </a:p>
          <a:p>
            <a:pPr indent="-387350" lvl="1" marL="990600" rtl="0" algn="l">
              <a:spcBef>
                <a:spcPts val="300"/>
              </a:spcBef>
              <a:spcAft>
                <a:spcPts val="0"/>
              </a:spcAft>
              <a:buClr>
                <a:schemeClr val="lt1"/>
              </a:buClr>
              <a:buSzPts val="1500"/>
              <a:buChar char="–"/>
            </a:pPr>
            <a:r>
              <a:rPr lang="en-US" sz="1500"/>
              <a:t>Network Detection Response (NDR)</a:t>
            </a:r>
            <a:endParaRPr/>
          </a:p>
          <a:p>
            <a:pPr indent="-387350" lvl="1" marL="990600" rtl="0" algn="l">
              <a:spcBef>
                <a:spcPts val="300"/>
              </a:spcBef>
              <a:spcAft>
                <a:spcPts val="0"/>
              </a:spcAft>
              <a:buClr>
                <a:schemeClr val="lt1"/>
              </a:buClr>
              <a:buSzPts val="1500"/>
              <a:buChar char="–"/>
            </a:pPr>
            <a:r>
              <a:rPr lang="en-US" sz="1500"/>
              <a:t>Penetration testing</a:t>
            </a:r>
            <a:endParaRPr/>
          </a:p>
          <a:p>
            <a:pPr indent="-387350" lvl="1" marL="990600" rtl="0" algn="l">
              <a:spcBef>
                <a:spcPts val="300"/>
              </a:spcBef>
              <a:spcAft>
                <a:spcPts val="0"/>
              </a:spcAft>
              <a:buClr>
                <a:schemeClr val="lt1"/>
              </a:buClr>
              <a:buSzPts val="1500"/>
              <a:buChar char="–"/>
            </a:pPr>
            <a:r>
              <a:rPr lang="en-US" sz="1500"/>
              <a:t>Security Operations Center (SOC) for around-the-clock (24/7/365) monitoring, detection, and</a:t>
            </a:r>
            <a:endParaRPr/>
          </a:p>
          <a:p>
            <a:pPr indent="-387350" lvl="1" marL="990600" rtl="0" algn="l">
              <a:spcBef>
                <a:spcPts val="300"/>
              </a:spcBef>
              <a:spcAft>
                <a:spcPts val="0"/>
              </a:spcAft>
              <a:buClr>
                <a:schemeClr val="lt1"/>
              </a:buClr>
              <a:buSzPts val="1500"/>
              <a:buChar char="–"/>
            </a:pPr>
            <a:r>
              <a:rPr lang="en-US" sz="1500"/>
              <a:t>response</a:t>
            </a:r>
            <a:endParaRPr/>
          </a:p>
          <a:p>
            <a:pPr indent="-387350" lvl="1" marL="990600" rtl="0" algn="l">
              <a:spcBef>
                <a:spcPts val="300"/>
              </a:spcBef>
              <a:spcAft>
                <a:spcPts val="0"/>
              </a:spcAft>
              <a:buClr>
                <a:schemeClr val="lt1"/>
              </a:buClr>
              <a:buSzPts val="1500"/>
              <a:buChar char="–"/>
            </a:pPr>
            <a:r>
              <a:rPr lang="en-US" sz="1500"/>
              <a:t>Threat hunting/Updates and threat intelligence</a:t>
            </a:r>
            <a:endParaRPr/>
          </a:p>
          <a:p>
            <a:pPr indent="-387350" lvl="1" marL="990600" rtl="0" algn="l">
              <a:spcBef>
                <a:spcPts val="300"/>
              </a:spcBef>
              <a:spcAft>
                <a:spcPts val="0"/>
              </a:spcAft>
              <a:buClr>
                <a:schemeClr val="lt1"/>
              </a:buClr>
              <a:buSzPts val="1500"/>
              <a:buChar char="–"/>
            </a:pPr>
            <a:r>
              <a:rPr lang="en-US" sz="1500"/>
              <a:t>Vulnerability management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2fe42c5e765_0_666"/>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Eligible Services &amp; Products</a:t>
            </a:r>
            <a:endParaRPr/>
          </a:p>
        </p:txBody>
      </p:sp>
      <p:sp>
        <p:nvSpPr>
          <p:cNvPr id="582" name="Google Shape;582;g2fe42c5e765_0_666"/>
          <p:cNvSpPr txBox="1"/>
          <p:nvPr>
            <p:ph idx="1" type="body"/>
          </p:nvPr>
        </p:nvSpPr>
        <p:spPr>
          <a:xfrm>
            <a:off x="3245507" y="1792589"/>
            <a:ext cx="8755200" cy="3789900"/>
          </a:xfrm>
          <a:prstGeom prst="rect">
            <a:avLst/>
          </a:prstGeom>
          <a:noFill/>
          <a:ln>
            <a:noFill/>
          </a:ln>
        </p:spPr>
        <p:txBody>
          <a:bodyPr anchorCtr="0" anchor="t" bIns="60925" lIns="121900" spcFirstLastPara="1" rIns="121900" wrap="square" tIns="60925">
            <a:normAutofit fontScale="92500" lnSpcReduction="20000"/>
          </a:bodyPr>
          <a:lstStyle/>
          <a:p>
            <a:pPr indent="-458469" lvl="0" marL="457200" rtl="0" algn="l">
              <a:spcBef>
                <a:spcPts val="0"/>
              </a:spcBef>
              <a:spcAft>
                <a:spcPts val="0"/>
              </a:spcAft>
              <a:buClr>
                <a:schemeClr val="lt1"/>
              </a:buClr>
              <a:buSzPct val="100000"/>
              <a:buChar char="•"/>
            </a:pPr>
            <a:r>
              <a:rPr lang="en-US" sz="2400"/>
              <a:t>Training</a:t>
            </a:r>
            <a:endParaRPr/>
          </a:p>
          <a:p>
            <a:pPr indent="-384175" lvl="1" marL="990600" rtl="0" algn="l">
              <a:spcBef>
                <a:spcPts val="400"/>
              </a:spcBef>
              <a:spcAft>
                <a:spcPts val="0"/>
              </a:spcAft>
              <a:buClr>
                <a:schemeClr val="lt1"/>
              </a:buClr>
              <a:buSzPct val="100000"/>
              <a:buFont typeface="Arial"/>
              <a:buChar char="•"/>
            </a:pPr>
            <a:r>
              <a:rPr lang="en-US" sz="2000"/>
              <a:t>Training is eligible as a part of the installation of the equipment and services only if it is basic instruction on the use of the eligible equipment and services, directly associated with equipment and services installation, and is part of the contract or agreement for the equipment and services.</a:t>
            </a:r>
            <a:endParaRPr/>
          </a:p>
          <a:p>
            <a:pPr indent="-342900" lvl="0" marL="457200" rtl="0" algn="l">
              <a:spcBef>
                <a:spcPts val="400"/>
              </a:spcBef>
              <a:spcAft>
                <a:spcPts val="0"/>
              </a:spcAft>
              <a:buClr>
                <a:schemeClr val="lt1"/>
              </a:buClr>
              <a:buSzPct val="100000"/>
              <a:buNone/>
            </a:pPr>
            <a:r>
              <a:t/>
            </a:r>
            <a:endParaRPr sz="2000"/>
          </a:p>
          <a:p>
            <a:pPr indent="-384175" lvl="1" marL="990600" rtl="0" algn="l">
              <a:spcBef>
                <a:spcPts val="400"/>
              </a:spcBef>
              <a:spcAft>
                <a:spcPts val="0"/>
              </a:spcAft>
              <a:buClr>
                <a:schemeClr val="lt1"/>
              </a:buClr>
              <a:buSzPct val="100000"/>
              <a:buFont typeface="Arial"/>
              <a:buChar char="•"/>
            </a:pPr>
            <a:r>
              <a:rPr lang="en-US" sz="2000"/>
              <a:t>Training must occur concurrently with or within a reasonable time after installation.</a:t>
            </a:r>
            <a:endParaRPr/>
          </a:p>
          <a:p>
            <a:pPr indent="-342900" lvl="0" marL="457200" rtl="0" algn="l">
              <a:spcBef>
                <a:spcPts val="400"/>
              </a:spcBef>
              <a:spcAft>
                <a:spcPts val="0"/>
              </a:spcAft>
              <a:buClr>
                <a:schemeClr val="lt1"/>
              </a:buClr>
              <a:buSzPct val="100000"/>
              <a:buNone/>
            </a:pPr>
            <a:r>
              <a:t/>
            </a:r>
            <a:endParaRPr sz="2000"/>
          </a:p>
          <a:p>
            <a:pPr indent="-384175" lvl="1" marL="990600" rtl="0" algn="l">
              <a:spcBef>
                <a:spcPts val="400"/>
              </a:spcBef>
              <a:spcAft>
                <a:spcPts val="0"/>
              </a:spcAft>
              <a:buClr>
                <a:schemeClr val="lt1"/>
              </a:buClr>
              <a:buSzPct val="100000"/>
              <a:buFont typeface="Arial"/>
              <a:buChar char="•"/>
            </a:pPr>
            <a:r>
              <a:rPr lang="en-US" sz="2000"/>
              <a:t>Training is not required to be on-site.</a:t>
            </a:r>
            <a:endParaRPr/>
          </a:p>
          <a:p>
            <a:pPr indent="-266700" lvl="1" marL="990600" rtl="0" algn="l">
              <a:spcBef>
                <a:spcPts val="400"/>
              </a:spcBef>
              <a:spcAft>
                <a:spcPts val="0"/>
              </a:spcAft>
              <a:buClr>
                <a:schemeClr val="lt1"/>
              </a:buClr>
              <a:buSzPct val="100000"/>
              <a:buFont typeface="Arial"/>
              <a:buNone/>
            </a:pPr>
            <a:r>
              <a:t/>
            </a:r>
            <a:endParaRPr sz="2000"/>
          </a:p>
          <a:p>
            <a:pPr indent="-384175" lvl="1" marL="990600" rtl="0" algn="l">
              <a:spcBef>
                <a:spcPts val="400"/>
              </a:spcBef>
              <a:spcAft>
                <a:spcPts val="0"/>
              </a:spcAft>
              <a:buClr>
                <a:schemeClr val="lt1"/>
              </a:buClr>
              <a:buSzPct val="100000"/>
              <a:buFont typeface="Arial"/>
              <a:buChar char="•"/>
            </a:pPr>
            <a:r>
              <a:rPr lang="en-US" sz="2000"/>
              <a:t>Does not need to be specifically </a:t>
            </a:r>
            <a:r>
              <a:rPr lang="en-US" sz="1900"/>
              <a:t>mentioned during the competitive bid process.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fe42c5e765_0_672"/>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Ineligible Services &amp; Products</a:t>
            </a:r>
            <a:endParaRPr/>
          </a:p>
        </p:txBody>
      </p:sp>
      <p:sp>
        <p:nvSpPr>
          <p:cNvPr id="589" name="Google Shape;589;g2fe42c5e765_0_672"/>
          <p:cNvSpPr txBox="1"/>
          <p:nvPr>
            <p:ph idx="1" type="body"/>
          </p:nvPr>
        </p:nvSpPr>
        <p:spPr>
          <a:xfrm>
            <a:off x="3245507" y="1674936"/>
            <a:ext cx="8336700" cy="4923900"/>
          </a:xfrm>
          <a:prstGeom prst="rect">
            <a:avLst/>
          </a:prstGeom>
          <a:noFill/>
          <a:ln>
            <a:noFill/>
          </a:ln>
        </p:spPr>
        <p:txBody>
          <a:bodyPr anchorCtr="0" anchor="t" bIns="60925" lIns="121900" spcFirstLastPara="1" rIns="121900" wrap="square" tIns="60925">
            <a:normAutofit fontScale="47500" lnSpcReduction="10000"/>
          </a:bodyPr>
          <a:lstStyle/>
          <a:p>
            <a:pPr indent="-454501" lvl="0" marL="457200" rtl="0" algn="l">
              <a:spcBef>
                <a:spcPts val="0"/>
              </a:spcBef>
              <a:spcAft>
                <a:spcPts val="0"/>
              </a:spcAft>
              <a:buClr>
                <a:schemeClr val="lt1"/>
              </a:buClr>
              <a:buSzPct val="100000"/>
              <a:buChar char="•"/>
            </a:pPr>
            <a:r>
              <a:rPr lang="en-US"/>
              <a:t>Already eligible under the E-rate program </a:t>
            </a:r>
            <a:endParaRPr/>
          </a:p>
          <a:p>
            <a:pPr indent="-342900" lvl="0" marL="457200" rtl="0" algn="l">
              <a:spcBef>
                <a:spcPts val="400"/>
              </a:spcBef>
              <a:spcAft>
                <a:spcPts val="0"/>
              </a:spcAft>
              <a:buClr>
                <a:schemeClr val="lt1"/>
              </a:buClr>
              <a:buSzPct val="100000"/>
              <a:buNone/>
            </a:pPr>
            <a:r>
              <a:t/>
            </a:r>
            <a:endParaRPr/>
          </a:p>
          <a:p>
            <a:pPr indent="-454501" lvl="0" marL="457200" rtl="0" algn="l">
              <a:spcBef>
                <a:spcPts val="400"/>
              </a:spcBef>
              <a:spcAft>
                <a:spcPts val="0"/>
              </a:spcAft>
              <a:buClr>
                <a:schemeClr val="lt1"/>
              </a:buClr>
              <a:buSzPct val="100000"/>
              <a:buChar char="•"/>
            </a:pPr>
            <a:r>
              <a:rPr lang="en-US"/>
              <a:t>Reimbursed (or planned for reimbursement) by other USF or federal, state, or local programs</a:t>
            </a:r>
            <a:endParaRPr/>
          </a:p>
          <a:p>
            <a:pPr indent="-266700" lvl="1" marL="990600" rtl="0" algn="l">
              <a:spcBef>
                <a:spcPts val="400"/>
              </a:spcBef>
              <a:spcAft>
                <a:spcPts val="0"/>
              </a:spcAft>
              <a:buClr>
                <a:schemeClr val="lt1"/>
              </a:buClr>
              <a:buSzPct val="100000"/>
              <a:buNone/>
            </a:pPr>
            <a:r>
              <a:t/>
            </a:r>
            <a:endParaRPr/>
          </a:p>
          <a:p>
            <a:pPr indent="-454501" lvl="0" marL="457200" rtl="0" algn="l">
              <a:spcBef>
                <a:spcPts val="400"/>
              </a:spcBef>
              <a:spcAft>
                <a:spcPts val="0"/>
              </a:spcAft>
              <a:buClr>
                <a:schemeClr val="lt1"/>
              </a:buClr>
              <a:buSzPct val="100000"/>
              <a:buChar char="•"/>
            </a:pPr>
            <a:r>
              <a:rPr lang="en-US"/>
              <a:t>End-user devices like tablets, smartphones, and laptops</a:t>
            </a:r>
            <a:endParaRPr/>
          </a:p>
          <a:p>
            <a:pPr indent="-342900" lvl="0" marL="457200" rtl="0" algn="l">
              <a:spcBef>
                <a:spcPts val="400"/>
              </a:spcBef>
              <a:spcAft>
                <a:spcPts val="0"/>
              </a:spcAft>
              <a:buClr>
                <a:schemeClr val="lt1"/>
              </a:buClr>
              <a:buSzPct val="100000"/>
              <a:buNone/>
            </a:pPr>
            <a:r>
              <a:t/>
            </a:r>
            <a:endParaRPr/>
          </a:p>
          <a:p>
            <a:pPr indent="-454501" lvl="0" marL="457200" rtl="0" algn="l">
              <a:spcBef>
                <a:spcPts val="400"/>
              </a:spcBef>
              <a:spcAft>
                <a:spcPts val="0"/>
              </a:spcAft>
              <a:buClr>
                <a:schemeClr val="lt1"/>
              </a:buClr>
              <a:buSzPct val="100000"/>
              <a:buChar char="•"/>
            </a:pPr>
            <a:r>
              <a:rPr lang="en-US"/>
              <a:t>Staff salaries and labor costs</a:t>
            </a:r>
            <a:endParaRPr/>
          </a:p>
          <a:p>
            <a:pPr indent="-342900" lvl="0" marL="457200" rtl="0" algn="l">
              <a:spcBef>
                <a:spcPts val="400"/>
              </a:spcBef>
              <a:spcAft>
                <a:spcPts val="0"/>
              </a:spcAft>
              <a:buClr>
                <a:schemeClr val="lt1"/>
              </a:buClr>
              <a:buSzPct val="100000"/>
              <a:buNone/>
            </a:pPr>
            <a:r>
              <a:t/>
            </a:r>
            <a:endParaRPr/>
          </a:p>
          <a:p>
            <a:pPr indent="-454501" lvl="0" marL="457200" rtl="0" algn="l">
              <a:spcBef>
                <a:spcPts val="400"/>
              </a:spcBef>
              <a:spcAft>
                <a:spcPts val="0"/>
              </a:spcAft>
              <a:buClr>
                <a:schemeClr val="lt1"/>
              </a:buClr>
              <a:buSzPct val="100000"/>
              <a:buChar char="•"/>
            </a:pPr>
            <a:r>
              <a:rPr lang="en-US"/>
              <a:t>Cybersecurity training for staff/students/patrons unrelated to the purchased equipment/services</a:t>
            </a:r>
            <a:endParaRPr/>
          </a:p>
          <a:p>
            <a:pPr indent="-342900" lvl="0" marL="457200" rtl="0" algn="l">
              <a:spcBef>
                <a:spcPts val="400"/>
              </a:spcBef>
              <a:spcAft>
                <a:spcPts val="0"/>
              </a:spcAft>
              <a:buClr>
                <a:schemeClr val="lt1"/>
              </a:buClr>
              <a:buSzPct val="100000"/>
              <a:buNone/>
            </a:pPr>
            <a:r>
              <a:t/>
            </a:r>
            <a:endParaRPr/>
          </a:p>
          <a:p>
            <a:pPr indent="-454501" lvl="0" marL="457200" rtl="0" algn="l">
              <a:spcBef>
                <a:spcPts val="400"/>
              </a:spcBef>
              <a:spcAft>
                <a:spcPts val="0"/>
              </a:spcAft>
              <a:buClr>
                <a:schemeClr val="lt1"/>
              </a:buClr>
              <a:buSzPct val="100000"/>
              <a:buChar char="•"/>
            </a:pPr>
            <a:r>
              <a:rPr lang="en-US"/>
              <a:t>Consulting services unrelated to the installation or configuration of eligible equipment</a:t>
            </a:r>
            <a:endParaRPr/>
          </a:p>
          <a:p>
            <a:pPr indent="-342900" lvl="0" marL="457200" rtl="0" algn="l">
              <a:spcBef>
                <a:spcPts val="400"/>
              </a:spcBef>
              <a:spcAft>
                <a:spcPts val="0"/>
              </a:spcAft>
              <a:buClr>
                <a:schemeClr val="lt1"/>
              </a:buClr>
              <a:buSzPct val="100000"/>
              <a:buNone/>
            </a:pPr>
            <a:r>
              <a:t/>
            </a:r>
            <a:endParaRPr/>
          </a:p>
          <a:p>
            <a:pPr indent="-454501" lvl="0" marL="457200" rtl="0" algn="l">
              <a:spcBef>
                <a:spcPts val="400"/>
              </a:spcBef>
              <a:spcAft>
                <a:spcPts val="0"/>
              </a:spcAft>
              <a:buClr>
                <a:schemeClr val="lt1"/>
              </a:buClr>
              <a:buSzPct val="100000"/>
              <a:buChar char="•"/>
            </a:pPr>
            <a:r>
              <a:rPr lang="en-US"/>
              <a:t>Equipment on the FCC’s Covered List (e.g., Huawei Technologies Company, ZTE Corporation, and their parents, affiliates, and subsidiaries)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2fe42c5e765_0_678"/>
          <p:cNvSpPr txBox="1"/>
          <p:nvPr>
            <p:ph type="ctrTitle"/>
          </p:nvPr>
        </p:nvSpPr>
        <p:spPr>
          <a:xfrm>
            <a:off x="3042864" y="2512769"/>
            <a:ext cx="8531700" cy="1832400"/>
          </a:xfrm>
          <a:prstGeom prst="rect">
            <a:avLst/>
          </a:prstGeom>
          <a:no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rmAutofit/>
          </a:bodyPr>
          <a:lstStyle/>
          <a:p>
            <a:pPr indent="0" lvl="0" marL="0" rtl="0" algn="r">
              <a:spcBef>
                <a:spcPts val="0"/>
              </a:spcBef>
              <a:spcAft>
                <a:spcPts val="0"/>
              </a:spcAft>
              <a:buClr>
                <a:schemeClr val="lt1"/>
              </a:buClr>
              <a:buSzPts val="4800"/>
              <a:buFont typeface="Calibri"/>
              <a:buNone/>
            </a:pPr>
            <a:r>
              <a:rPr lang="en-US"/>
              <a:t>Audience Poll</a:t>
            </a:r>
            <a:endParaRPr/>
          </a:p>
        </p:txBody>
      </p:sp>
      <p:sp>
        <p:nvSpPr>
          <p:cNvPr id="596" name="Google Shape;596;g2fe42c5e765_0_678"/>
          <p:cNvSpPr txBox="1"/>
          <p:nvPr>
            <p:ph idx="1" type="subTitle"/>
          </p:nvPr>
        </p:nvSpPr>
        <p:spPr>
          <a:xfrm>
            <a:off x="3042864" y="4854247"/>
            <a:ext cx="8531700" cy="1425300"/>
          </a:xfrm>
          <a:prstGeom prst="rect">
            <a:avLst/>
          </a:prstGeom>
          <a:noFill/>
          <a:ln>
            <a:noFill/>
          </a:ln>
        </p:spPr>
        <p:txBody>
          <a:bodyPr anchorCtr="0" anchor="t" bIns="60925" lIns="121900" spcFirstLastPara="1" rIns="121900" wrap="square" tIns="60925">
            <a:normAutofit/>
          </a:bodyPr>
          <a:lstStyle/>
          <a:p>
            <a:pPr indent="0" lvl="0" marL="0" rtl="0" algn="r">
              <a:spcBef>
                <a:spcPts val="0"/>
              </a:spcBef>
              <a:spcAft>
                <a:spcPts val="0"/>
              </a:spcAft>
              <a:buClr>
                <a:srgbClr val="31859B"/>
              </a:buClr>
              <a:buSzPts val="3700"/>
              <a:buNone/>
            </a:pPr>
            <a:r>
              <a:rPr lang="en-US"/>
              <a:t>What services does your </a:t>
            </a:r>
            <a:endParaRPr/>
          </a:p>
          <a:p>
            <a:pPr indent="0" lvl="0" marL="0" rtl="0" algn="r">
              <a:spcBef>
                <a:spcPts val="700"/>
              </a:spcBef>
              <a:spcAft>
                <a:spcPts val="0"/>
              </a:spcAft>
              <a:buClr>
                <a:srgbClr val="31859B"/>
              </a:buClr>
              <a:buSzPts val="3700"/>
              <a:buNone/>
            </a:pPr>
            <a:r>
              <a:rPr lang="en-US"/>
              <a:t>school or library most need?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g2fe42c5e765_0_684"/>
          <p:cNvPicPr preferRelativeResize="0"/>
          <p:nvPr/>
        </p:nvPicPr>
        <p:blipFill rotWithShape="1">
          <a:blip r:embed="rId3">
            <a:alphaModFix/>
          </a:blip>
          <a:srcRect b="0" l="0" r="0" t="0"/>
          <a:stretch/>
        </p:blipFill>
        <p:spPr>
          <a:xfrm>
            <a:off x="6245" y="0"/>
            <a:ext cx="12179508"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cxnSp>
        <p:nvCxnSpPr>
          <p:cNvPr id="608" name="Google Shape;608;g2fe42c5e765_0_689"/>
          <p:cNvCxnSpPr/>
          <p:nvPr/>
        </p:nvCxnSpPr>
        <p:spPr>
          <a:xfrm>
            <a:off x="9723976" y="4684667"/>
            <a:ext cx="0" cy="886800"/>
          </a:xfrm>
          <a:prstGeom prst="straightConnector1">
            <a:avLst/>
          </a:prstGeom>
          <a:noFill/>
          <a:ln cap="flat" cmpd="sng" w="12700">
            <a:solidFill>
              <a:srgbClr val="46797C"/>
            </a:solidFill>
            <a:prstDash val="solid"/>
            <a:round/>
            <a:headEnd len="sm" w="sm" type="none"/>
            <a:tailEnd len="sm" w="sm" type="none"/>
          </a:ln>
        </p:spPr>
      </p:cxnSp>
      <p:sp>
        <p:nvSpPr>
          <p:cNvPr id="609" name="Google Shape;609;g2fe42c5e765_0_689"/>
          <p:cNvSpPr txBox="1"/>
          <p:nvPr>
            <p:ph type="title"/>
          </p:nvPr>
        </p:nvSpPr>
        <p:spPr>
          <a:xfrm>
            <a:off x="3245507" y="26206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Process Flow &amp; Required Forms</a:t>
            </a:r>
            <a:endParaRPr/>
          </a:p>
        </p:txBody>
      </p:sp>
      <p:sp>
        <p:nvSpPr>
          <p:cNvPr id="610" name="Google Shape;610;g2fe42c5e765_0_689"/>
          <p:cNvSpPr txBox="1"/>
          <p:nvPr/>
        </p:nvSpPr>
        <p:spPr>
          <a:xfrm>
            <a:off x="2431080" y="3836213"/>
            <a:ext cx="3175200" cy="3693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i="1" lang="en-US" sz="1600">
                <a:solidFill>
                  <a:srgbClr val="7FA6A5"/>
                </a:solidFill>
                <a:latin typeface="Calibri"/>
                <a:ea typeface="Calibri"/>
                <a:cs typeface="Calibri"/>
                <a:sym typeface="Calibri"/>
              </a:rPr>
              <a:t>If selected, will complete Part 2.</a:t>
            </a:r>
            <a:endParaRPr sz="1900"/>
          </a:p>
        </p:txBody>
      </p:sp>
      <p:grpSp>
        <p:nvGrpSpPr>
          <p:cNvPr id="611" name="Google Shape;611;g2fe42c5e765_0_689"/>
          <p:cNvGrpSpPr/>
          <p:nvPr/>
        </p:nvGrpSpPr>
        <p:grpSpPr>
          <a:xfrm>
            <a:off x="8780288" y="5453783"/>
            <a:ext cx="1887953" cy="943976"/>
            <a:chOff x="342" y="0"/>
            <a:chExt cx="1416000" cy="708000"/>
          </a:xfrm>
        </p:grpSpPr>
        <p:sp>
          <p:nvSpPr>
            <p:cNvPr id="612" name="Google Shape;612;g2fe42c5e765_0_689"/>
            <p:cNvSpPr/>
            <p:nvPr/>
          </p:nvSpPr>
          <p:spPr>
            <a:xfrm>
              <a:off x="342" y="0"/>
              <a:ext cx="1416000" cy="708000"/>
            </a:xfrm>
            <a:prstGeom prst="rect">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g2fe42c5e765_0_689"/>
            <p:cNvSpPr txBox="1"/>
            <p:nvPr/>
          </p:nvSpPr>
          <p:spPr>
            <a:xfrm>
              <a:off x="342" y="0"/>
              <a:ext cx="1416000" cy="708000"/>
            </a:xfrm>
            <a:prstGeom prst="rect">
              <a:avLst/>
            </a:prstGeom>
            <a:noFill/>
            <a:ln>
              <a:noFill/>
            </a:ln>
          </p:spPr>
          <p:txBody>
            <a:bodyPr anchorCtr="0" anchor="ctr" bIns="18600" lIns="18600" spcFirstLastPara="1" rIns="18600" wrap="square" tIns="1860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488-Service Substitution</a:t>
              </a:r>
              <a:endParaRPr sz="1900"/>
            </a:p>
          </p:txBody>
        </p:sp>
      </p:grpSp>
      <p:sp>
        <p:nvSpPr>
          <p:cNvPr id="614" name="Google Shape;614;g2fe42c5e765_0_689"/>
          <p:cNvSpPr/>
          <p:nvPr/>
        </p:nvSpPr>
        <p:spPr>
          <a:xfrm>
            <a:off x="2838293" y="1507820"/>
            <a:ext cx="8453700" cy="8616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0" lang="en-US" sz="4800" cap="none">
                <a:solidFill>
                  <a:srgbClr val="7FA6A5"/>
                </a:solidFill>
                <a:latin typeface="Calibri"/>
                <a:ea typeface="Calibri"/>
                <a:cs typeface="Calibri"/>
                <a:sym typeface="Calibri"/>
              </a:rPr>
              <a:t>Mirrors E-rate processes &amp; forms</a:t>
            </a:r>
            <a:endParaRPr sz="1900"/>
          </a:p>
        </p:txBody>
      </p:sp>
      <p:grpSp>
        <p:nvGrpSpPr>
          <p:cNvPr id="615" name="Google Shape;615;g2fe42c5e765_0_689"/>
          <p:cNvGrpSpPr/>
          <p:nvPr/>
        </p:nvGrpSpPr>
        <p:grpSpPr>
          <a:xfrm>
            <a:off x="2636923" y="3183162"/>
            <a:ext cx="9157566" cy="2074503"/>
            <a:chOff x="1677" y="1342705"/>
            <a:chExt cx="6868346" cy="1555916"/>
          </a:xfrm>
        </p:grpSpPr>
        <p:sp>
          <p:nvSpPr>
            <p:cNvPr id="616" name="Google Shape;616;g2fe42c5e765_0_689"/>
            <p:cNvSpPr/>
            <p:nvPr/>
          </p:nvSpPr>
          <p:spPr>
            <a:xfrm>
              <a:off x="5078298" y="2349901"/>
              <a:ext cx="298500" cy="321000"/>
            </a:xfrm>
            <a:custGeom>
              <a:rect b="b" l="l" r="r" t="t"/>
              <a:pathLst>
                <a:path extrusionOk="0" h="120000" w="120000">
                  <a:moveTo>
                    <a:pt x="0" y="0"/>
                  </a:moveTo>
                  <a:lnTo>
                    <a:pt x="98470" y="0"/>
                  </a:lnTo>
                  <a:lnTo>
                    <a:pt x="98470" y="196939"/>
                  </a:lnTo>
                  <a:lnTo>
                    <a:pt x="196940" y="196939"/>
                  </a:lnTo>
                </a:path>
              </a:pathLst>
            </a:custGeom>
            <a:noFill/>
            <a:ln cap="flat" cmpd="sng" w="12700">
              <a:solidFill>
                <a:srgbClr val="46797C"/>
              </a:solidFill>
              <a:prstDash val="solid"/>
              <a:miter lim="800000"/>
              <a:headEnd len="sm" w="sm" type="none"/>
              <a:tailEnd len="sm" w="sm" type="none"/>
            </a:ln>
          </p:spPr>
        </p:sp>
        <p:sp>
          <p:nvSpPr>
            <p:cNvPr id="617" name="Google Shape;617;g2fe42c5e765_0_689"/>
            <p:cNvSpPr/>
            <p:nvPr/>
          </p:nvSpPr>
          <p:spPr>
            <a:xfrm>
              <a:off x="5078298" y="2028879"/>
              <a:ext cx="298500" cy="321000"/>
            </a:xfrm>
            <a:custGeom>
              <a:rect b="b" l="l" r="r" t="t"/>
              <a:pathLst>
                <a:path extrusionOk="0" h="120000" w="120000">
                  <a:moveTo>
                    <a:pt x="0" y="196939"/>
                  </a:moveTo>
                  <a:lnTo>
                    <a:pt x="98470" y="196939"/>
                  </a:lnTo>
                  <a:lnTo>
                    <a:pt x="98470" y="0"/>
                  </a:lnTo>
                  <a:lnTo>
                    <a:pt x="196940" y="0"/>
                  </a:lnTo>
                </a:path>
              </a:pathLst>
            </a:custGeom>
            <a:noFill/>
            <a:ln cap="flat" cmpd="sng" w="12700">
              <a:solidFill>
                <a:srgbClr val="46797C"/>
              </a:solidFill>
              <a:prstDash val="solid"/>
              <a:miter lim="800000"/>
              <a:headEnd len="sm" w="sm" type="none"/>
              <a:tailEnd len="sm" w="sm" type="none"/>
            </a:ln>
          </p:spPr>
        </p:sp>
        <p:sp>
          <p:nvSpPr>
            <p:cNvPr id="618" name="Google Shape;618;g2fe42c5e765_0_689"/>
            <p:cNvSpPr/>
            <p:nvPr/>
          </p:nvSpPr>
          <p:spPr>
            <a:xfrm>
              <a:off x="3286550" y="2304181"/>
              <a:ext cx="298500" cy="91500"/>
            </a:xfrm>
            <a:custGeom>
              <a:rect b="b" l="l" r="r" t="t"/>
              <a:pathLst>
                <a:path extrusionOk="0" h="120000" w="120000">
                  <a:moveTo>
                    <a:pt x="0" y="60000"/>
                  </a:moveTo>
                  <a:lnTo>
                    <a:pt x="196940" y="60000"/>
                  </a:lnTo>
                </a:path>
              </a:pathLst>
            </a:custGeom>
            <a:noFill/>
            <a:ln cap="flat" cmpd="sng" w="12700">
              <a:solidFill>
                <a:srgbClr val="46797C"/>
              </a:solidFill>
              <a:prstDash val="solid"/>
              <a:miter lim="800000"/>
              <a:headEnd len="sm" w="sm" type="none"/>
              <a:tailEnd len="sm" w="sm" type="none"/>
            </a:ln>
          </p:spPr>
        </p:sp>
        <p:sp>
          <p:nvSpPr>
            <p:cNvPr id="619" name="Google Shape;619;g2fe42c5e765_0_689"/>
            <p:cNvSpPr/>
            <p:nvPr/>
          </p:nvSpPr>
          <p:spPr>
            <a:xfrm>
              <a:off x="1793426" y="1570406"/>
              <a:ext cx="3284100" cy="779400"/>
            </a:xfrm>
            <a:custGeom>
              <a:rect b="b" l="l" r="r" t="t"/>
              <a:pathLst>
                <a:path extrusionOk="0" h="120000" w="120000">
                  <a:moveTo>
                    <a:pt x="0" y="7038"/>
                  </a:moveTo>
                  <a:lnTo>
                    <a:pt x="17908" y="7038"/>
                  </a:lnTo>
                </a:path>
              </a:pathLst>
            </a:custGeom>
            <a:noFill/>
            <a:ln cap="flat" cmpd="sng" w="12700">
              <a:solidFill>
                <a:srgbClr val="46797C"/>
              </a:solidFill>
              <a:prstDash val="solid"/>
              <a:miter lim="800000"/>
              <a:headEnd len="sm" w="sm" type="none"/>
              <a:tailEnd len="sm" w="sm" type="none"/>
            </a:ln>
          </p:spPr>
        </p:sp>
        <p:sp>
          <p:nvSpPr>
            <p:cNvPr id="620" name="Google Shape;620;g2fe42c5e765_0_689"/>
            <p:cNvSpPr/>
            <p:nvPr/>
          </p:nvSpPr>
          <p:spPr>
            <a:xfrm>
              <a:off x="1677" y="1374343"/>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g2fe42c5e765_0_689"/>
            <p:cNvSpPr txBox="1"/>
            <p:nvPr/>
          </p:nvSpPr>
          <p:spPr>
            <a:xfrm>
              <a:off x="1677" y="1374343"/>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 Part 1</a:t>
              </a:r>
              <a:endParaRPr sz="1900"/>
            </a:p>
          </p:txBody>
        </p:sp>
        <p:sp>
          <p:nvSpPr>
            <p:cNvPr id="622" name="Google Shape;622;g2fe42c5e765_0_689"/>
            <p:cNvSpPr/>
            <p:nvPr/>
          </p:nvSpPr>
          <p:spPr>
            <a:xfrm>
              <a:off x="3584443" y="1342705"/>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g2fe42c5e765_0_689"/>
            <p:cNvSpPr txBox="1"/>
            <p:nvPr/>
          </p:nvSpPr>
          <p:spPr>
            <a:xfrm>
              <a:off x="3584443" y="1342705"/>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P-484-Part 2</a:t>
              </a:r>
              <a:endParaRPr sz="1900"/>
            </a:p>
          </p:txBody>
        </p:sp>
        <p:sp>
          <p:nvSpPr>
            <p:cNvPr id="624" name="Google Shape;624;g2fe42c5e765_0_689"/>
            <p:cNvSpPr/>
            <p:nvPr/>
          </p:nvSpPr>
          <p:spPr>
            <a:xfrm>
              <a:off x="1793426"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g2fe42c5e765_0_689"/>
            <p:cNvSpPr txBox="1"/>
            <p:nvPr/>
          </p:nvSpPr>
          <p:spPr>
            <a:xfrm>
              <a:off x="1793426"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P-470</a:t>
              </a:r>
              <a:endParaRPr sz="1900"/>
            </a:p>
          </p:txBody>
        </p:sp>
        <p:sp>
          <p:nvSpPr>
            <p:cNvPr id="626" name="Google Shape;626;g2fe42c5e765_0_689"/>
            <p:cNvSpPr/>
            <p:nvPr/>
          </p:nvSpPr>
          <p:spPr>
            <a:xfrm>
              <a:off x="3585174"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g2fe42c5e765_0_689"/>
            <p:cNvSpPr txBox="1"/>
            <p:nvPr/>
          </p:nvSpPr>
          <p:spPr>
            <a:xfrm>
              <a:off x="3585174"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P-471</a:t>
              </a:r>
              <a:endParaRPr sz="1900"/>
            </a:p>
          </p:txBody>
        </p:sp>
        <p:sp>
          <p:nvSpPr>
            <p:cNvPr id="628" name="Google Shape;628;g2fe42c5e765_0_689"/>
            <p:cNvSpPr/>
            <p:nvPr/>
          </p:nvSpPr>
          <p:spPr>
            <a:xfrm>
              <a:off x="5376923" y="1801178"/>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g2fe42c5e765_0_689"/>
            <p:cNvSpPr txBox="1"/>
            <p:nvPr/>
          </p:nvSpPr>
          <p:spPr>
            <a:xfrm>
              <a:off x="5376923" y="1801178"/>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P-474-SPI</a:t>
              </a:r>
              <a:endParaRPr sz="1900"/>
            </a:p>
          </p:txBody>
        </p:sp>
        <p:sp>
          <p:nvSpPr>
            <p:cNvPr id="630" name="Google Shape;630;g2fe42c5e765_0_689"/>
            <p:cNvSpPr/>
            <p:nvPr/>
          </p:nvSpPr>
          <p:spPr>
            <a:xfrm>
              <a:off x="5376923" y="2443221"/>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g2fe42c5e765_0_689"/>
            <p:cNvSpPr txBox="1"/>
            <p:nvPr/>
          </p:nvSpPr>
          <p:spPr>
            <a:xfrm>
              <a:off x="5376923" y="2443221"/>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P-472-BEAR</a:t>
              </a:r>
              <a:endParaRPr sz="1900"/>
            </a:p>
          </p:txBody>
        </p:sp>
      </p:grpSp>
      <p:cxnSp>
        <p:nvCxnSpPr>
          <p:cNvPr id="632" name="Google Shape;632;g2fe42c5e765_0_689"/>
          <p:cNvCxnSpPr/>
          <p:nvPr/>
        </p:nvCxnSpPr>
        <p:spPr>
          <a:xfrm>
            <a:off x="4632960" y="3550920"/>
            <a:ext cx="2780700" cy="0"/>
          </a:xfrm>
          <a:prstGeom prst="straightConnector1">
            <a:avLst/>
          </a:prstGeom>
          <a:noFill/>
          <a:ln cap="flat" cmpd="sng" w="9525">
            <a:solidFill>
              <a:srgbClr val="7FA6A5"/>
            </a:solidFill>
            <a:prstDash val="solid"/>
            <a:round/>
            <a:headEnd len="sm" w="sm" type="none"/>
            <a:tailEnd len="sm" w="sm" type="none"/>
          </a:ln>
        </p:spPr>
      </p:cxnSp>
      <p:cxnSp>
        <p:nvCxnSpPr>
          <p:cNvPr id="633" name="Google Shape;633;g2fe42c5e765_0_689"/>
          <p:cNvCxnSpPr/>
          <p:nvPr/>
        </p:nvCxnSpPr>
        <p:spPr>
          <a:xfrm>
            <a:off x="8333477" y="3769360"/>
            <a:ext cx="0" cy="512400"/>
          </a:xfrm>
          <a:prstGeom prst="straightConnector1">
            <a:avLst/>
          </a:prstGeom>
          <a:noFill/>
          <a:ln cap="flat" cmpd="sng" w="9525">
            <a:solidFill>
              <a:srgbClr val="7FA6A5"/>
            </a:solidFill>
            <a:prstDash val="dash"/>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f2d105cd72_0_0"/>
          <p:cNvSpPr txBox="1"/>
          <p:nvPr/>
        </p:nvSpPr>
        <p:spPr>
          <a:xfrm>
            <a:off x="2254250" y="1"/>
            <a:ext cx="76836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rgbClr val="FFFFFF"/>
                </a:solidFill>
                <a:latin typeface="Calibri"/>
                <a:ea typeface="Calibri"/>
                <a:cs typeface="Calibri"/>
                <a:sym typeface="Calibri"/>
              </a:rPr>
              <a:t>SHLB Sponsors</a:t>
            </a:r>
            <a:endParaRPr b="0" i="0" sz="1400" u="none" cap="none" strike="noStrike">
              <a:solidFill>
                <a:srgbClr val="000000"/>
              </a:solidFill>
              <a:latin typeface="Arial"/>
              <a:ea typeface="Arial"/>
              <a:cs typeface="Arial"/>
              <a:sym typeface="Arial"/>
            </a:endParaRPr>
          </a:p>
        </p:txBody>
      </p:sp>
      <p:pic>
        <p:nvPicPr>
          <p:cNvPr id="456" name="Google Shape;456;g2f2d105cd72_0_0"/>
          <p:cNvPicPr preferRelativeResize="0"/>
          <p:nvPr/>
        </p:nvPicPr>
        <p:blipFill rotWithShape="1">
          <a:blip r:embed="rId3">
            <a:alphaModFix/>
          </a:blip>
          <a:srcRect b="0" l="0" r="0" t="0"/>
          <a:stretch/>
        </p:blipFill>
        <p:spPr>
          <a:xfrm>
            <a:off x="6390675" y="1718750"/>
            <a:ext cx="3651200" cy="1599200"/>
          </a:xfrm>
          <a:prstGeom prst="rect">
            <a:avLst/>
          </a:prstGeom>
          <a:noFill/>
          <a:ln>
            <a:noFill/>
          </a:ln>
        </p:spPr>
      </p:pic>
      <p:pic>
        <p:nvPicPr>
          <p:cNvPr id="457" name="Google Shape;457;g2f2d105cd72_0_0"/>
          <p:cNvPicPr preferRelativeResize="0"/>
          <p:nvPr/>
        </p:nvPicPr>
        <p:blipFill>
          <a:blip r:embed="rId4">
            <a:alphaModFix/>
          </a:blip>
          <a:stretch>
            <a:fillRect/>
          </a:stretch>
        </p:blipFill>
        <p:spPr>
          <a:xfrm>
            <a:off x="6570213" y="3936825"/>
            <a:ext cx="3292125" cy="1546860"/>
          </a:xfrm>
          <a:prstGeom prst="rect">
            <a:avLst/>
          </a:prstGeom>
          <a:noFill/>
          <a:ln>
            <a:noFill/>
          </a:ln>
        </p:spPr>
      </p:pic>
      <p:pic>
        <p:nvPicPr>
          <p:cNvPr id="458" name="Google Shape;458;g2f2d105cd72_0_0"/>
          <p:cNvPicPr preferRelativeResize="0"/>
          <p:nvPr/>
        </p:nvPicPr>
        <p:blipFill>
          <a:blip r:embed="rId5">
            <a:alphaModFix/>
          </a:blip>
          <a:stretch>
            <a:fillRect/>
          </a:stretch>
        </p:blipFill>
        <p:spPr>
          <a:xfrm>
            <a:off x="1281500" y="1579300"/>
            <a:ext cx="3292125" cy="1738650"/>
          </a:xfrm>
          <a:prstGeom prst="rect">
            <a:avLst/>
          </a:prstGeom>
          <a:noFill/>
          <a:ln>
            <a:noFill/>
          </a:ln>
        </p:spPr>
      </p:pic>
      <p:pic>
        <p:nvPicPr>
          <p:cNvPr id="459" name="Google Shape;459;g2f2d105cd72_0_0"/>
          <p:cNvPicPr preferRelativeResize="0"/>
          <p:nvPr/>
        </p:nvPicPr>
        <p:blipFill>
          <a:blip r:embed="rId6">
            <a:alphaModFix/>
          </a:blip>
          <a:stretch>
            <a:fillRect/>
          </a:stretch>
        </p:blipFill>
        <p:spPr>
          <a:xfrm>
            <a:off x="525075" y="3936825"/>
            <a:ext cx="4804976" cy="1174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2fe42c5e765_0_719"/>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Pilot Launch Dates Announced</a:t>
            </a:r>
            <a:endParaRPr/>
          </a:p>
        </p:txBody>
      </p:sp>
      <p:sp>
        <p:nvSpPr>
          <p:cNvPr id="640" name="Google Shape;640;g2fe42c5e765_0_719"/>
          <p:cNvSpPr txBox="1"/>
          <p:nvPr>
            <p:ph idx="1" type="body"/>
          </p:nvPr>
        </p:nvSpPr>
        <p:spPr>
          <a:xfrm>
            <a:off x="3041900" y="1801685"/>
            <a:ext cx="8540400" cy="4681500"/>
          </a:xfrm>
          <a:prstGeom prst="rect">
            <a:avLst/>
          </a:prstGeom>
          <a:noFill/>
          <a:ln>
            <a:noFill/>
          </a:ln>
        </p:spPr>
        <p:txBody>
          <a:bodyPr anchorCtr="0" anchor="t" bIns="60925" lIns="121900" spcFirstLastPara="1" rIns="121900" wrap="square" tIns="60925">
            <a:normAutofit lnSpcReduction="20000"/>
          </a:bodyPr>
          <a:lstStyle/>
          <a:p>
            <a:pPr indent="-381000" lvl="0" marL="457200" rtl="0" algn="just">
              <a:spcBef>
                <a:spcPts val="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USAC announces preliminary Pilot program participants.</a:t>
            </a:r>
            <a:endParaRPr sz="2400">
              <a:latin typeface="Calibri"/>
              <a:ea typeface="Calibri"/>
              <a:cs typeface="Calibri"/>
              <a:sym typeface="Calibri"/>
            </a:endParaRPr>
          </a:p>
          <a:p>
            <a:pPr indent="-374650" lvl="0" marL="457200" rtl="0" algn="just">
              <a:spcBef>
                <a:spcPts val="300"/>
              </a:spcBef>
              <a:spcAft>
                <a:spcPts val="0"/>
              </a:spcAft>
              <a:buClr>
                <a:schemeClr val="lt1"/>
              </a:buClr>
              <a:buSzPts val="2900"/>
              <a:buChar char="•"/>
            </a:pPr>
            <a:r>
              <a:rPr lang="en-US" sz="2900"/>
              <a:t>Sept 17:      Form 484 (Part One) window opening</a:t>
            </a:r>
            <a:endParaRPr/>
          </a:p>
          <a:p>
            <a:pPr indent="-228600" lvl="0" marL="457200" rtl="0" algn="just">
              <a:spcBef>
                <a:spcPts val="800"/>
              </a:spcBef>
              <a:spcAft>
                <a:spcPts val="0"/>
              </a:spcAft>
              <a:buClr>
                <a:schemeClr val="lt1"/>
              </a:buClr>
              <a:buSzPts val="2400"/>
              <a:buNone/>
            </a:pPr>
            <a:r>
              <a:t/>
            </a:r>
            <a:endParaRPr sz="2400">
              <a:solidFill>
                <a:srgbClr val="FFFFFF"/>
              </a:solidFill>
            </a:endParaRPr>
          </a:p>
          <a:p>
            <a:pPr indent="-374650" lvl="0" marL="457200" rtl="0" algn="just">
              <a:spcBef>
                <a:spcPts val="800"/>
              </a:spcBef>
              <a:spcAft>
                <a:spcPts val="0"/>
              </a:spcAft>
              <a:buClr>
                <a:schemeClr val="lt1"/>
              </a:buClr>
              <a:buSzPts val="2900"/>
              <a:buChar char="•"/>
            </a:pPr>
            <a:r>
              <a:rPr lang="en-US" sz="2900"/>
              <a:t>Nov. 1:        Form 484 (Part One) window closes</a:t>
            </a:r>
            <a:endParaRPr/>
          </a:p>
          <a:p>
            <a:pPr indent="-381000" lvl="1" marL="990600" marR="0" rtl="0" algn="just">
              <a:spcBef>
                <a:spcPts val="800"/>
              </a:spcBef>
              <a:spcAft>
                <a:spcPts val="0"/>
              </a:spcAft>
              <a:buClr>
                <a:srgbClr val="000000"/>
              </a:buClr>
              <a:buSzPts val="2400"/>
              <a:buFont typeface="Courier New"/>
              <a:buChar char="o"/>
            </a:pPr>
            <a:r>
              <a:rPr lang="en-US" sz="2400">
                <a:solidFill>
                  <a:srgbClr val="000000"/>
                </a:solidFill>
                <a:latin typeface="Times New Roman"/>
                <a:ea typeface="Times New Roman"/>
                <a:cs typeface="Times New Roman"/>
                <a:sym typeface="Times New Roman"/>
              </a:rPr>
              <a:t>Jan. 3:                  USAC confirms final Pilot program participants.</a:t>
            </a:r>
            <a:endParaRPr sz="2400">
              <a:latin typeface="Calibri"/>
              <a:ea typeface="Calibri"/>
              <a:cs typeface="Calibri"/>
              <a:sym typeface="Calibri"/>
            </a:endParaRPr>
          </a:p>
          <a:p>
            <a:pPr indent="-381000" lvl="1" marL="990600" marR="0" rtl="0" algn="just">
              <a:spcBef>
                <a:spcPts val="300"/>
              </a:spcBef>
              <a:spcAft>
                <a:spcPts val="0"/>
              </a:spcAft>
              <a:buClr>
                <a:srgbClr val="000000"/>
              </a:buClr>
              <a:buSzPts val="2400"/>
              <a:buFont typeface="Courier New"/>
              <a:buChar char="o"/>
            </a:pPr>
            <a:r>
              <a:rPr lang="en-US" sz="2400">
                <a:solidFill>
                  <a:srgbClr val="000000"/>
                </a:solidFill>
                <a:latin typeface="Times New Roman"/>
                <a:ea typeface="Times New Roman"/>
                <a:cs typeface="Times New Roman"/>
                <a:sym typeface="Times New Roman"/>
              </a:rPr>
              <a:t>Jan. 6:                  Pilot Form 470s made available for filing.</a:t>
            </a:r>
            <a:endParaRPr sz="2400">
              <a:latin typeface="Calibri"/>
              <a:ea typeface="Calibri"/>
              <a:cs typeface="Calibri"/>
              <a:sym typeface="Calibri"/>
            </a:endParaRPr>
          </a:p>
          <a:p>
            <a:pPr indent="-381000" lvl="1" marL="990600" marR="0" rtl="0" algn="just">
              <a:spcBef>
                <a:spcPts val="300"/>
              </a:spcBef>
              <a:spcAft>
                <a:spcPts val="0"/>
              </a:spcAft>
              <a:buClr>
                <a:srgbClr val="000000"/>
              </a:buClr>
              <a:buSzPts val="2400"/>
              <a:buFont typeface="Courier New"/>
              <a:buChar char="o"/>
            </a:pPr>
            <a:r>
              <a:rPr lang="en-US" sz="2400">
                <a:solidFill>
                  <a:srgbClr val="000000"/>
                </a:solidFill>
                <a:latin typeface="Times New Roman"/>
                <a:ea typeface="Times New Roman"/>
                <a:cs typeface="Times New Roman"/>
                <a:sym typeface="Times New Roman"/>
              </a:rPr>
              <a:t>Feb. 3-Mar. 28     Pilot Form 471 window.</a:t>
            </a:r>
            <a:endParaRPr sz="2400">
              <a:latin typeface="Calibri"/>
              <a:ea typeface="Calibri"/>
              <a:cs typeface="Calibri"/>
              <a:sym typeface="Calibri"/>
            </a:endParaRPr>
          </a:p>
          <a:p>
            <a:pPr indent="-215900" lvl="0" marL="457200" rtl="0" algn="l">
              <a:spcBef>
                <a:spcPts val="700"/>
              </a:spcBef>
              <a:spcAft>
                <a:spcPts val="0"/>
              </a:spcAft>
              <a:buClr>
                <a:schemeClr val="lt1"/>
              </a:buClr>
              <a:buSzPts val="3700"/>
              <a:buNone/>
            </a:pPr>
            <a:r>
              <a:t/>
            </a:r>
            <a:endParaRPr/>
          </a:p>
          <a:p>
            <a:pPr indent="-215900" lvl="0" marL="457200" rtl="0" algn="l">
              <a:spcBef>
                <a:spcPts val="700"/>
              </a:spcBef>
              <a:spcAft>
                <a:spcPts val="0"/>
              </a:spcAft>
              <a:buClr>
                <a:schemeClr val="lt1"/>
              </a:buClr>
              <a:buSzPts val="37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g2fe42c5e765_0_725"/>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Review &amp; Announcements</a:t>
            </a:r>
            <a:endParaRPr/>
          </a:p>
        </p:txBody>
      </p:sp>
      <p:sp>
        <p:nvSpPr>
          <p:cNvPr id="647" name="Google Shape;647;g2fe42c5e765_0_725"/>
          <p:cNvSpPr txBox="1"/>
          <p:nvPr>
            <p:ph idx="1" type="body"/>
          </p:nvPr>
        </p:nvSpPr>
        <p:spPr>
          <a:xfrm>
            <a:off x="3245507" y="1878543"/>
            <a:ext cx="8336700" cy="3993600"/>
          </a:xfrm>
          <a:prstGeom prst="rect">
            <a:avLst/>
          </a:prstGeom>
          <a:noFill/>
          <a:ln>
            <a:noFill/>
          </a:ln>
        </p:spPr>
        <p:txBody>
          <a:bodyPr anchorCtr="0" anchor="t" bIns="60925" lIns="121900" spcFirstLastPara="1" rIns="121900" wrap="square" tIns="60925">
            <a:normAutofit lnSpcReduction="10000"/>
          </a:bodyPr>
          <a:lstStyle/>
          <a:p>
            <a:pPr indent="-450850" lvl="0" marL="457200" rtl="0" algn="l">
              <a:spcBef>
                <a:spcPts val="0"/>
              </a:spcBef>
              <a:spcAft>
                <a:spcPts val="0"/>
              </a:spcAft>
              <a:buClr>
                <a:schemeClr val="lt1"/>
              </a:buClr>
              <a:buSzPts val="2900"/>
              <a:buChar char="•"/>
            </a:pPr>
            <a:r>
              <a:rPr lang="en-US" sz="2900"/>
              <a:t>Will consult on reviews with :</a:t>
            </a:r>
            <a:endParaRPr b="1" sz="2900"/>
          </a:p>
          <a:p>
            <a:pPr indent="-381000" lvl="1" marL="990600" rtl="0" algn="l">
              <a:spcBef>
                <a:spcPts val="500"/>
              </a:spcBef>
              <a:spcAft>
                <a:spcPts val="0"/>
              </a:spcAft>
              <a:buClr>
                <a:schemeClr val="lt1"/>
              </a:buClr>
              <a:buSzPts val="2400"/>
              <a:buChar char="–"/>
            </a:pPr>
            <a:r>
              <a:rPr b="1" lang="en-US" sz="2400"/>
              <a:t>OEA:</a:t>
            </a:r>
            <a:r>
              <a:rPr lang="en-US" sz="2400"/>
              <a:t> </a:t>
            </a:r>
            <a:r>
              <a:rPr lang="en-US" sz="2400"/>
              <a:t>Office of Economics and Analytics</a:t>
            </a:r>
            <a:endParaRPr/>
          </a:p>
          <a:p>
            <a:pPr indent="-381000" lvl="1" marL="990600" rtl="0" algn="l">
              <a:spcBef>
                <a:spcPts val="500"/>
              </a:spcBef>
              <a:spcAft>
                <a:spcPts val="0"/>
              </a:spcAft>
              <a:buClr>
                <a:schemeClr val="lt1"/>
              </a:buClr>
              <a:buSzPts val="2400"/>
              <a:buChar char="–"/>
            </a:pPr>
            <a:r>
              <a:rPr b="1" lang="en-US" sz="2400"/>
              <a:t>PSHSB</a:t>
            </a:r>
            <a:r>
              <a:rPr lang="en-US" sz="2400"/>
              <a:t>: Public Safety and Homeland Security Bureau</a:t>
            </a:r>
            <a:endParaRPr/>
          </a:p>
          <a:p>
            <a:pPr indent="-381000" lvl="1" marL="990600" rtl="0" algn="l">
              <a:spcBef>
                <a:spcPts val="500"/>
              </a:spcBef>
              <a:spcAft>
                <a:spcPts val="0"/>
              </a:spcAft>
              <a:buClr>
                <a:schemeClr val="lt1"/>
              </a:buClr>
              <a:buSzPts val="2400"/>
              <a:buChar char="–"/>
            </a:pPr>
            <a:r>
              <a:rPr b="1" lang="en-US" sz="2400"/>
              <a:t>OMD</a:t>
            </a:r>
            <a:r>
              <a:rPr lang="en-US" sz="2400"/>
              <a:t>: Office of Management and Data</a:t>
            </a:r>
            <a:endParaRPr/>
          </a:p>
          <a:p>
            <a:pPr indent="-381000" lvl="1" marL="990600" rtl="0" algn="l">
              <a:spcBef>
                <a:spcPts val="500"/>
              </a:spcBef>
              <a:spcAft>
                <a:spcPts val="0"/>
              </a:spcAft>
              <a:buClr>
                <a:schemeClr val="lt1"/>
              </a:buClr>
              <a:buSzPts val="2400"/>
              <a:buChar char="–"/>
            </a:pPr>
            <a:r>
              <a:rPr b="1" lang="en-US" sz="2400"/>
              <a:t>OGC</a:t>
            </a:r>
            <a:r>
              <a:rPr lang="en-US" sz="2400"/>
              <a:t>: Office of General Counsel</a:t>
            </a:r>
            <a:endParaRPr/>
          </a:p>
          <a:p>
            <a:pPr indent="-292100" lvl="0" marL="457200" rtl="0" algn="l">
              <a:spcBef>
                <a:spcPts val="500"/>
              </a:spcBef>
              <a:spcAft>
                <a:spcPts val="0"/>
              </a:spcAft>
              <a:buClr>
                <a:schemeClr val="lt1"/>
              </a:buClr>
              <a:buSzPts val="2700"/>
              <a:buNone/>
            </a:pPr>
            <a:r>
              <a:t/>
            </a:r>
            <a:endParaRPr sz="2700"/>
          </a:p>
          <a:p>
            <a:pPr indent="-463550" lvl="0" marL="457200" rtl="0" algn="l">
              <a:spcBef>
                <a:spcPts val="500"/>
              </a:spcBef>
              <a:spcAft>
                <a:spcPts val="0"/>
              </a:spcAft>
              <a:buClr>
                <a:schemeClr val="lt1"/>
              </a:buClr>
              <a:buSzPts val="2700"/>
              <a:buChar char="•"/>
            </a:pPr>
            <a:r>
              <a:rPr lang="en-US" sz="2700"/>
              <a:t>Will announce via Public Notice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grpSp>
        <p:nvGrpSpPr>
          <p:cNvPr id="653" name="Google Shape;653;g2fe42c5e765_0_731"/>
          <p:cNvGrpSpPr/>
          <p:nvPr/>
        </p:nvGrpSpPr>
        <p:grpSpPr>
          <a:xfrm>
            <a:off x="2636923" y="3183162"/>
            <a:ext cx="9157566" cy="2074503"/>
            <a:chOff x="1677" y="1342705"/>
            <a:chExt cx="6868346" cy="1555916"/>
          </a:xfrm>
        </p:grpSpPr>
        <p:sp>
          <p:nvSpPr>
            <p:cNvPr id="654" name="Google Shape;654;g2fe42c5e765_0_731"/>
            <p:cNvSpPr/>
            <p:nvPr/>
          </p:nvSpPr>
          <p:spPr>
            <a:xfrm>
              <a:off x="5078298" y="2349901"/>
              <a:ext cx="298500" cy="321000"/>
            </a:xfrm>
            <a:custGeom>
              <a:rect b="b" l="l" r="r" t="t"/>
              <a:pathLst>
                <a:path extrusionOk="0" h="120000" w="120000">
                  <a:moveTo>
                    <a:pt x="0" y="0"/>
                  </a:moveTo>
                  <a:lnTo>
                    <a:pt x="98470" y="0"/>
                  </a:lnTo>
                  <a:lnTo>
                    <a:pt x="98470" y="196939"/>
                  </a:lnTo>
                  <a:lnTo>
                    <a:pt x="196940" y="196939"/>
                  </a:lnTo>
                </a:path>
              </a:pathLst>
            </a:custGeom>
            <a:noFill/>
            <a:ln cap="flat" cmpd="sng" w="12700">
              <a:solidFill>
                <a:srgbClr val="46797C"/>
              </a:solidFill>
              <a:prstDash val="solid"/>
              <a:miter lim="800000"/>
              <a:headEnd len="sm" w="sm" type="none"/>
              <a:tailEnd len="sm" w="sm" type="none"/>
            </a:ln>
          </p:spPr>
        </p:sp>
        <p:sp>
          <p:nvSpPr>
            <p:cNvPr id="655" name="Google Shape;655;g2fe42c5e765_0_731"/>
            <p:cNvSpPr/>
            <p:nvPr/>
          </p:nvSpPr>
          <p:spPr>
            <a:xfrm>
              <a:off x="5078298" y="2028879"/>
              <a:ext cx="298500" cy="321000"/>
            </a:xfrm>
            <a:custGeom>
              <a:rect b="b" l="l" r="r" t="t"/>
              <a:pathLst>
                <a:path extrusionOk="0" h="120000" w="120000">
                  <a:moveTo>
                    <a:pt x="0" y="196939"/>
                  </a:moveTo>
                  <a:lnTo>
                    <a:pt x="98470" y="196939"/>
                  </a:lnTo>
                  <a:lnTo>
                    <a:pt x="98470" y="0"/>
                  </a:lnTo>
                  <a:lnTo>
                    <a:pt x="196940" y="0"/>
                  </a:lnTo>
                </a:path>
              </a:pathLst>
            </a:custGeom>
            <a:noFill/>
            <a:ln cap="flat" cmpd="sng" w="12700">
              <a:solidFill>
                <a:srgbClr val="46797C"/>
              </a:solidFill>
              <a:prstDash val="solid"/>
              <a:miter lim="800000"/>
              <a:headEnd len="sm" w="sm" type="none"/>
              <a:tailEnd len="sm" w="sm" type="none"/>
            </a:ln>
          </p:spPr>
        </p:sp>
        <p:sp>
          <p:nvSpPr>
            <p:cNvPr id="656" name="Google Shape;656;g2fe42c5e765_0_731"/>
            <p:cNvSpPr/>
            <p:nvPr/>
          </p:nvSpPr>
          <p:spPr>
            <a:xfrm>
              <a:off x="3286550" y="2304181"/>
              <a:ext cx="298500" cy="91500"/>
            </a:xfrm>
            <a:custGeom>
              <a:rect b="b" l="l" r="r" t="t"/>
              <a:pathLst>
                <a:path extrusionOk="0" h="120000" w="120000">
                  <a:moveTo>
                    <a:pt x="0" y="60000"/>
                  </a:moveTo>
                  <a:lnTo>
                    <a:pt x="196940" y="60000"/>
                  </a:lnTo>
                </a:path>
              </a:pathLst>
            </a:custGeom>
            <a:noFill/>
            <a:ln cap="flat" cmpd="sng" w="12700">
              <a:solidFill>
                <a:srgbClr val="46797C"/>
              </a:solidFill>
              <a:prstDash val="solid"/>
              <a:miter lim="800000"/>
              <a:headEnd len="sm" w="sm" type="none"/>
              <a:tailEnd len="sm" w="sm" type="none"/>
            </a:ln>
          </p:spPr>
        </p:sp>
        <p:sp>
          <p:nvSpPr>
            <p:cNvPr id="657" name="Google Shape;657;g2fe42c5e765_0_731"/>
            <p:cNvSpPr/>
            <p:nvPr/>
          </p:nvSpPr>
          <p:spPr>
            <a:xfrm>
              <a:off x="1793426" y="1570406"/>
              <a:ext cx="3284100" cy="779400"/>
            </a:xfrm>
            <a:custGeom>
              <a:rect b="b" l="l" r="r" t="t"/>
              <a:pathLst>
                <a:path extrusionOk="0" h="120000" w="120000">
                  <a:moveTo>
                    <a:pt x="0" y="7038"/>
                  </a:moveTo>
                  <a:lnTo>
                    <a:pt x="17908" y="7038"/>
                  </a:lnTo>
                </a:path>
              </a:pathLst>
            </a:custGeom>
            <a:noFill/>
            <a:ln cap="flat" cmpd="sng" w="12700">
              <a:solidFill>
                <a:srgbClr val="46797C"/>
              </a:solidFill>
              <a:prstDash val="solid"/>
              <a:miter lim="800000"/>
              <a:headEnd len="sm" w="sm" type="none"/>
              <a:tailEnd len="sm" w="sm" type="none"/>
            </a:ln>
          </p:spPr>
        </p:sp>
        <p:sp>
          <p:nvSpPr>
            <p:cNvPr id="658" name="Google Shape;658;g2fe42c5e765_0_731"/>
            <p:cNvSpPr/>
            <p:nvPr/>
          </p:nvSpPr>
          <p:spPr>
            <a:xfrm>
              <a:off x="1677" y="1374343"/>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g2fe42c5e765_0_731"/>
            <p:cNvSpPr txBox="1"/>
            <p:nvPr/>
          </p:nvSpPr>
          <p:spPr>
            <a:xfrm>
              <a:off x="1677" y="1374343"/>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 Part 1</a:t>
              </a:r>
              <a:endParaRPr sz="1900"/>
            </a:p>
          </p:txBody>
        </p:sp>
        <p:sp>
          <p:nvSpPr>
            <p:cNvPr id="660" name="Google Shape;660;g2fe42c5e765_0_731"/>
            <p:cNvSpPr/>
            <p:nvPr/>
          </p:nvSpPr>
          <p:spPr>
            <a:xfrm>
              <a:off x="3584443" y="1342705"/>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g2fe42c5e765_0_731"/>
            <p:cNvSpPr txBox="1"/>
            <p:nvPr/>
          </p:nvSpPr>
          <p:spPr>
            <a:xfrm>
              <a:off x="3584443" y="1342705"/>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P-484-Part 2</a:t>
              </a:r>
              <a:endParaRPr sz="1900"/>
            </a:p>
          </p:txBody>
        </p:sp>
        <p:sp>
          <p:nvSpPr>
            <p:cNvPr id="662" name="Google Shape;662;g2fe42c5e765_0_731"/>
            <p:cNvSpPr/>
            <p:nvPr/>
          </p:nvSpPr>
          <p:spPr>
            <a:xfrm>
              <a:off x="1793426"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g2fe42c5e765_0_731"/>
            <p:cNvSpPr txBox="1"/>
            <p:nvPr/>
          </p:nvSpPr>
          <p:spPr>
            <a:xfrm>
              <a:off x="1793426"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P-470</a:t>
              </a:r>
              <a:endParaRPr sz="1900"/>
            </a:p>
          </p:txBody>
        </p:sp>
        <p:sp>
          <p:nvSpPr>
            <p:cNvPr id="664" name="Google Shape;664;g2fe42c5e765_0_731"/>
            <p:cNvSpPr/>
            <p:nvPr/>
          </p:nvSpPr>
          <p:spPr>
            <a:xfrm>
              <a:off x="3585174"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g2fe42c5e765_0_731"/>
            <p:cNvSpPr txBox="1"/>
            <p:nvPr/>
          </p:nvSpPr>
          <p:spPr>
            <a:xfrm>
              <a:off x="3585174"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P-471</a:t>
              </a:r>
              <a:endParaRPr sz="1900"/>
            </a:p>
          </p:txBody>
        </p:sp>
        <p:sp>
          <p:nvSpPr>
            <p:cNvPr id="666" name="Google Shape;666;g2fe42c5e765_0_731"/>
            <p:cNvSpPr/>
            <p:nvPr/>
          </p:nvSpPr>
          <p:spPr>
            <a:xfrm>
              <a:off x="5376923" y="1801178"/>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g2fe42c5e765_0_731"/>
            <p:cNvSpPr txBox="1"/>
            <p:nvPr/>
          </p:nvSpPr>
          <p:spPr>
            <a:xfrm>
              <a:off x="5376923" y="1801178"/>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P-474-SPI</a:t>
              </a:r>
              <a:endParaRPr sz="1900"/>
            </a:p>
          </p:txBody>
        </p:sp>
        <p:sp>
          <p:nvSpPr>
            <p:cNvPr id="668" name="Google Shape;668;g2fe42c5e765_0_731"/>
            <p:cNvSpPr/>
            <p:nvPr/>
          </p:nvSpPr>
          <p:spPr>
            <a:xfrm>
              <a:off x="5376923" y="2443221"/>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g2fe42c5e765_0_731"/>
            <p:cNvSpPr txBox="1"/>
            <p:nvPr/>
          </p:nvSpPr>
          <p:spPr>
            <a:xfrm>
              <a:off x="5376923" y="2443221"/>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P-472-BEAR</a:t>
              </a:r>
              <a:endParaRPr sz="1900"/>
            </a:p>
          </p:txBody>
        </p:sp>
      </p:grpSp>
      <p:cxnSp>
        <p:nvCxnSpPr>
          <p:cNvPr id="670" name="Google Shape;670;g2fe42c5e765_0_731"/>
          <p:cNvCxnSpPr/>
          <p:nvPr/>
        </p:nvCxnSpPr>
        <p:spPr>
          <a:xfrm>
            <a:off x="9723976" y="4684667"/>
            <a:ext cx="0" cy="886800"/>
          </a:xfrm>
          <a:prstGeom prst="straightConnector1">
            <a:avLst/>
          </a:prstGeom>
          <a:noFill/>
          <a:ln cap="flat" cmpd="sng" w="12700">
            <a:solidFill>
              <a:srgbClr val="46797C"/>
            </a:solidFill>
            <a:prstDash val="solid"/>
            <a:round/>
            <a:headEnd len="sm" w="sm" type="none"/>
            <a:tailEnd len="sm" w="sm" type="none"/>
          </a:ln>
        </p:spPr>
      </p:cxnSp>
      <p:sp>
        <p:nvSpPr>
          <p:cNvPr id="671" name="Google Shape;671;g2fe42c5e765_0_731"/>
          <p:cNvSpPr txBox="1"/>
          <p:nvPr>
            <p:ph type="title"/>
          </p:nvPr>
        </p:nvSpPr>
        <p:spPr>
          <a:xfrm>
            <a:off x="3245507" y="26206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Process Flow &amp; Required Forms</a:t>
            </a:r>
            <a:endParaRPr/>
          </a:p>
        </p:txBody>
      </p:sp>
      <p:sp>
        <p:nvSpPr>
          <p:cNvPr id="672" name="Google Shape;672;g2fe42c5e765_0_731"/>
          <p:cNvSpPr txBox="1"/>
          <p:nvPr/>
        </p:nvSpPr>
        <p:spPr>
          <a:xfrm>
            <a:off x="6942983" y="2592632"/>
            <a:ext cx="2780700" cy="615600"/>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i="1" lang="en-US" sz="1600">
                <a:solidFill>
                  <a:srgbClr val="7FA6A5"/>
                </a:solidFill>
                <a:latin typeface="Calibri"/>
                <a:ea typeface="Calibri"/>
                <a:cs typeface="Calibri"/>
                <a:sym typeface="Calibri"/>
              </a:rPr>
              <a:t>May be submitted in tandem </a:t>
            </a:r>
            <a:endParaRPr sz="1900"/>
          </a:p>
          <a:p>
            <a:pPr indent="0" lvl="0" marL="0" marR="0" rtl="0" algn="ctr">
              <a:spcBef>
                <a:spcPts val="0"/>
              </a:spcBef>
              <a:spcAft>
                <a:spcPts val="0"/>
              </a:spcAft>
              <a:buNone/>
            </a:pPr>
            <a:r>
              <a:rPr i="1" lang="en-US" sz="1600">
                <a:solidFill>
                  <a:srgbClr val="7FA6A5"/>
                </a:solidFill>
                <a:latin typeface="Calibri"/>
                <a:ea typeface="Calibri"/>
                <a:cs typeface="Calibri"/>
                <a:sym typeface="Calibri"/>
              </a:rPr>
              <a:t>with the P-471</a:t>
            </a:r>
            <a:endParaRPr sz="1900"/>
          </a:p>
        </p:txBody>
      </p:sp>
      <p:grpSp>
        <p:nvGrpSpPr>
          <p:cNvPr id="673" name="Google Shape;673;g2fe42c5e765_0_731"/>
          <p:cNvGrpSpPr/>
          <p:nvPr/>
        </p:nvGrpSpPr>
        <p:grpSpPr>
          <a:xfrm>
            <a:off x="8780288" y="5453783"/>
            <a:ext cx="1887953" cy="943976"/>
            <a:chOff x="342" y="0"/>
            <a:chExt cx="1416000" cy="708000"/>
          </a:xfrm>
        </p:grpSpPr>
        <p:sp>
          <p:nvSpPr>
            <p:cNvPr id="674" name="Google Shape;674;g2fe42c5e765_0_731"/>
            <p:cNvSpPr/>
            <p:nvPr/>
          </p:nvSpPr>
          <p:spPr>
            <a:xfrm>
              <a:off x="342" y="0"/>
              <a:ext cx="1416000" cy="708000"/>
            </a:xfrm>
            <a:prstGeom prst="rect">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g2fe42c5e765_0_731"/>
            <p:cNvSpPr txBox="1"/>
            <p:nvPr/>
          </p:nvSpPr>
          <p:spPr>
            <a:xfrm>
              <a:off x="342" y="0"/>
              <a:ext cx="1416000" cy="708000"/>
            </a:xfrm>
            <a:prstGeom prst="rect">
              <a:avLst/>
            </a:prstGeom>
            <a:noFill/>
            <a:ln>
              <a:noFill/>
            </a:ln>
          </p:spPr>
          <p:txBody>
            <a:bodyPr anchorCtr="0" anchor="ctr" bIns="18600" lIns="18600" spcFirstLastPara="1" rIns="18600" wrap="square" tIns="1860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488-Service Substitution</a:t>
              </a:r>
              <a:endParaRPr sz="1900"/>
            </a:p>
          </p:txBody>
        </p:sp>
      </p:grpSp>
      <p:cxnSp>
        <p:nvCxnSpPr>
          <p:cNvPr id="676" name="Google Shape;676;g2fe42c5e765_0_731"/>
          <p:cNvCxnSpPr/>
          <p:nvPr/>
        </p:nvCxnSpPr>
        <p:spPr>
          <a:xfrm>
            <a:off x="4632960" y="3550920"/>
            <a:ext cx="2780700" cy="0"/>
          </a:xfrm>
          <a:prstGeom prst="straightConnector1">
            <a:avLst/>
          </a:prstGeom>
          <a:noFill/>
          <a:ln cap="flat" cmpd="sng" w="9525">
            <a:solidFill>
              <a:srgbClr val="7FA6A5"/>
            </a:solidFill>
            <a:prstDash val="solid"/>
            <a:round/>
            <a:headEnd len="sm" w="sm" type="none"/>
            <a:tailEnd len="sm" w="sm" type="none"/>
          </a:ln>
        </p:spPr>
      </p:cxnSp>
      <p:cxnSp>
        <p:nvCxnSpPr>
          <p:cNvPr id="677" name="Google Shape;677;g2fe42c5e765_0_731"/>
          <p:cNvCxnSpPr/>
          <p:nvPr/>
        </p:nvCxnSpPr>
        <p:spPr>
          <a:xfrm>
            <a:off x="8333477" y="3769360"/>
            <a:ext cx="0" cy="512400"/>
          </a:xfrm>
          <a:prstGeom prst="straightConnector1">
            <a:avLst/>
          </a:prstGeom>
          <a:noFill/>
          <a:ln cap="flat" cmpd="sng" w="9525">
            <a:solidFill>
              <a:srgbClr val="7FA6A5"/>
            </a:solidFill>
            <a:prstDash val="dash"/>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2fe42c5e765_0_760"/>
          <p:cNvSpPr txBox="1"/>
          <p:nvPr>
            <p:ph type="title"/>
          </p:nvPr>
        </p:nvSpPr>
        <p:spPr>
          <a:xfrm>
            <a:off x="2967965" y="220765"/>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P-484 Part 2 will ask…</a:t>
            </a:r>
            <a:endParaRPr/>
          </a:p>
        </p:txBody>
      </p:sp>
      <p:sp>
        <p:nvSpPr>
          <p:cNvPr id="684" name="Google Shape;684;g2fe42c5e765_0_760"/>
          <p:cNvSpPr txBox="1"/>
          <p:nvPr>
            <p:ph idx="1" type="body"/>
          </p:nvPr>
        </p:nvSpPr>
        <p:spPr>
          <a:xfrm>
            <a:off x="2967965" y="1158488"/>
            <a:ext cx="8336700" cy="5699700"/>
          </a:xfrm>
          <a:prstGeom prst="rect">
            <a:avLst/>
          </a:prstGeom>
          <a:noFill/>
          <a:ln>
            <a:noFill/>
          </a:ln>
        </p:spPr>
        <p:txBody>
          <a:bodyPr anchorCtr="0" anchor="t" bIns="60925" lIns="121900" spcFirstLastPara="1" rIns="121900" wrap="square" tIns="60925">
            <a:noAutofit/>
          </a:bodyPr>
          <a:lstStyle/>
          <a:p>
            <a:pPr indent="-457200" lvl="1" marL="457200" rtl="0" algn="l">
              <a:spcBef>
                <a:spcPts val="0"/>
              </a:spcBef>
              <a:spcAft>
                <a:spcPts val="0"/>
              </a:spcAft>
              <a:buClr>
                <a:schemeClr val="lt1"/>
              </a:buClr>
              <a:buSzPts val="1200"/>
              <a:buFont typeface="Arial"/>
              <a:buChar char="•"/>
            </a:pPr>
            <a:r>
              <a:rPr lang="en-US" sz="1200"/>
              <a:t>How the project will prevent/address issues</a:t>
            </a:r>
            <a:endParaRPr/>
          </a:p>
          <a:p>
            <a:pPr indent="-381000" lvl="0" marL="457200" rtl="0" algn="l">
              <a:spcBef>
                <a:spcPts val="200"/>
              </a:spcBef>
              <a:spcAft>
                <a:spcPts val="0"/>
              </a:spcAft>
              <a:buClr>
                <a:schemeClr val="lt1"/>
              </a:buClr>
              <a:buSzPts val="1200"/>
              <a:buNone/>
            </a:pPr>
            <a:r>
              <a:t/>
            </a:r>
            <a:endParaRPr sz="1200"/>
          </a:p>
          <a:p>
            <a:pPr indent="-457200" lvl="0" marL="457200" rtl="0" algn="l">
              <a:spcBef>
                <a:spcPts val="200"/>
              </a:spcBef>
              <a:spcAft>
                <a:spcPts val="0"/>
              </a:spcAft>
              <a:buClr>
                <a:schemeClr val="lt1"/>
              </a:buClr>
              <a:buSzPts val="1200"/>
              <a:buChar char="•"/>
            </a:pPr>
            <a:r>
              <a:rPr lang="en-US" sz="1200"/>
              <a:t>How funding will:</a:t>
            </a:r>
            <a:endParaRPr/>
          </a:p>
          <a:p>
            <a:pPr indent="-381000" lvl="1" marL="990600" rtl="0" algn="l">
              <a:spcBef>
                <a:spcPts val="200"/>
              </a:spcBef>
              <a:spcAft>
                <a:spcPts val="0"/>
              </a:spcAft>
              <a:buClr>
                <a:schemeClr val="lt1"/>
              </a:buClr>
              <a:buSzPts val="1200"/>
              <a:buChar char="–"/>
            </a:pPr>
            <a:r>
              <a:rPr lang="en-US" sz="1200"/>
              <a:t>Protect Network and Data</a:t>
            </a:r>
            <a:endParaRPr/>
          </a:p>
          <a:p>
            <a:pPr indent="-381000" lvl="1" marL="990600" rtl="0" algn="l">
              <a:spcBef>
                <a:spcPts val="200"/>
              </a:spcBef>
              <a:spcAft>
                <a:spcPts val="0"/>
              </a:spcAft>
              <a:buClr>
                <a:schemeClr val="lt1"/>
              </a:buClr>
              <a:buSzPts val="1200"/>
              <a:buChar char="–"/>
            </a:pPr>
            <a:r>
              <a:rPr lang="en-US" sz="1200"/>
              <a:t>Types of Equipment/Services Planned</a:t>
            </a:r>
            <a:endParaRPr/>
          </a:p>
          <a:p>
            <a:pPr indent="-381000" lvl="1" marL="990600" rtl="0" algn="l">
              <a:spcBef>
                <a:spcPts val="200"/>
              </a:spcBef>
              <a:spcAft>
                <a:spcPts val="0"/>
              </a:spcAft>
              <a:buClr>
                <a:schemeClr val="lt1"/>
              </a:buClr>
              <a:buSzPts val="1200"/>
              <a:buChar char="–"/>
            </a:pPr>
            <a:r>
              <a:rPr lang="en-US" sz="1200"/>
              <a:t>How it will be used</a:t>
            </a:r>
            <a:endParaRPr/>
          </a:p>
          <a:p>
            <a:pPr indent="-381000" lvl="1" marL="990600" rtl="0" algn="l">
              <a:spcBef>
                <a:spcPts val="200"/>
              </a:spcBef>
              <a:spcAft>
                <a:spcPts val="0"/>
              </a:spcAft>
              <a:buClr>
                <a:schemeClr val="lt1"/>
              </a:buClr>
              <a:buSzPts val="1200"/>
              <a:buChar char="–"/>
            </a:pPr>
            <a:r>
              <a:rPr lang="en-US" sz="1200"/>
              <a:t>Self-Sustaining Capacity</a:t>
            </a:r>
            <a:endParaRPr/>
          </a:p>
          <a:p>
            <a:pPr indent="-381000" lvl="0" marL="457200" rtl="0" algn="l">
              <a:spcBef>
                <a:spcPts val="200"/>
              </a:spcBef>
              <a:spcAft>
                <a:spcPts val="0"/>
              </a:spcAft>
              <a:buClr>
                <a:schemeClr val="lt1"/>
              </a:buClr>
              <a:buSzPts val="1200"/>
              <a:buNone/>
            </a:pPr>
            <a:r>
              <a:t/>
            </a:r>
            <a:endParaRPr sz="1200"/>
          </a:p>
          <a:p>
            <a:pPr indent="-457200" lvl="0" marL="457200" rtl="0" algn="l">
              <a:spcBef>
                <a:spcPts val="200"/>
              </a:spcBef>
              <a:spcAft>
                <a:spcPts val="0"/>
              </a:spcAft>
              <a:buClr>
                <a:schemeClr val="lt1"/>
              </a:buClr>
              <a:buSzPts val="1200"/>
              <a:buChar char="•"/>
            </a:pPr>
            <a:r>
              <a:rPr lang="en-US" sz="1200"/>
              <a:t>Experience:</a:t>
            </a:r>
            <a:endParaRPr/>
          </a:p>
          <a:p>
            <a:pPr indent="-381000" lvl="1" marL="990600" rtl="0" algn="l">
              <a:spcBef>
                <a:spcPts val="200"/>
              </a:spcBef>
              <a:spcAft>
                <a:spcPts val="0"/>
              </a:spcAft>
              <a:buClr>
                <a:schemeClr val="lt1"/>
              </a:buClr>
              <a:buSzPts val="1200"/>
              <a:buChar char="–"/>
            </a:pPr>
            <a:r>
              <a:rPr lang="en-US" sz="1200"/>
              <a:t>Implementing protections/measures</a:t>
            </a:r>
            <a:endParaRPr/>
          </a:p>
          <a:p>
            <a:pPr indent="-381000" lvl="1" marL="990600" rtl="0" algn="l">
              <a:spcBef>
                <a:spcPts val="200"/>
              </a:spcBef>
              <a:spcAft>
                <a:spcPts val="0"/>
              </a:spcAft>
              <a:buClr>
                <a:schemeClr val="lt1"/>
              </a:buClr>
              <a:buSzPts val="1200"/>
              <a:buChar char="–"/>
            </a:pPr>
            <a:r>
              <a:rPr lang="en-US" sz="1200"/>
              <a:t>Years experience</a:t>
            </a:r>
            <a:endParaRPr/>
          </a:p>
          <a:p>
            <a:pPr indent="-381000" lvl="1" marL="990600" rtl="0" algn="l">
              <a:spcBef>
                <a:spcPts val="200"/>
              </a:spcBef>
              <a:spcAft>
                <a:spcPts val="0"/>
              </a:spcAft>
              <a:buClr>
                <a:schemeClr val="lt1"/>
              </a:buClr>
              <a:buSzPts val="1200"/>
              <a:buChar char="–"/>
            </a:pPr>
            <a:r>
              <a:rPr lang="en-US" sz="1200"/>
              <a:t>Officer/Senior staff member designed</a:t>
            </a:r>
            <a:endParaRPr/>
          </a:p>
          <a:p>
            <a:pPr indent="0" lvl="0" marL="0" rtl="0" algn="l">
              <a:spcBef>
                <a:spcPts val="200"/>
              </a:spcBef>
              <a:spcAft>
                <a:spcPts val="0"/>
              </a:spcAft>
              <a:buClr>
                <a:schemeClr val="lt1"/>
              </a:buClr>
              <a:buSzPts val="1200"/>
              <a:buNone/>
            </a:pPr>
            <a:r>
              <a:rPr lang="en-US" sz="1200"/>
              <a:t>   </a:t>
            </a:r>
            <a:endParaRPr/>
          </a:p>
          <a:p>
            <a:pPr indent="-457200" lvl="0" marL="457200" rtl="0" algn="l">
              <a:spcBef>
                <a:spcPts val="200"/>
              </a:spcBef>
              <a:spcAft>
                <a:spcPts val="0"/>
              </a:spcAft>
              <a:buClr>
                <a:schemeClr val="lt1"/>
              </a:buClr>
              <a:buSzPts val="1200"/>
              <a:buChar char="•"/>
            </a:pPr>
            <a:r>
              <a:rPr lang="en-US" sz="1200"/>
              <a:t>Details of Recent Incidents (One-year):</a:t>
            </a:r>
            <a:endParaRPr/>
          </a:p>
          <a:p>
            <a:pPr indent="-381000" lvl="1" marL="990600" rtl="0" algn="l">
              <a:spcBef>
                <a:spcPts val="200"/>
              </a:spcBef>
              <a:spcAft>
                <a:spcPts val="0"/>
              </a:spcAft>
              <a:buClr>
                <a:schemeClr val="lt1"/>
              </a:buClr>
              <a:buSzPts val="1200"/>
              <a:buChar char="–"/>
            </a:pPr>
            <a:r>
              <a:rPr lang="en-US" sz="1200"/>
              <a:t>When</a:t>
            </a:r>
            <a:endParaRPr/>
          </a:p>
          <a:p>
            <a:pPr indent="-381000" lvl="1" marL="990600" rtl="0" algn="l">
              <a:spcBef>
                <a:spcPts val="200"/>
              </a:spcBef>
              <a:spcAft>
                <a:spcPts val="0"/>
              </a:spcAft>
              <a:buClr>
                <a:schemeClr val="lt1"/>
              </a:buClr>
              <a:buSzPts val="1200"/>
              <a:buChar char="–"/>
            </a:pPr>
            <a:r>
              <a:rPr lang="en-US" sz="1200"/>
              <a:t>How</a:t>
            </a:r>
            <a:endParaRPr/>
          </a:p>
          <a:p>
            <a:pPr indent="-381000" lvl="1" marL="990600" rtl="0" algn="l">
              <a:spcBef>
                <a:spcPts val="200"/>
              </a:spcBef>
              <a:spcAft>
                <a:spcPts val="0"/>
              </a:spcAft>
              <a:buClr>
                <a:schemeClr val="lt1"/>
              </a:buClr>
              <a:buSzPts val="1200"/>
              <a:buChar char="–"/>
            </a:pPr>
            <a:r>
              <a:rPr lang="en-US" sz="1200"/>
              <a:t>Impact</a:t>
            </a:r>
            <a:endParaRPr/>
          </a:p>
          <a:p>
            <a:pPr indent="-381000" lvl="1" marL="990600" rtl="0" algn="l">
              <a:spcBef>
                <a:spcPts val="200"/>
              </a:spcBef>
              <a:spcAft>
                <a:spcPts val="0"/>
              </a:spcAft>
              <a:buClr>
                <a:schemeClr val="lt1"/>
              </a:buClr>
              <a:buSzPts val="1200"/>
              <a:buChar char="–"/>
            </a:pPr>
            <a:r>
              <a:rPr lang="en-US" sz="1200"/>
              <a:t>Vulnerabilities exploited &amp; techniques used</a:t>
            </a:r>
            <a:endParaRPr/>
          </a:p>
          <a:p>
            <a:pPr indent="-381000" lvl="1" marL="990600" rtl="0" algn="l">
              <a:spcBef>
                <a:spcPts val="200"/>
              </a:spcBef>
              <a:spcAft>
                <a:spcPts val="0"/>
              </a:spcAft>
              <a:buClr>
                <a:schemeClr val="lt1"/>
              </a:buClr>
              <a:buSzPts val="1200"/>
              <a:buChar char="–"/>
            </a:pPr>
            <a:r>
              <a:rPr lang="en-US" sz="1200"/>
              <a:t>Identity of bad actors, if known</a:t>
            </a:r>
            <a:endParaRPr/>
          </a:p>
          <a:p>
            <a:pPr indent="-381000" lvl="0" marL="457200" rtl="0" algn="l">
              <a:spcBef>
                <a:spcPts val="200"/>
              </a:spcBef>
              <a:spcAft>
                <a:spcPts val="0"/>
              </a:spcAft>
              <a:buClr>
                <a:schemeClr val="lt1"/>
              </a:buClr>
              <a:buSzPts val="1200"/>
              <a:buNone/>
            </a:pPr>
            <a:r>
              <a:t/>
            </a:r>
            <a:endParaRPr sz="1200"/>
          </a:p>
          <a:p>
            <a:pPr indent="-457200" lvl="0" marL="457200" rtl="0" algn="l">
              <a:spcBef>
                <a:spcPts val="200"/>
              </a:spcBef>
              <a:spcAft>
                <a:spcPts val="0"/>
              </a:spcAft>
              <a:buClr>
                <a:schemeClr val="lt1"/>
              </a:buClr>
              <a:buSzPts val="1200"/>
              <a:buChar char="•"/>
            </a:pPr>
            <a:r>
              <a:rPr lang="en-US" sz="1200"/>
              <a:t>Best Practices:</a:t>
            </a:r>
            <a:endParaRPr/>
          </a:p>
          <a:p>
            <a:pPr indent="-381000" lvl="1" marL="990600" rtl="0" algn="l">
              <a:spcBef>
                <a:spcPts val="200"/>
              </a:spcBef>
              <a:spcAft>
                <a:spcPts val="0"/>
              </a:spcAft>
              <a:buClr>
                <a:schemeClr val="lt1"/>
              </a:buClr>
              <a:buSzPts val="1200"/>
              <a:buChar char="–"/>
            </a:pPr>
            <a:r>
              <a:rPr lang="en-US" sz="1200"/>
              <a:t>CISA</a:t>
            </a:r>
            <a:endParaRPr/>
          </a:p>
          <a:p>
            <a:pPr indent="-381000" lvl="1" marL="990600" rtl="0" algn="l">
              <a:spcBef>
                <a:spcPts val="200"/>
              </a:spcBef>
              <a:spcAft>
                <a:spcPts val="0"/>
              </a:spcAft>
              <a:buClr>
                <a:schemeClr val="lt1"/>
              </a:buClr>
              <a:buSzPts val="1200"/>
              <a:buChar char="–"/>
            </a:pPr>
            <a:r>
              <a:rPr lang="en-US" sz="1200"/>
              <a:t>US Ed </a:t>
            </a:r>
            <a:endParaRPr/>
          </a:p>
          <a:p>
            <a:pPr indent="-381000" lvl="1" marL="990600" rtl="0" algn="l">
              <a:spcBef>
                <a:spcPts val="200"/>
              </a:spcBef>
              <a:spcAft>
                <a:spcPts val="0"/>
              </a:spcAft>
              <a:buClr>
                <a:schemeClr val="lt1"/>
              </a:buClr>
              <a:buSzPts val="1200"/>
              <a:buChar char="–"/>
            </a:pPr>
            <a:r>
              <a:rPr lang="en-US" sz="1200"/>
              <a:t>Participation in collaborative/information-sharing groups (not required)</a:t>
            </a:r>
            <a:endParaRPr/>
          </a:p>
          <a:p>
            <a:pPr indent="-457200" lvl="0" marL="457200" rtl="0" algn="l">
              <a:spcBef>
                <a:spcPts val="200"/>
              </a:spcBef>
              <a:spcAft>
                <a:spcPts val="0"/>
              </a:spcAft>
              <a:buClr>
                <a:schemeClr val="lt1"/>
              </a:buClr>
              <a:buSzPts val="1200"/>
              <a:buChar char="•"/>
            </a:pPr>
            <a:r>
              <a:rPr lang="en-US" sz="1200"/>
              <a:t>Cost and Funding:</a:t>
            </a:r>
            <a:endParaRPr/>
          </a:p>
          <a:p>
            <a:pPr indent="-381000" lvl="1" marL="990600" rtl="0" algn="l">
              <a:spcBef>
                <a:spcPts val="200"/>
              </a:spcBef>
              <a:spcAft>
                <a:spcPts val="0"/>
              </a:spcAft>
              <a:buClr>
                <a:schemeClr val="lt1"/>
              </a:buClr>
              <a:buSzPts val="1200"/>
              <a:buChar char="–"/>
            </a:pPr>
            <a:r>
              <a:rPr lang="en-US" sz="1200"/>
              <a:t>Total Estimated Costs</a:t>
            </a:r>
            <a:endParaRPr/>
          </a:p>
          <a:p>
            <a:pPr indent="-381000" lvl="1" marL="990600" rtl="0" algn="l">
              <a:spcBef>
                <a:spcPts val="200"/>
              </a:spcBef>
              <a:spcAft>
                <a:spcPts val="0"/>
              </a:spcAft>
              <a:buClr>
                <a:schemeClr val="lt1"/>
              </a:buClr>
              <a:buSzPts val="1200"/>
              <a:buChar char="–"/>
            </a:pPr>
            <a:r>
              <a:rPr lang="en-US" sz="1200"/>
              <a:t>Source of Non-Discount Costs Coverage</a:t>
            </a:r>
            <a:endParaRPr/>
          </a:p>
          <a:p>
            <a:pPr indent="-381000" lvl="1" marL="990600" rtl="0" algn="l">
              <a:spcBef>
                <a:spcPts val="200"/>
              </a:spcBef>
              <a:spcAft>
                <a:spcPts val="0"/>
              </a:spcAft>
              <a:buClr>
                <a:schemeClr val="lt1"/>
              </a:buClr>
              <a:buSzPts val="1200"/>
              <a:buChar char="–"/>
            </a:pPr>
            <a:r>
              <a:rPr lang="en-US" sz="1200"/>
              <a:t>Other Funding Received/Expected</a:t>
            </a:r>
            <a:endParaRPr/>
          </a:p>
          <a:p>
            <a:pPr indent="-381000" lvl="1" marL="990600" rtl="0" algn="l">
              <a:spcBef>
                <a:spcPts val="200"/>
              </a:spcBef>
              <a:spcAft>
                <a:spcPts val="0"/>
              </a:spcAft>
              <a:buClr>
                <a:schemeClr val="lt1"/>
              </a:buClr>
              <a:buSzPts val="1200"/>
              <a:buChar char="–"/>
            </a:pPr>
            <a:r>
              <a:rPr lang="en-US" sz="1200"/>
              <a:t>Free/No-cost resources to be required of service provider</a:t>
            </a:r>
            <a:endParaRPr/>
          </a:p>
          <a:p>
            <a:pPr indent="-381000" lvl="1" marL="990600" rtl="0" algn="l">
              <a:spcBef>
                <a:spcPts val="200"/>
              </a:spcBef>
              <a:spcAft>
                <a:spcPts val="0"/>
              </a:spcAft>
              <a:buClr>
                <a:schemeClr val="lt1"/>
              </a:buClr>
              <a:buSzPts val="1200"/>
              <a:buChar char="–"/>
            </a:pPr>
            <a:r>
              <a:rPr lang="en-US" sz="1200"/>
              <a:t>If service provider will be required to capture cost-effectiveness/readiness data</a:t>
            </a:r>
            <a:endParaRPr/>
          </a:p>
          <a:p>
            <a:pPr indent="-381000" lvl="1" marL="990600" rtl="0" algn="l">
              <a:spcBef>
                <a:spcPts val="200"/>
              </a:spcBef>
              <a:spcAft>
                <a:spcPts val="0"/>
              </a:spcAft>
              <a:buClr>
                <a:schemeClr val="lt1"/>
              </a:buClr>
              <a:buSzPts val="1200"/>
              <a:buChar char="–"/>
            </a:pPr>
            <a:r>
              <a:rPr lang="en-US" sz="1200"/>
              <a:t>Other non-monetary challenges</a:t>
            </a:r>
            <a:endParaRPr/>
          </a:p>
          <a:p>
            <a:pPr indent="-381000" lvl="0" marL="457200" rtl="0" algn="l">
              <a:spcBef>
                <a:spcPts val="200"/>
              </a:spcBef>
              <a:spcAft>
                <a:spcPts val="0"/>
              </a:spcAft>
              <a:buClr>
                <a:schemeClr val="lt1"/>
              </a:buClr>
              <a:buSzPts val="1200"/>
              <a:buNone/>
            </a:pPr>
            <a:r>
              <a:t/>
            </a:r>
            <a:endParaRPr sz="1200"/>
          </a:p>
          <a:p>
            <a:pPr indent="-457200" lvl="0" marL="457200" rtl="0" algn="l">
              <a:spcBef>
                <a:spcPts val="200"/>
              </a:spcBef>
              <a:spcAft>
                <a:spcPts val="0"/>
              </a:spcAft>
              <a:buClr>
                <a:schemeClr val="lt1"/>
              </a:buClr>
              <a:buSzPts val="1200"/>
              <a:buChar char="•"/>
            </a:pPr>
            <a:r>
              <a:rPr lang="en-US" sz="1200"/>
              <a:t>Baseline Data :</a:t>
            </a:r>
            <a:endParaRPr/>
          </a:p>
          <a:p>
            <a:pPr indent="-381000" lvl="1" marL="990600" rtl="0" algn="l">
              <a:spcBef>
                <a:spcPts val="200"/>
              </a:spcBef>
              <a:spcAft>
                <a:spcPts val="0"/>
              </a:spcAft>
              <a:buClr>
                <a:schemeClr val="lt1"/>
              </a:buClr>
              <a:buSzPts val="1200"/>
              <a:buChar char="–"/>
            </a:pPr>
            <a:r>
              <a:rPr lang="en-US" sz="1200"/>
              <a:t>Current posture</a:t>
            </a:r>
            <a:endParaRPr/>
          </a:p>
          <a:p>
            <a:pPr indent="-381000" lvl="1" marL="990600" rtl="0" algn="l">
              <a:spcBef>
                <a:spcPts val="200"/>
              </a:spcBef>
              <a:spcAft>
                <a:spcPts val="0"/>
              </a:spcAft>
              <a:buClr>
                <a:schemeClr val="lt1"/>
              </a:buClr>
              <a:buSzPts val="1200"/>
              <a:buChar char="–"/>
            </a:pPr>
            <a:r>
              <a:rPr lang="en-US" sz="1200"/>
              <a:t>Management/mitigation</a:t>
            </a:r>
            <a:endParaRPr/>
          </a:p>
          <a:p>
            <a:pPr indent="-381000" lvl="1" marL="990600" rtl="0" algn="l">
              <a:spcBef>
                <a:spcPts val="200"/>
              </a:spcBef>
              <a:spcAft>
                <a:spcPts val="0"/>
              </a:spcAft>
              <a:buClr>
                <a:schemeClr val="lt1"/>
              </a:buClr>
              <a:buSzPts val="1200"/>
              <a:buChar char="–"/>
            </a:pPr>
            <a:r>
              <a:rPr lang="en-US" sz="1200"/>
              <a:t>Security flaws</a:t>
            </a:r>
            <a:endParaRPr/>
          </a:p>
          <a:p>
            <a:pPr indent="-381000" lvl="1" marL="990600" rtl="0" algn="l">
              <a:spcBef>
                <a:spcPts val="200"/>
              </a:spcBef>
              <a:spcAft>
                <a:spcPts val="0"/>
              </a:spcAft>
              <a:buClr>
                <a:schemeClr val="lt1"/>
              </a:buClr>
              <a:buSzPts val="1200"/>
              <a:buChar char="–"/>
            </a:pPr>
            <a:r>
              <a:rPr lang="en-US" sz="1200"/>
              <a:t>Routine backups</a:t>
            </a:r>
            <a:endParaRPr/>
          </a:p>
          <a:p>
            <a:pPr indent="-381000" lvl="1" marL="990600" rtl="0" algn="l">
              <a:spcBef>
                <a:spcPts val="200"/>
              </a:spcBef>
              <a:spcAft>
                <a:spcPts val="0"/>
              </a:spcAft>
              <a:buClr>
                <a:schemeClr val="lt1"/>
              </a:buClr>
              <a:buSzPts val="1200"/>
              <a:buChar char="–"/>
            </a:pPr>
            <a:r>
              <a:rPr lang="en-US" sz="1200"/>
              <a:t>Planned cybersecurity changes/advancements outside of the Pilot</a:t>
            </a:r>
            <a:endParaRPr/>
          </a:p>
          <a:p>
            <a:pPr indent="-381000" lvl="0" marL="457200" rtl="0" algn="l">
              <a:spcBef>
                <a:spcPts val="200"/>
              </a:spcBef>
              <a:spcAft>
                <a:spcPts val="0"/>
              </a:spcAft>
              <a:buClr>
                <a:schemeClr val="lt1"/>
              </a:buClr>
              <a:buSzPts val="1200"/>
              <a:buNone/>
            </a:pPr>
            <a:r>
              <a:t/>
            </a:r>
            <a:endParaRPr sz="1200"/>
          </a:p>
          <a:p>
            <a:pPr indent="-457200" lvl="0" marL="457200" rtl="0" algn="l">
              <a:spcBef>
                <a:spcPts val="200"/>
              </a:spcBef>
              <a:spcAft>
                <a:spcPts val="0"/>
              </a:spcAft>
              <a:buClr>
                <a:schemeClr val="lt1"/>
              </a:buClr>
              <a:buSzPts val="1200"/>
              <a:buChar char="•"/>
            </a:pPr>
            <a:r>
              <a:rPr lang="en-US" sz="1200"/>
              <a:t>Training Policies &amp; Procedures:</a:t>
            </a:r>
            <a:endParaRPr/>
          </a:p>
          <a:p>
            <a:pPr indent="-381000" lvl="1" marL="990600" rtl="0" algn="l">
              <a:spcBef>
                <a:spcPts val="200"/>
              </a:spcBef>
              <a:spcAft>
                <a:spcPts val="0"/>
              </a:spcAft>
              <a:buClr>
                <a:schemeClr val="lt1"/>
              </a:buClr>
              <a:buSzPts val="1200"/>
              <a:buChar char="–"/>
            </a:pPr>
            <a:r>
              <a:rPr lang="en-US" sz="1200"/>
              <a:t>Frequency and Sessions: Staff and student training</a:t>
            </a:r>
            <a:endParaRPr/>
          </a:p>
          <a:p>
            <a:pPr indent="-381000" lvl="1" marL="990600" rtl="0" algn="l">
              <a:spcBef>
                <a:spcPts val="200"/>
              </a:spcBef>
              <a:spcAft>
                <a:spcPts val="0"/>
              </a:spcAft>
              <a:buClr>
                <a:schemeClr val="lt1"/>
              </a:buClr>
              <a:buSzPts val="1200"/>
              <a:buChar char="–"/>
            </a:pPr>
            <a:r>
              <a:rPr lang="en-US" sz="1200"/>
              <a:t>Participation Rates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pSp>
        <p:nvGrpSpPr>
          <p:cNvPr id="690" name="Google Shape;690;g2fe42c5e765_0_766"/>
          <p:cNvGrpSpPr/>
          <p:nvPr/>
        </p:nvGrpSpPr>
        <p:grpSpPr>
          <a:xfrm>
            <a:off x="2636923" y="3183162"/>
            <a:ext cx="9157566" cy="2074503"/>
            <a:chOff x="1677" y="1342705"/>
            <a:chExt cx="6868346" cy="1555916"/>
          </a:xfrm>
        </p:grpSpPr>
        <p:sp>
          <p:nvSpPr>
            <p:cNvPr id="691" name="Google Shape;691;g2fe42c5e765_0_766"/>
            <p:cNvSpPr/>
            <p:nvPr/>
          </p:nvSpPr>
          <p:spPr>
            <a:xfrm>
              <a:off x="5078298" y="2349901"/>
              <a:ext cx="298500" cy="321000"/>
            </a:xfrm>
            <a:custGeom>
              <a:rect b="b" l="l" r="r" t="t"/>
              <a:pathLst>
                <a:path extrusionOk="0" h="120000" w="120000">
                  <a:moveTo>
                    <a:pt x="0" y="0"/>
                  </a:moveTo>
                  <a:lnTo>
                    <a:pt x="98470" y="0"/>
                  </a:lnTo>
                  <a:lnTo>
                    <a:pt x="98470" y="196939"/>
                  </a:lnTo>
                  <a:lnTo>
                    <a:pt x="196940" y="196939"/>
                  </a:lnTo>
                </a:path>
              </a:pathLst>
            </a:custGeom>
            <a:noFill/>
            <a:ln cap="flat" cmpd="sng" w="12700">
              <a:solidFill>
                <a:srgbClr val="46797C"/>
              </a:solidFill>
              <a:prstDash val="solid"/>
              <a:miter lim="800000"/>
              <a:headEnd len="sm" w="sm" type="none"/>
              <a:tailEnd len="sm" w="sm" type="none"/>
            </a:ln>
          </p:spPr>
        </p:sp>
        <p:sp>
          <p:nvSpPr>
            <p:cNvPr id="692" name="Google Shape;692;g2fe42c5e765_0_766"/>
            <p:cNvSpPr/>
            <p:nvPr/>
          </p:nvSpPr>
          <p:spPr>
            <a:xfrm>
              <a:off x="5078298" y="2028879"/>
              <a:ext cx="298500" cy="321000"/>
            </a:xfrm>
            <a:custGeom>
              <a:rect b="b" l="l" r="r" t="t"/>
              <a:pathLst>
                <a:path extrusionOk="0" h="120000" w="120000">
                  <a:moveTo>
                    <a:pt x="0" y="196939"/>
                  </a:moveTo>
                  <a:lnTo>
                    <a:pt x="98470" y="196939"/>
                  </a:lnTo>
                  <a:lnTo>
                    <a:pt x="98470" y="0"/>
                  </a:lnTo>
                  <a:lnTo>
                    <a:pt x="196940" y="0"/>
                  </a:lnTo>
                </a:path>
              </a:pathLst>
            </a:custGeom>
            <a:noFill/>
            <a:ln cap="flat" cmpd="sng" w="12700">
              <a:solidFill>
                <a:srgbClr val="46797C"/>
              </a:solidFill>
              <a:prstDash val="solid"/>
              <a:miter lim="800000"/>
              <a:headEnd len="sm" w="sm" type="none"/>
              <a:tailEnd len="sm" w="sm" type="none"/>
            </a:ln>
          </p:spPr>
        </p:sp>
        <p:sp>
          <p:nvSpPr>
            <p:cNvPr id="693" name="Google Shape;693;g2fe42c5e765_0_766"/>
            <p:cNvSpPr/>
            <p:nvPr/>
          </p:nvSpPr>
          <p:spPr>
            <a:xfrm>
              <a:off x="3286550" y="2304181"/>
              <a:ext cx="298500" cy="91500"/>
            </a:xfrm>
            <a:custGeom>
              <a:rect b="b" l="l" r="r" t="t"/>
              <a:pathLst>
                <a:path extrusionOk="0" h="120000" w="120000">
                  <a:moveTo>
                    <a:pt x="0" y="60000"/>
                  </a:moveTo>
                  <a:lnTo>
                    <a:pt x="196940" y="60000"/>
                  </a:lnTo>
                </a:path>
              </a:pathLst>
            </a:custGeom>
            <a:noFill/>
            <a:ln cap="flat" cmpd="sng" w="12700">
              <a:solidFill>
                <a:srgbClr val="46797C"/>
              </a:solidFill>
              <a:prstDash val="solid"/>
              <a:miter lim="800000"/>
              <a:headEnd len="sm" w="sm" type="none"/>
              <a:tailEnd len="sm" w="sm" type="none"/>
            </a:ln>
          </p:spPr>
        </p:sp>
        <p:sp>
          <p:nvSpPr>
            <p:cNvPr id="694" name="Google Shape;694;g2fe42c5e765_0_766"/>
            <p:cNvSpPr/>
            <p:nvPr/>
          </p:nvSpPr>
          <p:spPr>
            <a:xfrm>
              <a:off x="1793426" y="1570406"/>
              <a:ext cx="3284100" cy="779400"/>
            </a:xfrm>
            <a:custGeom>
              <a:rect b="b" l="l" r="r" t="t"/>
              <a:pathLst>
                <a:path extrusionOk="0" h="120000" w="120000">
                  <a:moveTo>
                    <a:pt x="0" y="7038"/>
                  </a:moveTo>
                  <a:lnTo>
                    <a:pt x="17908" y="7038"/>
                  </a:lnTo>
                </a:path>
              </a:pathLst>
            </a:custGeom>
            <a:noFill/>
            <a:ln cap="flat" cmpd="sng" w="12700">
              <a:solidFill>
                <a:srgbClr val="46797C"/>
              </a:solidFill>
              <a:prstDash val="solid"/>
              <a:miter lim="800000"/>
              <a:headEnd len="sm" w="sm" type="none"/>
              <a:tailEnd len="sm" w="sm" type="none"/>
            </a:ln>
          </p:spPr>
        </p:sp>
        <p:sp>
          <p:nvSpPr>
            <p:cNvPr id="695" name="Google Shape;695;g2fe42c5e765_0_766"/>
            <p:cNvSpPr/>
            <p:nvPr/>
          </p:nvSpPr>
          <p:spPr>
            <a:xfrm>
              <a:off x="1677" y="1374343"/>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g2fe42c5e765_0_766"/>
            <p:cNvSpPr txBox="1"/>
            <p:nvPr/>
          </p:nvSpPr>
          <p:spPr>
            <a:xfrm>
              <a:off x="1677" y="1374343"/>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 Part 1</a:t>
              </a:r>
              <a:endParaRPr sz="1900"/>
            </a:p>
          </p:txBody>
        </p:sp>
        <p:sp>
          <p:nvSpPr>
            <p:cNvPr id="697" name="Google Shape;697;g2fe42c5e765_0_766"/>
            <p:cNvSpPr/>
            <p:nvPr/>
          </p:nvSpPr>
          <p:spPr>
            <a:xfrm>
              <a:off x="3584443" y="1342705"/>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g2fe42c5e765_0_766"/>
            <p:cNvSpPr txBox="1"/>
            <p:nvPr/>
          </p:nvSpPr>
          <p:spPr>
            <a:xfrm>
              <a:off x="3584443" y="1342705"/>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P-484-Part 2</a:t>
              </a:r>
              <a:endParaRPr sz="1900"/>
            </a:p>
          </p:txBody>
        </p:sp>
        <p:sp>
          <p:nvSpPr>
            <p:cNvPr id="699" name="Google Shape;699;g2fe42c5e765_0_766"/>
            <p:cNvSpPr/>
            <p:nvPr/>
          </p:nvSpPr>
          <p:spPr>
            <a:xfrm>
              <a:off x="1793426" y="2122199"/>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g2fe42c5e765_0_766"/>
            <p:cNvSpPr txBox="1"/>
            <p:nvPr/>
          </p:nvSpPr>
          <p:spPr>
            <a:xfrm>
              <a:off x="1793426"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P-470</a:t>
              </a:r>
              <a:endParaRPr sz="1900"/>
            </a:p>
          </p:txBody>
        </p:sp>
        <p:sp>
          <p:nvSpPr>
            <p:cNvPr id="701" name="Google Shape;701;g2fe42c5e765_0_766"/>
            <p:cNvSpPr/>
            <p:nvPr/>
          </p:nvSpPr>
          <p:spPr>
            <a:xfrm>
              <a:off x="3585174"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g2fe42c5e765_0_766"/>
            <p:cNvSpPr txBox="1"/>
            <p:nvPr/>
          </p:nvSpPr>
          <p:spPr>
            <a:xfrm>
              <a:off x="3585174"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P-471</a:t>
              </a:r>
              <a:endParaRPr sz="1900"/>
            </a:p>
          </p:txBody>
        </p:sp>
        <p:sp>
          <p:nvSpPr>
            <p:cNvPr id="703" name="Google Shape;703;g2fe42c5e765_0_766"/>
            <p:cNvSpPr/>
            <p:nvPr/>
          </p:nvSpPr>
          <p:spPr>
            <a:xfrm>
              <a:off x="5376923" y="1801178"/>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g2fe42c5e765_0_766"/>
            <p:cNvSpPr txBox="1"/>
            <p:nvPr/>
          </p:nvSpPr>
          <p:spPr>
            <a:xfrm>
              <a:off x="5376923" y="1801178"/>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P-474-SPI</a:t>
              </a:r>
              <a:endParaRPr sz="1900"/>
            </a:p>
          </p:txBody>
        </p:sp>
        <p:sp>
          <p:nvSpPr>
            <p:cNvPr id="705" name="Google Shape;705;g2fe42c5e765_0_766"/>
            <p:cNvSpPr/>
            <p:nvPr/>
          </p:nvSpPr>
          <p:spPr>
            <a:xfrm>
              <a:off x="5376923" y="2443221"/>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g2fe42c5e765_0_766"/>
            <p:cNvSpPr txBox="1"/>
            <p:nvPr/>
          </p:nvSpPr>
          <p:spPr>
            <a:xfrm>
              <a:off x="5376923" y="2443221"/>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P-472-BEAR</a:t>
              </a:r>
              <a:endParaRPr sz="1900"/>
            </a:p>
          </p:txBody>
        </p:sp>
      </p:grpSp>
      <p:cxnSp>
        <p:nvCxnSpPr>
          <p:cNvPr id="707" name="Google Shape;707;g2fe42c5e765_0_766"/>
          <p:cNvCxnSpPr/>
          <p:nvPr/>
        </p:nvCxnSpPr>
        <p:spPr>
          <a:xfrm>
            <a:off x="9723976" y="4684667"/>
            <a:ext cx="0" cy="886800"/>
          </a:xfrm>
          <a:prstGeom prst="straightConnector1">
            <a:avLst/>
          </a:prstGeom>
          <a:noFill/>
          <a:ln cap="flat" cmpd="sng" w="12700">
            <a:solidFill>
              <a:srgbClr val="46797C"/>
            </a:solidFill>
            <a:prstDash val="solid"/>
            <a:round/>
            <a:headEnd len="sm" w="sm" type="none"/>
            <a:tailEnd len="sm" w="sm" type="none"/>
          </a:ln>
        </p:spPr>
      </p:cxnSp>
      <p:sp>
        <p:nvSpPr>
          <p:cNvPr id="708" name="Google Shape;708;g2fe42c5e765_0_766"/>
          <p:cNvSpPr txBox="1"/>
          <p:nvPr>
            <p:ph type="title"/>
          </p:nvPr>
        </p:nvSpPr>
        <p:spPr>
          <a:xfrm>
            <a:off x="3245507" y="26206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Process Flow &amp; Required Forms</a:t>
            </a:r>
            <a:endParaRPr/>
          </a:p>
        </p:txBody>
      </p:sp>
      <p:sp>
        <p:nvSpPr>
          <p:cNvPr id="709" name="Google Shape;709;g2fe42c5e765_0_766"/>
          <p:cNvSpPr txBox="1"/>
          <p:nvPr/>
        </p:nvSpPr>
        <p:spPr>
          <a:xfrm>
            <a:off x="6942983" y="2592632"/>
            <a:ext cx="2780700" cy="615600"/>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i="1" lang="en-US" sz="1600">
                <a:solidFill>
                  <a:srgbClr val="7FA6A5"/>
                </a:solidFill>
                <a:latin typeface="Calibri"/>
                <a:ea typeface="Calibri"/>
                <a:cs typeface="Calibri"/>
                <a:sym typeface="Calibri"/>
              </a:rPr>
              <a:t>May be submitted in tandem </a:t>
            </a:r>
            <a:endParaRPr sz="1900"/>
          </a:p>
          <a:p>
            <a:pPr indent="0" lvl="0" marL="0" marR="0" rtl="0" algn="ctr">
              <a:spcBef>
                <a:spcPts val="0"/>
              </a:spcBef>
              <a:spcAft>
                <a:spcPts val="0"/>
              </a:spcAft>
              <a:buNone/>
            </a:pPr>
            <a:r>
              <a:rPr i="1" lang="en-US" sz="1600">
                <a:solidFill>
                  <a:srgbClr val="7FA6A5"/>
                </a:solidFill>
                <a:latin typeface="Calibri"/>
                <a:ea typeface="Calibri"/>
                <a:cs typeface="Calibri"/>
                <a:sym typeface="Calibri"/>
              </a:rPr>
              <a:t>with the P-471</a:t>
            </a:r>
            <a:endParaRPr sz="1900"/>
          </a:p>
        </p:txBody>
      </p:sp>
      <p:grpSp>
        <p:nvGrpSpPr>
          <p:cNvPr id="710" name="Google Shape;710;g2fe42c5e765_0_766"/>
          <p:cNvGrpSpPr/>
          <p:nvPr/>
        </p:nvGrpSpPr>
        <p:grpSpPr>
          <a:xfrm>
            <a:off x="8780288" y="5453783"/>
            <a:ext cx="1887953" cy="943976"/>
            <a:chOff x="342" y="0"/>
            <a:chExt cx="1416000" cy="708000"/>
          </a:xfrm>
        </p:grpSpPr>
        <p:sp>
          <p:nvSpPr>
            <p:cNvPr id="711" name="Google Shape;711;g2fe42c5e765_0_766"/>
            <p:cNvSpPr/>
            <p:nvPr/>
          </p:nvSpPr>
          <p:spPr>
            <a:xfrm>
              <a:off x="342" y="0"/>
              <a:ext cx="1416000" cy="708000"/>
            </a:xfrm>
            <a:prstGeom prst="rect">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g2fe42c5e765_0_766"/>
            <p:cNvSpPr txBox="1"/>
            <p:nvPr/>
          </p:nvSpPr>
          <p:spPr>
            <a:xfrm>
              <a:off x="342" y="0"/>
              <a:ext cx="1416000" cy="708000"/>
            </a:xfrm>
            <a:prstGeom prst="rect">
              <a:avLst/>
            </a:prstGeom>
            <a:noFill/>
            <a:ln>
              <a:noFill/>
            </a:ln>
          </p:spPr>
          <p:txBody>
            <a:bodyPr anchorCtr="0" anchor="ctr" bIns="18600" lIns="18600" spcFirstLastPara="1" rIns="18600" wrap="square" tIns="1860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488-Service Substitution</a:t>
              </a:r>
              <a:endParaRPr sz="1900"/>
            </a:p>
          </p:txBody>
        </p:sp>
      </p:grpSp>
      <p:cxnSp>
        <p:nvCxnSpPr>
          <p:cNvPr id="713" name="Google Shape;713;g2fe42c5e765_0_766"/>
          <p:cNvCxnSpPr/>
          <p:nvPr/>
        </p:nvCxnSpPr>
        <p:spPr>
          <a:xfrm>
            <a:off x="4632960" y="3550920"/>
            <a:ext cx="2780700" cy="0"/>
          </a:xfrm>
          <a:prstGeom prst="straightConnector1">
            <a:avLst/>
          </a:prstGeom>
          <a:noFill/>
          <a:ln cap="flat" cmpd="sng" w="9525">
            <a:solidFill>
              <a:srgbClr val="7FA6A5"/>
            </a:solidFill>
            <a:prstDash val="solid"/>
            <a:round/>
            <a:headEnd len="sm" w="sm" type="none"/>
            <a:tailEnd len="sm" w="sm" type="none"/>
          </a:ln>
        </p:spPr>
      </p:cxnSp>
      <p:cxnSp>
        <p:nvCxnSpPr>
          <p:cNvPr id="714" name="Google Shape;714;g2fe42c5e765_0_766"/>
          <p:cNvCxnSpPr/>
          <p:nvPr/>
        </p:nvCxnSpPr>
        <p:spPr>
          <a:xfrm>
            <a:off x="8333477" y="3769360"/>
            <a:ext cx="0" cy="512400"/>
          </a:xfrm>
          <a:prstGeom prst="straightConnector1">
            <a:avLst/>
          </a:prstGeom>
          <a:noFill/>
          <a:ln cap="flat" cmpd="sng" w="9525">
            <a:solidFill>
              <a:srgbClr val="7FA6A5"/>
            </a:solidFill>
            <a:prstDash val="dash"/>
            <a:round/>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grpSp>
        <p:nvGrpSpPr>
          <p:cNvPr id="720" name="Google Shape;720;g2fe42c5e765_0_795"/>
          <p:cNvGrpSpPr/>
          <p:nvPr/>
        </p:nvGrpSpPr>
        <p:grpSpPr>
          <a:xfrm>
            <a:off x="2636923" y="3183162"/>
            <a:ext cx="9157566" cy="2074503"/>
            <a:chOff x="1677" y="1342705"/>
            <a:chExt cx="6868346" cy="1555916"/>
          </a:xfrm>
        </p:grpSpPr>
        <p:sp>
          <p:nvSpPr>
            <p:cNvPr id="721" name="Google Shape;721;g2fe42c5e765_0_795"/>
            <p:cNvSpPr/>
            <p:nvPr/>
          </p:nvSpPr>
          <p:spPr>
            <a:xfrm>
              <a:off x="5078298" y="2349901"/>
              <a:ext cx="298500" cy="321000"/>
            </a:xfrm>
            <a:custGeom>
              <a:rect b="b" l="l" r="r" t="t"/>
              <a:pathLst>
                <a:path extrusionOk="0" h="120000" w="120000">
                  <a:moveTo>
                    <a:pt x="0" y="0"/>
                  </a:moveTo>
                  <a:lnTo>
                    <a:pt x="98470" y="0"/>
                  </a:lnTo>
                  <a:lnTo>
                    <a:pt x="98470" y="196939"/>
                  </a:lnTo>
                  <a:lnTo>
                    <a:pt x="196940" y="196939"/>
                  </a:lnTo>
                </a:path>
              </a:pathLst>
            </a:custGeom>
            <a:noFill/>
            <a:ln cap="flat" cmpd="sng" w="12700">
              <a:solidFill>
                <a:srgbClr val="46797C"/>
              </a:solidFill>
              <a:prstDash val="solid"/>
              <a:miter lim="800000"/>
              <a:headEnd len="sm" w="sm" type="none"/>
              <a:tailEnd len="sm" w="sm" type="none"/>
            </a:ln>
          </p:spPr>
        </p:sp>
        <p:sp>
          <p:nvSpPr>
            <p:cNvPr id="722" name="Google Shape;722;g2fe42c5e765_0_795"/>
            <p:cNvSpPr/>
            <p:nvPr/>
          </p:nvSpPr>
          <p:spPr>
            <a:xfrm>
              <a:off x="5078298" y="2028879"/>
              <a:ext cx="298500" cy="321000"/>
            </a:xfrm>
            <a:custGeom>
              <a:rect b="b" l="l" r="r" t="t"/>
              <a:pathLst>
                <a:path extrusionOk="0" h="120000" w="120000">
                  <a:moveTo>
                    <a:pt x="0" y="196939"/>
                  </a:moveTo>
                  <a:lnTo>
                    <a:pt x="98470" y="196939"/>
                  </a:lnTo>
                  <a:lnTo>
                    <a:pt x="98470" y="0"/>
                  </a:lnTo>
                  <a:lnTo>
                    <a:pt x="196940" y="0"/>
                  </a:lnTo>
                </a:path>
              </a:pathLst>
            </a:custGeom>
            <a:noFill/>
            <a:ln cap="flat" cmpd="sng" w="12700">
              <a:solidFill>
                <a:srgbClr val="46797C"/>
              </a:solidFill>
              <a:prstDash val="solid"/>
              <a:miter lim="800000"/>
              <a:headEnd len="sm" w="sm" type="none"/>
              <a:tailEnd len="sm" w="sm" type="none"/>
            </a:ln>
          </p:spPr>
        </p:sp>
        <p:sp>
          <p:nvSpPr>
            <p:cNvPr id="723" name="Google Shape;723;g2fe42c5e765_0_795"/>
            <p:cNvSpPr/>
            <p:nvPr/>
          </p:nvSpPr>
          <p:spPr>
            <a:xfrm>
              <a:off x="3286550" y="2304181"/>
              <a:ext cx="298500" cy="91500"/>
            </a:xfrm>
            <a:custGeom>
              <a:rect b="b" l="l" r="r" t="t"/>
              <a:pathLst>
                <a:path extrusionOk="0" h="120000" w="120000">
                  <a:moveTo>
                    <a:pt x="0" y="60000"/>
                  </a:moveTo>
                  <a:lnTo>
                    <a:pt x="196940" y="60000"/>
                  </a:lnTo>
                </a:path>
              </a:pathLst>
            </a:custGeom>
            <a:noFill/>
            <a:ln cap="flat" cmpd="sng" w="12700">
              <a:solidFill>
                <a:srgbClr val="46797C"/>
              </a:solidFill>
              <a:prstDash val="solid"/>
              <a:miter lim="800000"/>
              <a:headEnd len="sm" w="sm" type="none"/>
              <a:tailEnd len="sm" w="sm" type="none"/>
            </a:ln>
          </p:spPr>
        </p:sp>
        <p:sp>
          <p:nvSpPr>
            <p:cNvPr id="724" name="Google Shape;724;g2fe42c5e765_0_795"/>
            <p:cNvSpPr/>
            <p:nvPr/>
          </p:nvSpPr>
          <p:spPr>
            <a:xfrm>
              <a:off x="1793426" y="1570406"/>
              <a:ext cx="3284100" cy="779400"/>
            </a:xfrm>
            <a:custGeom>
              <a:rect b="b" l="l" r="r" t="t"/>
              <a:pathLst>
                <a:path extrusionOk="0" h="120000" w="120000">
                  <a:moveTo>
                    <a:pt x="0" y="7038"/>
                  </a:moveTo>
                  <a:lnTo>
                    <a:pt x="17908" y="7038"/>
                  </a:lnTo>
                </a:path>
              </a:pathLst>
            </a:custGeom>
            <a:noFill/>
            <a:ln cap="flat" cmpd="sng" w="12700">
              <a:solidFill>
                <a:srgbClr val="46797C"/>
              </a:solidFill>
              <a:prstDash val="solid"/>
              <a:miter lim="800000"/>
              <a:headEnd len="sm" w="sm" type="none"/>
              <a:tailEnd len="sm" w="sm" type="none"/>
            </a:ln>
          </p:spPr>
        </p:sp>
        <p:sp>
          <p:nvSpPr>
            <p:cNvPr id="725" name="Google Shape;725;g2fe42c5e765_0_795"/>
            <p:cNvSpPr/>
            <p:nvPr/>
          </p:nvSpPr>
          <p:spPr>
            <a:xfrm>
              <a:off x="1677" y="1374343"/>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g2fe42c5e765_0_795"/>
            <p:cNvSpPr txBox="1"/>
            <p:nvPr/>
          </p:nvSpPr>
          <p:spPr>
            <a:xfrm>
              <a:off x="1677" y="1374343"/>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 Part 1</a:t>
              </a:r>
              <a:endParaRPr sz="1900"/>
            </a:p>
          </p:txBody>
        </p:sp>
        <p:sp>
          <p:nvSpPr>
            <p:cNvPr id="727" name="Google Shape;727;g2fe42c5e765_0_795"/>
            <p:cNvSpPr/>
            <p:nvPr/>
          </p:nvSpPr>
          <p:spPr>
            <a:xfrm>
              <a:off x="3584443" y="1342705"/>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g2fe42c5e765_0_795"/>
            <p:cNvSpPr txBox="1"/>
            <p:nvPr/>
          </p:nvSpPr>
          <p:spPr>
            <a:xfrm>
              <a:off x="3584443" y="1342705"/>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P-484-Part 2</a:t>
              </a:r>
              <a:endParaRPr sz="1900"/>
            </a:p>
          </p:txBody>
        </p:sp>
        <p:sp>
          <p:nvSpPr>
            <p:cNvPr id="729" name="Google Shape;729;g2fe42c5e765_0_795"/>
            <p:cNvSpPr/>
            <p:nvPr/>
          </p:nvSpPr>
          <p:spPr>
            <a:xfrm>
              <a:off x="1793426"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g2fe42c5e765_0_795"/>
            <p:cNvSpPr txBox="1"/>
            <p:nvPr/>
          </p:nvSpPr>
          <p:spPr>
            <a:xfrm>
              <a:off x="1793426"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P-470</a:t>
              </a:r>
              <a:endParaRPr sz="1900"/>
            </a:p>
          </p:txBody>
        </p:sp>
        <p:sp>
          <p:nvSpPr>
            <p:cNvPr id="731" name="Google Shape;731;g2fe42c5e765_0_795"/>
            <p:cNvSpPr/>
            <p:nvPr/>
          </p:nvSpPr>
          <p:spPr>
            <a:xfrm>
              <a:off x="3585174" y="2122199"/>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g2fe42c5e765_0_795"/>
            <p:cNvSpPr txBox="1"/>
            <p:nvPr/>
          </p:nvSpPr>
          <p:spPr>
            <a:xfrm>
              <a:off x="3585174"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P-471</a:t>
              </a:r>
              <a:endParaRPr sz="1900"/>
            </a:p>
          </p:txBody>
        </p:sp>
        <p:sp>
          <p:nvSpPr>
            <p:cNvPr id="733" name="Google Shape;733;g2fe42c5e765_0_795"/>
            <p:cNvSpPr/>
            <p:nvPr/>
          </p:nvSpPr>
          <p:spPr>
            <a:xfrm>
              <a:off x="5376923" y="1801178"/>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g2fe42c5e765_0_795"/>
            <p:cNvSpPr txBox="1"/>
            <p:nvPr/>
          </p:nvSpPr>
          <p:spPr>
            <a:xfrm>
              <a:off x="5376923" y="1801178"/>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P-474-SPI</a:t>
              </a:r>
              <a:endParaRPr sz="1900"/>
            </a:p>
          </p:txBody>
        </p:sp>
        <p:sp>
          <p:nvSpPr>
            <p:cNvPr id="735" name="Google Shape;735;g2fe42c5e765_0_795"/>
            <p:cNvSpPr/>
            <p:nvPr/>
          </p:nvSpPr>
          <p:spPr>
            <a:xfrm>
              <a:off x="5376923" y="2443221"/>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g2fe42c5e765_0_795"/>
            <p:cNvSpPr txBox="1"/>
            <p:nvPr/>
          </p:nvSpPr>
          <p:spPr>
            <a:xfrm>
              <a:off x="5376923" y="2443221"/>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P-472-BEAR</a:t>
              </a:r>
              <a:endParaRPr sz="1900"/>
            </a:p>
          </p:txBody>
        </p:sp>
      </p:grpSp>
      <p:cxnSp>
        <p:nvCxnSpPr>
          <p:cNvPr id="737" name="Google Shape;737;g2fe42c5e765_0_795"/>
          <p:cNvCxnSpPr/>
          <p:nvPr/>
        </p:nvCxnSpPr>
        <p:spPr>
          <a:xfrm>
            <a:off x="9723976" y="4684667"/>
            <a:ext cx="0" cy="886800"/>
          </a:xfrm>
          <a:prstGeom prst="straightConnector1">
            <a:avLst/>
          </a:prstGeom>
          <a:noFill/>
          <a:ln cap="flat" cmpd="sng" w="12700">
            <a:solidFill>
              <a:srgbClr val="46797C"/>
            </a:solidFill>
            <a:prstDash val="solid"/>
            <a:round/>
            <a:headEnd len="sm" w="sm" type="none"/>
            <a:tailEnd len="sm" w="sm" type="none"/>
          </a:ln>
        </p:spPr>
      </p:cxnSp>
      <p:sp>
        <p:nvSpPr>
          <p:cNvPr id="738" name="Google Shape;738;g2fe42c5e765_0_795"/>
          <p:cNvSpPr txBox="1"/>
          <p:nvPr>
            <p:ph type="title"/>
          </p:nvPr>
        </p:nvSpPr>
        <p:spPr>
          <a:xfrm>
            <a:off x="3245507" y="26206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Process Flow &amp; Required Forms</a:t>
            </a:r>
            <a:endParaRPr/>
          </a:p>
        </p:txBody>
      </p:sp>
      <p:sp>
        <p:nvSpPr>
          <p:cNvPr id="739" name="Google Shape;739;g2fe42c5e765_0_795"/>
          <p:cNvSpPr txBox="1"/>
          <p:nvPr/>
        </p:nvSpPr>
        <p:spPr>
          <a:xfrm>
            <a:off x="6942983" y="2592632"/>
            <a:ext cx="2780700" cy="615600"/>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i="1" lang="en-US" sz="1600">
                <a:solidFill>
                  <a:srgbClr val="7FA6A5"/>
                </a:solidFill>
                <a:latin typeface="Calibri"/>
                <a:ea typeface="Calibri"/>
                <a:cs typeface="Calibri"/>
                <a:sym typeface="Calibri"/>
              </a:rPr>
              <a:t>May be submitted in tandem </a:t>
            </a:r>
            <a:endParaRPr sz="1900"/>
          </a:p>
          <a:p>
            <a:pPr indent="0" lvl="0" marL="0" marR="0" rtl="0" algn="ctr">
              <a:spcBef>
                <a:spcPts val="0"/>
              </a:spcBef>
              <a:spcAft>
                <a:spcPts val="0"/>
              </a:spcAft>
              <a:buNone/>
            </a:pPr>
            <a:r>
              <a:rPr i="1" lang="en-US" sz="1600">
                <a:solidFill>
                  <a:srgbClr val="7FA6A5"/>
                </a:solidFill>
                <a:latin typeface="Calibri"/>
                <a:ea typeface="Calibri"/>
                <a:cs typeface="Calibri"/>
                <a:sym typeface="Calibri"/>
              </a:rPr>
              <a:t>with the P-471</a:t>
            </a:r>
            <a:endParaRPr sz="1900"/>
          </a:p>
        </p:txBody>
      </p:sp>
      <p:grpSp>
        <p:nvGrpSpPr>
          <p:cNvPr id="740" name="Google Shape;740;g2fe42c5e765_0_795"/>
          <p:cNvGrpSpPr/>
          <p:nvPr/>
        </p:nvGrpSpPr>
        <p:grpSpPr>
          <a:xfrm>
            <a:off x="8780288" y="5453783"/>
            <a:ext cx="1887953" cy="943976"/>
            <a:chOff x="342" y="0"/>
            <a:chExt cx="1416000" cy="708000"/>
          </a:xfrm>
        </p:grpSpPr>
        <p:sp>
          <p:nvSpPr>
            <p:cNvPr id="741" name="Google Shape;741;g2fe42c5e765_0_795"/>
            <p:cNvSpPr/>
            <p:nvPr/>
          </p:nvSpPr>
          <p:spPr>
            <a:xfrm>
              <a:off x="342" y="0"/>
              <a:ext cx="1416000" cy="708000"/>
            </a:xfrm>
            <a:prstGeom prst="rect">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g2fe42c5e765_0_795"/>
            <p:cNvSpPr txBox="1"/>
            <p:nvPr/>
          </p:nvSpPr>
          <p:spPr>
            <a:xfrm>
              <a:off x="342" y="0"/>
              <a:ext cx="1416000" cy="708000"/>
            </a:xfrm>
            <a:prstGeom prst="rect">
              <a:avLst/>
            </a:prstGeom>
            <a:noFill/>
            <a:ln>
              <a:noFill/>
            </a:ln>
          </p:spPr>
          <p:txBody>
            <a:bodyPr anchorCtr="0" anchor="ctr" bIns="18600" lIns="18600" spcFirstLastPara="1" rIns="18600" wrap="square" tIns="1860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488-Service Substitution</a:t>
              </a:r>
              <a:endParaRPr sz="1900"/>
            </a:p>
          </p:txBody>
        </p:sp>
      </p:grpSp>
      <p:cxnSp>
        <p:nvCxnSpPr>
          <p:cNvPr id="743" name="Google Shape;743;g2fe42c5e765_0_795"/>
          <p:cNvCxnSpPr/>
          <p:nvPr/>
        </p:nvCxnSpPr>
        <p:spPr>
          <a:xfrm>
            <a:off x="4632960" y="3550920"/>
            <a:ext cx="2780700" cy="0"/>
          </a:xfrm>
          <a:prstGeom prst="straightConnector1">
            <a:avLst/>
          </a:prstGeom>
          <a:noFill/>
          <a:ln cap="flat" cmpd="sng" w="9525">
            <a:solidFill>
              <a:srgbClr val="7FA6A5"/>
            </a:solidFill>
            <a:prstDash val="solid"/>
            <a:round/>
            <a:headEnd len="sm" w="sm" type="none"/>
            <a:tailEnd len="sm" w="sm" type="none"/>
          </a:ln>
        </p:spPr>
      </p:cxnSp>
      <p:cxnSp>
        <p:nvCxnSpPr>
          <p:cNvPr id="744" name="Google Shape;744;g2fe42c5e765_0_795"/>
          <p:cNvCxnSpPr/>
          <p:nvPr/>
        </p:nvCxnSpPr>
        <p:spPr>
          <a:xfrm>
            <a:off x="8333477" y="3769360"/>
            <a:ext cx="0" cy="512400"/>
          </a:xfrm>
          <a:prstGeom prst="straightConnector1">
            <a:avLst/>
          </a:prstGeom>
          <a:noFill/>
          <a:ln cap="flat" cmpd="sng" w="9525">
            <a:solidFill>
              <a:srgbClr val="7FA6A5"/>
            </a:solidFill>
            <a:prstDash val="dash"/>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grpSp>
        <p:nvGrpSpPr>
          <p:cNvPr id="750" name="Google Shape;750;g2fe42c5e765_0_824"/>
          <p:cNvGrpSpPr/>
          <p:nvPr/>
        </p:nvGrpSpPr>
        <p:grpSpPr>
          <a:xfrm>
            <a:off x="2636923" y="3183162"/>
            <a:ext cx="9157566" cy="2074503"/>
            <a:chOff x="1677" y="1342705"/>
            <a:chExt cx="6868346" cy="1555916"/>
          </a:xfrm>
        </p:grpSpPr>
        <p:sp>
          <p:nvSpPr>
            <p:cNvPr id="751" name="Google Shape;751;g2fe42c5e765_0_824"/>
            <p:cNvSpPr/>
            <p:nvPr/>
          </p:nvSpPr>
          <p:spPr>
            <a:xfrm>
              <a:off x="5078298" y="2349901"/>
              <a:ext cx="298500" cy="321000"/>
            </a:xfrm>
            <a:custGeom>
              <a:rect b="b" l="l" r="r" t="t"/>
              <a:pathLst>
                <a:path extrusionOk="0" h="120000" w="120000">
                  <a:moveTo>
                    <a:pt x="0" y="0"/>
                  </a:moveTo>
                  <a:lnTo>
                    <a:pt x="98470" y="0"/>
                  </a:lnTo>
                  <a:lnTo>
                    <a:pt x="98470" y="196939"/>
                  </a:lnTo>
                  <a:lnTo>
                    <a:pt x="196940" y="196939"/>
                  </a:lnTo>
                </a:path>
              </a:pathLst>
            </a:custGeom>
            <a:noFill/>
            <a:ln cap="flat" cmpd="sng" w="12700">
              <a:solidFill>
                <a:srgbClr val="46797C"/>
              </a:solidFill>
              <a:prstDash val="solid"/>
              <a:miter lim="800000"/>
              <a:headEnd len="sm" w="sm" type="none"/>
              <a:tailEnd len="sm" w="sm" type="none"/>
            </a:ln>
          </p:spPr>
        </p:sp>
        <p:sp>
          <p:nvSpPr>
            <p:cNvPr id="752" name="Google Shape;752;g2fe42c5e765_0_824"/>
            <p:cNvSpPr/>
            <p:nvPr/>
          </p:nvSpPr>
          <p:spPr>
            <a:xfrm>
              <a:off x="5078298" y="2028879"/>
              <a:ext cx="298500" cy="321000"/>
            </a:xfrm>
            <a:custGeom>
              <a:rect b="b" l="l" r="r" t="t"/>
              <a:pathLst>
                <a:path extrusionOk="0" h="120000" w="120000">
                  <a:moveTo>
                    <a:pt x="0" y="196939"/>
                  </a:moveTo>
                  <a:lnTo>
                    <a:pt x="98470" y="196939"/>
                  </a:lnTo>
                  <a:lnTo>
                    <a:pt x="98470" y="0"/>
                  </a:lnTo>
                  <a:lnTo>
                    <a:pt x="196940" y="0"/>
                  </a:lnTo>
                </a:path>
              </a:pathLst>
            </a:custGeom>
            <a:noFill/>
            <a:ln cap="flat" cmpd="sng" w="12700">
              <a:solidFill>
                <a:srgbClr val="46797C"/>
              </a:solidFill>
              <a:prstDash val="solid"/>
              <a:miter lim="800000"/>
              <a:headEnd len="sm" w="sm" type="none"/>
              <a:tailEnd len="sm" w="sm" type="none"/>
            </a:ln>
          </p:spPr>
        </p:sp>
        <p:sp>
          <p:nvSpPr>
            <p:cNvPr id="753" name="Google Shape;753;g2fe42c5e765_0_824"/>
            <p:cNvSpPr/>
            <p:nvPr/>
          </p:nvSpPr>
          <p:spPr>
            <a:xfrm>
              <a:off x="3286550" y="2304181"/>
              <a:ext cx="298500" cy="91500"/>
            </a:xfrm>
            <a:custGeom>
              <a:rect b="b" l="l" r="r" t="t"/>
              <a:pathLst>
                <a:path extrusionOk="0" h="120000" w="120000">
                  <a:moveTo>
                    <a:pt x="0" y="60000"/>
                  </a:moveTo>
                  <a:lnTo>
                    <a:pt x="196940" y="60000"/>
                  </a:lnTo>
                </a:path>
              </a:pathLst>
            </a:custGeom>
            <a:noFill/>
            <a:ln cap="flat" cmpd="sng" w="12700">
              <a:solidFill>
                <a:srgbClr val="46797C"/>
              </a:solidFill>
              <a:prstDash val="solid"/>
              <a:miter lim="800000"/>
              <a:headEnd len="sm" w="sm" type="none"/>
              <a:tailEnd len="sm" w="sm" type="none"/>
            </a:ln>
          </p:spPr>
        </p:sp>
        <p:sp>
          <p:nvSpPr>
            <p:cNvPr id="754" name="Google Shape;754;g2fe42c5e765_0_824"/>
            <p:cNvSpPr/>
            <p:nvPr/>
          </p:nvSpPr>
          <p:spPr>
            <a:xfrm>
              <a:off x="1793426" y="1570406"/>
              <a:ext cx="3284100" cy="779400"/>
            </a:xfrm>
            <a:custGeom>
              <a:rect b="b" l="l" r="r" t="t"/>
              <a:pathLst>
                <a:path extrusionOk="0" h="120000" w="120000">
                  <a:moveTo>
                    <a:pt x="0" y="7038"/>
                  </a:moveTo>
                  <a:lnTo>
                    <a:pt x="17908" y="7038"/>
                  </a:lnTo>
                </a:path>
              </a:pathLst>
            </a:custGeom>
            <a:noFill/>
            <a:ln cap="flat" cmpd="sng" w="12700">
              <a:solidFill>
                <a:srgbClr val="46797C"/>
              </a:solidFill>
              <a:prstDash val="solid"/>
              <a:miter lim="800000"/>
              <a:headEnd len="sm" w="sm" type="none"/>
              <a:tailEnd len="sm" w="sm" type="none"/>
            </a:ln>
          </p:spPr>
        </p:sp>
        <p:sp>
          <p:nvSpPr>
            <p:cNvPr id="755" name="Google Shape;755;g2fe42c5e765_0_824"/>
            <p:cNvSpPr/>
            <p:nvPr/>
          </p:nvSpPr>
          <p:spPr>
            <a:xfrm>
              <a:off x="1677" y="1374343"/>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g2fe42c5e765_0_824"/>
            <p:cNvSpPr txBox="1"/>
            <p:nvPr/>
          </p:nvSpPr>
          <p:spPr>
            <a:xfrm>
              <a:off x="1677" y="1374343"/>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 Part 1</a:t>
              </a:r>
              <a:endParaRPr sz="1900"/>
            </a:p>
          </p:txBody>
        </p:sp>
        <p:sp>
          <p:nvSpPr>
            <p:cNvPr id="757" name="Google Shape;757;g2fe42c5e765_0_824"/>
            <p:cNvSpPr/>
            <p:nvPr/>
          </p:nvSpPr>
          <p:spPr>
            <a:xfrm>
              <a:off x="3584443" y="1342705"/>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g2fe42c5e765_0_824"/>
            <p:cNvSpPr txBox="1"/>
            <p:nvPr/>
          </p:nvSpPr>
          <p:spPr>
            <a:xfrm>
              <a:off x="3584443" y="1342705"/>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P-484-Part 2</a:t>
              </a:r>
              <a:endParaRPr sz="1900"/>
            </a:p>
          </p:txBody>
        </p:sp>
        <p:sp>
          <p:nvSpPr>
            <p:cNvPr id="759" name="Google Shape;759;g2fe42c5e765_0_824"/>
            <p:cNvSpPr/>
            <p:nvPr/>
          </p:nvSpPr>
          <p:spPr>
            <a:xfrm>
              <a:off x="1793426"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g2fe42c5e765_0_824"/>
            <p:cNvSpPr txBox="1"/>
            <p:nvPr/>
          </p:nvSpPr>
          <p:spPr>
            <a:xfrm>
              <a:off x="1793426"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P-470</a:t>
              </a:r>
              <a:endParaRPr sz="1900"/>
            </a:p>
          </p:txBody>
        </p:sp>
        <p:sp>
          <p:nvSpPr>
            <p:cNvPr id="761" name="Google Shape;761;g2fe42c5e765_0_824"/>
            <p:cNvSpPr/>
            <p:nvPr/>
          </p:nvSpPr>
          <p:spPr>
            <a:xfrm>
              <a:off x="3585174"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g2fe42c5e765_0_824"/>
            <p:cNvSpPr txBox="1"/>
            <p:nvPr/>
          </p:nvSpPr>
          <p:spPr>
            <a:xfrm>
              <a:off x="3585174"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P-471</a:t>
              </a:r>
              <a:endParaRPr sz="1900"/>
            </a:p>
          </p:txBody>
        </p:sp>
        <p:sp>
          <p:nvSpPr>
            <p:cNvPr id="763" name="Google Shape;763;g2fe42c5e765_0_824"/>
            <p:cNvSpPr/>
            <p:nvPr/>
          </p:nvSpPr>
          <p:spPr>
            <a:xfrm>
              <a:off x="5376923" y="1801178"/>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g2fe42c5e765_0_824"/>
            <p:cNvSpPr txBox="1"/>
            <p:nvPr/>
          </p:nvSpPr>
          <p:spPr>
            <a:xfrm>
              <a:off x="5376923" y="1801178"/>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P-474-SPI</a:t>
              </a:r>
              <a:endParaRPr sz="1900"/>
            </a:p>
          </p:txBody>
        </p:sp>
        <p:sp>
          <p:nvSpPr>
            <p:cNvPr id="765" name="Google Shape;765;g2fe42c5e765_0_824"/>
            <p:cNvSpPr/>
            <p:nvPr/>
          </p:nvSpPr>
          <p:spPr>
            <a:xfrm>
              <a:off x="5376923" y="2443221"/>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g2fe42c5e765_0_824"/>
            <p:cNvSpPr txBox="1"/>
            <p:nvPr/>
          </p:nvSpPr>
          <p:spPr>
            <a:xfrm>
              <a:off x="5376923" y="2443221"/>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P-472-BEAR</a:t>
              </a:r>
              <a:endParaRPr sz="1900"/>
            </a:p>
          </p:txBody>
        </p:sp>
      </p:grpSp>
      <p:cxnSp>
        <p:nvCxnSpPr>
          <p:cNvPr id="767" name="Google Shape;767;g2fe42c5e765_0_824"/>
          <p:cNvCxnSpPr/>
          <p:nvPr/>
        </p:nvCxnSpPr>
        <p:spPr>
          <a:xfrm>
            <a:off x="9723976" y="4684667"/>
            <a:ext cx="0" cy="886800"/>
          </a:xfrm>
          <a:prstGeom prst="straightConnector1">
            <a:avLst/>
          </a:prstGeom>
          <a:noFill/>
          <a:ln cap="flat" cmpd="sng" w="12700">
            <a:solidFill>
              <a:srgbClr val="46797C"/>
            </a:solidFill>
            <a:prstDash val="solid"/>
            <a:round/>
            <a:headEnd len="sm" w="sm" type="none"/>
            <a:tailEnd len="sm" w="sm" type="none"/>
          </a:ln>
        </p:spPr>
      </p:cxnSp>
      <p:sp>
        <p:nvSpPr>
          <p:cNvPr id="768" name="Google Shape;768;g2fe42c5e765_0_824"/>
          <p:cNvSpPr txBox="1"/>
          <p:nvPr>
            <p:ph type="title"/>
          </p:nvPr>
        </p:nvSpPr>
        <p:spPr>
          <a:xfrm>
            <a:off x="3245507" y="26206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Process Flow &amp; Required Forms</a:t>
            </a:r>
            <a:endParaRPr/>
          </a:p>
        </p:txBody>
      </p:sp>
      <p:sp>
        <p:nvSpPr>
          <p:cNvPr id="769" name="Google Shape;769;g2fe42c5e765_0_824"/>
          <p:cNvSpPr txBox="1"/>
          <p:nvPr/>
        </p:nvSpPr>
        <p:spPr>
          <a:xfrm>
            <a:off x="6942983" y="2592632"/>
            <a:ext cx="2780700" cy="615600"/>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i="1" lang="en-US" sz="1600">
                <a:solidFill>
                  <a:srgbClr val="7FA6A5"/>
                </a:solidFill>
                <a:latin typeface="Calibri"/>
                <a:ea typeface="Calibri"/>
                <a:cs typeface="Calibri"/>
                <a:sym typeface="Calibri"/>
              </a:rPr>
              <a:t>May be submitted in tandem </a:t>
            </a:r>
            <a:endParaRPr sz="1900"/>
          </a:p>
          <a:p>
            <a:pPr indent="0" lvl="0" marL="0" marR="0" rtl="0" algn="ctr">
              <a:spcBef>
                <a:spcPts val="0"/>
              </a:spcBef>
              <a:spcAft>
                <a:spcPts val="0"/>
              </a:spcAft>
              <a:buNone/>
            </a:pPr>
            <a:r>
              <a:rPr i="1" lang="en-US" sz="1600">
                <a:solidFill>
                  <a:srgbClr val="7FA6A5"/>
                </a:solidFill>
                <a:latin typeface="Calibri"/>
                <a:ea typeface="Calibri"/>
                <a:cs typeface="Calibri"/>
                <a:sym typeface="Calibri"/>
              </a:rPr>
              <a:t>with the P-471</a:t>
            </a:r>
            <a:endParaRPr sz="1900"/>
          </a:p>
        </p:txBody>
      </p:sp>
      <p:grpSp>
        <p:nvGrpSpPr>
          <p:cNvPr id="770" name="Google Shape;770;g2fe42c5e765_0_824"/>
          <p:cNvGrpSpPr/>
          <p:nvPr/>
        </p:nvGrpSpPr>
        <p:grpSpPr>
          <a:xfrm>
            <a:off x="8780288" y="5453783"/>
            <a:ext cx="1887953" cy="943976"/>
            <a:chOff x="342" y="0"/>
            <a:chExt cx="1416000" cy="708000"/>
          </a:xfrm>
        </p:grpSpPr>
        <p:sp>
          <p:nvSpPr>
            <p:cNvPr id="771" name="Google Shape;771;g2fe42c5e765_0_824"/>
            <p:cNvSpPr/>
            <p:nvPr/>
          </p:nvSpPr>
          <p:spPr>
            <a:xfrm>
              <a:off x="342" y="0"/>
              <a:ext cx="1416000" cy="708000"/>
            </a:xfrm>
            <a:prstGeom prst="rect">
              <a:avLst/>
            </a:prstGeom>
            <a:solidFill>
              <a:srgbClr val="46797C"/>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g2fe42c5e765_0_824"/>
            <p:cNvSpPr txBox="1"/>
            <p:nvPr/>
          </p:nvSpPr>
          <p:spPr>
            <a:xfrm>
              <a:off x="342" y="0"/>
              <a:ext cx="1416000" cy="708000"/>
            </a:xfrm>
            <a:prstGeom prst="rect">
              <a:avLst/>
            </a:prstGeom>
            <a:noFill/>
            <a:ln>
              <a:noFill/>
            </a:ln>
          </p:spPr>
          <p:txBody>
            <a:bodyPr anchorCtr="0" anchor="ctr" bIns="13525" lIns="13525" spcFirstLastPara="1" rIns="13525" wrap="square" tIns="13525">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P-488-Service Subs/SPIN Changes</a:t>
              </a:r>
              <a:endParaRPr sz="1900"/>
            </a:p>
          </p:txBody>
        </p:sp>
      </p:grpSp>
      <p:cxnSp>
        <p:nvCxnSpPr>
          <p:cNvPr id="773" name="Google Shape;773;g2fe42c5e765_0_824"/>
          <p:cNvCxnSpPr/>
          <p:nvPr/>
        </p:nvCxnSpPr>
        <p:spPr>
          <a:xfrm>
            <a:off x="4632960" y="3550920"/>
            <a:ext cx="2780700" cy="0"/>
          </a:xfrm>
          <a:prstGeom prst="straightConnector1">
            <a:avLst/>
          </a:prstGeom>
          <a:noFill/>
          <a:ln cap="flat" cmpd="sng" w="9525">
            <a:solidFill>
              <a:srgbClr val="7FA6A5"/>
            </a:solidFill>
            <a:prstDash val="solid"/>
            <a:round/>
            <a:headEnd len="sm" w="sm" type="none"/>
            <a:tailEnd len="sm" w="sm" type="none"/>
          </a:ln>
        </p:spPr>
      </p:cxnSp>
      <p:cxnSp>
        <p:nvCxnSpPr>
          <p:cNvPr id="774" name="Google Shape;774;g2fe42c5e765_0_824"/>
          <p:cNvCxnSpPr/>
          <p:nvPr/>
        </p:nvCxnSpPr>
        <p:spPr>
          <a:xfrm>
            <a:off x="8333477" y="3769360"/>
            <a:ext cx="0" cy="512400"/>
          </a:xfrm>
          <a:prstGeom prst="straightConnector1">
            <a:avLst/>
          </a:prstGeom>
          <a:noFill/>
          <a:ln cap="flat" cmpd="sng" w="9525">
            <a:solidFill>
              <a:srgbClr val="7FA6A5"/>
            </a:solidFill>
            <a:prstDash val="dash"/>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grpSp>
        <p:nvGrpSpPr>
          <p:cNvPr id="780" name="Google Shape;780;g2fe42c5e765_0_853"/>
          <p:cNvGrpSpPr/>
          <p:nvPr/>
        </p:nvGrpSpPr>
        <p:grpSpPr>
          <a:xfrm>
            <a:off x="2636923" y="3183162"/>
            <a:ext cx="9157566" cy="2074503"/>
            <a:chOff x="1677" y="1342705"/>
            <a:chExt cx="6868346" cy="1555916"/>
          </a:xfrm>
        </p:grpSpPr>
        <p:sp>
          <p:nvSpPr>
            <p:cNvPr id="781" name="Google Shape;781;g2fe42c5e765_0_853"/>
            <p:cNvSpPr/>
            <p:nvPr/>
          </p:nvSpPr>
          <p:spPr>
            <a:xfrm>
              <a:off x="5078298" y="2349901"/>
              <a:ext cx="298500" cy="321000"/>
            </a:xfrm>
            <a:custGeom>
              <a:rect b="b" l="l" r="r" t="t"/>
              <a:pathLst>
                <a:path extrusionOk="0" h="120000" w="120000">
                  <a:moveTo>
                    <a:pt x="0" y="0"/>
                  </a:moveTo>
                  <a:lnTo>
                    <a:pt x="98470" y="0"/>
                  </a:lnTo>
                  <a:lnTo>
                    <a:pt x="98470" y="196939"/>
                  </a:lnTo>
                  <a:lnTo>
                    <a:pt x="196940" y="196939"/>
                  </a:lnTo>
                </a:path>
              </a:pathLst>
            </a:custGeom>
            <a:noFill/>
            <a:ln cap="flat" cmpd="sng" w="12700">
              <a:solidFill>
                <a:srgbClr val="46797C"/>
              </a:solidFill>
              <a:prstDash val="solid"/>
              <a:miter lim="800000"/>
              <a:headEnd len="sm" w="sm" type="none"/>
              <a:tailEnd len="sm" w="sm" type="none"/>
            </a:ln>
          </p:spPr>
        </p:sp>
        <p:sp>
          <p:nvSpPr>
            <p:cNvPr id="782" name="Google Shape;782;g2fe42c5e765_0_853"/>
            <p:cNvSpPr/>
            <p:nvPr/>
          </p:nvSpPr>
          <p:spPr>
            <a:xfrm>
              <a:off x="5078298" y="2028879"/>
              <a:ext cx="298500" cy="321000"/>
            </a:xfrm>
            <a:custGeom>
              <a:rect b="b" l="l" r="r" t="t"/>
              <a:pathLst>
                <a:path extrusionOk="0" h="120000" w="120000">
                  <a:moveTo>
                    <a:pt x="0" y="196939"/>
                  </a:moveTo>
                  <a:lnTo>
                    <a:pt x="98470" y="196939"/>
                  </a:lnTo>
                  <a:lnTo>
                    <a:pt x="98470" y="0"/>
                  </a:lnTo>
                  <a:lnTo>
                    <a:pt x="196940" y="0"/>
                  </a:lnTo>
                </a:path>
              </a:pathLst>
            </a:custGeom>
            <a:noFill/>
            <a:ln cap="flat" cmpd="sng" w="12700">
              <a:solidFill>
                <a:srgbClr val="46797C"/>
              </a:solidFill>
              <a:prstDash val="solid"/>
              <a:miter lim="800000"/>
              <a:headEnd len="sm" w="sm" type="none"/>
              <a:tailEnd len="sm" w="sm" type="none"/>
            </a:ln>
          </p:spPr>
        </p:sp>
        <p:sp>
          <p:nvSpPr>
            <p:cNvPr id="783" name="Google Shape;783;g2fe42c5e765_0_853"/>
            <p:cNvSpPr/>
            <p:nvPr/>
          </p:nvSpPr>
          <p:spPr>
            <a:xfrm>
              <a:off x="3286550" y="2304181"/>
              <a:ext cx="298500" cy="91500"/>
            </a:xfrm>
            <a:custGeom>
              <a:rect b="b" l="l" r="r" t="t"/>
              <a:pathLst>
                <a:path extrusionOk="0" h="120000" w="120000">
                  <a:moveTo>
                    <a:pt x="0" y="60000"/>
                  </a:moveTo>
                  <a:lnTo>
                    <a:pt x="196940" y="60000"/>
                  </a:lnTo>
                </a:path>
              </a:pathLst>
            </a:custGeom>
            <a:noFill/>
            <a:ln cap="flat" cmpd="sng" w="12700">
              <a:solidFill>
                <a:srgbClr val="46797C"/>
              </a:solidFill>
              <a:prstDash val="solid"/>
              <a:miter lim="800000"/>
              <a:headEnd len="sm" w="sm" type="none"/>
              <a:tailEnd len="sm" w="sm" type="none"/>
            </a:ln>
          </p:spPr>
        </p:sp>
        <p:sp>
          <p:nvSpPr>
            <p:cNvPr id="784" name="Google Shape;784;g2fe42c5e765_0_853"/>
            <p:cNvSpPr/>
            <p:nvPr/>
          </p:nvSpPr>
          <p:spPr>
            <a:xfrm>
              <a:off x="1793426" y="1570406"/>
              <a:ext cx="3284100" cy="779400"/>
            </a:xfrm>
            <a:custGeom>
              <a:rect b="b" l="l" r="r" t="t"/>
              <a:pathLst>
                <a:path extrusionOk="0" h="120000" w="120000">
                  <a:moveTo>
                    <a:pt x="0" y="7038"/>
                  </a:moveTo>
                  <a:lnTo>
                    <a:pt x="17908" y="7038"/>
                  </a:lnTo>
                </a:path>
              </a:pathLst>
            </a:custGeom>
            <a:noFill/>
            <a:ln cap="flat" cmpd="sng" w="12700">
              <a:solidFill>
                <a:srgbClr val="46797C"/>
              </a:solidFill>
              <a:prstDash val="solid"/>
              <a:miter lim="800000"/>
              <a:headEnd len="sm" w="sm" type="none"/>
              <a:tailEnd len="sm" w="sm" type="none"/>
            </a:ln>
          </p:spPr>
        </p:sp>
        <p:sp>
          <p:nvSpPr>
            <p:cNvPr id="785" name="Google Shape;785;g2fe42c5e765_0_853"/>
            <p:cNvSpPr/>
            <p:nvPr/>
          </p:nvSpPr>
          <p:spPr>
            <a:xfrm>
              <a:off x="1677" y="1374343"/>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g2fe42c5e765_0_853"/>
            <p:cNvSpPr txBox="1"/>
            <p:nvPr/>
          </p:nvSpPr>
          <p:spPr>
            <a:xfrm>
              <a:off x="1677" y="1374343"/>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 Part 1</a:t>
              </a:r>
              <a:endParaRPr sz="1900"/>
            </a:p>
          </p:txBody>
        </p:sp>
        <p:sp>
          <p:nvSpPr>
            <p:cNvPr id="787" name="Google Shape;787;g2fe42c5e765_0_853"/>
            <p:cNvSpPr/>
            <p:nvPr/>
          </p:nvSpPr>
          <p:spPr>
            <a:xfrm>
              <a:off x="3584443" y="1342705"/>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g2fe42c5e765_0_853"/>
            <p:cNvSpPr txBox="1"/>
            <p:nvPr/>
          </p:nvSpPr>
          <p:spPr>
            <a:xfrm>
              <a:off x="3584443" y="1342705"/>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P-484-Part 2</a:t>
              </a:r>
              <a:endParaRPr sz="1900"/>
            </a:p>
          </p:txBody>
        </p:sp>
        <p:sp>
          <p:nvSpPr>
            <p:cNvPr id="789" name="Google Shape;789;g2fe42c5e765_0_853"/>
            <p:cNvSpPr/>
            <p:nvPr/>
          </p:nvSpPr>
          <p:spPr>
            <a:xfrm>
              <a:off x="1793426"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0" name="Google Shape;790;g2fe42c5e765_0_853"/>
            <p:cNvSpPr txBox="1"/>
            <p:nvPr/>
          </p:nvSpPr>
          <p:spPr>
            <a:xfrm>
              <a:off x="1793426"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P-470</a:t>
              </a:r>
              <a:endParaRPr sz="1900"/>
            </a:p>
          </p:txBody>
        </p:sp>
        <p:sp>
          <p:nvSpPr>
            <p:cNvPr id="791" name="Google Shape;791;g2fe42c5e765_0_853"/>
            <p:cNvSpPr/>
            <p:nvPr/>
          </p:nvSpPr>
          <p:spPr>
            <a:xfrm>
              <a:off x="3585174" y="2122199"/>
              <a:ext cx="1493100" cy="455400"/>
            </a:xfrm>
            <a:prstGeom prst="rect">
              <a:avLst/>
            </a:prstGeom>
            <a:solidFill>
              <a:srgbClr val="7FA6A5"/>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2" name="Google Shape;792;g2fe42c5e765_0_853"/>
            <p:cNvSpPr txBox="1"/>
            <p:nvPr/>
          </p:nvSpPr>
          <p:spPr>
            <a:xfrm>
              <a:off x="3585174" y="2122199"/>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P-471</a:t>
              </a:r>
              <a:endParaRPr sz="1900"/>
            </a:p>
          </p:txBody>
        </p:sp>
        <p:sp>
          <p:nvSpPr>
            <p:cNvPr id="793" name="Google Shape;793;g2fe42c5e765_0_853"/>
            <p:cNvSpPr/>
            <p:nvPr/>
          </p:nvSpPr>
          <p:spPr>
            <a:xfrm>
              <a:off x="5376923" y="1801178"/>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4" name="Google Shape;794;g2fe42c5e765_0_853"/>
            <p:cNvSpPr txBox="1"/>
            <p:nvPr/>
          </p:nvSpPr>
          <p:spPr>
            <a:xfrm>
              <a:off x="5376923" y="1801178"/>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P-474-SPI</a:t>
              </a:r>
              <a:endParaRPr sz="1900"/>
            </a:p>
          </p:txBody>
        </p:sp>
        <p:sp>
          <p:nvSpPr>
            <p:cNvPr id="795" name="Google Shape;795;g2fe42c5e765_0_853"/>
            <p:cNvSpPr/>
            <p:nvPr/>
          </p:nvSpPr>
          <p:spPr>
            <a:xfrm>
              <a:off x="5376923" y="2443221"/>
              <a:ext cx="1493100" cy="455400"/>
            </a:xfrm>
            <a:prstGeom prst="rect">
              <a:avLst/>
            </a:prstGeom>
            <a:solidFill>
              <a:srgbClr val="46797C"/>
            </a:solidFill>
            <a:ln cap="flat" cmpd="sng" w="12700">
              <a:solidFill>
                <a:srgbClr val="FFFFF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6" name="Google Shape;796;g2fe42c5e765_0_853"/>
            <p:cNvSpPr txBox="1"/>
            <p:nvPr/>
          </p:nvSpPr>
          <p:spPr>
            <a:xfrm>
              <a:off x="5376923" y="2443221"/>
              <a:ext cx="1493100" cy="455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P-472-BEAR</a:t>
              </a:r>
              <a:endParaRPr sz="1900"/>
            </a:p>
          </p:txBody>
        </p:sp>
      </p:grpSp>
      <p:cxnSp>
        <p:nvCxnSpPr>
          <p:cNvPr id="797" name="Google Shape;797;g2fe42c5e765_0_853"/>
          <p:cNvCxnSpPr/>
          <p:nvPr/>
        </p:nvCxnSpPr>
        <p:spPr>
          <a:xfrm>
            <a:off x="9723976" y="4684667"/>
            <a:ext cx="0" cy="886800"/>
          </a:xfrm>
          <a:prstGeom prst="straightConnector1">
            <a:avLst/>
          </a:prstGeom>
          <a:noFill/>
          <a:ln cap="flat" cmpd="sng" w="12700">
            <a:solidFill>
              <a:srgbClr val="46797C"/>
            </a:solidFill>
            <a:prstDash val="solid"/>
            <a:round/>
            <a:headEnd len="sm" w="sm" type="none"/>
            <a:tailEnd len="sm" w="sm" type="none"/>
          </a:ln>
        </p:spPr>
      </p:cxnSp>
      <p:sp>
        <p:nvSpPr>
          <p:cNvPr id="798" name="Google Shape;798;g2fe42c5e765_0_853"/>
          <p:cNvSpPr txBox="1"/>
          <p:nvPr>
            <p:ph type="title"/>
          </p:nvPr>
        </p:nvSpPr>
        <p:spPr>
          <a:xfrm>
            <a:off x="3245507" y="262067"/>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Process Flow &amp; Required Forms</a:t>
            </a:r>
            <a:endParaRPr/>
          </a:p>
        </p:txBody>
      </p:sp>
      <p:sp>
        <p:nvSpPr>
          <p:cNvPr id="799" name="Google Shape;799;g2fe42c5e765_0_853"/>
          <p:cNvSpPr txBox="1"/>
          <p:nvPr/>
        </p:nvSpPr>
        <p:spPr>
          <a:xfrm>
            <a:off x="6942983" y="2592632"/>
            <a:ext cx="2780700" cy="615600"/>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i="1" lang="en-US" sz="1600">
                <a:solidFill>
                  <a:srgbClr val="7FA6A5"/>
                </a:solidFill>
                <a:latin typeface="Calibri"/>
                <a:ea typeface="Calibri"/>
                <a:cs typeface="Calibri"/>
                <a:sym typeface="Calibri"/>
              </a:rPr>
              <a:t>May be submitted in tandem </a:t>
            </a:r>
            <a:endParaRPr sz="1900"/>
          </a:p>
          <a:p>
            <a:pPr indent="0" lvl="0" marL="0" marR="0" rtl="0" algn="ctr">
              <a:spcBef>
                <a:spcPts val="0"/>
              </a:spcBef>
              <a:spcAft>
                <a:spcPts val="0"/>
              </a:spcAft>
              <a:buNone/>
            </a:pPr>
            <a:r>
              <a:rPr i="1" lang="en-US" sz="1600">
                <a:solidFill>
                  <a:srgbClr val="7FA6A5"/>
                </a:solidFill>
                <a:latin typeface="Calibri"/>
                <a:ea typeface="Calibri"/>
                <a:cs typeface="Calibri"/>
                <a:sym typeface="Calibri"/>
              </a:rPr>
              <a:t>with the P-471</a:t>
            </a:r>
            <a:endParaRPr sz="1900"/>
          </a:p>
        </p:txBody>
      </p:sp>
      <p:grpSp>
        <p:nvGrpSpPr>
          <p:cNvPr id="800" name="Google Shape;800;g2fe42c5e765_0_853"/>
          <p:cNvGrpSpPr/>
          <p:nvPr/>
        </p:nvGrpSpPr>
        <p:grpSpPr>
          <a:xfrm>
            <a:off x="8780288" y="5453783"/>
            <a:ext cx="1887953" cy="943976"/>
            <a:chOff x="342" y="0"/>
            <a:chExt cx="1416000" cy="708000"/>
          </a:xfrm>
        </p:grpSpPr>
        <p:sp>
          <p:nvSpPr>
            <p:cNvPr id="801" name="Google Shape;801;g2fe42c5e765_0_853"/>
            <p:cNvSpPr/>
            <p:nvPr/>
          </p:nvSpPr>
          <p:spPr>
            <a:xfrm>
              <a:off x="342" y="0"/>
              <a:ext cx="1416000" cy="708000"/>
            </a:xfrm>
            <a:prstGeom prst="rect">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g2fe42c5e765_0_853"/>
            <p:cNvSpPr txBox="1"/>
            <p:nvPr/>
          </p:nvSpPr>
          <p:spPr>
            <a:xfrm>
              <a:off x="342" y="0"/>
              <a:ext cx="1416000" cy="708000"/>
            </a:xfrm>
            <a:prstGeom prst="rect">
              <a:avLst/>
            </a:prstGeom>
            <a:noFill/>
            <a:ln>
              <a:noFill/>
            </a:ln>
          </p:spPr>
          <p:txBody>
            <a:bodyPr anchorCtr="0" anchor="ctr" bIns="13525" lIns="13525" spcFirstLastPara="1" rIns="13525" wrap="square" tIns="13525">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488-Service Subs/SPIN Changes</a:t>
              </a:r>
              <a:endParaRPr sz="1900"/>
            </a:p>
          </p:txBody>
        </p:sp>
      </p:grpSp>
      <p:cxnSp>
        <p:nvCxnSpPr>
          <p:cNvPr id="803" name="Google Shape;803;g2fe42c5e765_0_853"/>
          <p:cNvCxnSpPr/>
          <p:nvPr/>
        </p:nvCxnSpPr>
        <p:spPr>
          <a:xfrm>
            <a:off x="4632960" y="3550920"/>
            <a:ext cx="2780700" cy="0"/>
          </a:xfrm>
          <a:prstGeom prst="straightConnector1">
            <a:avLst/>
          </a:prstGeom>
          <a:noFill/>
          <a:ln cap="flat" cmpd="sng" w="9525">
            <a:solidFill>
              <a:srgbClr val="7FA6A5"/>
            </a:solidFill>
            <a:prstDash val="solid"/>
            <a:round/>
            <a:headEnd len="sm" w="sm" type="none"/>
            <a:tailEnd len="sm" w="sm" type="none"/>
          </a:ln>
        </p:spPr>
      </p:cxnSp>
      <p:cxnSp>
        <p:nvCxnSpPr>
          <p:cNvPr id="804" name="Google Shape;804;g2fe42c5e765_0_853"/>
          <p:cNvCxnSpPr/>
          <p:nvPr/>
        </p:nvCxnSpPr>
        <p:spPr>
          <a:xfrm>
            <a:off x="8333477" y="3769360"/>
            <a:ext cx="0" cy="512400"/>
          </a:xfrm>
          <a:prstGeom prst="straightConnector1">
            <a:avLst/>
          </a:prstGeom>
          <a:noFill/>
          <a:ln cap="flat" cmpd="sng" w="9525">
            <a:solidFill>
              <a:srgbClr val="7FA6A5"/>
            </a:solidFill>
            <a:prstDash val="dash"/>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g2fe42c5e765_0_882"/>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Audits and Review</a:t>
            </a:r>
            <a:endParaRPr/>
          </a:p>
        </p:txBody>
      </p:sp>
      <p:sp>
        <p:nvSpPr>
          <p:cNvPr id="811" name="Google Shape;811;g2fe42c5e765_0_882"/>
          <p:cNvSpPr txBox="1"/>
          <p:nvPr>
            <p:ph idx="1" type="body"/>
          </p:nvPr>
        </p:nvSpPr>
        <p:spPr>
          <a:xfrm>
            <a:off x="3245507" y="1674936"/>
            <a:ext cx="8656800" cy="4681500"/>
          </a:xfrm>
          <a:prstGeom prst="rect">
            <a:avLst/>
          </a:prstGeom>
          <a:noFill/>
          <a:ln>
            <a:noFill/>
          </a:ln>
        </p:spPr>
        <p:txBody>
          <a:bodyPr anchorCtr="0" anchor="t" bIns="60925" lIns="121900" spcFirstLastPara="1" rIns="121900" wrap="square" tIns="60925">
            <a:normAutofit/>
          </a:bodyPr>
          <a:lstStyle/>
          <a:p>
            <a:pPr indent="-457200" lvl="0" marL="457200" rtl="0" algn="l">
              <a:spcBef>
                <a:spcPts val="0"/>
              </a:spcBef>
              <a:spcAft>
                <a:spcPts val="0"/>
              </a:spcAft>
              <a:buClr>
                <a:schemeClr val="lt1"/>
              </a:buClr>
              <a:buSzPts val="3200"/>
              <a:buChar char="•"/>
            </a:pPr>
            <a:r>
              <a:rPr lang="en-US" sz="3200"/>
              <a:t>Retain all relevant documents for at least 10 years from last date of service or delivery of equipment</a:t>
            </a:r>
            <a:endParaRPr/>
          </a:p>
          <a:p>
            <a:pPr indent="-317500" lvl="0" marL="457200" rtl="0" algn="l">
              <a:spcBef>
                <a:spcPts val="400"/>
              </a:spcBef>
              <a:spcAft>
                <a:spcPts val="0"/>
              </a:spcAft>
              <a:buClr>
                <a:schemeClr val="lt1"/>
              </a:buClr>
              <a:buSzPts val="2100"/>
              <a:buNone/>
            </a:pPr>
            <a:r>
              <a:t/>
            </a:r>
            <a:endParaRPr sz="2100"/>
          </a:p>
          <a:p>
            <a:pPr indent="-457200" lvl="0" marL="457200" rtl="0" algn="l">
              <a:spcBef>
                <a:spcPts val="600"/>
              </a:spcBef>
              <a:spcAft>
                <a:spcPts val="0"/>
              </a:spcAft>
              <a:buClr>
                <a:schemeClr val="lt1"/>
              </a:buClr>
              <a:buSzPts val="3200"/>
              <a:buChar char="•"/>
            </a:pPr>
            <a:r>
              <a:rPr lang="en-US" sz="3200"/>
              <a:t>Subject to audits and reviews </a:t>
            </a:r>
            <a:endParaRPr/>
          </a:p>
          <a:p>
            <a:pPr indent="-381000" lvl="1" marL="990600" rtl="0" algn="l">
              <a:spcBef>
                <a:spcPts val="600"/>
              </a:spcBef>
              <a:spcAft>
                <a:spcPts val="0"/>
              </a:spcAft>
              <a:buClr>
                <a:schemeClr val="lt1"/>
              </a:buClr>
              <a:buSzPts val="3200"/>
              <a:buChar char="–"/>
            </a:pPr>
            <a:r>
              <a:rPr lang="en-US" sz="3200"/>
              <a:t>“Beneficiary and Contributor Audit Program” (BCAP)</a:t>
            </a:r>
            <a:endParaRPr/>
          </a:p>
          <a:p>
            <a:pPr indent="-381000" lvl="1" marL="990600" rtl="0" algn="l">
              <a:spcBef>
                <a:spcPts val="600"/>
              </a:spcBef>
              <a:spcAft>
                <a:spcPts val="0"/>
              </a:spcAft>
              <a:buClr>
                <a:schemeClr val="lt1"/>
              </a:buClr>
              <a:buSzPts val="3200"/>
              <a:buChar char="–"/>
            </a:pPr>
            <a:r>
              <a:rPr lang="en-US" sz="3200"/>
              <a:t>“Payment Integrity Assurance” (PIA)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g2fe42c5e765_0_888"/>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Reporting</a:t>
            </a:r>
            <a:endParaRPr/>
          </a:p>
        </p:txBody>
      </p:sp>
      <p:sp>
        <p:nvSpPr>
          <p:cNvPr id="818" name="Google Shape;818;g2fe42c5e765_0_888"/>
          <p:cNvSpPr txBox="1"/>
          <p:nvPr>
            <p:ph idx="1" type="body"/>
          </p:nvPr>
        </p:nvSpPr>
        <p:spPr>
          <a:xfrm>
            <a:off x="3278503" y="2003753"/>
            <a:ext cx="8336700" cy="4681500"/>
          </a:xfrm>
          <a:prstGeom prst="rect">
            <a:avLst/>
          </a:prstGeom>
          <a:noFill/>
          <a:ln>
            <a:noFill/>
          </a:ln>
        </p:spPr>
        <p:txBody>
          <a:bodyPr anchorCtr="0" anchor="t" bIns="45700" lIns="91425" spcFirstLastPara="1" rIns="91425" wrap="square" tIns="45700">
            <a:normAutofit fontScale="62500" lnSpcReduction="20000"/>
          </a:bodyPr>
          <a:lstStyle/>
          <a:p>
            <a:pPr indent="-304800" lvl="0" marL="457200" rtl="0" algn="l">
              <a:spcBef>
                <a:spcPts val="0"/>
              </a:spcBef>
              <a:spcAft>
                <a:spcPts val="0"/>
              </a:spcAft>
              <a:buClr>
                <a:schemeClr val="lt1"/>
              </a:buClr>
              <a:buSzPct val="100000"/>
              <a:buNone/>
            </a:pPr>
            <a:r>
              <a:t/>
            </a:r>
            <a:endParaRPr/>
          </a:p>
          <a:p>
            <a:pPr indent="-304800" lvl="0" marL="457200" rtl="0" algn="l">
              <a:spcBef>
                <a:spcPts val="500"/>
              </a:spcBef>
              <a:spcAft>
                <a:spcPts val="0"/>
              </a:spcAft>
              <a:buClr>
                <a:schemeClr val="lt1"/>
              </a:buClr>
              <a:buSzPct val="100000"/>
              <a:buNone/>
            </a:pPr>
            <a:r>
              <a:t/>
            </a:r>
            <a:endParaRPr/>
          </a:p>
          <a:p>
            <a:pPr indent="-304800" lvl="0" marL="457200" rtl="0" algn="l">
              <a:spcBef>
                <a:spcPts val="500"/>
              </a:spcBef>
              <a:spcAft>
                <a:spcPts val="0"/>
              </a:spcAft>
              <a:buClr>
                <a:schemeClr val="lt1"/>
              </a:buClr>
              <a:buSzPct val="100000"/>
              <a:buNone/>
            </a:pPr>
            <a:r>
              <a:t/>
            </a:r>
            <a:endParaRPr/>
          </a:p>
          <a:p>
            <a:pPr indent="-304800" lvl="0" marL="457200" rtl="0" algn="l">
              <a:spcBef>
                <a:spcPts val="500"/>
              </a:spcBef>
              <a:spcAft>
                <a:spcPts val="0"/>
              </a:spcAft>
              <a:buClr>
                <a:schemeClr val="lt1"/>
              </a:buClr>
              <a:buSzPct val="100000"/>
              <a:buNone/>
            </a:pPr>
            <a:r>
              <a:t/>
            </a:r>
            <a:endParaRPr/>
          </a:p>
          <a:p>
            <a:pPr indent="-304800" lvl="0" marL="457200" rtl="0" algn="l">
              <a:spcBef>
                <a:spcPts val="500"/>
              </a:spcBef>
              <a:spcAft>
                <a:spcPts val="0"/>
              </a:spcAft>
              <a:buClr>
                <a:schemeClr val="lt1"/>
              </a:buClr>
              <a:buSzPct val="100000"/>
              <a:buNone/>
            </a:pPr>
            <a:r>
              <a:t/>
            </a:r>
            <a:endParaRPr/>
          </a:p>
          <a:p>
            <a:pPr indent="-304800" lvl="0" marL="457200" rtl="0" algn="l">
              <a:spcBef>
                <a:spcPts val="500"/>
              </a:spcBef>
              <a:spcAft>
                <a:spcPts val="0"/>
              </a:spcAft>
              <a:buClr>
                <a:schemeClr val="lt1"/>
              </a:buClr>
              <a:buSzPct val="100000"/>
              <a:buNone/>
            </a:pPr>
            <a:r>
              <a:t/>
            </a:r>
            <a:endParaRPr/>
          </a:p>
          <a:p>
            <a:pPr indent="-451643" lvl="0" marL="457200" rtl="0" algn="l">
              <a:spcBef>
                <a:spcPts val="500"/>
              </a:spcBef>
              <a:spcAft>
                <a:spcPts val="0"/>
              </a:spcAft>
              <a:buClr>
                <a:schemeClr val="lt1"/>
              </a:buClr>
              <a:buSzPct val="100000"/>
              <a:buChar char="•"/>
            </a:pPr>
            <a:r>
              <a:rPr lang="en-US"/>
              <a:t>A new Public Notice (PN) is expected prior to the P-470 window to establish requirements for reporting, including timing, and the potential for a standardized reporting form</a:t>
            </a:r>
            <a:endParaRPr/>
          </a:p>
          <a:p>
            <a:pPr indent="-304800" lvl="0" marL="457200" rtl="0" algn="l">
              <a:spcBef>
                <a:spcPts val="500"/>
              </a:spcBef>
              <a:spcAft>
                <a:spcPts val="0"/>
              </a:spcAft>
              <a:buClr>
                <a:schemeClr val="lt1"/>
              </a:buClr>
              <a:buSzPct val="100000"/>
              <a:buNone/>
            </a:pPr>
            <a:r>
              <a:t/>
            </a:r>
            <a:endParaRPr/>
          </a:p>
          <a:p>
            <a:pPr indent="-451643" lvl="0" marL="457200" rtl="0" algn="l">
              <a:spcBef>
                <a:spcPts val="500"/>
              </a:spcBef>
              <a:spcAft>
                <a:spcPts val="0"/>
              </a:spcAft>
              <a:buClr>
                <a:schemeClr val="lt1"/>
              </a:buClr>
              <a:buSzPct val="100000"/>
              <a:buChar char="•"/>
            </a:pPr>
            <a:r>
              <a:rPr lang="en-US"/>
              <a:t>Will be due within 60 days of each year-end</a:t>
            </a:r>
            <a:endParaRPr/>
          </a:p>
          <a:p>
            <a:pPr indent="-304800" lvl="0" marL="457200" rtl="0" algn="l">
              <a:spcBef>
                <a:spcPts val="500"/>
              </a:spcBef>
              <a:spcAft>
                <a:spcPts val="0"/>
              </a:spcAft>
              <a:buClr>
                <a:schemeClr val="lt1"/>
              </a:buClr>
              <a:buSzPct val="100000"/>
              <a:buNone/>
            </a:pPr>
            <a:r>
              <a:t/>
            </a:r>
            <a:endParaRPr/>
          </a:p>
          <a:p>
            <a:pPr indent="-451643" lvl="0" marL="457200" rtl="0" algn="l">
              <a:spcBef>
                <a:spcPts val="500"/>
              </a:spcBef>
              <a:spcAft>
                <a:spcPts val="0"/>
              </a:spcAft>
              <a:buClr>
                <a:schemeClr val="lt1"/>
              </a:buClr>
              <a:buSzPct val="100000"/>
              <a:buChar char="•"/>
            </a:pPr>
            <a:r>
              <a:rPr lang="en-US"/>
              <a:t>Suspension &amp; debarment will apply</a:t>
            </a:r>
            <a:endParaRPr/>
          </a:p>
        </p:txBody>
      </p:sp>
      <p:grpSp>
        <p:nvGrpSpPr>
          <p:cNvPr id="819" name="Google Shape;819;g2fe42c5e765_0_888"/>
          <p:cNvGrpSpPr/>
          <p:nvPr/>
        </p:nvGrpSpPr>
        <p:grpSpPr>
          <a:xfrm>
            <a:off x="3488011" y="2045433"/>
            <a:ext cx="8126610" cy="1800940"/>
            <a:chOff x="461" y="736922"/>
            <a:chExt cx="6095110" cy="1350739"/>
          </a:xfrm>
        </p:grpSpPr>
        <p:sp>
          <p:nvSpPr>
            <p:cNvPr id="820" name="Google Shape;820;g2fe42c5e765_0_888"/>
            <p:cNvSpPr/>
            <p:nvPr/>
          </p:nvSpPr>
          <p:spPr>
            <a:xfrm>
              <a:off x="461" y="736932"/>
              <a:ext cx="1985400" cy="1290300"/>
            </a:xfrm>
            <a:prstGeom prst="roundRect">
              <a:avLst>
                <a:gd fmla="val 5000" name="adj"/>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g2fe42c5e765_0_888"/>
            <p:cNvSpPr txBox="1"/>
            <p:nvPr/>
          </p:nvSpPr>
          <p:spPr>
            <a:xfrm rot="-5400000">
              <a:off x="-329987" y="1067372"/>
              <a:ext cx="1058100" cy="397200"/>
            </a:xfrm>
            <a:prstGeom prst="rect">
              <a:avLst/>
            </a:prstGeom>
            <a:noFill/>
            <a:ln>
              <a:noFill/>
            </a:ln>
          </p:spPr>
          <p:txBody>
            <a:bodyPr anchorCtr="0" anchor="t" bIns="0" lIns="0" spcFirstLastPara="1" rIns="130375" wrap="square" tIns="100575">
              <a:noAutofit/>
            </a:bodyPr>
            <a:lstStyle/>
            <a:p>
              <a:pPr indent="0" lvl="0" marL="0" marR="0" rtl="0" algn="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Year 1</a:t>
              </a:r>
              <a:endParaRPr sz="1900"/>
            </a:p>
          </p:txBody>
        </p:sp>
        <p:sp>
          <p:nvSpPr>
            <p:cNvPr id="822" name="Google Shape;822;g2fe42c5e765_0_888"/>
            <p:cNvSpPr/>
            <p:nvPr/>
          </p:nvSpPr>
          <p:spPr>
            <a:xfrm>
              <a:off x="397534" y="736932"/>
              <a:ext cx="1479000" cy="12903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g2fe42c5e765_0_888"/>
            <p:cNvSpPr txBox="1"/>
            <p:nvPr/>
          </p:nvSpPr>
          <p:spPr>
            <a:xfrm>
              <a:off x="397534" y="736932"/>
              <a:ext cx="1479000" cy="1290300"/>
            </a:xfrm>
            <a:prstGeom prst="rect">
              <a:avLst/>
            </a:prstGeom>
            <a:noFill/>
            <a:ln>
              <a:noFill/>
            </a:ln>
          </p:spPr>
          <p:txBody>
            <a:bodyPr anchorCtr="0" anchor="t" bIns="0" lIns="0" spcFirstLastPara="1" rIns="0" wrap="square" tIns="128000">
              <a:noAutofit/>
            </a:bodyPr>
            <a:lstStyle/>
            <a:p>
              <a:pPr indent="0" lvl="0" marL="0" marR="0" rtl="0" algn="l">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Baseline Initial Reporting</a:t>
              </a:r>
              <a:endParaRPr sz="1900"/>
            </a:p>
          </p:txBody>
        </p:sp>
        <p:sp>
          <p:nvSpPr>
            <p:cNvPr id="824" name="Google Shape;824;g2fe42c5e765_0_888"/>
            <p:cNvSpPr/>
            <p:nvPr/>
          </p:nvSpPr>
          <p:spPr>
            <a:xfrm>
              <a:off x="2055316" y="736932"/>
              <a:ext cx="1985400" cy="1290300"/>
            </a:xfrm>
            <a:prstGeom prst="roundRect">
              <a:avLst>
                <a:gd fmla="val 5000" name="adj"/>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g2fe42c5e765_0_888"/>
            <p:cNvSpPr txBox="1"/>
            <p:nvPr/>
          </p:nvSpPr>
          <p:spPr>
            <a:xfrm rot="-5400000">
              <a:off x="1724867" y="1067372"/>
              <a:ext cx="1058100" cy="397200"/>
            </a:xfrm>
            <a:prstGeom prst="rect">
              <a:avLst/>
            </a:prstGeom>
            <a:noFill/>
            <a:ln>
              <a:noFill/>
            </a:ln>
          </p:spPr>
          <p:txBody>
            <a:bodyPr anchorCtr="0" anchor="t" bIns="0" lIns="0" spcFirstLastPara="1" rIns="130375" wrap="square" tIns="100575">
              <a:noAutofit/>
            </a:bodyPr>
            <a:lstStyle/>
            <a:p>
              <a:pPr indent="0" lvl="0" marL="0" marR="0" rtl="0" algn="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Year 2</a:t>
              </a:r>
              <a:endParaRPr sz="1900"/>
            </a:p>
          </p:txBody>
        </p:sp>
        <p:sp>
          <p:nvSpPr>
            <p:cNvPr id="826" name="Google Shape;826;g2fe42c5e765_0_888"/>
            <p:cNvSpPr/>
            <p:nvPr/>
          </p:nvSpPr>
          <p:spPr>
            <a:xfrm rot="5400000">
              <a:off x="1869478" y="1763774"/>
              <a:ext cx="349968" cy="297805"/>
            </a:xfrm>
            <a:prstGeom prst="flowChartExtract">
              <a:avLst/>
            </a:prstGeom>
            <a:solidFill>
              <a:schemeClr val="lt1"/>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g2fe42c5e765_0_888"/>
            <p:cNvSpPr/>
            <p:nvPr/>
          </p:nvSpPr>
          <p:spPr>
            <a:xfrm>
              <a:off x="2452389" y="736932"/>
              <a:ext cx="1479000" cy="12903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g2fe42c5e765_0_888"/>
            <p:cNvSpPr txBox="1"/>
            <p:nvPr/>
          </p:nvSpPr>
          <p:spPr>
            <a:xfrm>
              <a:off x="2452389" y="736932"/>
              <a:ext cx="1479000" cy="1290300"/>
            </a:xfrm>
            <a:prstGeom prst="rect">
              <a:avLst/>
            </a:prstGeom>
            <a:noFill/>
            <a:ln>
              <a:noFill/>
            </a:ln>
          </p:spPr>
          <p:txBody>
            <a:bodyPr anchorCtr="0" anchor="t" bIns="0" lIns="0" spcFirstLastPara="1" rIns="0" wrap="square" tIns="128000">
              <a:noAutofit/>
            </a:bodyPr>
            <a:lstStyle/>
            <a:p>
              <a:pPr indent="0" lvl="0" marL="0" marR="0" rtl="0" algn="l">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Annual Reporting</a:t>
              </a:r>
              <a:endParaRPr sz="1900"/>
            </a:p>
          </p:txBody>
        </p:sp>
        <p:sp>
          <p:nvSpPr>
            <p:cNvPr id="829" name="Google Shape;829;g2fe42c5e765_0_888"/>
            <p:cNvSpPr/>
            <p:nvPr/>
          </p:nvSpPr>
          <p:spPr>
            <a:xfrm>
              <a:off x="4110171" y="736932"/>
              <a:ext cx="1985400" cy="1290300"/>
            </a:xfrm>
            <a:prstGeom prst="roundRect">
              <a:avLst>
                <a:gd fmla="val 5000" name="adj"/>
              </a:avLst>
            </a:prstGeom>
            <a:solidFill>
              <a:srgbClr val="7FA6A5"/>
            </a:solidFill>
            <a:ln cap="flat" cmpd="sng" w="254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g2fe42c5e765_0_888"/>
            <p:cNvSpPr txBox="1"/>
            <p:nvPr/>
          </p:nvSpPr>
          <p:spPr>
            <a:xfrm rot="-5400000">
              <a:off x="3779722" y="1067372"/>
              <a:ext cx="1058100" cy="397200"/>
            </a:xfrm>
            <a:prstGeom prst="rect">
              <a:avLst/>
            </a:prstGeom>
            <a:noFill/>
            <a:ln>
              <a:noFill/>
            </a:ln>
          </p:spPr>
          <p:txBody>
            <a:bodyPr anchorCtr="0" anchor="t" bIns="0" lIns="0" spcFirstLastPara="1" rIns="130375" wrap="square" tIns="100575">
              <a:noAutofit/>
            </a:bodyPr>
            <a:lstStyle/>
            <a:p>
              <a:pPr indent="0" lvl="0" marL="0" marR="0" rtl="0" algn="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Year 3</a:t>
              </a:r>
              <a:endParaRPr sz="1900"/>
            </a:p>
          </p:txBody>
        </p:sp>
        <p:sp>
          <p:nvSpPr>
            <p:cNvPr id="831" name="Google Shape;831;g2fe42c5e765_0_888"/>
            <p:cNvSpPr/>
            <p:nvPr/>
          </p:nvSpPr>
          <p:spPr>
            <a:xfrm rot="5400000">
              <a:off x="3924333" y="1763774"/>
              <a:ext cx="349968" cy="297805"/>
            </a:xfrm>
            <a:prstGeom prst="flowChartExtract">
              <a:avLst/>
            </a:prstGeom>
            <a:solidFill>
              <a:schemeClr val="lt1"/>
            </a:solidFill>
            <a:ln cap="flat" cmpd="sng" w="25400">
              <a:solidFill>
                <a:srgbClr val="46797C"/>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2" name="Google Shape;832;g2fe42c5e765_0_888"/>
            <p:cNvSpPr/>
            <p:nvPr/>
          </p:nvSpPr>
          <p:spPr>
            <a:xfrm>
              <a:off x="4507244" y="736932"/>
              <a:ext cx="1479000" cy="12903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g2fe42c5e765_0_888"/>
            <p:cNvSpPr txBox="1"/>
            <p:nvPr/>
          </p:nvSpPr>
          <p:spPr>
            <a:xfrm>
              <a:off x="4507244" y="736932"/>
              <a:ext cx="1479000" cy="1290300"/>
            </a:xfrm>
            <a:prstGeom prst="rect">
              <a:avLst/>
            </a:prstGeom>
            <a:noFill/>
            <a:ln>
              <a:noFill/>
            </a:ln>
          </p:spPr>
          <p:txBody>
            <a:bodyPr anchorCtr="0" anchor="t" bIns="0" lIns="0" spcFirstLastPara="1" rIns="0" wrap="square" tIns="128000">
              <a:noAutofit/>
            </a:bodyPr>
            <a:lstStyle/>
            <a:p>
              <a:pPr indent="0" lvl="0" marL="0" marR="0" rtl="0" algn="l">
                <a:lnSpc>
                  <a:spcPct val="90000"/>
                </a:lnSpc>
                <a:spcBef>
                  <a:spcPts val="0"/>
                </a:spcBef>
                <a:spcAft>
                  <a:spcPts val="0"/>
                </a:spcAft>
                <a:buClr>
                  <a:schemeClr val="lt1"/>
                </a:buClr>
                <a:buSzPts val="3700"/>
                <a:buFont typeface="Calibri"/>
                <a:buNone/>
              </a:pPr>
              <a:r>
                <a:rPr lang="en-US" sz="3700">
                  <a:solidFill>
                    <a:schemeClr val="lt1"/>
                  </a:solidFill>
                  <a:latin typeface="Calibri"/>
                  <a:ea typeface="Calibri"/>
                  <a:cs typeface="Calibri"/>
                  <a:sym typeface="Calibri"/>
                </a:rPr>
                <a:t>Final Reporting</a:t>
              </a:r>
              <a:endParaRPr sz="19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
          <p:cNvSpPr txBox="1"/>
          <p:nvPr/>
        </p:nvSpPr>
        <p:spPr>
          <a:xfrm>
            <a:off x="2254250" y="1"/>
            <a:ext cx="768350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FFFFF"/>
                </a:solidFill>
                <a:latin typeface="Calibri"/>
                <a:ea typeface="Calibri"/>
                <a:cs typeface="Calibri"/>
                <a:sym typeface="Calibri"/>
              </a:rPr>
              <a:t>SOCIAL MEDIA</a:t>
            </a:r>
            <a:endParaRPr b="0" i="0" sz="1400" u="none" cap="none" strike="noStrike">
              <a:solidFill>
                <a:srgbClr val="000000"/>
              </a:solidFill>
              <a:latin typeface="Arial"/>
              <a:ea typeface="Arial"/>
              <a:cs typeface="Arial"/>
              <a:sym typeface="Arial"/>
            </a:endParaRPr>
          </a:p>
        </p:txBody>
      </p:sp>
      <p:sp>
        <p:nvSpPr>
          <p:cNvPr id="465" name="Google Shape;465;p2"/>
          <p:cNvSpPr txBox="1"/>
          <p:nvPr/>
        </p:nvSpPr>
        <p:spPr>
          <a:xfrm>
            <a:off x="2032001" y="2618330"/>
            <a:ext cx="8360833" cy="17141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pen Sans"/>
                <a:ea typeface="Open Sans"/>
                <a:cs typeface="Open Sans"/>
                <a:sym typeface="Open Sans"/>
              </a:rPr>
              <a:t>Follow us</a:t>
            </a:r>
            <a:r>
              <a:rPr b="0" i="0" lang="en-US" sz="3600" u="none" cap="none" strike="noStrike">
                <a:solidFill>
                  <a:srgbClr val="589DEE"/>
                </a:solidFill>
                <a:latin typeface="Open Sans"/>
                <a:ea typeface="Open Sans"/>
                <a:cs typeface="Open Sans"/>
                <a:sym typeface="Open Sans"/>
              </a:rPr>
              <a:t> </a:t>
            </a:r>
            <a:r>
              <a:rPr b="0" i="0" lang="en-US" sz="3600" u="none" cap="none" strike="noStrike">
                <a:solidFill>
                  <a:srgbClr val="2B61AC"/>
                </a:solidFill>
                <a:latin typeface="Calibri"/>
                <a:ea typeface="Calibri"/>
                <a:cs typeface="Calibri"/>
                <a:sym typeface="Calibri"/>
              </a:rPr>
              <a:t>@</a:t>
            </a:r>
            <a:r>
              <a:rPr b="0" i="0" lang="en-US" sz="3600" u="none" cap="none" strike="noStrike">
                <a:solidFill>
                  <a:srgbClr val="2B61AC"/>
                </a:solidFill>
                <a:latin typeface="Open Sans"/>
                <a:ea typeface="Open Sans"/>
                <a:cs typeface="Open Sans"/>
                <a:sym typeface="Open Sans"/>
              </a:rPr>
              <a:t>SHLBCoalition</a:t>
            </a:r>
            <a:endParaRPr b="0" i="0" sz="3600" u="none" cap="none" strike="noStrike">
              <a:solidFill>
                <a:srgbClr val="2B61AC"/>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200"/>
              <a:buFont typeface="Arial"/>
              <a:buNone/>
            </a:pPr>
            <a:r>
              <a:t/>
            </a:r>
            <a:endParaRPr b="0" i="1" sz="3200" u="none" cap="none" strike="noStrike">
              <a:solidFill>
                <a:srgbClr val="589DEE"/>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200"/>
              <a:buFont typeface="Arial"/>
              <a:buNone/>
            </a:pPr>
            <a:r>
              <a:rPr b="0" i="1" lang="en-US" sz="3200" u="none" cap="none" strike="noStrike">
                <a:solidFill>
                  <a:schemeClr val="dk1"/>
                </a:solidFill>
                <a:latin typeface="Open Sans"/>
                <a:ea typeface="Open Sans"/>
                <a:cs typeface="Open Sans"/>
                <a:sym typeface="Open Sans"/>
              </a:rPr>
              <a:t>Join the conversation with </a:t>
            </a:r>
            <a:r>
              <a:rPr b="0" i="1" lang="en-US" sz="2800" u="none" cap="none" strike="noStrike">
                <a:solidFill>
                  <a:srgbClr val="2B61AC"/>
                </a:solidFill>
                <a:latin typeface="Open Sans"/>
                <a:ea typeface="Open Sans"/>
                <a:cs typeface="Open Sans"/>
                <a:sym typeface="Open Sans"/>
              </a:rPr>
              <a:t>#SHLBWebinars</a:t>
            </a:r>
            <a:endParaRPr b="0" i="1" sz="2800" u="none" cap="none" strike="noStrike">
              <a:solidFill>
                <a:srgbClr val="2B61AC"/>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2fe42c5e765_0_909"/>
          <p:cNvSpPr txBox="1"/>
          <p:nvPr>
            <p:ph type="ctrTitle"/>
          </p:nvPr>
        </p:nvSpPr>
        <p:spPr>
          <a:xfrm>
            <a:off x="3042864" y="2512769"/>
            <a:ext cx="8531700" cy="1832400"/>
          </a:xfrm>
          <a:prstGeom prst="rect">
            <a:avLst/>
          </a:prstGeom>
          <a:no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rmAutofit/>
          </a:bodyPr>
          <a:lstStyle/>
          <a:p>
            <a:pPr indent="0" lvl="0" marL="0" rtl="0" algn="r">
              <a:spcBef>
                <a:spcPts val="0"/>
              </a:spcBef>
              <a:spcAft>
                <a:spcPts val="0"/>
              </a:spcAft>
              <a:buClr>
                <a:schemeClr val="lt1"/>
              </a:buClr>
              <a:buSzPts val="4800"/>
              <a:buFont typeface="Calibri"/>
              <a:buNone/>
            </a:pPr>
            <a:r>
              <a:rPr lang="en-US"/>
              <a:t>Audience Poll</a:t>
            </a:r>
            <a:endParaRPr/>
          </a:p>
        </p:txBody>
      </p:sp>
      <p:sp>
        <p:nvSpPr>
          <p:cNvPr id="840" name="Google Shape;840;g2fe42c5e765_0_909"/>
          <p:cNvSpPr txBox="1"/>
          <p:nvPr>
            <p:ph idx="1" type="subTitle"/>
          </p:nvPr>
        </p:nvSpPr>
        <p:spPr>
          <a:xfrm>
            <a:off x="3042864" y="4854247"/>
            <a:ext cx="8531700" cy="1425300"/>
          </a:xfrm>
          <a:prstGeom prst="rect">
            <a:avLst/>
          </a:prstGeom>
          <a:noFill/>
          <a:ln>
            <a:noFill/>
          </a:ln>
        </p:spPr>
        <p:txBody>
          <a:bodyPr anchorCtr="0" anchor="t" bIns="60925" lIns="121900" spcFirstLastPara="1" rIns="121900" wrap="square" tIns="60925">
            <a:normAutofit/>
          </a:bodyPr>
          <a:lstStyle/>
          <a:p>
            <a:pPr indent="0" lvl="0" marL="0" rtl="0" algn="r">
              <a:spcBef>
                <a:spcPts val="0"/>
              </a:spcBef>
              <a:spcAft>
                <a:spcPts val="0"/>
              </a:spcAft>
              <a:buClr>
                <a:srgbClr val="31859B"/>
              </a:buClr>
              <a:buSzPts val="3700"/>
              <a:buNone/>
            </a:pPr>
            <a:r>
              <a:rPr lang="en-US"/>
              <a:t>Are you planning on </a:t>
            </a:r>
            <a:endParaRPr/>
          </a:p>
          <a:p>
            <a:pPr indent="0" lvl="0" marL="0" rtl="0" algn="r">
              <a:spcBef>
                <a:spcPts val="700"/>
              </a:spcBef>
              <a:spcAft>
                <a:spcPts val="0"/>
              </a:spcAft>
              <a:buClr>
                <a:srgbClr val="31859B"/>
              </a:buClr>
              <a:buSzPts val="3700"/>
              <a:buNone/>
            </a:pPr>
            <a:r>
              <a:rPr lang="en-US"/>
              <a:t>participating in the Pilot?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pic>
        <p:nvPicPr>
          <p:cNvPr id="846" name="Google Shape;846;g2fe42c5e765_0_915"/>
          <p:cNvPicPr preferRelativeResize="0"/>
          <p:nvPr/>
        </p:nvPicPr>
        <p:blipFill rotWithShape="1">
          <a:blip r:embed="rId3">
            <a:alphaModFix/>
          </a:blip>
          <a:srcRect b="0" l="0" r="0" t="0"/>
          <a:stretch/>
        </p:blipFill>
        <p:spPr>
          <a:xfrm>
            <a:off x="6245" y="0"/>
            <a:ext cx="12179508"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fe42c5e765_0_920"/>
          <p:cNvSpPr txBox="1"/>
          <p:nvPr>
            <p:ph type="title"/>
          </p:nvPr>
        </p:nvSpPr>
        <p:spPr>
          <a:xfrm>
            <a:off x="2804160" y="656901"/>
            <a:ext cx="87783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Next steps…</a:t>
            </a:r>
            <a:endParaRPr/>
          </a:p>
        </p:txBody>
      </p:sp>
      <p:sp>
        <p:nvSpPr>
          <p:cNvPr id="853" name="Google Shape;853;g2fe42c5e765_0_920"/>
          <p:cNvSpPr txBox="1"/>
          <p:nvPr>
            <p:ph idx="1" type="body"/>
          </p:nvPr>
        </p:nvSpPr>
        <p:spPr>
          <a:xfrm>
            <a:off x="2804160" y="1674936"/>
            <a:ext cx="9189600" cy="4681500"/>
          </a:xfrm>
          <a:prstGeom prst="rect">
            <a:avLst/>
          </a:prstGeom>
          <a:noFill/>
          <a:ln>
            <a:noFill/>
          </a:ln>
        </p:spPr>
        <p:txBody>
          <a:bodyPr anchorCtr="0" anchor="t" bIns="60925" lIns="121900" spcFirstLastPara="1" rIns="121900" wrap="square" tIns="60925">
            <a:normAutofit fontScale="85000" lnSpcReduction="20000"/>
          </a:bodyPr>
          <a:lstStyle/>
          <a:p>
            <a:pPr indent="-438150" lvl="0" marL="457200" rtl="0" algn="l">
              <a:spcBef>
                <a:spcPts val="0"/>
              </a:spcBef>
              <a:spcAft>
                <a:spcPts val="0"/>
              </a:spcAft>
              <a:buClr>
                <a:schemeClr val="lt1"/>
              </a:buClr>
              <a:buSzPct val="100000"/>
              <a:buChar char="•"/>
            </a:pPr>
            <a:r>
              <a:rPr lang="en-US" sz="2000"/>
              <a:t>FCC Registration Number (FCC CORES)</a:t>
            </a:r>
            <a:endParaRPr/>
          </a:p>
          <a:p>
            <a:pPr indent="-361950" lvl="1" marL="990600" rtl="0" algn="l">
              <a:spcBef>
                <a:spcPts val="400"/>
              </a:spcBef>
              <a:spcAft>
                <a:spcPts val="0"/>
              </a:spcAft>
              <a:buClr>
                <a:schemeClr val="lt1"/>
              </a:buClr>
              <a:buSzPct val="100000"/>
              <a:buChar char="–"/>
            </a:pPr>
            <a:r>
              <a:rPr lang="en-US" sz="2000"/>
              <a:t>Greenlight status with FCC </a:t>
            </a:r>
            <a:endParaRPr/>
          </a:p>
          <a:p>
            <a:pPr indent="-361950" lvl="1" marL="990600" rtl="0" algn="l">
              <a:spcBef>
                <a:spcPts val="400"/>
              </a:spcBef>
              <a:spcAft>
                <a:spcPts val="0"/>
              </a:spcAft>
              <a:buClr>
                <a:schemeClr val="lt1"/>
              </a:buClr>
              <a:buSzPct val="100000"/>
              <a:buChar char="–"/>
            </a:pPr>
            <a:r>
              <a:rPr lang="en-US" sz="2000"/>
              <a:t>Not on the US Treasury “Do not pay” list</a:t>
            </a:r>
            <a:endParaRPr/>
          </a:p>
          <a:p>
            <a:pPr indent="-330200" lvl="0" marL="457200" rtl="0" algn="l">
              <a:spcBef>
                <a:spcPts val="400"/>
              </a:spcBef>
              <a:spcAft>
                <a:spcPts val="0"/>
              </a:spcAft>
              <a:buClr>
                <a:schemeClr val="lt1"/>
              </a:buClr>
              <a:buSzPct val="100000"/>
              <a:buNone/>
            </a:pPr>
            <a:r>
              <a:t/>
            </a:r>
            <a:endParaRPr sz="2000"/>
          </a:p>
          <a:p>
            <a:pPr indent="-438150" lvl="0" marL="457200" rtl="0" algn="l">
              <a:spcBef>
                <a:spcPts val="400"/>
              </a:spcBef>
              <a:spcAft>
                <a:spcPts val="0"/>
              </a:spcAft>
              <a:buClr>
                <a:schemeClr val="lt1"/>
              </a:buClr>
              <a:buSzPct val="100000"/>
              <a:buChar char="•"/>
            </a:pPr>
            <a:r>
              <a:rPr lang="en-US" sz="2000"/>
              <a:t>SAM.gov registration </a:t>
            </a:r>
            <a:endParaRPr/>
          </a:p>
          <a:p>
            <a:pPr indent="-361950" lvl="1" marL="990600" rtl="0" algn="l">
              <a:spcBef>
                <a:spcPts val="400"/>
              </a:spcBef>
              <a:spcAft>
                <a:spcPts val="0"/>
              </a:spcAft>
              <a:buClr>
                <a:schemeClr val="lt1"/>
              </a:buClr>
              <a:buSzPct val="100000"/>
              <a:buChar char="–"/>
            </a:pPr>
            <a:r>
              <a:rPr lang="en-US" sz="2000"/>
              <a:t>Can take up to 2 weeks</a:t>
            </a:r>
            <a:endParaRPr/>
          </a:p>
          <a:p>
            <a:pPr indent="-330200" lvl="0" marL="457200" rtl="0" algn="l">
              <a:spcBef>
                <a:spcPts val="400"/>
              </a:spcBef>
              <a:spcAft>
                <a:spcPts val="0"/>
              </a:spcAft>
              <a:buClr>
                <a:schemeClr val="lt1"/>
              </a:buClr>
              <a:buSzPct val="100000"/>
              <a:buNone/>
            </a:pPr>
            <a:r>
              <a:t/>
            </a:r>
            <a:endParaRPr sz="2000"/>
          </a:p>
          <a:p>
            <a:pPr indent="-330200" lvl="0" marL="457200" rtl="0" algn="l">
              <a:spcBef>
                <a:spcPts val="400"/>
              </a:spcBef>
              <a:spcAft>
                <a:spcPts val="0"/>
              </a:spcAft>
              <a:buClr>
                <a:schemeClr val="lt1"/>
              </a:buClr>
              <a:buSzPct val="100000"/>
              <a:buNone/>
            </a:pPr>
            <a:r>
              <a:t/>
            </a:r>
            <a:endParaRPr sz="2000"/>
          </a:p>
          <a:p>
            <a:pPr indent="-330200" lvl="0" marL="457200" rtl="0" algn="l">
              <a:spcBef>
                <a:spcPts val="400"/>
              </a:spcBef>
              <a:spcAft>
                <a:spcPts val="0"/>
              </a:spcAft>
              <a:buClr>
                <a:schemeClr val="lt1"/>
              </a:buClr>
              <a:buSzPct val="100000"/>
              <a:buNone/>
            </a:pPr>
            <a:r>
              <a:t/>
            </a:r>
            <a:endParaRPr sz="2000"/>
          </a:p>
          <a:p>
            <a:pPr indent="-330200" lvl="0" marL="457200" rtl="0" algn="l">
              <a:spcBef>
                <a:spcPts val="400"/>
              </a:spcBef>
              <a:spcAft>
                <a:spcPts val="0"/>
              </a:spcAft>
              <a:buClr>
                <a:schemeClr val="lt1"/>
              </a:buClr>
              <a:buSzPct val="100000"/>
              <a:buNone/>
            </a:pPr>
            <a:r>
              <a:t/>
            </a:r>
            <a:endParaRPr sz="2000"/>
          </a:p>
          <a:p>
            <a:pPr indent="-330200" lvl="0" marL="457200" rtl="0" algn="l">
              <a:spcBef>
                <a:spcPts val="400"/>
              </a:spcBef>
              <a:spcAft>
                <a:spcPts val="0"/>
              </a:spcAft>
              <a:buClr>
                <a:schemeClr val="lt1"/>
              </a:buClr>
              <a:buSzPct val="100000"/>
              <a:buNone/>
            </a:pPr>
            <a:r>
              <a:t/>
            </a:r>
            <a:endParaRPr sz="2000"/>
          </a:p>
          <a:p>
            <a:pPr indent="-438150" lvl="0" marL="457200" rtl="0" algn="l">
              <a:spcBef>
                <a:spcPts val="400"/>
              </a:spcBef>
              <a:spcAft>
                <a:spcPts val="0"/>
              </a:spcAft>
              <a:buClr>
                <a:schemeClr val="lt1"/>
              </a:buClr>
              <a:buSzPct val="100000"/>
              <a:buChar char="•"/>
            </a:pPr>
            <a:r>
              <a:rPr lang="en-US" sz="2000"/>
              <a:t>USAC Access</a:t>
            </a:r>
            <a:endParaRPr/>
          </a:p>
          <a:p>
            <a:pPr indent="-361950" lvl="1" marL="990600" rtl="0" algn="l">
              <a:spcBef>
                <a:spcPts val="400"/>
              </a:spcBef>
              <a:spcAft>
                <a:spcPts val="0"/>
              </a:spcAft>
              <a:buClr>
                <a:schemeClr val="lt1"/>
              </a:buClr>
              <a:buSzPct val="100000"/>
              <a:buChar char="–"/>
            </a:pPr>
            <a:r>
              <a:rPr lang="en-US" sz="2000"/>
              <a:t>USAC Billed Entity Number</a:t>
            </a:r>
            <a:endParaRPr/>
          </a:p>
          <a:p>
            <a:pPr indent="-361950" lvl="1" marL="990600" rtl="0" algn="l">
              <a:spcBef>
                <a:spcPts val="400"/>
              </a:spcBef>
              <a:spcAft>
                <a:spcPts val="0"/>
              </a:spcAft>
              <a:buClr>
                <a:schemeClr val="lt1"/>
              </a:buClr>
              <a:buSzPct val="100000"/>
              <a:buChar char="–"/>
            </a:pPr>
            <a:r>
              <a:rPr lang="en-US" sz="2000"/>
              <a:t>OnePortal portal access</a:t>
            </a:r>
            <a:endParaRPr/>
          </a:p>
          <a:p>
            <a:pPr indent="-285750" lvl="2" marL="1524000" rtl="0" algn="l">
              <a:spcBef>
                <a:spcPts val="400"/>
              </a:spcBef>
              <a:spcAft>
                <a:spcPts val="0"/>
              </a:spcAft>
              <a:buClr>
                <a:schemeClr val="lt1"/>
              </a:buClr>
              <a:buSzPct val="100000"/>
              <a:buChar char="•"/>
            </a:pPr>
            <a:r>
              <a:rPr lang="en-US" sz="2000"/>
              <a:t>888-203-8100 (M-F 8 am-8 pm)</a:t>
            </a:r>
            <a:endParaRPr/>
          </a:p>
          <a:p>
            <a:pPr indent="-285750" lvl="2" marL="1524000" rtl="0" algn="l">
              <a:spcBef>
                <a:spcPts val="400"/>
              </a:spcBef>
              <a:spcAft>
                <a:spcPts val="0"/>
              </a:spcAft>
              <a:buClr>
                <a:schemeClr val="lt1"/>
              </a:buClr>
              <a:buSzPct val="100000"/>
              <a:buChar char="•"/>
            </a:pPr>
            <a:r>
              <a:rPr lang="en-US" sz="2000"/>
              <a:t>Setup Staff/Consultant  permissions in the E-rate portal (E-Rate Central Newsletter </a:t>
            </a:r>
            <a:r>
              <a:rPr lang="en-US" sz="2000" u="sng">
                <a:solidFill>
                  <a:srgbClr val="7FA6A5"/>
                </a:solidFill>
                <a:hlinkClick r:id="rId3">
                  <a:extLst>
                    <a:ext uri="{A12FA001-AC4F-418D-AE19-62706E023703}">
                      <ahyp:hlinkClr val="tx"/>
                    </a:ext>
                  </a:extLst>
                </a:hlinkClick>
              </a:rPr>
              <a:t>Link for Instructions</a:t>
            </a:r>
            <a:r>
              <a:rPr lang="en-US" sz="2000"/>
              <a:t>)</a:t>
            </a:r>
            <a:endParaRPr/>
          </a:p>
          <a:p>
            <a:pPr indent="-361950" lvl="1" marL="990600" rtl="0" algn="l">
              <a:spcBef>
                <a:spcPts val="400"/>
              </a:spcBef>
              <a:spcAft>
                <a:spcPts val="0"/>
              </a:spcAft>
              <a:buClr>
                <a:schemeClr val="lt1"/>
              </a:buClr>
              <a:buSzPct val="100000"/>
              <a:buChar char="–"/>
            </a:pPr>
            <a:r>
              <a:rPr lang="en-US" sz="2000"/>
              <a:t>FCC Form 498 (ACH)-Can use existing!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g2fe42c5e765_0_926"/>
          <p:cNvSpPr txBox="1"/>
          <p:nvPr>
            <p:ph type="title"/>
          </p:nvPr>
        </p:nvSpPr>
        <p:spPr>
          <a:xfrm>
            <a:off x="2622487" y="291141"/>
            <a:ext cx="89532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FCC Resources</a:t>
            </a:r>
            <a:endParaRPr/>
          </a:p>
        </p:txBody>
      </p:sp>
      <p:sp>
        <p:nvSpPr>
          <p:cNvPr id="860" name="Google Shape;860;g2fe42c5e765_0_926"/>
          <p:cNvSpPr txBox="1"/>
          <p:nvPr>
            <p:ph idx="1" type="body"/>
          </p:nvPr>
        </p:nvSpPr>
        <p:spPr>
          <a:xfrm>
            <a:off x="2622487" y="1230780"/>
            <a:ext cx="9569700" cy="4808100"/>
          </a:xfrm>
          <a:prstGeom prst="rect">
            <a:avLst/>
          </a:prstGeom>
          <a:noFill/>
          <a:ln>
            <a:noFill/>
          </a:ln>
        </p:spPr>
        <p:txBody>
          <a:bodyPr anchorCtr="0" anchor="t" bIns="60925" lIns="121900" spcFirstLastPara="1" rIns="121900" wrap="square" tIns="60925">
            <a:noAutofit/>
          </a:bodyPr>
          <a:lstStyle/>
          <a:p>
            <a:pPr indent="-450850" lvl="0" marL="457200" rtl="0" algn="l">
              <a:spcBef>
                <a:spcPts val="0"/>
              </a:spcBef>
              <a:spcAft>
                <a:spcPts val="0"/>
              </a:spcAft>
              <a:buClr>
                <a:schemeClr val="lt1"/>
              </a:buClr>
              <a:buSzPts val="2100"/>
              <a:buChar char="•"/>
            </a:pPr>
            <a:r>
              <a:rPr lang="en-US" sz="2100"/>
              <a:t>Cyber Email Address for Questions</a:t>
            </a:r>
            <a:endParaRPr/>
          </a:p>
          <a:p>
            <a:pPr indent="-374650" lvl="1" marL="990600" rtl="0" algn="l">
              <a:spcBef>
                <a:spcPts val="400"/>
              </a:spcBef>
              <a:spcAft>
                <a:spcPts val="0"/>
              </a:spcAft>
              <a:buClr>
                <a:srgbClr val="7FA6A5"/>
              </a:buClr>
              <a:buSzPts val="2100"/>
              <a:buChar char="–"/>
            </a:pPr>
            <a:r>
              <a:rPr lang="en-US" sz="2100">
                <a:solidFill>
                  <a:srgbClr val="7FA6A5"/>
                </a:solidFill>
              </a:rPr>
              <a:t>CyberPilot@fcc.gov</a:t>
            </a:r>
            <a:endParaRPr/>
          </a:p>
          <a:p>
            <a:pPr indent="-241300" lvl="1" marL="990600" rtl="0" algn="l">
              <a:spcBef>
                <a:spcPts val="400"/>
              </a:spcBef>
              <a:spcAft>
                <a:spcPts val="0"/>
              </a:spcAft>
              <a:buClr>
                <a:schemeClr val="lt1"/>
              </a:buClr>
              <a:buSzPts val="2100"/>
              <a:buNone/>
            </a:pPr>
            <a:r>
              <a:t/>
            </a:r>
            <a:endParaRPr sz="2100"/>
          </a:p>
          <a:p>
            <a:pPr indent="-450850" lvl="0" marL="457200" rtl="0" algn="l">
              <a:spcBef>
                <a:spcPts val="400"/>
              </a:spcBef>
              <a:spcAft>
                <a:spcPts val="0"/>
              </a:spcAft>
              <a:buClr>
                <a:schemeClr val="lt1"/>
              </a:buClr>
              <a:buSzPts val="2100"/>
              <a:buChar char="•"/>
            </a:pPr>
            <a:r>
              <a:rPr lang="en-US" sz="2100"/>
              <a:t>Pilot Program Website</a:t>
            </a:r>
            <a:endParaRPr/>
          </a:p>
          <a:p>
            <a:pPr indent="-374650" lvl="1" marL="990600" rtl="0" algn="l">
              <a:spcBef>
                <a:spcPts val="400"/>
              </a:spcBef>
              <a:spcAft>
                <a:spcPts val="0"/>
              </a:spcAft>
              <a:buClr>
                <a:srgbClr val="7FA6A5"/>
              </a:buClr>
              <a:buSzPts val="2100"/>
              <a:buChar char="–"/>
            </a:pPr>
            <a:r>
              <a:rPr lang="en-US" sz="2100" u="sng">
                <a:solidFill>
                  <a:srgbClr val="7FA6A5"/>
                </a:solidFill>
                <a:hlinkClick r:id="rId3">
                  <a:extLst>
                    <a:ext uri="{A12FA001-AC4F-418D-AE19-62706E023703}">
                      <ahyp:hlinkClr val="tx"/>
                    </a:ext>
                  </a:extLst>
                </a:hlinkClick>
              </a:rPr>
              <a:t>https://www.fcc.gov/cybersecurity-pilot-program</a:t>
            </a:r>
            <a:r>
              <a:rPr lang="en-US" sz="2100">
                <a:solidFill>
                  <a:srgbClr val="7FA6A5"/>
                </a:solidFill>
              </a:rPr>
              <a:t> </a:t>
            </a:r>
            <a:endParaRPr/>
          </a:p>
          <a:p>
            <a:pPr indent="-374650" lvl="1" marL="990600" rtl="0" algn="l">
              <a:spcBef>
                <a:spcPts val="400"/>
              </a:spcBef>
              <a:spcAft>
                <a:spcPts val="0"/>
              </a:spcAft>
              <a:buClr>
                <a:srgbClr val="7FA6A5"/>
              </a:buClr>
              <a:buSzPts val="2100"/>
              <a:buChar char="–"/>
            </a:pPr>
            <a:r>
              <a:rPr lang="en-US" sz="2100" u="sng">
                <a:solidFill>
                  <a:srgbClr val="7FA6A5"/>
                </a:solidFill>
                <a:hlinkClick r:id="rId4">
                  <a:extLst>
                    <a:ext uri="{A12FA001-AC4F-418D-AE19-62706E023703}">
                      <ahyp:hlinkClr val="tx"/>
                    </a:ext>
                  </a:extLst>
                </a:hlinkClick>
              </a:rPr>
              <a:t>Getting Ready Guide</a:t>
            </a:r>
            <a:r>
              <a:rPr lang="en-US" sz="2100">
                <a:solidFill>
                  <a:srgbClr val="7FA6A5"/>
                </a:solidFill>
              </a:rPr>
              <a:t> </a:t>
            </a:r>
            <a:r>
              <a:rPr lang="en-US" sz="2100"/>
              <a:t>|</a:t>
            </a:r>
            <a:r>
              <a:rPr lang="en-US" sz="2100">
                <a:solidFill>
                  <a:srgbClr val="7FA6A5"/>
                </a:solidFill>
              </a:rPr>
              <a:t> </a:t>
            </a:r>
            <a:r>
              <a:rPr lang="en-US" sz="2100" u="sng">
                <a:solidFill>
                  <a:srgbClr val="7FA6A5"/>
                </a:solidFill>
                <a:hlinkClick r:id="rId5">
                  <a:extLst>
                    <a:ext uri="{A12FA001-AC4F-418D-AE19-62706E023703}">
                      <ahyp:hlinkClr val="tx"/>
                    </a:ext>
                  </a:extLst>
                </a:hlinkClick>
              </a:rPr>
              <a:t>Application Guide</a:t>
            </a:r>
            <a:endParaRPr sz="2100">
              <a:solidFill>
                <a:srgbClr val="7FA6A5"/>
              </a:solidFill>
            </a:endParaRPr>
          </a:p>
          <a:p>
            <a:pPr indent="-317500" lvl="0" marL="457200" rtl="0" algn="l">
              <a:spcBef>
                <a:spcPts val="400"/>
              </a:spcBef>
              <a:spcAft>
                <a:spcPts val="0"/>
              </a:spcAft>
              <a:buClr>
                <a:schemeClr val="lt1"/>
              </a:buClr>
              <a:buSzPts val="2100"/>
              <a:buNone/>
            </a:pPr>
            <a:r>
              <a:t/>
            </a:r>
            <a:endParaRPr sz="2100"/>
          </a:p>
          <a:p>
            <a:pPr indent="-450850" lvl="0" marL="457200" rtl="0" algn="l">
              <a:spcBef>
                <a:spcPts val="400"/>
              </a:spcBef>
              <a:spcAft>
                <a:spcPts val="0"/>
              </a:spcAft>
              <a:buClr>
                <a:schemeClr val="lt1"/>
              </a:buClr>
              <a:buSzPts val="2100"/>
              <a:buChar char="•"/>
            </a:pPr>
            <a:r>
              <a:rPr lang="en-US" sz="2100"/>
              <a:t>FCC Cyber Security Pilot Eligible Services List</a:t>
            </a:r>
            <a:endParaRPr/>
          </a:p>
          <a:p>
            <a:pPr indent="-374650" lvl="1" marL="990600" rtl="0" algn="l">
              <a:spcBef>
                <a:spcPts val="400"/>
              </a:spcBef>
              <a:spcAft>
                <a:spcPts val="0"/>
              </a:spcAft>
              <a:buClr>
                <a:srgbClr val="7FA6A5"/>
              </a:buClr>
              <a:buSzPts val="2100"/>
              <a:buChar char="–"/>
            </a:pPr>
            <a:r>
              <a:rPr lang="en-US" sz="2100" u="sng">
                <a:solidFill>
                  <a:srgbClr val="7FA6A5"/>
                </a:solidFill>
                <a:hlinkClick r:id="rId6">
                  <a:extLst>
                    <a:ext uri="{A12FA001-AC4F-418D-AE19-62706E023703}">
                      <ahyp:hlinkClr val="tx"/>
                    </a:ext>
                  </a:extLst>
                </a:hlinkClick>
              </a:rPr>
              <a:t>https://www.fcc.gov/cybersecurity-pilot/cybersecurity-pilot-eligible-services-list</a:t>
            </a:r>
            <a:endParaRPr sz="2100">
              <a:solidFill>
                <a:srgbClr val="7FA6A5"/>
              </a:solidFill>
            </a:endParaRPr>
          </a:p>
          <a:p>
            <a:pPr indent="-317500" lvl="0" marL="457200" rtl="0" algn="l">
              <a:spcBef>
                <a:spcPts val="400"/>
              </a:spcBef>
              <a:spcAft>
                <a:spcPts val="0"/>
              </a:spcAft>
              <a:buClr>
                <a:schemeClr val="lt1"/>
              </a:buClr>
              <a:buSzPts val="2100"/>
              <a:buNone/>
            </a:pPr>
            <a:r>
              <a:t/>
            </a:r>
            <a:endParaRPr sz="2100"/>
          </a:p>
          <a:p>
            <a:pPr indent="-450850" lvl="0" marL="457200" rtl="0" algn="l">
              <a:spcBef>
                <a:spcPts val="400"/>
              </a:spcBef>
              <a:spcAft>
                <a:spcPts val="0"/>
              </a:spcAft>
              <a:buClr>
                <a:schemeClr val="lt1"/>
              </a:buClr>
              <a:buSzPts val="2100"/>
              <a:buChar char="•"/>
            </a:pPr>
            <a:r>
              <a:rPr lang="en-US" sz="2100"/>
              <a:t>FAQs</a:t>
            </a:r>
            <a:endParaRPr/>
          </a:p>
          <a:p>
            <a:pPr indent="-374650" lvl="1" marL="990600" rtl="0" algn="l">
              <a:spcBef>
                <a:spcPts val="400"/>
              </a:spcBef>
              <a:spcAft>
                <a:spcPts val="0"/>
              </a:spcAft>
              <a:buClr>
                <a:srgbClr val="7FA6A5"/>
              </a:buClr>
              <a:buSzPts val="2100"/>
              <a:buChar char="–"/>
            </a:pPr>
            <a:r>
              <a:rPr lang="en-US" sz="2100" u="sng">
                <a:solidFill>
                  <a:srgbClr val="7FA6A5"/>
                </a:solidFill>
                <a:hlinkClick r:id="rId7">
                  <a:extLst>
                    <a:ext uri="{A12FA001-AC4F-418D-AE19-62706E023703}">
                      <ahyp:hlinkClr val="tx"/>
                    </a:ext>
                  </a:extLst>
                </a:hlinkClick>
              </a:rPr>
              <a:t>https://www.fcc.gov/sites/default/files/Cybersecurity-pilot-FAQs_2024.pdf</a:t>
            </a:r>
            <a:r>
              <a:rPr lang="en-US" sz="2100">
                <a:solidFill>
                  <a:srgbClr val="7FA6A5"/>
                </a:solidFill>
              </a:rPr>
              <a:t> </a:t>
            </a:r>
            <a:endParaRPr/>
          </a:p>
          <a:p>
            <a:pPr indent="-317500" lvl="0" marL="457200" rtl="0" algn="l">
              <a:spcBef>
                <a:spcPts val="400"/>
              </a:spcBef>
              <a:spcAft>
                <a:spcPts val="0"/>
              </a:spcAft>
              <a:buClr>
                <a:schemeClr val="lt1"/>
              </a:buClr>
              <a:buSzPts val="2100"/>
              <a:buNone/>
            </a:pPr>
            <a:r>
              <a:t/>
            </a:r>
            <a:endParaRPr sz="2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g2fe42c5e765_0_932"/>
          <p:cNvSpPr txBox="1"/>
          <p:nvPr>
            <p:ph type="title"/>
          </p:nvPr>
        </p:nvSpPr>
        <p:spPr>
          <a:xfrm>
            <a:off x="2757953" y="196315"/>
            <a:ext cx="89532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USAC Resources</a:t>
            </a:r>
            <a:endParaRPr/>
          </a:p>
        </p:txBody>
      </p:sp>
      <p:sp>
        <p:nvSpPr>
          <p:cNvPr id="867" name="Google Shape;867;g2fe42c5e765_0_932"/>
          <p:cNvSpPr txBox="1"/>
          <p:nvPr>
            <p:ph idx="1" type="body"/>
          </p:nvPr>
        </p:nvSpPr>
        <p:spPr>
          <a:xfrm>
            <a:off x="2757953" y="1135953"/>
            <a:ext cx="9569700" cy="4808100"/>
          </a:xfrm>
          <a:prstGeom prst="rect">
            <a:avLst/>
          </a:prstGeom>
          <a:noFill/>
          <a:ln>
            <a:noFill/>
          </a:ln>
        </p:spPr>
        <p:txBody>
          <a:bodyPr anchorCtr="0" anchor="t" bIns="60925" lIns="121900" spcFirstLastPara="1" rIns="121900" wrap="square" tIns="60925">
            <a:noAutofit/>
          </a:bodyPr>
          <a:lstStyle/>
          <a:p>
            <a:pPr indent="-450850" lvl="0" marL="457200" rtl="0" algn="l">
              <a:spcBef>
                <a:spcPts val="0"/>
              </a:spcBef>
              <a:spcAft>
                <a:spcPts val="0"/>
              </a:spcAft>
              <a:buClr>
                <a:schemeClr val="lt1"/>
              </a:buClr>
              <a:buSzPts val="2100"/>
              <a:buChar char="•"/>
            </a:pPr>
            <a:r>
              <a:rPr lang="en-US" sz="2100"/>
              <a:t>Cyber Security Website </a:t>
            </a:r>
            <a:endParaRPr/>
          </a:p>
          <a:p>
            <a:pPr indent="-374650" lvl="1" marL="990600" rtl="0" algn="l">
              <a:spcBef>
                <a:spcPts val="400"/>
              </a:spcBef>
              <a:spcAft>
                <a:spcPts val="0"/>
              </a:spcAft>
              <a:buClr>
                <a:srgbClr val="7FA6A5"/>
              </a:buClr>
              <a:buSzPts val="2100"/>
              <a:buChar char="–"/>
            </a:pPr>
            <a:r>
              <a:rPr b="0" i="0" lang="en-US" sz="2100" u="none" strike="noStrike">
                <a:solidFill>
                  <a:srgbClr val="7FA6A5"/>
                </a:solidFill>
                <a:latin typeface="Arial"/>
                <a:ea typeface="Arial"/>
                <a:cs typeface="Arial"/>
                <a:sym typeface="Arial"/>
              </a:rPr>
              <a:t>https://www.usac.org/e-rate/cybersecurity-pilot-program/</a:t>
            </a:r>
            <a:endParaRPr/>
          </a:p>
          <a:p>
            <a:pPr indent="-317500" lvl="0" marL="457200" rtl="0" algn="l">
              <a:spcBef>
                <a:spcPts val="400"/>
              </a:spcBef>
              <a:spcAft>
                <a:spcPts val="0"/>
              </a:spcAft>
              <a:buClr>
                <a:schemeClr val="lt1"/>
              </a:buClr>
              <a:buSzPts val="2100"/>
              <a:buNone/>
            </a:pPr>
            <a:r>
              <a:t/>
            </a:r>
            <a:endParaRPr sz="2100"/>
          </a:p>
          <a:p>
            <a:pPr indent="-450850" lvl="0" marL="457200" rtl="0" algn="l">
              <a:spcBef>
                <a:spcPts val="400"/>
              </a:spcBef>
              <a:spcAft>
                <a:spcPts val="0"/>
              </a:spcAft>
              <a:buClr>
                <a:schemeClr val="lt1"/>
              </a:buClr>
              <a:buSzPts val="2100"/>
              <a:buChar char="•"/>
            </a:pPr>
            <a:r>
              <a:rPr lang="en-US" sz="2100"/>
              <a:t>USAC Cybersecurity Pilot Program Flier</a:t>
            </a:r>
            <a:endParaRPr/>
          </a:p>
          <a:p>
            <a:pPr indent="-450850" lvl="0" marL="457200" rtl="0" algn="l">
              <a:spcBef>
                <a:spcPts val="400"/>
              </a:spcBef>
              <a:spcAft>
                <a:spcPts val="0"/>
              </a:spcAft>
              <a:buClr>
                <a:srgbClr val="7FA6A5"/>
              </a:buClr>
              <a:buSzPts val="2100"/>
              <a:buChar char="•"/>
            </a:pPr>
            <a:r>
              <a:rPr lang="en-US" sz="2100" u="sng">
                <a:solidFill>
                  <a:srgbClr val="7FA6A5"/>
                </a:solidFill>
                <a:hlinkClick r:id="rId3">
                  <a:extLst>
                    <a:ext uri="{A12FA001-AC4F-418D-AE19-62706E023703}">
                      <ahyp:hlinkClr val="tx"/>
                    </a:ext>
                  </a:extLst>
                </a:hlinkClick>
              </a:rPr>
              <a:t>https://www.usac.org/wp-content/uploads/e-rate/documents/Handouts/2024-Schools-and-Libraries-Cyber-Security-Pilot-Prog-Flyer.pdf</a:t>
            </a:r>
            <a:endParaRPr sz="2100">
              <a:solidFill>
                <a:srgbClr val="7FA6A5"/>
              </a:solidFill>
            </a:endParaRPr>
          </a:p>
          <a:p>
            <a:pPr indent="-317500" lvl="0" marL="457200" rtl="0" algn="l">
              <a:spcBef>
                <a:spcPts val="400"/>
              </a:spcBef>
              <a:spcAft>
                <a:spcPts val="0"/>
              </a:spcAft>
              <a:buClr>
                <a:schemeClr val="lt1"/>
              </a:buClr>
              <a:buSzPts val="2100"/>
              <a:buNone/>
            </a:pPr>
            <a:r>
              <a:t/>
            </a:r>
            <a:endParaRPr sz="2100"/>
          </a:p>
          <a:p>
            <a:pPr indent="-450850" lvl="0" marL="457200" rtl="0" algn="l">
              <a:spcBef>
                <a:spcPts val="400"/>
              </a:spcBef>
              <a:spcAft>
                <a:spcPts val="0"/>
              </a:spcAft>
              <a:buClr>
                <a:schemeClr val="lt1"/>
              </a:buClr>
              <a:buSzPts val="2100"/>
              <a:buChar char="•"/>
            </a:pPr>
            <a:r>
              <a:rPr lang="en-US" sz="2100"/>
              <a:t>Applicant Process</a:t>
            </a:r>
            <a:endParaRPr/>
          </a:p>
          <a:p>
            <a:pPr indent="-374650" lvl="1" marL="990600" rtl="0" algn="l">
              <a:spcBef>
                <a:spcPts val="400"/>
              </a:spcBef>
              <a:spcAft>
                <a:spcPts val="0"/>
              </a:spcAft>
              <a:buClr>
                <a:srgbClr val="7FA6A5"/>
              </a:buClr>
              <a:buSzPts val="2100"/>
              <a:buChar char="–"/>
            </a:pPr>
            <a:r>
              <a:rPr lang="en-US" sz="2100">
                <a:solidFill>
                  <a:srgbClr val="7FA6A5"/>
                </a:solidFill>
              </a:rPr>
              <a:t>https://www.usac.org/e-rate/cybersecurity-pilot-program/applicant-process/</a:t>
            </a:r>
            <a:endParaRPr/>
          </a:p>
          <a:p>
            <a:pPr indent="-317500" lvl="0" marL="457200" rtl="0" algn="l">
              <a:spcBef>
                <a:spcPts val="400"/>
              </a:spcBef>
              <a:spcAft>
                <a:spcPts val="0"/>
              </a:spcAft>
              <a:buClr>
                <a:schemeClr val="lt1"/>
              </a:buClr>
              <a:buSzPts val="2100"/>
              <a:buNone/>
            </a:pPr>
            <a:r>
              <a:t/>
            </a:r>
            <a:endParaRPr sz="2100"/>
          </a:p>
          <a:p>
            <a:pPr indent="-450850" lvl="0" marL="457200" rtl="0" algn="l">
              <a:spcBef>
                <a:spcPts val="400"/>
              </a:spcBef>
              <a:spcAft>
                <a:spcPts val="0"/>
              </a:spcAft>
              <a:buClr>
                <a:schemeClr val="lt1"/>
              </a:buClr>
              <a:buSzPts val="2100"/>
              <a:buChar char="•"/>
            </a:pPr>
            <a:r>
              <a:rPr lang="en-US" sz="2100"/>
              <a:t>Program E-mails</a:t>
            </a:r>
            <a:endParaRPr/>
          </a:p>
          <a:p>
            <a:pPr indent="-374650" lvl="1" marL="990600" rtl="0" algn="l">
              <a:spcBef>
                <a:spcPts val="400"/>
              </a:spcBef>
              <a:spcAft>
                <a:spcPts val="0"/>
              </a:spcAft>
              <a:buClr>
                <a:srgbClr val="7FA6A5"/>
              </a:buClr>
              <a:buSzPts val="2100"/>
              <a:buChar char="–"/>
            </a:pPr>
            <a:r>
              <a:rPr lang="en-US" sz="2100" u="sng">
                <a:solidFill>
                  <a:srgbClr val="7FA6A5"/>
                </a:solidFill>
                <a:hlinkClick r:id="rId4">
                  <a:extLst>
                    <a:ext uri="{A12FA001-AC4F-418D-AE19-62706E023703}">
                      <ahyp:hlinkClr val="tx"/>
                    </a:ext>
                  </a:extLst>
                </a:hlinkClick>
              </a:rPr>
              <a:t>https://survey.alchemer.com/s3/7881841/E-Rate-Cyber-Pilot-Program-Email-List</a:t>
            </a:r>
            <a:r>
              <a:rPr lang="en-US" sz="2100">
                <a:solidFill>
                  <a:srgbClr val="7FA6A5"/>
                </a:solidFill>
              </a:rPr>
              <a:t> </a:t>
            </a:r>
            <a:endParaRPr/>
          </a:p>
          <a:p>
            <a:pPr indent="-342900" lvl="0" marL="457200" rtl="0" algn="l">
              <a:spcBef>
                <a:spcPts val="400"/>
              </a:spcBef>
              <a:spcAft>
                <a:spcPts val="0"/>
              </a:spcAft>
              <a:buClr>
                <a:schemeClr val="lt1"/>
              </a:buClr>
              <a:buSzPts val="1900"/>
              <a:buNone/>
            </a:pPr>
            <a:r>
              <a:t/>
            </a:r>
            <a:endParaRPr sz="1900"/>
          </a:p>
          <a:p>
            <a:pPr indent="-342900" lvl="0" marL="457200" rtl="0" algn="l">
              <a:spcBef>
                <a:spcPts val="400"/>
              </a:spcBef>
              <a:spcAft>
                <a:spcPts val="0"/>
              </a:spcAft>
              <a:buClr>
                <a:schemeClr val="lt1"/>
              </a:buClr>
              <a:buSzPts val="1900"/>
              <a:buNone/>
            </a:pPr>
            <a:r>
              <a:t/>
            </a:r>
            <a:endParaRPr sz="1900"/>
          </a:p>
          <a:p>
            <a:pPr indent="-266700" lvl="1" marL="990600" rtl="0" algn="l">
              <a:spcBef>
                <a:spcPts val="400"/>
              </a:spcBef>
              <a:spcAft>
                <a:spcPts val="0"/>
              </a:spcAft>
              <a:buClr>
                <a:schemeClr val="lt1"/>
              </a:buClr>
              <a:buSzPts val="1900"/>
              <a:buNone/>
            </a:pPr>
            <a:r>
              <a:t/>
            </a: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g2fe42c5e765_0_938"/>
          <p:cNvSpPr txBox="1"/>
          <p:nvPr>
            <p:ph type="title"/>
          </p:nvPr>
        </p:nvSpPr>
        <p:spPr>
          <a:xfrm>
            <a:off x="2629196" y="656901"/>
            <a:ext cx="89532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Other Outside Resources</a:t>
            </a:r>
            <a:endParaRPr/>
          </a:p>
        </p:txBody>
      </p:sp>
      <p:sp>
        <p:nvSpPr>
          <p:cNvPr id="874" name="Google Shape;874;g2fe42c5e765_0_938"/>
          <p:cNvSpPr txBox="1"/>
          <p:nvPr>
            <p:ph idx="1" type="body"/>
          </p:nvPr>
        </p:nvSpPr>
        <p:spPr>
          <a:xfrm>
            <a:off x="2629196" y="1596540"/>
            <a:ext cx="9569700" cy="4808100"/>
          </a:xfrm>
          <a:prstGeom prst="rect">
            <a:avLst/>
          </a:prstGeom>
          <a:noFill/>
          <a:ln>
            <a:noFill/>
          </a:ln>
        </p:spPr>
        <p:txBody>
          <a:bodyPr anchorCtr="0" anchor="t" bIns="60925" lIns="121900" spcFirstLastPara="1" rIns="121900" wrap="square" tIns="60925">
            <a:noAutofit/>
          </a:bodyPr>
          <a:lstStyle/>
          <a:p>
            <a:pPr indent="-457200" lvl="0" marL="457200" rtl="0" algn="l">
              <a:spcBef>
                <a:spcPts val="0"/>
              </a:spcBef>
              <a:spcAft>
                <a:spcPts val="0"/>
              </a:spcAft>
              <a:buClr>
                <a:schemeClr val="lt1"/>
              </a:buClr>
              <a:buSzPts val="2400"/>
              <a:buChar char="•"/>
            </a:pPr>
            <a:r>
              <a:rPr lang="en-US" sz="2400"/>
              <a:t>CISA’s Cybersecurity Best Practices</a:t>
            </a:r>
            <a:endParaRPr/>
          </a:p>
          <a:p>
            <a:pPr indent="-381000" lvl="1" marL="990600" rtl="0" algn="l">
              <a:spcBef>
                <a:spcPts val="500"/>
              </a:spcBef>
              <a:spcAft>
                <a:spcPts val="0"/>
              </a:spcAft>
              <a:buClr>
                <a:srgbClr val="7FA6A5"/>
              </a:buClr>
              <a:buSzPts val="2400"/>
              <a:buChar char="–"/>
            </a:pPr>
            <a:r>
              <a:rPr lang="en-US" sz="2400" u="sng">
                <a:solidFill>
                  <a:srgbClr val="7FA6A5"/>
                </a:solidFill>
                <a:hlinkClick r:id="rId3">
                  <a:extLst>
                    <a:ext uri="{A12FA001-AC4F-418D-AE19-62706E023703}">
                      <ahyp:hlinkClr val="tx"/>
                    </a:ext>
                  </a:extLst>
                </a:hlinkClick>
              </a:rPr>
              <a:t>https://www.cisa.gov/topics/cybersecurity-best-practices</a:t>
            </a:r>
            <a:r>
              <a:rPr lang="en-US" sz="2400">
                <a:solidFill>
                  <a:srgbClr val="7FA6A5"/>
                </a:solidFill>
              </a:rPr>
              <a:t> </a:t>
            </a:r>
            <a:endParaRPr/>
          </a:p>
          <a:p>
            <a:pPr indent="-304800" lvl="0" marL="457200" rtl="0" algn="l">
              <a:spcBef>
                <a:spcPts val="500"/>
              </a:spcBef>
              <a:spcAft>
                <a:spcPts val="0"/>
              </a:spcAft>
              <a:buClr>
                <a:schemeClr val="lt1"/>
              </a:buClr>
              <a:buSzPts val="2400"/>
              <a:buNone/>
            </a:pPr>
            <a:r>
              <a:t/>
            </a:r>
            <a:endParaRPr sz="2400"/>
          </a:p>
          <a:p>
            <a:pPr indent="-457200" lvl="0" marL="457200" rtl="0" algn="l">
              <a:spcBef>
                <a:spcPts val="500"/>
              </a:spcBef>
              <a:spcAft>
                <a:spcPts val="0"/>
              </a:spcAft>
              <a:buClr>
                <a:schemeClr val="lt1"/>
              </a:buClr>
              <a:buSzPts val="2400"/>
              <a:buChar char="•"/>
            </a:pPr>
            <a:r>
              <a:rPr lang="en-US" sz="2400"/>
              <a:t>US Department of Education Resources for K-12 Districts</a:t>
            </a:r>
            <a:endParaRPr/>
          </a:p>
          <a:p>
            <a:pPr indent="-381000" lvl="1" marL="990600" rtl="0" algn="l">
              <a:spcBef>
                <a:spcPts val="500"/>
              </a:spcBef>
              <a:spcAft>
                <a:spcPts val="0"/>
              </a:spcAft>
              <a:buClr>
                <a:srgbClr val="7FA6A5"/>
              </a:buClr>
              <a:buSzPts val="2400"/>
              <a:buChar char="–"/>
            </a:pPr>
            <a:r>
              <a:rPr lang="en-US" sz="2400" u="sng">
                <a:solidFill>
                  <a:srgbClr val="7FA6A5"/>
                </a:solidFill>
                <a:hlinkClick r:id="rId4">
                  <a:extLst>
                    <a:ext uri="{A12FA001-AC4F-418D-AE19-62706E023703}">
                      <ahyp:hlinkClr val="tx"/>
                    </a:ext>
                  </a:extLst>
                </a:hlinkClick>
              </a:rPr>
              <a:t>https://tech.ed.gov/cyberhelp/</a:t>
            </a:r>
            <a:r>
              <a:rPr lang="en-US" sz="2400">
                <a:solidFill>
                  <a:srgbClr val="7FA6A5"/>
                </a:solidFill>
              </a:rPr>
              <a:t> </a:t>
            </a:r>
            <a:endParaRPr/>
          </a:p>
          <a:p>
            <a:pPr indent="-228600" lvl="1" marL="990600" rtl="0" algn="l">
              <a:spcBef>
                <a:spcPts val="500"/>
              </a:spcBef>
              <a:spcAft>
                <a:spcPts val="0"/>
              </a:spcAft>
              <a:buClr>
                <a:schemeClr val="lt1"/>
              </a:buClr>
              <a:buSzPts val="2400"/>
              <a:buNone/>
            </a:pPr>
            <a:r>
              <a:t/>
            </a:r>
            <a:endParaRPr sz="2400">
              <a:solidFill>
                <a:srgbClr val="7FA6A5"/>
              </a:solidFill>
            </a:endParaRPr>
          </a:p>
          <a:p>
            <a:pPr indent="-457200" lvl="0" marL="457200" rtl="0" algn="l">
              <a:spcBef>
                <a:spcPts val="500"/>
              </a:spcBef>
              <a:spcAft>
                <a:spcPts val="0"/>
              </a:spcAft>
              <a:buClr>
                <a:schemeClr val="lt1"/>
              </a:buClr>
              <a:buSzPts val="2400"/>
              <a:buChar char="•"/>
            </a:pPr>
            <a:r>
              <a:rPr lang="en-US" sz="2400"/>
              <a:t>E-Rate Central Newsletter</a:t>
            </a:r>
            <a:endParaRPr/>
          </a:p>
          <a:p>
            <a:pPr indent="-381000" lvl="1" marL="990600" rtl="0" algn="l">
              <a:spcBef>
                <a:spcPts val="500"/>
              </a:spcBef>
              <a:spcAft>
                <a:spcPts val="0"/>
              </a:spcAft>
              <a:buClr>
                <a:srgbClr val="7FA6A5"/>
              </a:buClr>
              <a:buSzPts val="2400"/>
              <a:buChar char="–"/>
            </a:pPr>
            <a:r>
              <a:rPr lang="en-US" sz="2400" u="sng">
                <a:solidFill>
                  <a:srgbClr val="7FA6A5"/>
                </a:solidFill>
                <a:hlinkClick r:id="rId5">
                  <a:extLst>
                    <a:ext uri="{A12FA001-AC4F-418D-AE19-62706E023703}">
                      <ahyp:hlinkClr val="tx"/>
                    </a:ext>
                  </a:extLst>
                </a:hlinkClick>
              </a:rPr>
              <a:t>https://e-ratecentral.com/#subscribe</a:t>
            </a:r>
            <a:r>
              <a:rPr lang="en-US" sz="2400">
                <a:solidFill>
                  <a:srgbClr val="7FA6A5"/>
                </a:solidFill>
              </a:rPr>
              <a:t> </a:t>
            </a:r>
            <a:endParaRPr/>
          </a:p>
          <a:p>
            <a:pPr indent="-342900" lvl="0" marL="457200" rtl="0" algn="l">
              <a:spcBef>
                <a:spcPts val="400"/>
              </a:spcBef>
              <a:spcAft>
                <a:spcPts val="0"/>
              </a:spcAft>
              <a:buClr>
                <a:schemeClr val="lt1"/>
              </a:buClr>
              <a:buSzPts val="1900"/>
              <a:buNone/>
            </a:pPr>
            <a:r>
              <a:t/>
            </a:r>
            <a:endParaRPr sz="1900"/>
          </a:p>
          <a:p>
            <a:pPr indent="-266700" lvl="1" marL="990600" rtl="0" algn="l">
              <a:spcBef>
                <a:spcPts val="400"/>
              </a:spcBef>
              <a:spcAft>
                <a:spcPts val="0"/>
              </a:spcAft>
              <a:buClr>
                <a:schemeClr val="lt1"/>
              </a:buClr>
              <a:buSzPts val="1900"/>
              <a:buNone/>
            </a:pPr>
            <a:r>
              <a:t/>
            </a: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2fe42c5e765_0_944"/>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fontScale="90000"/>
          </a:bodyPr>
          <a:lstStyle/>
          <a:p>
            <a:pPr indent="0" lvl="0" marL="0" rtl="0" algn="l">
              <a:spcBef>
                <a:spcPts val="0"/>
              </a:spcBef>
              <a:spcAft>
                <a:spcPts val="0"/>
              </a:spcAft>
              <a:buClr>
                <a:srgbClr val="FF6201"/>
              </a:buClr>
              <a:buSzPct val="100000"/>
              <a:buFont typeface="Calibri"/>
              <a:buNone/>
            </a:pPr>
            <a:r>
              <a:rPr lang="en-US"/>
              <a:t>Additional Webinar Opportunities</a:t>
            </a:r>
            <a:endParaRPr/>
          </a:p>
        </p:txBody>
      </p:sp>
      <p:sp>
        <p:nvSpPr>
          <p:cNvPr id="881" name="Google Shape;881;g2fe42c5e765_0_944"/>
          <p:cNvSpPr txBox="1"/>
          <p:nvPr>
            <p:ph idx="1" type="body"/>
          </p:nvPr>
        </p:nvSpPr>
        <p:spPr>
          <a:xfrm>
            <a:off x="3245507" y="1674936"/>
            <a:ext cx="8336700" cy="4939200"/>
          </a:xfrm>
          <a:prstGeom prst="rect">
            <a:avLst/>
          </a:prstGeom>
          <a:noFill/>
          <a:ln>
            <a:noFill/>
          </a:ln>
        </p:spPr>
        <p:txBody>
          <a:bodyPr anchorCtr="0" anchor="t" bIns="60925" lIns="121900" spcFirstLastPara="1" rIns="121900" wrap="square" tIns="60925">
            <a:normAutofit fontScale="40000" lnSpcReduction="20000"/>
          </a:bodyPr>
          <a:lstStyle/>
          <a:p>
            <a:pPr indent="-441960" lvl="0" marL="457200" rtl="0" algn="l">
              <a:spcBef>
                <a:spcPts val="0"/>
              </a:spcBef>
              <a:spcAft>
                <a:spcPts val="0"/>
              </a:spcAft>
              <a:buClr>
                <a:schemeClr val="lt1"/>
              </a:buClr>
              <a:buSzPct val="100000"/>
              <a:buChar char="•"/>
            </a:pPr>
            <a:r>
              <a:rPr lang="en-US" sz="3900"/>
              <a:t>FCC Webinar July 23, 2024</a:t>
            </a:r>
            <a:endParaRPr/>
          </a:p>
          <a:p>
            <a:pPr indent="-365760" lvl="1" marL="990600" rtl="0" algn="l">
              <a:spcBef>
                <a:spcPts val="400"/>
              </a:spcBef>
              <a:spcAft>
                <a:spcPts val="0"/>
              </a:spcAft>
              <a:buClr>
                <a:srgbClr val="7FA6A5"/>
              </a:buClr>
              <a:buSzPct val="100000"/>
              <a:buChar char="–"/>
            </a:pPr>
            <a:r>
              <a:rPr lang="en-US" sz="3900" u="sng">
                <a:solidFill>
                  <a:srgbClr val="7FA6A5"/>
                </a:solidFill>
                <a:hlinkClick r:id="rId3">
                  <a:extLst>
                    <a:ext uri="{A12FA001-AC4F-418D-AE19-62706E023703}">
                      <ahyp:hlinkClr val="tx"/>
                    </a:ext>
                  </a:extLst>
                </a:hlinkClick>
              </a:rPr>
              <a:t>Recording</a:t>
            </a:r>
            <a:r>
              <a:rPr lang="en-US" sz="3900"/>
              <a:t>  I </a:t>
            </a:r>
            <a:r>
              <a:rPr lang="en-US" sz="3900" u="sng">
                <a:solidFill>
                  <a:srgbClr val="7FA6A5"/>
                </a:solidFill>
                <a:hlinkClick r:id="rId4">
                  <a:extLst>
                    <a:ext uri="{A12FA001-AC4F-418D-AE19-62706E023703}">
                      <ahyp:hlinkClr val="tx"/>
                    </a:ext>
                  </a:extLst>
                </a:hlinkClick>
              </a:rPr>
              <a:t>Slides</a:t>
            </a:r>
            <a:endParaRPr sz="3900">
              <a:solidFill>
                <a:srgbClr val="7FA6A5"/>
              </a:solidFill>
            </a:endParaRPr>
          </a:p>
          <a:p>
            <a:pPr indent="-266700" lvl="1" marL="990600" rtl="0" algn="l">
              <a:spcBef>
                <a:spcPts val="400"/>
              </a:spcBef>
              <a:spcAft>
                <a:spcPts val="0"/>
              </a:spcAft>
              <a:buClr>
                <a:schemeClr val="lt1"/>
              </a:buClr>
              <a:buSzPct val="100000"/>
              <a:buNone/>
            </a:pPr>
            <a:r>
              <a:t/>
            </a:r>
            <a:endParaRPr sz="3900"/>
          </a:p>
          <a:p>
            <a:pPr indent="-441960" lvl="0" marL="457200" rtl="0" algn="l">
              <a:spcBef>
                <a:spcPts val="400"/>
              </a:spcBef>
              <a:spcAft>
                <a:spcPts val="0"/>
              </a:spcAft>
              <a:buClr>
                <a:schemeClr val="lt1"/>
              </a:buClr>
              <a:buSzPct val="100000"/>
              <a:buChar char="•"/>
            </a:pPr>
            <a:r>
              <a:rPr lang="en-US" sz="3900"/>
              <a:t>Recorded USAC Webinars &amp; Slides</a:t>
            </a:r>
            <a:endParaRPr/>
          </a:p>
          <a:p>
            <a:pPr indent="-365760" lvl="1" marL="990600" rtl="0" algn="l">
              <a:spcBef>
                <a:spcPts val="400"/>
              </a:spcBef>
              <a:spcAft>
                <a:spcPts val="0"/>
              </a:spcAft>
              <a:buClr>
                <a:schemeClr val="lt1"/>
              </a:buClr>
              <a:buSzPct val="100000"/>
              <a:buChar char="–"/>
            </a:pPr>
            <a:r>
              <a:rPr lang="en-US" sz="3900"/>
              <a:t>July 10: Get Started Webinar </a:t>
            </a:r>
            <a:endParaRPr/>
          </a:p>
          <a:p>
            <a:pPr indent="-365760" lvl="1" marL="990600" rtl="0" algn="l">
              <a:spcBef>
                <a:spcPts val="400"/>
              </a:spcBef>
              <a:spcAft>
                <a:spcPts val="0"/>
              </a:spcAft>
              <a:buClr>
                <a:schemeClr val="lt1"/>
              </a:buClr>
              <a:buSzPct val="100000"/>
              <a:buChar char="–"/>
            </a:pPr>
            <a:r>
              <a:rPr lang="en-US" sz="3900"/>
              <a:t>August 6: Overview Webinar</a:t>
            </a:r>
            <a:endParaRPr/>
          </a:p>
          <a:p>
            <a:pPr indent="-365760" lvl="1" marL="990600" rtl="0" algn="l">
              <a:spcBef>
                <a:spcPts val="400"/>
              </a:spcBef>
              <a:spcAft>
                <a:spcPts val="0"/>
              </a:spcAft>
              <a:buClr>
                <a:schemeClr val="lt1"/>
              </a:buClr>
              <a:buSzPct val="100000"/>
              <a:buChar char="–"/>
            </a:pPr>
            <a:r>
              <a:rPr lang="en-US" sz="3900"/>
              <a:t>August 13: E-Rate and EPC for Beginners Webinar </a:t>
            </a:r>
            <a:endParaRPr/>
          </a:p>
          <a:p>
            <a:pPr indent="-365760" lvl="1" marL="990600" rtl="0" algn="l">
              <a:spcBef>
                <a:spcPts val="400"/>
              </a:spcBef>
              <a:spcAft>
                <a:spcPts val="0"/>
              </a:spcAft>
              <a:buClr>
                <a:schemeClr val="lt1"/>
              </a:buClr>
              <a:buSzPct val="100000"/>
              <a:buChar char="–"/>
            </a:pPr>
            <a:r>
              <a:rPr lang="en-US" sz="3900"/>
              <a:t>August 20: FCC Form 484 Part 1 Overview Webinar </a:t>
            </a:r>
            <a:endParaRPr/>
          </a:p>
          <a:p>
            <a:pPr indent="-365760" lvl="1" marL="990600" rtl="0" algn="l">
              <a:spcBef>
                <a:spcPts val="400"/>
              </a:spcBef>
              <a:spcAft>
                <a:spcPts val="0"/>
              </a:spcAft>
              <a:buClr>
                <a:schemeClr val="lt1"/>
              </a:buClr>
              <a:buSzPct val="100000"/>
              <a:buChar char="–"/>
            </a:pPr>
            <a:r>
              <a:rPr lang="en-US" sz="3900"/>
              <a:t>September 10: 484 Part I Application Walkthrough</a:t>
            </a:r>
            <a:endParaRPr/>
          </a:p>
          <a:p>
            <a:pPr indent="-342900" lvl="0" marL="457200" rtl="0" algn="l">
              <a:spcBef>
                <a:spcPts val="400"/>
              </a:spcBef>
              <a:spcAft>
                <a:spcPts val="0"/>
              </a:spcAft>
              <a:buClr>
                <a:schemeClr val="lt1"/>
              </a:buClr>
              <a:buSzPct val="100000"/>
              <a:buNone/>
            </a:pPr>
            <a:r>
              <a:t/>
            </a:r>
            <a:endParaRPr sz="3900"/>
          </a:p>
          <a:p>
            <a:pPr indent="-441960" lvl="0" marL="457200" rtl="0" algn="l">
              <a:spcBef>
                <a:spcPts val="400"/>
              </a:spcBef>
              <a:spcAft>
                <a:spcPts val="0"/>
              </a:spcAft>
              <a:buClr>
                <a:schemeClr val="lt1"/>
              </a:buClr>
              <a:buSzPct val="100000"/>
              <a:buChar char="•"/>
            </a:pPr>
            <a:r>
              <a:rPr lang="en-US" sz="3900"/>
              <a:t>USAC Webinar Registration Links</a:t>
            </a:r>
            <a:endParaRPr/>
          </a:p>
          <a:p>
            <a:pPr indent="-365760" lvl="1" marL="990600" rtl="0" algn="l">
              <a:spcBef>
                <a:spcPts val="400"/>
              </a:spcBef>
              <a:spcAft>
                <a:spcPts val="0"/>
              </a:spcAft>
              <a:buClr>
                <a:srgbClr val="7FA6A5"/>
              </a:buClr>
              <a:buSzPct val="100000"/>
              <a:buChar char="–"/>
            </a:pPr>
            <a:r>
              <a:rPr lang="en-US" sz="3900" u="sng">
                <a:solidFill>
                  <a:srgbClr val="7FA6A5"/>
                </a:solidFill>
                <a:hlinkClick r:id="rId5">
                  <a:extLst>
                    <a:ext uri="{A12FA001-AC4F-418D-AE19-62706E023703}">
                      <ahyp:hlinkClr val="tx"/>
                    </a:ext>
                  </a:extLst>
                </a:hlinkClick>
              </a:rPr>
              <a:t>September 17:  Form 484 Part I System Walkthrough</a:t>
            </a:r>
            <a:endParaRPr sz="3900" u="sng">
              <a:solidFill>
                <a:srgbClr val="7FA6A5"/>
              </a:solidFill>
              <a:hlinkClick r:id="rId6">
                <a:extLst>
                  <a:ext uri="{A12FA001-AC4F-418D-AE19-62706E023703}">
                    <ahyp:hlinkClr val="tx"/>
                  </a:ext>
                </a:extLst>
              </a:hlinkClick>
            </a:endParaRPr>
          </a:p>
          <a:p>
            <a:pPr indent="-365760" lvl="1" marL="990600" rtl="0" algn="l">
              <a:spcBef>
                <a:spcPts val="400"/>
              </a:spcBef>
              <a:spcAft>
                <a:spcPts val="0"/>
              </a:spcAft>
              <a:buClr>
                <a:srgbClr val="7FA6A5"/>
              </a:buClr>
              <a:buSzPct val="100000"/>
              <a:buChar char="–"/>
            </a:pPr>
            <a:r>
              <a:rPr lang="en-US" sz="3900" u="sng">
                <a:solidFill>
                  <a:srgbClr val="7FA6A5"/>
                </a:solidFill>
                <a:hlinkClick r:id="rId7">
                  <a:extLst>
                    <a:ext uri="{A12FA001-AC4F-418D-AE19-62706E023703}">
                      <ahyp:hlinkClr val="tx"/>
                    </a:ext>
                  </a:extLst>
                </a:hlinkClick>
              </a:rPr>
              <a:t>October 15: Overview for Service Providers</a:t>
            </a:r>
            <a:endParaRPr sz="3900" u="sng">
              <a:solidFill>
                <a:srgbClr val="7FA6A5"/>
              </a:solidFill>
              <a:hlinkClick r:id="rId8">
                <a:extLst>
                  <a:ext uri="{A12FA001-AC4F-418D-AE19-62706E023703}">
                    <ahyp:hlinkClr val="tx"/>
                  </a:ext>
                </a:extLst>
              </a:hlinkClick>
            </a:endParaRPr>
          </a:p>
          <a:p>
            <a:pPr indent="-342900" lvl="0" marL="457200" rtl="0" algn="l">
              <a:spcBef>
                <a:spcPts val="400"/>
              </a:spcBef>
              <a:spcAft>
                <a:spcPts val="0"/>
              </a:spcAft>
              <a:buClr>
                <a:schemeClr val="lt1"/>
              </a:buClr>
              <a:buSzPct val="100000"/>
              <a:buNone/>
            </a:pPr>
            <a:r>
              <a:t/>
            </a:r>
            <a:endParaRPr sz="3900"/>
          </a:p>
          <a:p>
            <a:pPr indent="-441960" lvl="0" marL="457200" rtl="0" algn="l">
              <a:spcBef>
                <a:spcPts val="400"/>
              </a:spcBef>
              <a:spcAft>
                <a:spcPts val="0"/>
              </a:spcAft>
              <a:buClr>
                <a:schemeClr val="lt1"/>
              </a:buClr>
              <a:buSzPct val="100000"/>
              <a:buChar char="•"/>
            </a:pPr>
            <a:r>
              <a:rPr lang="en-US" sz="3900"/>
              <a:t>Find Future Webinars</a:t>
            </a:r>
            <a:endParaRPr sz="3900" u="sng">
              <a:solidFill>
                <a:schemeClr val="hlink"/>
              </a:solidFill>
              <a:hlinkClick r:id="rId9"/>
            </a:endParaRPr>
          </a:p>
          <a:p>
            <a:pPr indent="-365760" lvl="1" marL="990600" rtl="0" algn="l">
              <a:spcBef>
                <a:spcPts val="400"/>
              </a:spcBef>
              <a:spcAft>
                <a:spcPts val="0"/>
              </a:spcAft>
              <a:buClr>
                <a:srgbClr val="7FA6A5"/>
              </a:buClr>
              <a:buSzPct val="100000"/>
              <a:buChar char="–"/>
            </a:pPr>
            <a:r>
              <a:rPr lang="en-US" sz="3900" u="sng">
                <a:solidFill>
                  <a:srgbClr val="7FA6A5"/>
                </a:solidFill>
                <a:hlinkClick r:id="rId10">
                  <a:extLst>
                    <a:ext uri="{A12FA001-AC4F-418D-AE19-62706E023703}">
                      <ahyp:hlinkClr val="tx"/>
                    </a:ext>
                  </a:extLst>
                </a:hlinkClick>
              </a:rPr>
              <a:t>https://www.usac.org/e-rate/cybersecurity-pilot-program/learn/webinars/</a:t>
            </a:r>
            <a:r>
              <a:rPr lang="en-US" sz="3900">
                <a:solidFill>
                  <a:srgbClr val="7FA6A5"/>
                </a:solidFill>
              </a:rPr>
              <a:t> </a:t>
            </a:r>
            <a:endParaRPr/>
          </a:p>
          <a:p>
            <a:pPr indent="-203200" lvl="2" marL="1524000" rtl="0" algn="l">
              <a:spcBef>
                <a:spcPts val="300"/>
              </a:spcBef>
              <a:spcAft>
                <a:spcPts val="0"/>
              </a:spcAft>
              <a:buClr>
                <a:schemeClr val="lt1"/>
              </a:buClr>
              <a:buSzPct val="100000"/>
              <a:buNone/>
            </a:pPr>
            <a:r>
              <a:t/>
            </a:r>
            <a:endParaRPr/>
          </a:p>
          <a:p>
            <a:pPr indent="-342900" lvl="0" marL="457200" rtl="0" algn="l">
              <a:spcBef>
                <a:spcPts val="400"/>
              </a:spcBef>
              <a:spcAft>
                <a:spcPts val="0"/>
              </a:spcAft>
              <a:buClr>
                <a:schemeClr val="lt1"/>
              </a:buClr>
              <a:buSzPct val="100000"/>
              <a:buNone/>
            </a:pPr>
            <a:r>
              <a:t/>
            </a:r>
            <a:endParaRPr/>
          </a:p>
          <a:p>
            <a:pPr indent="-342900" lvl="0" marL="457200" rtl="0" algn="l">
              <a:spcBef>
                <a:spcPts val="400"/>
              </a:spcBef>
              <a:spcAft>
                <a:spcPts val="0"/>
              </a:spcAft>
              <a:buClr>
                <a:schemeClr val="lt1"/>
              </a:buClr>
              <a:buSzPct val="100000"/>
              <a:buNone/>
            </a:pPr>
            <a:r>
              <a:t/>
            </a:r>
            <a:endParaRPr/>
          </a:p>
          <a:p>
            <a:pPr indent="-266700" lvl="1" marL="990600" rtl="0" algn="l">
              <a:spcBef>
                <a:spcPts val="400"/>
              </a:spcBef>
              <a:spcAft>
                <a:spcPts val="0"/>
              </a:spcAft>
              <a:buClr>
                <a:schemeClr val="lt1"/>
              </a:buClr>
              <a:buSzPct val="1000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id="887" name="Google Shape;887;g2fe42c5e765_0_950"/>
          <p:cNvPicPr preferRelativeResize="0"/>
          <p:nvPr/>
        </p:nvPicPr>
        <p:blipFill rotWithShape="1">
          <a:blip r:embed="rId3">
            <a:alphaModFix/>
          </a:blip>
          <a:srcRect b="0" l="0" r="0" t="0"/>
          <a:stretch/>
        </p:blipFill>
        <p:spPr>
          <a:xfrm>
            <a:off x="6245" y="0"/>
            <a:ext cx="12179508"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2f70e1dab4c_1_0"/>
          <p:cNvSpPr txBox="1"/>
          <p:nvPr>
            <p:ph idx="1" type="body"/>
          </p:nvPr>
        </p:nvSpPr>
        <p:spPr>
          <a:xfrm>
            <a:off x="666751" y="1557338"/>
            <a:ext cx="10934700" cy="41466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3600"/>
              <a:buChar char="•"/>
            </a:pPr>
            <a:r>
              <a:rPr i="1" lang="en-US" sz="3600"/>
              <a:t>Moderator: </a:t>
            </a:r>
            <a:r>
              <a:rPr b="1" lang="en-US" sz="3600">
                <a:solidFill>
                  <a:srgbClr val="2B61AC"/>
                </a:solidFill>
              </a:rPr>
              <a:t>Kristen Corra</a:t>
            </a:r>
            <a:r>
              <a:rPr lang="en-US" sz="3600"/>
              <a:t>, Policy Counsel, SHLB Coalition</a:t>
            </a:r>
            <a:endParaRPr sz="3600"/>
          </a:p>
          <a:p>
            <a:pPr indent="-457200" lvl="0" marL="457200" rtl="0" algn="l">
              <a:spcBef>
                <a:spcPts val="0"/>
              </a:spcBef>
              <a:spcAft>
                <a:spcPts val="0"/>
              </a:spcAft>
              <a:buSzPts val="3600"/>
              <a:buChar char="•"/>
            </a:pPr>
            <a:r>
              <a:rPr i="1" lang="en-US" sz="3600"/>
              <a:t>Moderator: </a:t>
            </a:r>
            <a:r>
              <a:rPr b="1" lang="en-US" sz="3600">
                <a:solidFill>
                  <a:srgbClr val="2B61AC"/>
                </a:solidFill>
              </a:rPr>
              <a:t>Julia Legg</a:t>
            </a:r>
            <a:r>
              <a:rPr lang="en-US" sz="3600"/>
              <a:t>, Consultant, E-rate Central </a:t>
            </a:r>
            <a:endParaRPr sz="3600"/>
          </a:p>
          <a:p>
            <a:pPr indent="-457200" lvl="0" marL="457200" rtl="0" algn="l">
              <a:spcBef>
                <a:spcPts val="0"/>
              </a:spcBef>
              <a:spcAft>
                <a:spcPts val="0"/>
              </a:spcAft>
              <a:buSzPts val="3600"/>
              <a:buChar char="•"/>
            </a:pPr>
            <a:r>
              <a:rPr b="1" lang="en-US" sz="3600">
                <a:solidFill>
                  <a:srgbClr val="2B61AC"/>
                </a:solidFill>
              </a:rPr>
              <a:t>Allison Baker</a:t>
            </a:r>
            <a:r>
              <a:rPr lang="en-US" sz="3600"/>
              <a:t>, Senior Data Analytics Manager, FCC</a:t>
            </a:r>
            <a:endParaRPr sz="3600"/>
          </a:p>
          <a:p>
            <a:pPr indent="-457200" lvl="0" marL="457200" rtl="0" algn="l">
              <a:spcBef>
                <a:spcPts val="0"/>
              </a:spcBef>
              <a:spcAft>
                <a:spcPts val="0"/>
              </a:spcAft>
              <a:buSzPts val="3600"/>
              <a:buChar char="•"/>
            </a:pPr>
            <a:r>
              <a:rPr b="1" lang="en-US" sz="3600">
                <a:solidFill>
                  <a:srgbClr val="2B61AC"/>
                </a:solidFill>
              </a:rPr>
              <a:t>Sue McNeil</a:t>
            </a:r>
            <a:r>
              <a:rPr lang="en-US" sz="3600"/>
              <a:t>, Senior Counsel, FCC</a:t>
            </a:r>
            <a:endParaRPr i="1" sz="3600"/>
          </a:p>
        </p:txBody>
      </p:sp>
      <p:sp>
        <p:nvSpPr>
          <p:cNvPr id="894" name="Google Shape;894;g2f70e1dab4c_1_0"/>
          <p:cNvSpPr txBox="1"/>
          <p:nvPr>
            <p:ph idx="2" type="body"/>
          </p:nvPr>
        </p:nvSpPr>
        <p:spPr>
          <a:xfrm>
            <a:off x="666751" y="31750"/>
            <a:ext cx="10934700" cy="92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SzPts val="3200"/>
              <a:buNone/>
            </a:pPr>
            <a:r>
              <a:rPr lang="en-US"/>
              <a:t>MODERATED Q&amp;A</a:t>
            </a:r>
            <a:endParaRPr/>
          </a:p>
          <a:p>
            <a:pPr indent="0" lvl="0" marL="0" rtl="0" algn="ctr">
              <a:lnSpc>
                <a:spcPct val="100000"/>
              </a:lnSpc>
              <a:spcBef>
                <a:spcPts val="640"/>
              </a:spcBef>
              <a:spcAft>
                <a:spcPts val="0"/>
              </a:spcAft>
              <a:buSzPts val="32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g2f70e1dab4c_0_0"/>
          <p:cNvSpPr txBox="1"/>
          <p:nvPr>
            <p:ph idx="1" type="body"/>
          </p:nvPr>
        </p:nvSpPr>
        <p:spPr>
          <a:xfrm>
            <a:off x="666751" y="1557338"/>
            <a:ext cx="10934700" cy="4146600"/>
          </a:xfrm>
          <a:prstGeom prst="rect">
            <a:avLst/>
          </a:prstGeom>
          <a:noFill/>
          <a:ln>
            <a:noFill/>
          </a:ln>
        </p:spPr>
        <p:txBody>
          <a:bodyPr anchorCtr="0" anchor="t" bIns="45700" lIns="91425" spcFirstLastPara="1" rIns="91425" wrap="square" tIns="45700">
            <a:normAutofit/>
          </a:bodyPr>
          <a:lstStyle/>
          <a:p>
            <a:pPr indent="-450850" lvl="0" marL="457200" rtl="0" algn="l">
              <a:lnSpc>
                <a:spcPct val="100000"/>
              </a:lnSpc>
              <a:spcBef>
                <a:spcPts val="0"/>
              </a:spcBef>
              <a:spcAft>
                <a:spcPts val="0"/>
              </a:spcAft>
              <a:buSzPts val="3500"/>
              <a:buChar char="•"/>
            </a:pPr>
            <a:r>
              <a:rPr lang="en-US" sz="3500"/>
              <a:t>September 25</a:t>
            </a:r>
            <a:r>
              <a:rPr lang="en-US" sz="3500"/>
              <a:t>, 2024</a:t>
            </a:r>
            <a:endParaRPr sz="3500"/>
          </a:p>
          <a:p>
            <a:pPr indent="-450850" lvl="0" marL="457200" rtl="0" algn="l">
              <a:lnSpc>
                <a:spcPct val="100000"/>
              </a:lnSpc>
              <a:spcBef>
                <a:spcPts val="0"/>
              </a:spcBef>
              <a:spcAft>
                <a:spcPts val="0"/>
              </a:spcAft>
              <a:buSzPts val="3500"/>
              <a:buChar char="•"/>
            </a:pPr>
            <a:r>
              <a:rPr lang="en-US" sz="3500"/>
              <a:t>Universal Service Reform After the Fifth Circuit Consumers' Research Decision</a:t>
            </a:r>
            <a:endParaRPr sz="3500"/>
          </a:p>
          <a:p>
            <a:pPr indent="-450850" lvl="0" marL="457200" rtl="0" algn="l">
              <a:lnSpc>
                <a:spcPct val="100000"/>
              </a:lnSpc>
              <a:spcBef>
                <a:spcPts val="0"/>
              </a:spcBef>
              <a:spcAft>
                <a:spcPts val="0"/>
              </a:spcAft>
              <a:buSzPts val="3500"/>
              <a:buChar char="•"/>
            </a:pPr>
            <a:r>
              <a:rPr lang="en-US" sz="3500"/>
              <a:t>Register</a:t>
            </a:r>
            <a:r>
              <a:rPr lang="en-US" sz="3500">
                <a:solidFill>
                  <a:srgbClr val="2B61AC"/>
                </a:solidFill>
              </a:rPr>
              <a:t> </a:t>
            </a:r>
            <a:r>
              <a:rPr lang="en-US" sz="3500" u="sng">
                <a:solidFill>
                  <a:schemeClr val="hlink"/>
                </a:solidFill>
                <a:hlinkClick r:id="rId3"/>
              </a:rPr>
              <a:t>Here</a:t>
            </a:r>
            <a:endParaRPr sz="3500"/>
          </a:p>
          <a:p>
            <a:pPr indent="-450850" lvl="0" marL="457200" rtl="0" algn="l">
              <a:spcBef>
                <a:spcPts val="0"/>
              </a:spcBef>
              <a:spcAft>
                <a:spcPts val="0"/>
              </a:spcAft>
              <a:buClr>
                <a:srgbClr val="2B61AC"/>
              </a:buClr>
              <a:buSzPts val="3500"/>
              <a:buChar char="•"/>
            </a:pPr>
            <a:r>
              <a:rPr lang="en-US" sz="3500"/>
              <a:t>For more information visit: </a:t>
            </a:r>
            <a:r>
              <a:rPr lang="en-US" sz="3500" u="sng">
                <a:solidFill>
                  <a:srgbClr val="2B61AC"/>
                </a:solidFill>
                <a:hlinkClick r:id="rId4">
                  <a:extLst>
                    <a:ext uri="{A12FA001-AC4F-418D-AE19-62706E023703}">
                      <ahyp:hlinkClr val="tx"/>
                    </a:ext>
                  </a:extLst>
                </a:hlinkClick>
              </a:rPr>
              <a:t>https://www.shlb.org/webinars</a:t>
            </a:r>
            <a:endParaRPr sz="3500">
              <a:solidFill>
                <a:srgbClr val="2B61AC"/>
              </a:solidFill>
            </a:endParaRPr>
          </a:p>
        </p:txBody>
      </p:sp>
      <p:sp>
        <p:nvSpPr>
          <p:cNvPr id="901" name="Google Shape;901;g2f70e1dab4c_0_0"/>
          <p:cNvSpPr txBox="1"/>
          <p:nvPr>
            <p:ph idx="2" type="body"/>
          </p:nvPr>
        </p:nvSpPr>
        <p:spPr>
          <a:xfrm>
            <a:off x="666751" y="31750"/>
            <a:ext cx="10934700" cy="92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Clr>
                <a:schemeClr val="dk1"/>
              </a:buClr>
              <a:buSzPts val="3200"/>
              <a:buFont typeface="Arial"/>
              <a:buNone/>
            </a:pPr>
            <a:r>
              <a:rPr lang="en-US"/>
              <a:t>Upcoming Webinar</a:t>
            </a:r>
            <a:endParaRPr/>
          </a:p>
          <a:p>
            <a:pPr indent="0" lvl="0" marL="0" rtl="0" algn="ctr">
              <a:lnSpc>
                <a:spcPct val="100000"/>
              </a:lnSpc>
              <a:spcBef>
                <a:spcPts val="640"/>
              </a:spcBef>
              <a:spcAft>
                <a:spcPts val="0"/>
              </a:spcAft>
              <a:buSzPts val="3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67bcba31d2_0_15"/>
          <p:cNvSpPr txBox="1"/>
          <p:nvPr>
            <p:ph idx="1" type="body"/>
          </p:nvPr>
        </p:nvSpPr>
        <p:spPr>
          <a:xfrm>
            <a:off x="666751" y="1557338"/>
            <a:ext cx="10934700" cy="41466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3600"/>
              <a:buAutoNum type="arabicPeriod"/>
            </a:pPr>
            <a:r>
              <a:rPr lang="en-US" sz="3600"/>
              <a:t>Shape Broadband Policy and Funding Outcomes</a:t>
            </a:r>
            <a:endParaRPr sz="3600"/>
          </a:p>
          <a:p>
            <a:pPr indent="0" lvl="0" marL="457200" rtl="0" algn="l">
              <a:spcBef>
                <a:spcPts val="0"/>
              </a:spcBef>
              <a:spcAft>
                <a:spcPts val="0"/>
              </a:spcAft>
              <a:buNone/>
            </a:pPr>
            <a:r>
              <a:t/>
            </a:r>
            <a:endParaRPr sz="3600"/>
          </a:p>
          <a:p>
            <a:pPr indent="-457200" lvl="0" marL="457200" rtl="0" algn="l">
              <a:spcBef>
                <a:spcPts val="0"/>
              </a:spcBef>
              <a:spcAft>
                <a:spcPts val="0"/>
              </a:spcAft>
              <a:buSzPts val="3600"/>
              <a:buAutoNum type="arabicPeriod"/>
            </a:pPr>
            <a:r>
              <a:rPr lang="en-US" sz="3600"/>
              <a:t>Connect and Collaborate for Success</a:t>
            </a:r>
            <a:endParaRPr sz="3600"/>
          </a:p>
          <a:p>
            <a:pPr indent="0" lvl="0" marL="457200" rtl="0" algn="l">
              <a:spcBef>
                <a:spcPts val="0"/>
              </a:spcBef>
              <a:spcAft>
                <a:spcPts val="0"/>
              </a:spcAft>
              <a:buNone/>
            </a:pPr>
            <a:r>
              <a:t/>
            </a:r>
            <a:endParaRPr sz="3600"/>
          </a:p>
          <a:p>
            <a:pPr indent="-457200" lvl="0" marL="457200" rtl="0" algn="l">
              <a:spcBef>
                <a:spcPts val="0"/>
              </a:spcBef>
              <a:spcAft>
                <a:spcPts val="0"/>
              </a:spcAft>
              <a:buSzPts val="3600"/>
              <a:buAutoNum type="arabicPeriod"/>
            </a:pPr>
            <a:r>
              <a:rPr lang="en-US" sz="3600"/>
              <a:t>Stay Ahead of the Curve</a:t>
            </a:r>
            <a:endParaRPr sz="3600"/>
          </a:p>
          <a:p>
            <a:pPr indent="0" lvl="0" marL="457200" rtl="0" algn="l">
              <a:spcBef>
                <a:spcPts val="0"/>
              </a:spcBef>
              <a:spcAft>
                <a:spcPts val="0"/>
              </a:spcAft>
              <a:buNone/>
            </a:pPr>
            <a:r>
              <a:t/>
            </a:r>
            <a:endParaRPr sz="3600"/>
          </a:p>
          <a:p>
            <a:pPr indent="0" lvl="0" marL="457200" rtl="0" algn="l">
              <a:spcBef>
                <a:spcPts val="0"/>
              </a:spcBef>
              <a:spcAft>
                <a:spcPts val="0"/>
              </a:spcAft>
              <a:buNone/>
            </a:pPr>
            <a:r>
              <a:rPr lang="en-US" sz="3600"/>
              <a:t>Learn more at www.shlb.org/membership</a:t>
            </a:r>
            <a:endParaRPr sz="3600"/>
          </a:p>
        </p:txBody>
      </p:sp>
      <p:sp>
        <p:nvSpPr>
          <p:cNvPr id="472" name="Google Shape;472;g267bcba31d2_0_15"/>
          <p:cNvSpPr txBox="1"/>
          <p:nvPr>
            <p:ph idx="2" type="body"/>
          </p:nvPr>
        </p:nvSpPr>
        <p:spPr>
          <a:xfrm>
            <a:off x="666751" y="31750"/>
            <a:ext cx="10934700" cy="928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6000"/>
              <a:buFont typeface="Arial"/>
              <a:buNone/>
            </a:pPr>
            <a:r>
              <a:rPr lang="en-US">
                <a:latin typeface="Calibri"/>
                <a:ea typeface="Calibri"/>
                <a:cs typeface="Calibri"/>
                <a:sym typeface="Calibri"/>
              </a:rPr>
              <a:t>Why Join SHLB</a:t>
            </a:r>
            <a:endParaRPr sz="14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SzPts val="6000"/>
              <a:buFont typeface="Arial"/>
              <a:buNone/>
            </a:pPr>
            <a:r>
              <a:t/>
            </a:r>
            <a:endParaRPr>
              <a:latin typeface="Calibri"/>
              <a:ea typeface="Calibri"/>
              <a:cs typeface="Calibri"/>
              <a:sym typeface="Calibri"/>
            </a:endParaRPr>
          </a:p>
          <a:p>
            <a:pPr indent="0" lvl="0" marL="0" rtl="0" algn="ctr">
              <a:lnSpc>
                <a:spcPct val="100000"/>
              </a:lnSpc>
              <a:spcBef>
                <a:spcPts val="640"/>
              </a:spcBef>
              <a:spcAft>
                <a:spcPts val="0"/>
              </a:spcAft>
              <a:buSzPts val="32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267bcba31d2_0_21"/>
          <p:cNvSpPr txBox="1"/>
          <p:nvPr>
            <p:ph idx="1" type="body"/>
          </p:nvPr>
        </p:nvSpPr>
        <p:spPr>
          <a:xfrm>
            <a:off x="666751" y="1557338"/>
            <a:ext cx="10934700" cy="4146600"/>
          </a:xfrm>
          <a:prstGeom prst="rect">
            <a:avLst/>
          </a:prstGeom>
          <a:noFill/>
          <a:ln>
            <a:noFill/>
          </a:ln>
        </p:spPr>
        <p:txBody>
          <a:bodyPr anchorCtr="0" anchor="t" bIns="45700" lIns="91425" spcFirstLastPara="1" rIns="91425" wrap="square" tIns="45700">
            <a:normAutofit/>
          </a:bodyPr>
          <a:lstStyle/>
          <a:p>
            <a:pPr indent="-457200" lvl="0" marL="457200" rtl="0" algn="l">
              <a:lnSpc>
                <a:spcPct val="100000"/>
              </a:lnSpc>
              <a:spcBef>
                <a:spcPts val="0"/>
              </a:spcBef>
              <a:spcAft>
                <a:spcPts val="0"/>
              </a:spcAft>
              <a:buSzPts val="3600"/>
              <a:buChar char="•"/>
            </a:pPr>
            <a:r>
              <a:rPr lang="en-US" sz="3600"/>
              <a:t>Save the date: October 2-4</a:t>
            </a:r>
            <a:endParaRPr sz="3600"/>
          </a:p>
          <a:p>
            <a:pPr indent="-457200" lvl="0" marL="457200" rtl="0" algn="l">
              <a:lnSpc>
                <a:spcPct val="100000"/>
              </a:lnSpc>
              <a:spcBef>
                <a:spcPts val="0"/>
              </a:spcBef>
              <a:spcAft>
                <a:spcPts val="0"/>
              </a:spcAft>
              <a:buSzPts val="3600"/>
              <a:buChar char="•"/>
            </a:pPr>
            <a:r>
              <a:rPr lang="en-US" sz="3600"/>
              <a:t>Crystal Gateway Marriott: 1700 Richmond Hwy, Arlington, VA 22202</a:t>
            </a:r>
            <a:endParaRPr sz="3600"/>
          </a:p>
          <a:p>
            <a:pPr indent="-457200" lvl="0" marL="457200" rtl="0" algn="l">
              <a:lnSpc>
                <a:spcPct val="100000"/>
              </a:lnSpc>
              <a:spcBef>
                <a:spcPts val="0"/>
              </a:spcBef>
              <a:spcAft>
                <a:spcPts val="0"/>
              </a:spcAft>
              <a:buSzPts val="3600"/>
              <a:buChar char="•"/>
            </a:pPr>
            <a:r>
              <a:rPr lang="en-US" sz="3600" u="sng">
                <a:solidFill>
                  <a:schemeClr val="hlink"/>
                </a:solidFill>
                <a:hlinkClick r:id="rId3"/>
              </a:rPr>
              <a:t>http://shlbconference.org/</a:t>
            </a:r>
            <a:r>
              <a:rPr lang="en-US" sz="3600"/>
              <a:t> </a:t>
            </a:r>
            <a:endParaRPr sz="3600"/>
          </a:p>
        </p:txBody>
      </p:sp>
      <p:sp>
        <p:nvSpPr>
          <p:cNvPr id="908" name="Google Shape;908;g267bcba31d2_0_21"/>
          <p:cNvSpPr txBox="1"/>
          <p:nvPr>
            <p:ph idx="2" type="body"/>
          </p:nvPr>
        </p:nvSpPr>
        <p:spPr>
          <a:xfrm>
            <a:off x="666751" y="31750"/>
            <a:ext cx="10934700" cy="92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Clr>
                <a:schemeClr val="dk1"/>
              </a:buClr>
              <a:buSzPts val="3200"/>
              <a:buFont typeface="Arial"/>
              <a:buNone/>
            </a:pPr>
            <a:r>
              <a:rPr lang="en-US"/>
              <a:t>AnchorNets Conference </a:t>
            </a:r>
            <a:endParaRPr/>
          </a:p>
          <a:p>
            <a:pPr indent="0" lvl="0" marL="0" rtl="0" algn="ctr">
              <a:lnSpc>
                <a:spcPct val="100000"/>
              </a:lnSpc>
              <a:spcBef>
                <a:spcPts val="640"/>
              </a:spcBef>
              <a:spcAft>
                <a:spcPts val="0"/>
              </a:spcAft>
              <a:buSzPts val="32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8"/>
          <p:cNvPicPr preferRelativeResize="0"/>
          <p:nvPr/>
        </p:nvPicPr>
        <p:blipFill rotWithShape="1">
          <a:blip r:embed="rId3">
            <a:alphaModFix/>
          </a:blip>
          <a:srcRect b="0" l="0" r="0" t="0"/>
          <a:stretch/>
        </p:blipFill>
        <p:spPr>
          <a:xfrm>
            <a:off x="4200906" y="1903423"/>
            <a:ext cx="3790188" cy="1207008"/>
          </a:xfrm>
          <a:prstGeom prst="rect">
            <a:avLst/>
          </a:prstGeom>
          <a:noFill/>
          <a:ln>
            <a:noFill/>
          </a:ln>
        </p:spPr>
      </p:pic>
      <p:sp>
        <p:nvSpPr>
          <p:cNvPr id="914" name="Google Shape;914;p8"/>
          <p:cNvSpPr txBox="1"/>
          <p:nvPr/>
        </p:nvSpPr>
        <p:spPr>
          <a:xfrm>
            <a:off x="3202576" y="887632"/>
            <a:ext cx="5786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0" i="0" lang="en-US" sz="3600" u="none" cap="none" strike="noStrike">
                <a:solidFill>
                  <a:srgbClr val="2B61AC"/>
                </a:solidFill>
                <a:latin typeface="Calibri"/>
                <a:ea typeface="Calibri"/>
                <a:cs typeface="Calibri"/>
                <a:sym typeface="Calibri"/>
              </a:rPr>
              <a:t>Thank You!</a:t>
            </a:r>
            <a:endParaRPr b="0" i="0" sz="1400" u="none" cap="none" strike="noStrike">
              <a:solidFill>
                <a:srgbClr val="2B61AC"/>
              </a:solidFill>
              <a:latin typeface="Arial"/>
              <a:ea typeface="Arial"/>
              <a:cs typeface="Arial"/>
              <a:sym typeface="Arial"/>
            </a:endParaRPr>
          </a:p>
        </p:txBody>
      </p:sp>
      <p:sp>
        <p:nvSpPr>
          <p:cNvPr id="915" name="Google Shape;915;p8"/>
          <p:cNvSpPr txBox="1"/>
          <p:nvPr/>
        </p:nvSpPr>
        <p:spPr>
          <a:xfrm>
            <a:off x="2122950" y="4476386"/>
            <a:ext cx="7946100" cy="770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SHLB Coalition is proudly supported by over 3</a:t>
            </a:r>
            <a:r>
              <a:rPr lang="en-US" sz="1800">
                <a:latin typeface="Calibri"/>
                <a:ea typeface="Calibri"/>
                <a:cs typeface="Calibri"/>
                <a:sym typeface="Calibri"/>
              </a:rPr>
              <a:t>22</a:t>
            </a:r>
            <a:r>
              <a:rPr b="0" i="0" lang="en-US" sz="1800" u="none" cap="none" strike="noStrike">
                <a:solidFill>
                  <a:srgbClr val="000000"/>
                </a:solidFill>
                <a:latin typeface="Calibri"/>
                <a:ea typeface="Calibri"/>
                <a:cs typeface="Calibri"/>
                <a:sym typeface="Calibri"/>
              </a:rPr>
              <a:t> member organizations, and our generous corporate sponsors: </a:t>
            </a:r>
            <a:endParaRPr b="0" i="0" sz="1800" u="none" cap="none" strike="noStrike">
              <a:solidFill>
                <a:srgbClr val="000000"/>
              </a:solidFill>
              <a:latin typeface="Calibri"/>
              <a:ea typeface="Calibri"/>
              <a:cs typeface="Calibri"/>
              <a:sym typeface="Calibri"/>
            </a:endParaRPr>
          </a:p>
        </p:txBody>
      </p:sp>
      <p:sp>
        <p:nvSpPr>
          <p:cNvPr id="916" name="Google Shape;916;p8"/>
          <p:cNvSpPr txBox="1"/>
          <p:nvPr/>
        </p:nvSpPr>
        <p:spPr>
          <a:xfrm>
            <a:off x="3927750" y="3279425"/>
            <a:ext cx="43365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200"/>
              <a:buFont typeface="Arial"/>
              <a:buNone/>
            </a:pPr>
            <a:r>
              <a:rPr b="0" i="0" lang="en-US" sz="2200" u="sng" cap="none" strike="noStrike">
                <a:solidFill>
                  <a:srgbClr val="2B61AC"/>
                </a:solidFill>
                <a:latin typeface="Calibri"/>
                <a:ea typeface="Calibri"/>
                <a:cs typeface="Calibri"/>
                <a:sym typeface="Calibri"/>
                <a:hlinkClick r:id="rId4">
                  <a:extLst>
                    <a:ext uri="{A12FA001-AC4F-418D-AE19-62706E023703}">
                      <ahyp:hlinkClr val="tx"/>
                    </a:ext>
                  </a:extLst>
                </a:hlinkClick>
              </a:rPr>
              <a:t>www.shlb.org</a:t>
            </a:r>
            <a:r>
              <a:rPr b="0" i="0" lang="en-US" sz="2200" u="none" cap="none" strike="noStrike">
                <a:solidFill>
                  <a:srgbClr val="2B61AC"/>
                </a:solidFill>
                <a:latin typeface="Calibri"/>
                <a:ea typeface="Calibri"/>
                <a:cs typeface="Calibri"/>
                <a:sym typeface="Calibri"/>
              </a:rPr>
              <a:t> | @SHLBCoalition</a:t>
            </a:r>
            <a:endParaRPr b="0" i="0" sz="2200" u="none" cap="none" strike="noStrike">
              <a:solidFill>
                <a:srgbClr val="2B61AC"/>
              </a:solidFill>
              <a:latin typeface="Arial"/>
              <a:ea typeface="Arial"/>
              <a:cs typeface="Arial"/>
              <a:sym typeface="Arial"/>
            </a:endParaRPr>
          </a:p>
        </p:txBody>
      </p:sp>
      <p:pic>
        <p:nvPicPr>
          <p:cNvPr id="917" name="Google Shape;917;p8"/>
          <p:cNvPicPr preferRelativeResize="0"/>
          <p:nvPr/>
        </p:nvPicPr>
        <p:blipFill rotWithShape="1">
          <a:blip r:embed="rId5">
            <a:alphaModFix/>
          </a:blip>
          <a:srcRect b="0" l="0" r="0" t="0"/>
          <a:stretch/>
        </p:blipFill>
        <p:spPr>
          <a:xfrm>
            <a:off x="3277838" y="5414803"/>
            <a:ext cx="2592425" cy="959189"/>
          </a:xfrm>
          <a:prstGeom prst="rect">
            <a:avLst/>
          </a:prstGeom>
          <a:noFill/>
          <a:ln>
            <a:noFill/>
          </a:ln>
        </p:spPr>
      </p:pic>
      <p:pic>
        <p:nvPicPr>
          <p:cNvPr id="918" name="Google Shape;918;p8"/>
          <p:cNvPicPr preferRelativeResize="0"/>
          <p:nvPr/>
        </p:nvPicPr>
        <p:blipFill>
          <a:blip r:embed="rId6">
            <a:alphaModFix/>
          </a:blip>
          <a:stretch>
            <a:fillRect/>
          </a:stretch>
        </p:blipFill>
        <p:spPr>
          <a:xfrm>
            <a:off x="6321736" y="5152135"/>
            <a:ext cx="2226789" cy="1484526"/>
          </a:xfrm>
          <a:prstGeom prst="rect">
            <a:avLst/>
          </a:prstGeom>
          <a:noFill/>
          <a:ln>
            <a:noFill/>
          </a:ln>
        </p:spPr>
      </p:pic>
      <p:pic>
        <p:nvPicPr>
          <p:cNvPr id="919" name="Google Shape;919;p8"/>
          <p:cNvPicPr preferRelativeResize="0"/>
          <p:nvPr/>
        </p:nvPicPr>
        <p:blipFill>
          <a:blip r:embed="rId7">
            <a:alphaModFix/>
          </a:blip>
          <a:stretch>
            <a:fillRect/>
          </a:stretch>
        </p:blipFill>
        <p:spPr>
          <a:xfrm>
            <a:off x="8999988" y="5456936"/>
            <a:ext cx="2592426" cy="874938"/>
          </a:xfrm>
          <a:prstGeom prst="rect">
            <a:avLst/>
          </a:prstGeom>
          <a:noFill/>
          <a:ln>
            <a:noFill/>
          </a:ln>
        </p:spPr>
      </p:pic>
      <p:pic>
        <p:nvPicPr>
          <p:cNvPr id="920" name="Google Shape;920;p8"/>
          <p:cNvPicPr preferRelativeResize="0"/>
          <p:nvPr/>
        </p:nvPicPr>
        <p:blipFill>
          <a:blip r:embed="rId8">
            <a:alphaModFix/>
          </a:blip>
          <a:stretch>
            <a:fillRect/>
          </a:stretch>
        </p:blipFill>
        <p:spPr>
          <a:xfrm>
            <a:off x="599588" y="5306378"/>
            <a:ext cx="2226774" cy="11760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267bcba31d2_0_9"/>
          <p:cNvSpPr txBox="1"/>
          <p:nvPr>
            <p:ph idx="1" type="body"/>
          </p:nvPr>
        </p:nvSpPr>
        <p:spPr>
          <a:xfrm>
            <a:off x="666751" y="1557338"/>
            <a:ext cx="10934700" cy="41466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SzPts val="3600"/>
              <a:buChar char="•"/>
            </a:pPr>
            <a:r>
              <a:rPr i="1" lang="en-US" sz="3600"/>
              <a:t>Moderator: </a:t>
            </a:r>
            <a:r>
              <a:rPr b="1" lang="en-US" sz="3600">
                <a:solidFill>
                  <a:srgbClr val="2B61AC"/>
                </a:solidFill>
              </a:rPr>
              <a:t>Kristen Corra</a:t>
            </a:r>
            <a:r>
              <a:rPr lang="en-US" sz="3600"/>
              <a:t>, Policy Counsel, SHLB Coalition</a:t>
            </a:r>
            <a:endParaRPr sz="3600"/>
          </a:p>
          <a:p>
            <a:pPr indent="-457200" lvl="0" marL="457200" rtl="0" algn="l">
              <a:spcBef>
                <a:spcPts val="0"/>
              </a:spcBef>
              <a:spcAft>
                <a:spcPts val="0"/>
              </a:spcAft>
              <a:buSzPts val="3600"/>
              <a:buChar char="•"/>
            </a:pPr>
            <a:r>
              <a:rPr i="1" lang="en-US" sz="3600"/>
              <a:t>Moderator: </a:t>
            </a:r>
            <a:r>
              <a:rPr b="1" lang="en-US" sz="3600">
                <a:solidFill>
                  <a:srgbClr val="2B61AC"/>
                </a:solidFill>
              </a:rPr>
              <a:t>Julia Legg</a:t>
            </a:r>
            <a:r>
              <a:rPr lang="en-US" sz="3600"/>
              <a:t>, Consultant, E-rate Central </a:t>
            </a:r>
            <a:endParaRPr sz="3600"/>
          </a:p>
          <a:p>
            <a:pPr indent="-457200" lvl="0" marL="457200" rtl="0" algn="l">
              <a:spcBef>
                <a:spcPts val="0"/>
              </a:spcBef>
              <a:spcAft>
                <a:spcPts val="0"/>
              </a:spcAft>
              <a:buSzPts val="3600"/>
              <a:buChar char="•"/>
            </a:pPr>
            <a:r>
              <a:rPr b="1" lang="en-US" sz="3600">
                <a:solidFill>
                  <a:srgbClr val="2B61AC"/>
                </a:solidFill>
              </a:rPr>
              <a:t>Allison Baker</a:t>
            </a:r>
            <a:r>
              <a:rPr lang="en-US" sz="3600"/>
              <a:t>, Senior Data Analytics Manager, FCC</a:t>
            </a:r>
            <a:endParaRPr sz="3600"/>
          </a:p>
          <a:p>
            <a:pPr indent="-457200" lvl="0" marL="457200" rtl="0" algn="l">
              <a:spcBef>
                <a:spcPts val="0"/>
              </a:spcBef>
              <a:spcAft>
                <a:spcPts val="0"/>
              </a:spcAft>
              <a:buSzPts val="3600"/>
              <a:buChar char="•"/>
            </a:pPr>
            <a:r>
              <a:rPr b="1" lang="en-US" sz="3600">
                <a:solidFill>
                  <a:srgbClr val="2B61AC"/>
                </a:solidFill>
              </a:rPr>
              <a:t>Sue McNeil</a:t>
            </a:r>
            <a:r>
              <a:rPr lang="en-US" sz="3600"/>
              <a:t>, Senior Counsel, FCC</a:t>
            </a:r>
            <a:endParaRPr i="1" sz="3600"/>
          </a:p>
        </p:txBody>
      </p:sp>
      <p:sp>
        <p:nvSpPr>
          <p:cNvPr id="479" name="Google Shape;479;g267bcba31d2_0_9"/>
          <p:cNvSpPr txBox="1"/>
          <p:nvPr>
            <p:ph idx="2" type="body"/>
          </p:nvPr>
        </p:nvSpPr>
        <p:spPr>
          <a:xfrm>
            <a:off x="666751" y="31750"/>
            <a:ext cx="10934700" cy="928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SzPts val="3200"/>
              <a:buNone/>
            </a:pPr>
            <a:r>
              <a:rPr lang="en-US"/>
              <a:t>Speakers</a:t>
            </a:r>
            <a:endParaRPr/>
          </a:p>
          <a:p>
            <a:pPr indent="0" lvl="0" marL="0" rtl="0" algn="ctr">
              <a:lnSpc>
                <a:spcPct val="100000"/>
              </a:lnSpc>
              <a:spcBef>
                <a:spcPts val="640"/>
              </a:spcBef>
              <a:spcAft>
                <a:spcPts val="0"/>
              </a:spcAft>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g2fe42c5e765_0_579"/>
          <p:cNvPicPr preferRelativeResize="0"/>
          <p:nvPr/>
        </p:nvPicPr>
        <p:blipFill rotWithShape="1">
          <a:blip r:embed="rId3">
            <a:alphaModFix/>
          </a:blip>
          <a:srcRect b="0" l="0" r="0" t="0"/>
          <a:stretch/>
        </p:blipFill>
        <p:spPr>
          <a:xfrm>
            <a:off x="6245" y="0"/>
            <a:ext cx="12179508"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2fe42c5e765_0_584"/>
          <p:cNvSpPr txBox="1"/>
          <p:nvPr>
            <p:ph type="ctrTitle"/>
          </p:nvPr>
        </p:nvSpPr>
        <p:spPr>
          <a:xfrm>
            <a:off x="6573143" y="3573120"/>
            <a:ext cx="5975700" cy="1215300"/>
          </a:xfrm>
          <a:prstGeom prst="rect">
            <a:avLst/>
          </a:prstGeom>
          <a:noFill/>
          <a:ln>
            <a:noFill/>
          </a:ln>
          <a:effectLst>
            <a:outerShdw blurRad="50800" rotWithShape="0" algn="tl" dir="2700000" dist="38100">
              <a:srgbClr val="000000">
                <a:alpha val="40000"/>
              </a:srgbClr>
            </a:outerShdw>
          </a:effectLst>
        </p:spPr>
        <p:txBody>
          <a:bodyPr anchorCtr="0" anchor="ctr" bIns="60925" lIns="121900" spcFirstLastPara="1" rIns="121900" wrap="square" tIns="60925">
            <a:noAutofit/>
          </a:bodyPr>
          <a:lstStyle/>
          <a:p>
            <a:pPr indent="0" lvl="0" marL="0" rtl="0" algn="ctr">
              <a:spcBef>
                <a:spcPts val="0"/>
              </a:spcBef>
              <a:spcAft>
                <a:spcPts val="0"/>
              </a:spcAft>
              <a:buClr>
                <a:schemeClr val="lt1"/>
              </a:buClr>
              <a:buSzPts val="2400"/>
              <a:buFont typeface="Calibri"/>
              <a:buNone/>
            </a:pPr>
            <a:r>
              <a:rPr lang="en-US" sz="2400"/>
              <a:t>FCC Cyber Security Pilot</a:t>
            </a:r>
            <a:endParaRPr sz="2400"/>
          </a:p>
        </p:txBody>
      </p:sp>
      <p:sp>
        <p:nvSpPr>
          <p:cNvPr id="492" name="Google Shape;492;g2fe42c5e765_0_584"/>
          <p:cNvSpPr txBox="1"/>
          <p:nvPr/>
        </p:nvSpPr>
        <p:spPr>
          <a:xfrm>
            <a:off x="-1200483" y="6999927"/>
            <a:ext cx="6117300" cy="554100"/>
          </a:xfrm>
          <a:prstGeom prst="rect">
            <a:avLst/>
          </a:prstGeom>
          <a:noFill/>
          <a:ln>
            <a:noFill/>
          </a:ln>
        </p:spPr>
        <p:txBody>
          <a:bodyPr anchorCtr="0" anchor="t" bIns="60925" lIns="121900" spcFirstLastPara="1" rIns="121900" wrap="square" tIns="60925">
            <a:spAutoFit/>
          </a:bodyPr>
          <a:lstStyle/>
          <a:p>
            <a:pPr indent="0" lvl="0" marL="0" marR="0" rtl="0" algn="l">
              <a:spcBef>
                <a:spcPts val="0"/>
              </a:spcBef>
              <a:spcAft>
                <a:spcPts val="0"/>
              </a:spcAft>
              <a:buNone/>
            </a:pPr>
            <a:r>
              <a:rPr lang="en-US" sz="1400">
                <a:solidFill>
                  <a:srgbClr val="7FA6A5"/>
                </a:solidFill>
                <a:latin typeface="Calibri"/>
                <a:ea typeface="Calibri"/>
                <a:cs typeface="Calibri"/>
                <a:sym typeface="Calibri"/>
              </a:rPr>
              <a:t>Royalty Free Music: Bensound.com/royalty-free-music</a:t>
            </a:r>
            <a:endParaRPr sz="1900"/>
          </a:p>
          <a:p>
            <a:pPr indent="0" lvl="0" marL="0" marR="0" rtl="0" algn="l">
              <a:spcBef>
                <a:spcPts val="0"/>
              </a:spcBef>
              <a:spcAft>
                <a:spcPts val="0"/>
              </a:spcAft>
              <a:buNone/>
            </a:pPr>
            <a:r>
              <a:rPr lang="en-US" sz="1400">
                <a:solidFill>
                  <a:srgbClr val="7FA6A5"/>
                </a:solidFill>
                <a:latin typeface="Calibri"/>
                <a:ea typeface="Calibri"/>
                <a:cs typeface="Calibri"/>
                <a:sym typeface="Calibri"/>
              </a:rPr>
              <a:t>License code: GZWV7W4TWX4NWW7N</a:t>
            </a:r>
            <a:endParaRPr sz="1900"/>
          </a:p>
        </p:txBody>
      </p:sp>
      <p:sp>
        <p:nvSpPr>
          <p:cNvPr id="493" name="Google Shape;493;g2fe42c5e765_0_584"/>
          <p:cNvSpPr/>
          <p:nvPr/>
        </p:nvSpPr>
        <p:spPr>
          <a:xfrm>
            <a:off x="7308624" y="-492443"/>
            <a:ext cx="4869900" cy="4923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0" lang="en-US" sz="2400" cap="none">
                <a:solidFill>
                  <a:srgbClr val="205867"/>
                </a:solidFill>
                <a:latin typeface="Calibri"/>
                <a:ea typeface="Calibri"/>
                <a:cs typeface="Calibri"/>
                <a:sym typeface="Calibri"/>
              </a:rPr>
              <a:t>Music is playing. Please check sound.</a:t>
            </a:r>
            <a:endParaRPr sz="1900"/>
          </a:p>
        </p:txBody>
      </p:sp>
      <p:pic>
        <p:nvPicPr>
          <p:cNvPr descr="A white logo on a black background&#10;&#10;Description automatically generated" id="494" name="Google Shape;494;g2fe42c5e765_0_584"/>
          <p:cNvPicPr preferRelativeResize="0"/>
          <p:nvPr/>
        </p:nvPicPr>
        <p:blipFill rotWithShape="1">
          <a:blip r:embed="rId3">
            <a:alphaModFix/>
          </a:blip>
          <a:srcRect b="0" l="0" r="0" t="0"/>
          <a:stretch/>
        </p:blipFill>
        <p:spPr>
          <a:xfrm>
            <a:off x="7774327" y="1808248"/>
            <a:ext cx="3568862" cy="21804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fe42c5e765_0_592"/>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fontScale="90000"/>
          </a:bodyPr>
          <a:lstStyle/>
          <a:p>
            <a:pPr indent="0" lvl="0" marL="0" rtl="0" algn="l">
              <a:spcBef>
                <a:spcPts val="0"/>
              </a:spcBef>
              <a:spcAft>
                <a:spcPts val="0"/>
              </a:spcAft>
              <a:buClr>
                <a:srgbClr val="FF6201"/>
              </a:buClr>
              <a:buSzPct val="100000"/>
              <a:buFont typeface="Calibri"/>
              <a:buNone/>
            </a:pPr>
            <a:r>
              <a:rPr lang="en-US"/>
              <a:t>Pilot Overview &amp; Funding Details</a:t>
            </a:r>
            <a:endParaRPr/>
          </a:p>
        </p:txBody>
      </p:sp>
      <p:sp>
        <p:nvSpPr>
          <p:cNvPr id="501" name="Google Shape;501;g2fe42c5e765_0_592"/>
          <p:cNvSpPr txBox="1"/>
          <p:nvPr>
            <p:ph idx="1" type="body"/>
          </p:nvPr>
        </p:nvSpPr>
        <p:spPr>
          <a:xfrm>
            <a:off x="3245507" y="1674936"/>
            <a:ext cx="8336700" cy="4681500"/>
          </a:xfrm>
          <a:prstGeom prst="rect">
            <a:avLst/>
          </a:prstGeom>
          <a:noFill/>
          <a:ln>
            <a:noFill/>
          </a:ln>
        </p:spPr>
        <p:txBody>
          <a:bodyPr anchorCtr="0" anchor="t" bIns="60925" lIns="121900" spcFirstLastPara="1" rIns="121900" wrap="square" tIns="60925">
            <a:normAutofit/>
          </a:bodyPr>
          <a:lstStyle/>
          <a:p>
            <a:pPr indent="-450850" lvl="0" marL="457200" rtl="0" algn="l">
              <a:spcBef>
                <a:spcPts val="0"/>
              </a:spcBef>
              <a:spcAft>
                <a:spcPts val="0"/>
              </a:spcAft>
              <a:buClr>
                <a:schemeClr val="lt1"/>
              </a:buClr>
              <a:buSzPts val="3700"/>
              <a:buChar char="•"/>
            </a:pPr>
            <a:r>
              <a:rPr lang="en-US"/>
              <a:t>Three-year pilot</a:t>
            </a:r>
            <a:endParaRPr/>
          </a:p>
          <a:p>
            <a:pPr indent="-215900" lvl="0" marL="457200" rtl="0" algn="l">
              <a:spcBef>
                <a:spcPts val="700"/>
              </a:spcBef>
              <a:spcAft>
                <a:spcPts val="0"/>
              </a:spcAft>
              <a:buClr>
                <a:schemeClr val="lt1"/>
              </a:buClr>
              <a:buSzPts val="3700"/>
              <a:buNone/>
            </a:pPr>
            <a:r>
              <a:t/>
            </a:r>
            <a:endParaRPr/>
          </a:p>
          <a:p>
            <a:pPr indent="-450850" lvl="0" marL="457200" rtl="0" algn="l">
              <a:spcBef>
                <a:spcPts val="700"/>
              </a:spcBef>
              <a:spcAft>
                <a:spcPts val="0"/>
              </a:spcAft>
              <a:buClr>
                <a:schemeClr val="lt1"/>
              </a:buClr>
              <a:buSzPts val="3700"/>
              <a:buChar char="•"/>
            </a:pPr>
            <a:r>
              <a:rPr lang="en-US"/>
              <a:t>Single filing application window will cover 3 years</a:t>
            </a:r>
            <a:endParaRPr/>
          </a:p>
          <a:p>
            <a:pPr indent="-215900" lvl="0" marL="457200" rtl="0" algn="l">
              <a:spcBef>
                <a:spcPts val="700"/>
              </a:spcBef>
              <a:spcAft>
                <a:spcPts val="0"/>
              </a:spcAft>
              <a:buClr>
                <a:schemeClr val="lt1"/>
              </a:buClr>
              <a:buSzPts val="3700"/>
              <a:buNone/>
            </a:pPr>
            <a:r>
              <a:t/>
            </a:r>
            <a:endParaRPr/>
          </a:p>
          <a:p>
            <a:pPr indent="-450850" lvl="0" marL="457200" rtl="0" algn="l">
              <a:spcBef>
                <a:spcPts val="700"/>
              </a:spcBef>
              <a:spcAft>
                <a:spcPts val="0"/>
              </a:spcAft>
              <a:buClr>
                <a:schemeClr val="lt1"/>
              </a:buClr>
              <a:buSzPts val="3700"/>
              <a:buChar char="•"/>
            </a:pPr>
            <a:r>
              <a:rPr lang="en-US"/>
              <a:t>$200 million cap</a:t>
            </a:r>
            <a:endParaRPr/>
          </a:p>
          <a:p>
            <a:pPr indent="-215900" lvl="0" marL="457200" rtl="0" algn="l">
              <a:spcBef>
                <a:spcPts val="700"/>
              </a:spcBef>
              <a:spcAft>
                <a:spcPts val="0"/>
              </a:spcAft>
              <a:buClr>
                <a:schemeClr val="lt1"/>
              </a:buClr>
              <a:buSzPts val="37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2fe42c5e765_0_598"/>
          <p:cNvSpPr txBox="1"/>
          <p:nvPr>
            <p:ph type="title"/>
          </p:nvPr>
        </p:nvSpPr>
        <p:spPr>
          <a:xfrm>
            <a:off x="3245507" y="656901"/>
            <a:ext cx="8336700" cy="10179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FF6201"/>
              </a:buClr>
              <a:buSzPts val="4800"/>
              <a:buFont typeface="Calibri"/>
              <a:buNone/>
            </a:pPr>
            <a:r>
              <a:rPr lang="en-US"/>
              <a:t>Funding Objectives</a:t>
            </a:r>
            <a:endParaRPr/>
          </a:p>
        </p:txBody>
      </p:sp>
      <p:sp>
        <p:nvSpPr>
          <p:cNvPr id="508" name="Google Shape;508;g2fe42c5e765_0_598"/>
          <p:cNvSpPr txBox="1"/>
          <p:nvPr>
            <p:ph idx="1" type="body"/>
          </p:nvPr>
        </p:nvSpPr>
        <p:spPr>
          <a:xfrm>
            <a:off x="3245507" y="1674936"/>
            <a:ext cx="8336700" cy="4681500"/>
          </a:xfrm>
          <a:prstGeom prst="rect">
            <a:avLst/>
          </a:prstGeom>
          <a:noFill/>
          <a:ln>
            <a:noFill/>
          </a:ln>
        </p:spPr>
        <p:txBody>
          <a:bodyPr anchorCtr="0" anchor="t" bIns="60925" lIns="121900" spcFirstLastPara="1" rIns="121900" wrap="square" tIns="60925">
            <a:normAutofit/>
          </a:bodyPr>
          <a:lstStyle/>
          <a:p>
            <a:pPr indent="0" lvl="0" marL="0" rtl="0" algn="l">
              <a:spcBef>
                <a:spcPts val="0"/>
              </a:spcBef>
              <a:spcAft>
                <a:spcPts val="0"/>
              </a:spcAft>
              <a:buClr>
                <a:schemeClr val="lt1"/>
              </a:buClr>
              <a:buSzPts val="3700"/>
              <a:buNone/>
            </a:pPr>
            <a:r>
              <a:rPr lang="en-US"/>
              <a:t>Direct funding to: </a:t>
            </a:r>
            <a:endParaRPr/>
          </a:p>
          <a:p>
            <a:pPr indent="-679450" lvl="0" marL="990600" rtl="0" algn="l">
              <a:spcBef>
                <a:spcPts val="700"/>
              </a:spcBef>
              <a:spcAft>
                <a:spcPts val="0"/>
              </a:spcAft>
              <a:buClr>
                <a:schemeClr val="lt1"/>
              </a:buClr>
              <a:buSzPts val="3700"/>
              <a:buFont typeface="Calibri"/>
              <a:buAutoNum type="arabicPeriod"/>
            </a:pPr>
            <a:r>
              <a:rPr lang="en-US"/>
              <a:t>Needy</a:t>
            </a:r>
            <a:endParaRPr/>
          </a:p>
          <a:p>
            <a:pPr indent="-679450" lvl="0" marL="990600" rtl="0" algn="l">
              <a:spcBef>
                <a:spcPts val="700"/>
              </a:spcBef>
              <a:spcAft>
                <a:spcPts val="0"/>
              </a:spcAft>
              <a:buClr>
                <a:schemeClr val="lt1"/>
              </a:buClr>
              <a:buSzPts val="3700"/>
              <a:buFont typeface="Calibri"/>
              <a:buAutoNum type="arabicPeriod"/>
            </a:pPr>
            <a:r>
              <a:rPr lang="en-US"/>
              <a:t>As many as possible</a:t>
            </a:r>
            <a:endParaRPr/>
          </a:p>
          <a:p>
            <a:pPr indent="-679450" lvl="0" marL="990600" rtl="0" algn="l">
              <a:spcBef>
                <a:spcPts val="700"/>
              </a:spcBef>
              <a:spcAft>
                <a:spcPts val="0"/>
              </a:spcAft>
              <a:buClr>
                <a:schemeClr val="lt1"/>
              </a:buClr>
              <a:buSzPts val="3700"/>
              <a:buFont typeface="Calibri"/>
              <a:buAutoNum type="arabicPeriod"/>
            </a:pPr>
            <a:r>
              <a:rPr lang="en-US"/>
              <a:t>Tribal entities</a:t>
            </a:r>
            <a:endParaRPr/>
          </a:p>
          <a:p>
            <a:pPr indent="-679450" lvl="0" marL="990600" rtl="0" algn="l">
              <a:spcBef>
                <a:spcPts val="700"/>
              </a:spcBef>
              <a:spcAft>
                <a:spcPts val="0"/>
              </a:spcAft>
              <a:buClr>
                <a:schemeClr val="lt1"/>
              </a:buClr>
              <a:buSzPts val="3700"/>
              <a:buFont typeface="Calibri"/>
              <a:buAutoNum type="arabicPeriod"/>
            </a:pPr>
            <a:r>
              <a:rPr lang="en-US"/>
              <a:t>Mix of diverse applicants</a:t>
            </a:r>
            <a:endParaRPr/>
          </a:p>
          <a:p>
            <a:pPr indent="0" lvl="0" marL="457200" rtl="0" algn="l">
              <a:spcBef>
                <a:spcPts val="700"/>
              </a:spcBef>
              <a:spcAft>
                <a:spcPts val="0"/>
              </a:spcAft>
              <a:buClr>
                <a:schemeClr val="lt1"/>
              </a:buClr>
              <a:buSzPts val="37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SH Colors">
      <a:dk1>
        <a:srgbClr val="000000"/>
      </a:dk1>
      <a:lt1>
        <a:srgbClr val="FFFFFF"/>
      </a:lt1>
      <a:dk2>
        <a:srgbClr val="212121"/>
      </a:dk2>
      <a:lt2>
        <a:srgbClr val="4A4A4A"/>
      </a:lt2>
      <a:accent1>
        <a:srgbClr val="FDB913"/>
      </a:accent1>
      <a:accent2>
        <a:srgbClr val="F09221"/>
      </a:accent2>
      <a:accent3>
        <a:srgbClr val="F26D24"/>
      </a:accent3>
      <a:accent4>
        <a:srgbClr val="92D050"/>
      </a:accent4>
      <a:accent5>
        <a:srgbClr val="009193"/>
      </a:accent5>
      <a:accent6>
        <a:srgbClr val="CC000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ESH Colors">
      <a:dk1>
        <a:srgbClr val="000000"/>
      </a:dk1>
      <a:lt1>
        <a:srgbClr val="FFFFFF"/>
      </a:lt1>
      <a:dk2>
        <a:srgbClr val="212121"/>
      </a:dk2>
      <a:lt2>
        <a:srgbClr val="4A4A4A"/>
      </a:lt2>
      <a:accent1>
        <a:srgbClr val="FDB913"/>
      </a:accent1>
      <a:accent2>
        <a:srgbClr val="F09221"/>
      </a:accent2>
      <a:accent3>
        <a:srgbClr val="F26D24"/>
      </a:accent3>
      <a:accent4>
        <a:srgbClr val="92D050"/>
      </a:accent4>
      <a:accent5>
        <a:srgbClr val="009193"/>
      </a:accent5>
      <a:accent6>
        <a:srgbClr val="CC000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ESH Colors">
      <a:dk1>
        <a:srgbClr val="000000"/>
      </a:dk1>
      <a:lt1>
        <a:srgbClr val="FFFFFF"/>
      </a:lt1>
      <a:dk2>
        <a:srgbClr val="212121"/>
      </a:dk2>
      <a:lt2>
        <a:srgbClr val="4A4A4A"/>
      </a:lt2>
      <a:accent1>
        <a:srgbClr val="FDB913"/>
      </a:accent1>
      <a:accent2>
        <a:srgbClr val="F09221"/>
      </a:accent2>
      <a:accent3>
        <a:srgbClr val="F26D24"/>
      </a:accent3>
      <a:accent4>
        <a:srgbClr val="92D050"/>
      </a:accent4>
      <a:accent5>
        <a:srgbClr val="009193"/>
      </a:accent5>
      <a:accent6>
        <a:srgbClr val="CC000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