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8" r:id="rId5"/>
    <p:sldMasterId id="2147483689" r:id="rId6"/>
    <p:sldMasterId id="2147483706" r:id="rId7"/>
    <p:sldMasterId id="2147483721"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Lst>
  <p:sldSz cy="6858000" cx="12192000"/>
  <p:notesSz cx="6858000" cy="9144000"/>
  <p:embeddedFontLst>
    <p:embeddedFont>
      <p:font typeface="Lato"/>
      <p:regular r:id="rId64"/>
      <p:bold r:id="rId65"/>
      <p:italic r:id="rId66"/>
      <p:boldItalic r:id="rId67"/>
    </p:embeddedFont>
    <p:embeddedFont>
      <p:font typeface="Arial Black"/>
      <p:regular r:id="rId68"/>
    </p:embeddedFont>
    <p:embeddedFont>
      <p:font typeface="Open Sans"/>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3" roundtripDataSignature="AMtx7mgEm+Nm89plTVcWmllKMQVfJID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0DF8AD-D11F-4C86-8158-29BAD1672258}">
  <a:tblStyle styleId="{6C0DF8AD-D11F-4C86-8158-29BAD167225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customschemas.google.com/relationships/presentationmetadata" Target="metadata"/><Relationship Id="rId72" Type="http://schemas.openxmlformats.org/officeDocument/2006/relationships/font" Target="fonts/OpenSans-boldItalic.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71" Type="http://schemas.openxmlformats.org/officeDocument/2006/relationships/font" Target="fonts/OpenSans-italic.fntdata"/><Relationship Id="rId70" Type="http://schemas.openxmlformats.org/officeDocument/2006/relationships/font" Target="fonts/OpenSans-bold.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slide" Target="slides/slide53.xml"/><Relationship Id="rId61" Type="http://schemas.openxmlformats.org/officeDocument/2006/relationships/slide" Target="slides/slide52.xml"/><Relationship Id="rId20" Type="http://schemas.openxmlformats.org/officeDocument/2006/relationships/slide" Target="slides/slide11.xml"/><Relationship Id="rId64" Type="http://schemas.openxmlformats.org/officeDocument/2006/relationships/font" Target="fonts/Lato-regular.fntdata"/><Relationship Id="rId63" Type="http://schemas.openxmlformats.org/officeDocument/2006/relationships/slide" Target="slides/slide54.xml"/><Relationship Id="rId22" Type="http://schemas.openxmlformats.org/officeDocument/2006/relationships/slide" Target="slides/slide13.xml"/><Relationship Id="rId66" Type="http://schemas.openxmlformats.org/officeDocument/2006/relationships/font" Target="fonts/Lato-italic.fntdata"/><Relationship Id="rId21" Type="http://schemas.openxmlformats.org/officeDocument/2006/relationships/slide" Target="slides/slide12.xml"/><Relationship Id="rId65" Type="http://schemas.openxmlformats.org/officeDocument/2006/relationships/font" Target="fonts/Lato-bold.fntdata"/><Relationship Id="rId24" Type="http://schemas.openxmlformats.org/officeDocument/2006/relationships/slide" Target="slides/slide15.xml"/><Relationship Id="rId68" Type="http://schemas.openxmlformats.org/officeDocument/2006/relationships/font" Target="fonts/ArialBlack-regular.fntdata"/><Relationship Id="rId23" Type="http://schemas.openxmlformats.org/officeDocument/2006/relationships/slide" Target="slides/slide14.xml"/><Relationship Id="rId67" Type="http://schemas.openxmlformats.org/officeDocument/2006/relationships/font" Target="fonts/Lato-boldItalic.fntdata"/><Relationship Id="rId60" Type="http://schemas.openxmlformats.org/officeDocument/2006/relationships/slide" Target="slides/slide51.xml"/><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OpenSans-regular.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slide" Target="slides/slide48.xml"/><Relationship Id="rId12" Type="http://schemas.openxmlformats.org/officeDocument/2006/relationships/slide" Target="slides/slide3.xml"/><Relationship Id="rId56" Type="http://schemas.openxmlformats.org/officeDocument/2006/relationships/slide" Target="slides/slide47.xml"/><Relationship Id="rId15" Type="http://schemas.openxmlformats.org/officeDocument/2006/relationships/slide" Target="slides/slide6.xml"/><Relationship Id="rId59" Type="http://schemas.openxmlformats.org/officeDocument/2006/relationships/slide" Target="slides/slide50.xml"/><Relationship Id="rId14" Type="http://schemas.openxmlformats.org/officeDocument/2006/relationships/slide" Target="slides/slide5.xml"/><Relationship Id="rId58" Type="http://schemas.openxmlformats.org/officeDocument/2006/relationships/slide" Target="slides/slide49.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notes"/>
          <p:cNvSpPr/>
          <p:nvPr>
            <p:ph idx="2" type="sldImg"/>
          </p:nvPr>
        </p:nvSpPr>
        <p:spPr>
          <a:xfrm>
            <a:off x="2362200" y="547688"/>
            <a:ext cx="48768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1:notes"/>
          <p:cNvSpPr txBox="1"/>
          <p:nvPr>
            <p:ph idx="1" type="body"/>
          </p:nvPr>
        </p:nvSpPr>
        <p:spPr>
          <a:xfrm>
            <a:off x="960121" y="3474721"/>
            <a:ext cx="7680960" cy="329184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53" name="Google Shape;553;p1:notes"/>
          <p:cNvSpPr txBox="1"/>
          <p:nvPr>
            <p:ph idx="12" type="sldNum"/>
          </p:nvPr>
        </p:nvSpPr>
        <p:spPr>
          <a:xfrm>
            <a:off x="5438459" y="6948171"/>
            <a:ext cx="4160521" cy="365760"/>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efc5a7a4f4_0_3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49" name="Google Shape;649;g2efc5a7a4f4_0_3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50" name="Google Shape;650;g2efc5a7a4f4_0_339: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2efc5a7a4f4_0_33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new update:</a:t>
            </a:r>
            <a:endParaRPr/>
          </a:p>
          <a:p>
            <a:pPr indent="0" lvl="0" marL="0" rtl="0" algn="l">
              <a:spcBef>
                <a:spcPts val="0"/>
              </a:spcBef>
              <a:spcAft>
                <a:spcPts val="0"/>
              </a:spcAft>
              <a:buNone/>
            </a:pPr>
            <a:r>
              <a:rPr lang="en-US"/>
              <a:t>Funding Status</a:t>
            </a:r>
            <a:endParaRPr/>
          </a:p>
          <a:p>
            <a:pPr indent="0" lvl="0" marL="0" rtl="0" algn="l">
              <a:spcBef>
                <a:spcPts val="0"/>
              </a:spcBef>
              <a:spcAft>
                <a:spcPts val="0"/>
              </a:spcAft>
              <a:buNone/>
            </a:pPr>
            <a:r>
              <a:rPr lang="en-US"/>
              <a:t>E-Rate for FY 2024:</a:t>
            </a:r>
            <a:endParaRPr/>
          </a:p>
          <a:p>
            <a:pPr indent="0" lvl="0" marL="0" rtl="0" algn="l">
              <a:spcBef>
                <a:spcPts val="0"/>
              </a:spcBef>
              <a:spcAft>
                <a:spcPts val="0"/>
              </a:spcAft>
              <a:buNone/>
            </a:pPr>
            <a:r>
              <a:rPr lang="en-US"/>
              <a:t>Wave 14 for FY 2024 was released on Thursday, July 25th, for $73.6 million.  Total funding is now $1.81 billion.  At this point, USAC has funded 86.3% of the originally submitted applications, representing 59.5% of the dollars requested. </a:t>
            </a:r>
            <a:endParaRPr/>
          </a:p>
        </p:txBody>
      </p:sp>
      <p:sp>
        <p:nvSpPr>
          <p:cNvPr id="652" name="Google Shape;652;g2efc5a7a4f4_0_339: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53" name="Google Shape;653;g2efc5a7a4f4_0_339: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efc5a7a4f4_0_35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63" name="Google Shape;663;g2efc5a7a4f4_0_35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64" name="Google Shape;664;g2efc5a7a4f4_0_352: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2efc5a7a4f4_0_35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Take off the notes, just add titles</a:t>
            </a:r>
            <a:endParaRPr/>
          </a:p>
        </p:txBody>
      </p:sp>
      <p:sp>
        <p:nvSpPr>
          <p:cNvPr id="666" name="Google Shape;666;g2efc5a7a4f4_0_352: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67" name="Google Shape;667;g2efc5a7a4f4_0_35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efc5a7a4f4_0_402:notes"/>
          <p:cNvSpPr/>
          <p:nvPr>
            <p:ph idx="2"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2efc5a7a4f4_0_40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g2efc5a7a4f4_0_40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efc5a7a4f4_0_436: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9" name="Google Shape;749;g2efc5a7a4f4_0_436: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efc5a7a4f4_0_445: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g2efc5a7a4f4_0_44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efc5a7a4f4_0_454: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g2efc5a7a4f4_0_454: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efc5a7a4f4_0_463: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g2efc5a7a4f4_0_463: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efc1a05338_1_3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g2efc1a05338_1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efc1a05338_1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g2efc1a05338_1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g2efc1a05338_1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efc1a05338_1_3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g2efc1a05338_1_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notes"/>
          <p:cNvSpPr txBox="1"/>
          <p:nvPr>
            <p:ph idx="1" type="body"/>
          </p:nvPr>
        </p:nvSpPr>
        <p:spPr>
          <a:xfrm>
            <a:off x="960121" y="3474721"/>
            <a:ext cx="7680960" cy="329184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69" name="Google Shape;569;p2:notes"/>
          <p:cNvSpPr/>
          <p:nvPr>
            <p:ph idx="2" type="sldImg"/>
          </p:nvPr>
        </p:nvSpPr>
        <p:spPr>
          <a:xfrm>
            <a:off x="2362200" y="547688"/>
            <a:ext cx="48768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2efc1a05338_1_3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g2efc1a05338_1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efc1a05338_1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2efc1a05338_1_3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g2efc1a05338_1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efc1a05338_1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g2efc1a05338_1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9" name="Google Shape;849;g2efc1a05338_1_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efc1a05338_1_3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1" name="Google Shape;871;g2efc1a05338_1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efc1a05338_1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g2efc1a05338_1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t>We expect applicants to request E-rate support based on actual, commercial-based costs – no splitting the difference</a:t>
            </a:r>
            <a:endParaRPr/>
          </a:p>
          <a:p>
            <a:pPr indent="0" lvl="0" marL="0" rtl="0" algn="l">
              <a:spcBef>
                <a:spcPts val="0"/>
              </a:spcBef>
              <a:spcAft>
                <a:spcPts val="0"/>
              </a:spcAft>
              <a:buNone/>
            </a:pPr>
            <a:r>
              <a:rPr lang="en-US" sz="2000"/>
              <a:t>Service Providers must certify that the costs of the Wi0Fi hotspots do not exceed commercial value.</a:t>
            </a:r>
            <a:endParaRPr/>
          </a:p>
        </p:txBody>
      </p:sp>
      <p:sp>
        <p:nvSpPr>
          <p:cNvPr id="880" name="Google Shape;880;g2efc1a05338_1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efc1a05338_1_4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0" name="Google Shape;900;g2efc1a05338_1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efc1a05338_1_4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g2efc1a05338_1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efc1a05338_1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g2efc1a05338_1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FCC notes: “Smaller libraries would thus be eligible for a least 10 devices and service lines…”</a:t>
            </a:r>
            <a:endParaRPr/>
          </a:p>
          <a:p>
            <a:pPr indent="0" lvl="0" marL="0" rtl="0" algn="l">
              <a:spcBef>
                <a:spcPts val="0"/>
              </a:spcBef>
              <a:spcAft>
                <a:spcPts val="0"/>
              </a:spcAft>
              <a:buNone/>
            </a:pPr>
            <a:r>
              <a:t/>
            </a:r>
            <a:endParaRPr/>
          </a:p>
        </p:txBody>
      </p:sp>
      <p:sp>
        <p:nvSpPr>
          <p:cNvPr id="930" name="Google Shape;930;g2efc1a05338_1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efc1a05338_1_4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g2efc1a05338_1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efc1a05338_1_4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8" name="Google Shape;948;g2efc1a05338_1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67bcba31d2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267bcba31d2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g267bcba31d2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efc1a05338_1_4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g2efc1a05338_1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efc1a05338_1_4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4" name="Google Shape;964;g2efc1a05338_1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efc1a05338_1_4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g2efc1a05338_1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efc1a05338_0_24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g2efc1a05338_0_24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988" name="Google Shape;988;g2efc1a05338_0_244: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efc1a05338_0_2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5" name="Google Shape;995;g2efc1a05338_0_25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efc1a05338_0_25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g2efc1a05338_0_25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03" name="Google Shape;1003;g2efc1a05338_0_257: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efc1a05338_0_26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g2efc1a05338_0_26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10" name="Google Shape;1010;g2efc1a05338_0_263: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efc1a05338_0_26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g2efc1a05338_0_26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17" name="Google Shape;1017;g2efc1a05338_0_269: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efc1a05338_0_27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2efc1a05338_0_27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24" name="Google Shape;1024;g2efc1a05338_0_27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efc1a05338_0_28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g2efc1a05338_0_28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31" name="Google Shape;1031;g2efc1a05338_0_281: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efc5a7a4f4_0_278: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g2efc5a7a4f4_0_278: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efc1a05338_0_28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7" name="Google Shape;1037;g2efc1a05338_0_28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38" name="Google Shape;1038;g2efc1a05338_0_287: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efc1a05338_0_29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g2efc1a05338_0_29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45" name="Google Shape;1045;g2efc1a05338_0_293: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efc1a05338_0_29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g2efc1a05338_0_29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52" name="Google Shape;1052;g2efc1a05338_0_299: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efc1a05338_0_30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8" name="Google Shape;1058;g2efc1a05338_0_30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59" name="Google Shape;1059;g2efc1a05338_0_30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2efc1a05338_0_31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5" name="Google Shape;1065;g2efc1a05338_0_31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66" name="Google Shape;1066;g2efc1a05338_0_311: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2efc1a05338_0_31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2efc1a05338_0_31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73" name="Google Shape;1073;g2efc1a05338_0_317: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2efc1a05338_0_32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g2efc1a05338_0_32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80" name="Google Shape;1080;g2efc1a05338_0_323: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efc1a05338_0_32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g2efc1a05338_0_32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87" name="Google Shape;1087;g2efc1a05338_0_329: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efc1a05338_0_335: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g2efc1a05338_0_33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094" name="Google Shape;1094;g2efc1a05338_0_33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efc1a05338_0_3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0" name="Google Shape;1100;g2efc1a05338_0_34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efc5a7a4f4_0_291: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2efc5a7a4f4_0_29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67bcba31d2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g267bcba31d2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8" name="Google Shape;1108;g267bcba31d2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267bcba31d2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g267bcba31d2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5" name="Google Shape;1115;g267bcba31d2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67bcba31d2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1" name="Google Shape;1121;g267bcba31d2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2" name="Google Shape;1122;g267bcba31d2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2efc5a7a4f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g2efc5a7a4f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9" name="Google Shape;1129;g2efc5a7a4f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8:notes"/>
          <p:cNvSpPr txBox="1"/>
          <p:nvPr>
            <p:ph idx="1" type="body"/>
          </p:nvPr>
        </p:nvSpPr>
        <p:spPr>
          <a:xfrm>
            <a:off x="960121" y="3474721"/>
            <a:ext cx="7680960" cy="329184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35" name="Google Shape;1135;p8:notes"/>
          <p:cNvSpPr/>
          <p:nvPr>
            <p:ph idx="2" type="sldImg"/>
          </p:nvPr>
        </p:nvSpPr>
        <p:spPr>
          <a:xfrm>
            <a:off x="2362200" y="547688"/>
            <a:ext cx="4876800" cy="27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efc5a7a4f4_0_298: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2efc5a7a4f4_0_298: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efc5a7a4f4_0_305: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2efc5a7a4f4_0_30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efc5a7a4f4_0_311: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g2efc5a7a4f4_0_31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efc5a7a4f4_0_320: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2efc5a7a4f4_0_32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10.png"/><Relationship Id="rId7"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6.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23.png"/><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10.png"/><Relationship Id="rId7"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26.png"/><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0"/>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10"/>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 name="Google Shape;14;p1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 name="Google Shape;15;p1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p1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55" name="Shape 55"/>
        <p:cNvGrpSpPr/>
        <p:nvPr/>
      </p:nvGrpSpPr>
      <p:grpSpPr>
        <a:xfrm>
          <a:off x="0" y="0"/>
          <a:ext cx="0" cy="0"/>
          <a:chOff x="0" y="0"/>
          <a:chExt cx="0" cy="0"/>
        </a:xfrm>
      </p:grpSpPr>
      <p:pic>
        <p:nvPicPr>
          <p:cNvPr id="56" name="Google Shape;56;p22"/>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grpSp>
        <p:nvGrpSpPr>
          <p:cNvPr id="57" name="Google Shape;57;p22"/>
          <p:cNvGrpSpPr/>
          <p:nvPr/>
        </p:nvGrpSpPr>
        <p:grpSpPr>
          <a:xfrm>
            <a:off x="-685800" y="1826816"/>
            <a:ext cx="7306411" cy="5834942"/>
            <a:chOff x="-685800" y="1811875"/>
            <a:chExt cx="7306411" cy="5834942"/>
          </a:xfrm>
        </p:grpSpPr>
        <p:pic>
          <p:nvPicPr>
            <p:cNvPr id="58" name="Google Shape;58;p22"/>
            <p:cNvPicPr preferRelativeResize="0"/>
            <p:nvPr/>
          </p:nvPicPr>
          <p:blipFill rotWithShape="1">
            <a:blip r:embed="rId3">
              <a:alphaModFix/>
            </a:blip>
            <a:srcRect b="0" l="0" r="0" t="0"/>
            <a:stretch/>
          </p:blipFill>
          <p:spPr>
            <a:xfrm rot="-2116013">
              <a:off x="2493985" y="3783338"/>
              <a:ext cx="3550125" cy="3125382"/>
            </a:xfrm>
            <a:prstGeom prst="rect">
              <a:avLst/>
            </a:prstGeom>
            <a:noFill/>
            <a:ln>
              <a:noFill/>
            </a:ln>
          </p:spPr>
        </p:pic>
        <p:pic>
          <p:nvPicPr>
            <p:cNvPr id="59" name="Google Shape;59;p22"/>
            <p:cNvPicPr preferRelativeResize="0"/>
            <p:nvPr/>
          </p:nvPicPr>
          <p:blipFill rotWithShape="1">
            <a:blip r:embed="rId4">
              <a:alphaModFix/>
            </a:blip>
            <a:srcRect b="0" l="0" r="0" t="0"/>
            <a:stretch/>
          </p:blipFill>
          <p:spPr>
            <a:xfrm>
              <a:off x="-304793" y="1871232"/>
              <a:ext cx="4953897" cy="4358817"/>
            </a:xfrm>
            <a:prstGeom prst="rect">
              <a:avLst/>
            </a:prstGeom>
            <a:noFill/>
            <a:ln>
              <a:noFill/>
            </a:ln>
          </p:spPr>
        </p:pic>
        <p:pic>
          <p:nvPicPr>
            <p:cNvPr id="60" name="Google Shape;60;p22"/>
            <p:cNvPicPr preferRelativeResize="0"/>
            <p:nvPr/>
          </p:nvPicPr>
          <p:blipFill rotWithShape="1">
            <a:blip r:embed="rId5">
              <a:alphaModFix/>
            </a:blip>
            <a:srcRect b="27943" l="0" r="13858" t="0"/>
            <a:stretch/>
          </p:blipFill>
          <p:spPr>
            <a:xfrm>
              <a:off x="-685800" y="1811875"/>
              <a:ext cx="5471626" cy="5046125"/>
            </a:xfrm>
            <a:prstGeom prst="rect">
              <a:avLst/>
            </a:prstGeom>
            <a:noFill/>
            <a:ln>
              <a:noFill/>
            </a:ln>
          </p:spPr>
        </p:pic>
        <p:pic>
          <p:nvPicPr>
            <p:cNvPr id="61" name="Google Shape;61;p22"/>
            <p:cNvPicPr preferRelativeResize="0"/>
            <p:nvPr/>
          </p:nvPicPr>
          <p:blipFill rotWithShape="1">
            <a:blip r:embed="rId6">
              <a:alphaModFix amt="18000"/>
            </a:blip>
            <a:srcRect b="0" l="0" r="0" t="0"/>
            <a:stretch/>
          </p:blipFill>
          <p:spPr>
            <a:xfrm rot="1671811">
              <a:off x="3428707" y="2822824"/>
              <a:ext cx="2287358" cy="201372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62" name="Shape 62"/>
        <p:cNvGrpSpPr/>
        <p:nvPr/>
      </p:nvGrpSpPr>
      <p:grpSpPr>
        <a:xfrm>
          <a:off x="0" y="0"/>
          <a:ext cx="0" cy="0"/>
          <a:chOff x="0" y="0"/>
          <a:chExt cx="0" cy="0"/>
        </a:xfrm>
      </p:grpSpPr>
      <p:pic>
        <p:nvPicPr>
          <p:cNvPr id="63" name="Google Shape;63;p23"/>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grpSp>
        <p:nvGrpSpPr>
          <p:cNvPr id="64" name="Google Shape;64;p23"/>
          <p:cNvGrpSpPr/>
          <p:nvPr/>
        </p:nvGrpSpPr>
        <p:grpSpPr>
          <a:xfrm>
            <a:off x="5846372" y="1729885"/>
            <a:ext cx="6780636" cy="5931888"/>
            <a:chOff x="5831431" y="1714944"/>
            <a:chExt cx="6780636" cy="5931888"/>
          </a:xfrm>
        </p:grpSpPr>
        <p:pic>
          <p:nvPicPr>
            <p:cNvPr id="65" name="Google Shape;65;p23"/>
            <p:cNvPicPr preferRelativeResize="0"/>
            <p:nvPr/>
          </p:nvPicPr>
          <p:blipFill rotWithShape="1">
            <a:blip r:embed="rId3">
              <a:alphaModFix/>
            </a:blip>
            <a:srcRect b="0" l="0" r="0" t="0"/>
            <a:stretch/>
          </p:blipFill>
          <p:spPr>
            <a:xfrm>
              <a:off x="7157065" y="1714944"/>
              <a:ext cx="5455002" cy="4799717"/>
            </a:xfrm>
            <a:prstGeom prst="rect">
              <a:avLst/>
            </a:prstGeom>
            <a:noFill/>
            <a:ln>
              <a:noFill/>
            </a:ln>
          </p:spPr>
        </p:pic>
        <p:pic>
          <p:nvPicPr>
            <p:cNvPr id="66" name="Google Shape;66;p23"/>
            <p:cNvPicPr preferRelativeResize="0"/>
            <p:nvPr/>
          </p:nvPicPr>
          <p:blipFill rotWithShape="1">
            <a:blip r:embed="rId4">
              <a:alphaModFix/>
            </a:blip>
            <a:srcRect b="0" l="0" r="0" t="0"/>
            <a:stretch/>
          </p:blipFill>
          <p:spPr>
            <a:xfrm rot="5400000">
              <a:off x="6427949" y="2887509"/>
              <a:ext cx="3207552" cy="2822252"/>
            </a:xfrm>
            <a:prstGeom prst="rect">
              <a:avLst/>
            </a:prstGeom>
            <a:noFill/>
            <a:ln>
              <a:noFill/>
            </a:ln>
          </p:spPr>
        </p:pic>
        <p:pic>
          <p:nvPicPr>
            <p:cNvPr id="67" name="Google Shape;67;p23"/>
            <p:cNvPicPr preferRelativeResize="0"/>
            <p:nvPr/>
          </p:nvPicPr>
          <p:blipFill rotWithShape="1">
            <a:blip r:embed="rId5">
              <a:alphaModFix/>
            </a:blip>
            <a:srcRect b="0" l="0" r="0" t="0"/>
            <a:stretch/>
          </p:blipFill>
          <p:spPr>
            <a:xfrm>
              <a:off x="6876575" y="2857250"/>
              <a:ext cx="5315426" cy="4000750"/>
            </a:xfrm>
            <a:prstGeom prst="rect">
              <a:avLst/>
            </a:prstGeom>
            <a:noFill/>
            <a:ln>
              <a:noFill/>
            </a:ln>
          </p:spPr>
        </p:pic>
        <p:pic>
          <p:nvPicPr>
            <p:cNvPr id="68" name="Google Shape;68;p23"/>
            <p:cNvPicPr preferRelativeResize="0"/>
            <p:nvPr/>
          </p:nvPicPr>
          <p:blipFill rotWithShape="1">
            <a:blip r:embed="rId6">
              <a:alphaModFix amt="20000"/>
            </a:blip>
            <a:srcRect b="0" l="0" r="0" t="0"/>
            <a:stretch/>
          </p:blipFill>
          <p:spPr>
            <a:xfrm rot="1200723">
              <a:off x="6209998" y="4425590"/>
              <a:ext cx="3143026" cy="2766976"/>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69" name="Shape 69"/>
        <p:cNvGrpSpPr/>
        <p:nvPr/>
      </p:nvGrpSpPr>
      <p:grpSpPr>
        <a:xfrm>
          <a:off x="0" y="0"/>
          <a:ext cx="0" cy="0"/>
          <a:chOff x="0" y="0"/>
          <a:chExt cx="0" cy="0"/>
        </a:xfrm>
      </p:grpSpPr>
      <p:pic>
        <p:nvPicPr>
          <p:cNvPr id="70" name="Google Shape;70;p24"/>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grpSp>
        <p:nvGrpSpPr>
          <p:cNvPr id="71" name="Google Shape;71;p24"/>
          <p:cNvGrpSpPr/>
          <p:nvPr/>
        </p:nvGrpSpPr>
        <p:grpSpPr>
          <a:xfrm>
            <a:off x="-320050" y="1598225"/>
            <a:ext cx="7854728" cy="5639894"/>
            <a:chOff x="-320050" y="1598225"/>
            <a:chExt cx="7854728" cy="5639894"/>
          </a:xfrm>
        </p:grpSpPr>
        <p:pic>
          <p:nvPicPr>
            <p:cNvPr id="72" name="Google Shape;72;p24"/>
            <p:cNvPicPr preferRelativeResize="0"/>
            <p:nvPr/>
          </p:nvPicPr>
          <p:blipFill rotWithShape="1">
            <a:blip r:embed="rId3">
              <a:alphaModFix/>
            </a:blip>
            <a:srcRect b="0" l="0" r="0" t="0"/>
            <a:stretch/>
          </p:blipFill>
          <p:spPr>
            <a:xfrm>
              <a:off x="-320050" y="1598225"/>
              <a:ext cx="5977825" cy="5259777"/>
            </a:xfrm>
            <a:prstGeom prst="rect">
              <a:avLst/>
            </a:prstGeom>
            <a:noFill/>
            <a:ln>
              <a:noFill/>
            </a:ln>
          </p:spPr>
        </p:pic>
        <p:pic>
          <p:nvPicPr>
            <p:cNvPr id="73" name="Google Shape;73;p24"/>
            <p:cNvPicPr preferRelativeResize="0"/>
            <p:nvPr/>
          </p:nvPicPr>
          <p:blipFill rotWithShape="1">
            <a:blip r:embed="rId4">
              <a:alphaModFix/>
            </a:blip>
            <a:srcRect b="18720" l="15030" r="0" t="17690"/>
            <a:stretch/>
          </p:blipFill>
          <p:spPr>
            <a:xfrm>
              <a:off x="-26550" y="1781525"/>
              <a:ext cx="6257349" cy="5163050"/>
            </a:xfrm>
            <a:prstGeom prst="rect">
              <a:avLst/>
            </a:prstGeom>
            <a:noFill/>
            <a:ln>
              <a:noFill/>
            </a:ln>
          </p:spPr>
        </p:pic>
        <p:pic>
          <p:nvPicPr>
            <p:cNvPr id="74" name="Google Shape;74;p24"/>
            <p:cNvPicPr preferRelativeResize="0"/>
            <p:nvPr/>
          </p:nvPicPr>
          <p:blipFill rotWithShape="1">
            <a:blip r:embed="rId5">
              <a:alphaModFix/>
            </a:blip>
            <a:srcRect b="0" l="0" r="0" t="0"/>
            <a:stretch/>
          </p:blipFill>
          <p:spPr>
            <a:xfrm>
              <a:off x="4106182" y="4493646"/>
              <a:ext cx="3119124" cy="2744473"/>
            </a:xfrm>
            <a:prstGeom prst="rect">
              <a:avLst/>
            </a:prstGeom>
            <a:noFill/>
            <a:ln>
              <a:noFill/>
            </a:ln>
          </p:spPr>
        </p:pic>
        <p:pic>
          <p:nvPicPr>
            <p:cNvPr id="75" name="Google Shape;75;p24"/>
            <p:cNvPicPr preferRelativeResize="0"/>
            <p:nvPr/>
          </p:nvPicPr>
          <p:blipFill rotWithShape="1">
            <a:blip r:embed="rId5">
              <a:alphaModFix amt="34000"/>
            </a:blip>
            <a:srcRect b="0" l="0" r="0" t="0"/>
            <a:stretch/>
          </p:blipFill>
          <p:spPr>
            <a:xfrm rot="-6212850">
              <a:off x="4275729" y="4004307"/>
              <a:ext cx="3119127" cy="274447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76" name="Shape 76"/>
        <p:cNvGrpSpPr/>
        <p:nvPr/>
      </p:nvGrpSpPr>
      <p:grpSpPr>
        <a:xfrm>
          <a:off x="0" y="0"/>
          <a:ext cx="0" cy="0"/>
          <a:chOff x="0" y="0"/>
          <a:chExt cx="0" cy="0"/>
        </a:xfrm>
      </p:grpSpPr>
      <p:pic>
        <p:nvPicPr>
          <p:cNvPr id="77" name="Google Shape;77;p25"/>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grpSp>
        <p:nvGrpSpPr>
          <p:cNvPr id="78" name="Google Shape;78;p25"/>
          <p:cNvGrpSpPr/>
          <p:nvPr/>
        </p:nvGrpSpPr>
        <p:grpSpPr>
          <a:xfrm>
            <a:off x="5861359" y="684255"/>
            <a:ext cx="7527495" cy="7324770"/>
            <a:chOff x="7437468" y="2220010"/>
            <a:chExt cx="5630982" cy="5479331"/>
          </a:xfrm>
        </p:grpSpPr>
        <p:pic>
          <p:nvPicPr>
            <p:cNvPr id="79" name="Google Shape;79;p25"/>
            <p:cNvPicPr preferRelativeResize="0"/>
            <p:nvPr/>
          </p:nvPicPr>
          <p:blipFill rotWithShape="1">
            <a:blip r:embed="rId3">
              <a:alphaModFix amt="39000"/>
            </a:blip>
            <a:srcRect b="0" l="0" r="0" t="0"/>
            <a:stretch/>
          </p:blipFill>
          <p:spPr>
            <a:xfrm>
              <a:off x="8627858" y="3009262"/>
              <a:ext cx="1960535" cy="1725998"/>
            </a:xfrm>
            <a:prstGeom prst="rect">
              <a:avLst/>
            </a:prstGeom>
            <a:noFill/>
            <a:ln>
              <a:noFill/>
            </a:ln>
          </p:spPr>
        </p:pic>
        <p:pic>
          <p:nvPicPr>
            <p:cNvPr id="80" name="Google Shape;80;p25"/>
            <p:cNvPicPr preferRelativeResize="0"/>
            <p:nvPr/>
          </p:nvPicPr>
          <p:blipFill rotWithShape="1">
            <a:blip r:embed="rId4">
              <a:alphaModFix/>
            </a:blip>
            <a:srcRect b="0" l="0" r="0" t="0"/>
            <a:stretch/>
          </p:blipFill>
          <p:spPr>
            <a:xfrm rot="2700006">
              <a:off x="8267764" y="3146225"/>
              <a:ext cx="4122042" cy="3626901"/>
            </a:xfrm>
            <a:prstGeom prst="rect">
              <a:avLst/>
            </a:prstGeom>
            <a:noFill/>
            <a:ln>
              <a:noFill/>
            </a:ln>
          </p:spPr>
        </p:pic>
        <p:pic>
          <p:nvPicPr>
            <p:cNvPr id="81" name="Google Shape;81;p25"/>
            <p:cNvPicPr preferRelativeResize="0"/>
            <p:nvPr/>
          </p:nvPicPr>
          <p:blipFill rotWithShape="1">
            <a:blip r:embed="rId5">
              <a:alphaModFix/>
            </a:blip>
            <a:srcRect b="17295" l="6172" r="9381" t="18977"/>
            <a:stretch/>
          </p:blipFill>
          <p:spPr>
            <a:xfrm>
              <a:off x="8189769" y="3527175"/>
              <a:ext cx="3997676" cy="3326201"/>
            </a:xfrm>
            <a:prstGeom prst="rect">
              <a:avLst/>
            </a:prstGeom>
            <a:noFill/>
            <a:ln>
              <a:noFill/>
            </a:ln>
          </p:spPr>
        </p:pic>
        <p:pic>
          <p:nvPicPr>
            <p:cNvPr id="82" name="Google Shape;82;p25"/>
            <p:cNvPicPr preferRelativeResize="0"/>
            <p:nvPr/>
          </p:nvPicPr>
          <p:blipFill rotWithShape="1">
            <a:blip r:embed="rId6">
              <a:alphaModFix amt="70000"/>
            </a:blip>
            <a:srcRect b="0" l="0" r="0" t="0"/>
            <a:stretch/>
          </p:blipFill>
          <p:spPr>
            <a:xfrm>
              <a:off x="7740785" y="5244959"/>
              <a:ext cx="1832259" cy="1613049"/>
            </a:xfrm>
            <a:prstGeom prst="rect">
              <a:avLst/>
            </a:prstGeom>
            <a:noFill/>
            <a:ln>
              <a:noFill/>
            </a:ln>
          </p:spPr>
        </p:pic>
        <p:pic>
          <p:nvPicPr>
            <p:cNvPr id="83" name="Google Shape;83;p25"/>
            <p:cNvPicPr preferRelativeResize="0"/>
            <p:nvPr/>
          </p:nvPicPr>
          <p:blipFill rotWithShape="1">
            <a:blip r:embed="rId7">
              <a:alphaModFix/>
            </a:blip>
            <a:srcRect b="0" l="0" r="0" t="0"/>
            <a:stretch/>
          </p:blipFill>
          <p:spPr>
            <a:xfrm>
              <a:off x="7437468" y="5482388"/>
              <a:ext cx="1587994" cy="1397248"/>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2">
    <p:spTree>
      <p:nvGrpSpPr>
        <p:cNvPr id="84" name="Shape 84"/>
        <p:cNvGrpSpPr/>
        <p:nvPr/>
      </p:nvGrpSpPr>
      <p:grpSpPr>
        <a:xfrm>
          <a:off x="0" y="0"/>
          <a:ext cx="0" cy="0"/>
          <a:chOff x="0" y="0"/>
          <a:chExt cx="0" cy="0"/>
        </a:xfrm>
      </p:grpSpPr>
      <p:grpSp>
        <p:nvGrpSpPr>
          <p:cNvPr id="85" name="Google Shape;85;p26"/>
          <p:cNvGrpSpPr/>
          <p:nvPr/>
        </p:nvGrpSpPr>
        <p:grpSpPr>
          <a:xfrm flipH="1">
            <a:off x="6590216" y="1769444"/>
            <a:ext cx="6028209" cy="5588902"/>
            <a:chOff x="-389412" y="1755074"/>
            <a:chExt cx="6028209" cy="5588902"/>
          </a:xfrm>
        </p:grpSpPr>
        <p:pic>
          <p:nvPicPr>
            <p:cNvPr id="86" name="Google Shape;86;p26"/>
            <p:cNvPicPr preferRelativeResize="0"/>
            <p:nvPr/>
          </p:nvPicPr>
          <p:blipFill rotWithShape="1">
            <a:blip r:embed="rId2">
              <a:alphaModFix amt="16000"/>
            </a:blip>
            <a:srcRect b="0" l="0" r="0" t="0"/>
            <a:stretch/>
          </p:blipFill>
          <p:spPr>
            <a:xfrm>
              <a:off x="-313212" y="1755074"/>
              <a:ext cx="5542876" cy="4879824"/>
            </a:xfrm>
            <a:prstGeom prst="rect">
              <a:avLst/>
            </a:prstGeom>
            <a:noFill/>
            <a:ln>
              <a:noFill/>
            </a:ln>
          </p:spPr>
        </p:pic>
        <p:pic>
          <p:nvPicPr>
            <p:cNvPr id="87" name="Google Shape;87;p26"/>
            <p:cNvPicPr preferRelativeResize="0"/>
            <p:nvPr/>
          </p:nvPicPr>
          <p:blipFill rotWithShape="1">
            <a:blip r:embed="rId2">
              <a:alphaModFix/>
            </a:blip>
            <a:srcRect b="0" l="0" r="0" t="0"/>
            <a:stretch/>
          </p:blipFill>
          <p:spPr>
            <a:xfrm>
              <a:off x="-389412" y="1978175"/>
              <a:ext cx="5542876" cy="4879824"/>
            </a:xfrm>
            <a:prstGeom prst="rect">
              <a:avLst/>
            </a:prstGeom>
            <a:noFill/>
            <a:ln>
              <a:noFill/>
            </a:ln>
          </p:spPr>
        </p:pic>
        <p:pic>
          <p:nvPicPr>
            <p:cNvPr id="88" name="Google Shape;88;p26"/>
            <p:cNvPicPr preferRelativeResize="0"/>
            <p:nvPr/>
          </p:nvPicPr>
          <p:blipFill rotWithShape="1">
            <a:blip r:embed="rId3">
              <a:alphaModFix/>
            </a:blip>
            <a:srcRect b="0" l="0" r="0" t="0"/>
            <a:stretch/>
          </p:blipFill>
          <p:spPr>
            <a:xfrm rot="1004052">
              <a:off x="1907608" y="3949885"/>
              <a:ext cx="3374909" cy="2971131"/>
            </a:xfrm>
            <a:prstGeom prst="rect">
              <a:avLst/>
            </a:prstGeom>
            <a:noFill/>
            <a:ln>
              <a:noFill/>
            </a:ln>
          </p:spPr>
        </p:pic>
        <p:pic>
          <p:nvPicPr>
            <p:cNvPr id="89" name="Google Shape;89;p26"/>
            <p:cNvPicPr preferRelativeResize="0"/>
            <p:nvPr/>
          </p:nvPicPr>
          <p:blipFill rotWithShape="1">
            <a:blip r:embed="rId4">
              <a:alphaModFix/>
            </a:blip>
            <a:srcRect b="16303" l="3864" r="19134" t="17637"/>
            <a:stretch/>
          </p:blipFill>
          <p:spPr>
            <a:xfrm>
              <a:off x="-149287" y="2276580"/>
              <a:ext cx="4843899" cy="4581426"/>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11">
    <p:spTree>
      <p:nvGrpSpPr>
        <p:cNvPr id="90" name="Shape 90"/>
        <p:cNvGrpSpPr/>
        <p:nvPr/>
      </p:nvGrpSpPr>
      <p:grpSpPr>
        <a:xfrm>
          <a:off x="0" y="0"/>
          <a:ext cx="0" cy="0"/>
          <a:chOff x="0" y="0"/>
          <a:chExt cx="0" cy="0"/>
        </a:xfrm>
      </p:grpSpPr>
      <p:grpSp>
        <p:nvGrpSpPr>
          <p:cNvPr id="91" name="Google Shape;91;p27"/>
          <p:cNvGrpSpPr/>
          <p:nvPr/>
        </p:nvGrpSpPr>
        <p:grpSpPr>
          <a:xfrm>
            <a:off x="0" y="3517282"/>
            <a:ext cx="8036677" cy="4102026"/>
            <a:chOff x="0" y="2697088"/>
            <a:chExt cx="9961176" cy="5083684"/>
          </a:xfrm>
        </p:grpSpPr>
        <p:pic>
          <p:nvPicPr>
            <p:cNvPr id="92" name="Google Shape;92;p27"/>
            <p:cNvPicPr preferRelativeResize="0"/>
            <p:nvPr/>
          </p:nvPicPr>
          <p:blipFill rotWithShape="1">
            <a:blip r:embed="rId2">
              <a:alphaModFix/>
            </a:blip>
            <a:srcRect b="0" l="0" r="0" t="0"/>
            <a:stretch/>
          </p:blipFill>
          <p:spPr>
            <a:xfrm>
              <a:off x="4925475" y="2697088"/>
              <a:ext cx="4669327" cy="4110750"/>
            </a:xfrm>
            <a:prstGeom prst="rect">
              <a:avLst/>
            </a:prstGeom>
            <a:noFill/>
            <a:ln>
              <a:noFill/>
            </a:ln>
          </p:spPr>
        </p:pic>
        <p:pic>
          <p:nvPicPr>
            <p:cNvPr id="93" name="Google Shape;93;p27"/>
            <p:cNvPicPr preferRelativeResize="0"/>
            <p:nvPr/>
          </p:nvPicPr>
          <p:blipFill rotWithShape="1">
            <a:blip r:embed="rId3">
              <a:alphaModFix/>
            </a:blip>
            <a:srcRect b="16192" l="0" r="0" t="48904"/>
            <a:stretch/>
          </p:blipFill>
          <p:spPr>
            <a:xfrm>
              <a:off x="0" y="3677775"/>
              <a:ext cx="8264300" cy="3180224"/>
            </a:xfrm>
            <a:prstGeom prst="rect">
              <a:avLst/>
            </a:prstGeom>
            <a:noFill/>
            <a:ln>
              <a:noFill/>
            </a:ln>
          </p:spPr>
        </p:pic>
        <p:pic>
          <p:nvPicPr>
            <p:cNvPr id="94" name="Google Shape;94;p27"/>
            <p:cNvPicPr preferRelativeResize="0"/>
            <p:nvPr/>
          </p:nvPicPr>
          <p:blipFill rotWithShape="1">
            <a:blip r:embed="rId2">
              <a:alphaModFix amt="30000"/>
            </a:blip>
            <a:srcRect b="0" l="0" r="0" t="0"/>
            <a:stretch/>
          </p:blipFill>
          <p:spPr>
            <a:xfrm rot="-8100000">
              <a:off x="6674640" y="4663007"/>
              <a:ext cx="2821519" cy="2483978"/>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95" name="Shape 95"/>
        <p:cNvGrpSpPr/>
        <p:nvPr/>
      </p:nvGrpSpPr>
      <p:grpSpPr>
        <a:xfrm>
          <a:off x="0" y="0"/>
          <a:ext cx="0" cy="0"/>
          <a:chOff x="0" y="0"/>
          <a:chExt cx="0" cy="0"/>
        </a:xfrm>
      </p:grpSpPr>
      <p:grpSp>
        <p:nvGrpSpPr>
          <p:cNvPr id="96" name="Google Shape;96;p28"/>
          <p:cNvGrpSpPr/>
          <p:nvPr/>
        </p:nvGrpSpPr>
        <p:grpSpPr>
          <a:xfrm>
            <a:off x="-292455" y="2273086"/>
            <a:ext cx="6168560" cy="5191413"/>
            <a:chOff x="-240185" y="2806573"/>
            <a:chExt cx="5441087" cy="4579177"/>
          </a:xfrm>
        </p:grpSpPr>
        <p:pic>
          <p:nvPicPr>
            <p:cNvPr id="97" name="Google Shape;97;p28"/>
            <p:cNvPicPr preferRelativeResize="0"/>
            <p:nvPr/>
          </p:nvPicPr>
          <p:blipFill rotWithShape="1">
            <a:blip r:embed="rId2">
              <a:alphaModFix amt="21000"/>
            </a:blip>
            <a:srcRect b="0" l="0" r="0" t="0"/>
            <a:stretch/>
          </p:blipFill>
          <p:spPr>
            <a:xfrm>
              <a:off x="-240185" y="2806573"/>
              <a:ext cx="4345201" cy="3823249"/>
            </a:xfrm>
            <a:prstGeom prst="rect">
              <a:avLst/>
            </a:prstGeom>
            <a:noFill/>
            <a:ln>
              <a:noFill/>
            </a:ln>
          </p:spPr>
        </p:pic>
        <p:pic>
          <p:nvPicPr>
            <p:cNvPr id="98" name="Google Shape;98;p28"/>
            <p:cNvPicPr preferRelativeResize="0"/>
            <p:nvPr/>
          </p:nvPicPr>
          <p:blipFill rotWithShape="1">
            <a:blip r:embed="rId2">
              <a:alphaModFix/>
            </a:blip>
            <a:srcRect b="0" l="0" r="0" t="0"/>
            <a:stretch/>
          </p:blipFill>
          <p:spPr>
            <a:xfrm>
              <a:off x="-240185" y="2970523"/>
              <a:ext cx="4345201" cy="3823249"/>
            </a:xfrm>
            <a:prstGeom prst="rect">
              <a:avLst/>
            </a:prstGeom>
            <a:noFill/>
            <a:ln>
              <a:noFill/>
            </a:ln>
          </p:spPr>
        </p:pic>
        <p:pic>
          <p:nvPicPr>
            <p:cNvPr id="99" name="Google Shape;99;p28"/>
            <p:cNvPicPr preferRelativeResize="0"/>
            <p:nvPr/>
          </p:nvPicPr>
          <p:blipFill rotWithShape="1">
            <a:blip r:embed="rId3">
              <a:alphaModFix/>
            </a:blip>
            <a:srcRect b="29601" l="9306" r="19599" t="11561"/>
            <a:stretch/>
          </p:blipFill>
          <p:spPr>
            <a:xfrm>
              <a:off x="0" y="3434650"/>
              <a:ext cx="3751875" cy="3423351"/>
            </a:xfrm>
            <a:prstGeom prst="rect">
              <a:avLst/>
            </a:prstGeom>
            <a:noFill/>
            <a:ln>
              <a:noFill/>
            </a:ln>
          </p:spPr>
        </p:pic>
        <p:pic>
          <p:nvPicPr>
            <p:cNvPr id="100" name="Google Shape;100;p28"/>
            <p:cNvPicPr preferRelativeResize="0"/>
            <p:nvPr/>
          </p:nvPicPr>
          <p:blipFill rotWithShape="1">
            <a:blip r:embed="rId4">
              <a:alphaModFix amt="37000"/>
            </a:blip>
            <a:srcRect b="0" l="0" r="0" t="0"/>
            <a:stretch/>
          </p:blipFill>
          <p:spPr>
            <a:xfrm rot="-914970">
              <a:off x="2411169" y="4855674"/>
              <a:ext cx="2540488" cy="2235326"/>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Basic Slide with Teal Background">
  <p:cSld name="CUSTOM_4">
    <p:bg>
      <p:bgPr>
        <a:solidFill>
          <a:srgbClr val="009193"/>
        </a:solidFill>
      </p:bgPr>
    </p:bg>
    <p:spTree>
      <p:nvGrpSpPr>
        <p:cNvPr id="101" name="Shape 101"/>
        <p:cNvGrpSpPr/>
        <p:nvPr/>
      </p:nvGrpSpPr>
      <p:grpSpPr>
        <a:xfrm>
          <a:off x="0" y="0"/>
          <a:ext cx="0" cy="0"/>
          <a:chOff x="0" y="0"/>
          <a:chExt cx="0" cy="0"/>
        </a:xfrm>
      </p:grpSpPr>
      <p:cxnSp>
        <p:nvCxnSpPr>
          <p:cNvPr id="102" name="Google Shape;102;p29"/>
          <p:cNvCxnSpPr/>
          <p:nvPr/>
        </p:nvCxnSpPr>
        <p:spPr>
          <a:xfrm>
            <a:off x="609600" y="6556300"/>
            <a:ext cx="11028600" cy="0"/>
          </a:xfrm>
          <a:prstGeom prst="straightConnector1">
            <a:avLst/>
          </a:prstGeom>
          <a:noFill/>
          <a:ln cap="flat" cmpd="sng" w="19050">
            <a:solidFill>
              <a:schemeClr val="lt1"/>
            </a:solidFill>
            <a:prstDash val="solid"/>
            <a:round/>
            <a:headEnd len="sm" w="sm" type="none"/>
            <a:tailEnd len="sm" w="sm" type="none"/>
          </a:ln>
        </p:spPr>
      </p:cxnSp>
      <p:sp>
        <p:nvSpPr>
          <p:cNvPr id="103" name="Google Shape;103;p29"/>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104" name="Google Shape;104;p29"/>
          <p:cNvCxnSpPr/>
          <p:nvPr/>
        </p:nvCxnSpPr>
        <p:spPr>
          <a:xfrm>
            <a:off x="11694375" y="559825"/>
            <a:ext cx="0" cy="5872200"/>
          </a:xfrm>
          <a:prstGeom prst="straightConnector1">
            <a:avLst/>
          </a:prstGeom>
          <a:noFill/>
          <a:ln cap="flat" cmpd="sng" w="19050">
            <a:solidFill>
              <a:schemeClr val="lt1"/>
            </a:solidFill>
            <a:prstDash val="solid"/>
            <a:round/>
            <a:headEnd len="sm" w="sm" type="none"/>
            <a:tailEnd len="sm" w="sm" type="none"/>
          </a:ln>
        </p:spPr>
      </p:cxnSp>
      <p:pic>
        <p:nvPicPr>
          <p:cNvPr id="105" name="Google Shape;105;p29"/>
          <p:cNvPicPr preferRelativeResize="0"/>
          <p:nvPr/>
        </p:nvPicPr>
        <p:blipFill rotWithShape="1">
          <a:blip r:embed="rId2">
            <a:alphaModFix/>
          </a:blip>
          <a:srcRect b="0" l="0" r="0" t="0"/>
          <a:stretch/>
        </p:blipFill>
        <p:spPr>
          <a:xfrm>
            <a:off x="11255600" y="6286458"/>
            <a:ext cx="683376" cy="466591"/>
          </a:xfrm>
          <a:prstGeom prst="rect">
            <a:avLst/>
          </a:prstGeom>
          <a:noFill/>
          <a:ln>
            <a:noFill/>
          </a:ln>
        </p:spPr>
      </p:pic>
      <p:sp>
        <p:nvSpPr>
          <p:cNvPr id="106" name="Google Shape;106;p29"/>
          <p:cNvSpPr txBox="1"/>
          <p:nvPr>
            <p:ph idx="1" type="body"/>
          </p:nvPr>
        </p:nvSpPr>
        <p:spPr>
          <a:xfrm>
            <a:off x="355657" y="1124738"/>
            <a:ext cx="10838100" cy="40020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chemeClr val="lt1"/>
              </a:buClr>
              <a:buSzPts val="2000"/>
              <a:buFont typeface="Lato"/>
              <a:buChar char="•"/>
              <a:defRPr b="1" i="0" sz="2000">
                <a:solidFill>
                  <a:schemeClr val="lt1"/>
                </a:solidFill>
                <a:latin typeface="Lato"/>
                <a:ea typeface="Lato"/>
                <a:cs typeface="Lato"/>
                <a:sym typeface="Lato"/>
              </a:defRPr>
            </a:lvl1pPr>
            <a:lvl2pPr indent="-355600" lvl="1" marL="914400" algn="l">
              <a:lnSpc>
                <a:spcPct val="100000"/>
              </a:lnSpc>
              <a:spcBef>
                <a:spcPts val="400"/>
              </a:spcBef>
              <a:spcAft>
                <a:spcPts val="0"/>
              </a:spcAft>
              <a:buClr>
                <a:schemeClr val="lt1"/>
              </a:buClr>
              <a:buSzPts val="2000"/>
              <a:buFont typeface="Lato"/>
              <a:buChar char="•"/>
              <a:defRPr sz="2000">
                <a:solidFill>
                  <a:schemeClr val="lt1"/>
                </a:solidFill>
                <a:latin typeface="Lato"/>
                <a:ea typeface="Lato"/>
                <a:cs typeface="Lato"/>
                <a:sym typeface="Lato"/>
              </a:defRPr>
            </a:lvl2pPr>
            <a:lvl3pPr indent="-330200" lvl="2" marL="1371600" algn="l">
              <a:lnSpc>
                <a:spcPct val="100000"/>
              </a:lnSpc>
              <a:spcBef>
                <a:spcPts val="320"/>
              </a:spcBef>
              <a:spcAft>
                <a:spcPts val="0"/>
              </a:spcAft>
              <a:buClr>
                <a:schemeClr val="lt1"/>
              </a:buClr>
              <a:buSzPts val="1600"/>
              <a:buChar char="•"/>
              <a:defRPr sz="1600">
                <a:solidFill>
                  <a:schemeClr val="lt1"/>
                </a:solidFill>
                <a:latin typeface="Lato"/>
                <a:ea typeface="Lato"/>
                <a:cs typeface="Lato"/>
                <a:sym typeface="Lato"/>
              </a:defRPr>
            </a:lvl3pPr>
            <a:lvl4pPr indent="-342900" lvl="3" marL="1828800" algn="l">
              <a:lnSpc>
                <a:spcPct val="100000"/>
              </a:lnSpc>
              <a:spcBef>
                <a:spcPts val="360"/>
              </a:spcBef>
              <a:spcAft>
                <a:spcPts val="0"/>
              </a:spcAft>
              <a:buClr>
                <a:schemeClr val="lt1"/>
              </a:buClr>
              <a:buSzPts val="1800"/>
              <a:buFont typeface="Lato"/>
              <a:buChar char="–"/>
              <a:defRPr>
                <a:solidFill>
                  <a:schemeClr val="lt1"/>
                </a:solidFill>
                <a:latin typeface="Lato"/>
                <a:ea typeface="Lato"/>
                <a:cs typeface="Lato"/>
                <a:sym typeface="Lato"/>
              </a:defRPr>
            </a:lvl4pPr>
            <a:lvl5pPr indent="-342900" lvl="4" marL="2286000" algn="l">
              <a:lnSpc>
                <a:spcPct val="100000"/>
              </a:lnSpc>
              <a:spcBef>
                <a:spcPts val="360"/>
              </a:spcBef>
              <a:spcAft>
                <a:spcPts val="0"/>
              </a:spcAft>
              <a:buClr>
                <a:schemeClr val="lt1"/>
              </a:buClr>
              <a:buSzPts val="1800"/>
              <a:buFont typeface="Lato"/>
              <a:buChar char="»"/>
              <a:defRPr>
                <a:solidFill>
                  <a:schemeClr val="lt1"/>
                </a:solidFill>
                <a:latin typeface="Lato"/>
                <a:ea typeface="Lato"/>
                <a:cs typeface="Lato"/>
                <a:sym typeface="Lato"/>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asic Slide with Yellow Line">
  <p:cSld name="CUSTOM_5">
    <p:spTree>
      <p:nvGrpSpPr>
        <p:cNvPr id="107" name="Shape 107"/>
        <p:cNvGrpSpPr/>
        <p:nvPr/>
      </p:nvGrpSpPr>
      <p:grpSpPr>
        <a:xfrm>
          <a:off x="0" y="0"/>
          <a:ext cx="0" cy="0"/>
          <a:chOff x="0" y="0"/>
          <a:chExt cx="0" cy="0"/>
        </a:xfrm>
      </p:grpSpPr>
      <p:cxnSp>
        <p:nvCxnSpPr>
          <p:cNvPr id="108" name="Google Shape;108;p30"/>
          <p:cNvCxnSpPr/>
          <p:nvPr/>
        </p:nvCxnSpPr>
        <p:spPr>
          <a:xfrm>
            <a:off x="609600" y="6556300"/>
            <a:ext cx="11028600" cy="0"/>
          </a:xfrm>
          <a:prstGeom prst="straightConnector1">
            <a:avLst/>
          </a:prstGeom>
          <a:noFill/>
          <a:ln cap="flat" cmpd="sng" w="19050">
            <a:solidFill>
              <a:schemeClr val="accent1"/>
            </a:solidFill>
            <a:prstDash val="solid"/>
            <a:round/>
            <a:headEnd len="sm" w="sm" type="none"/>
            <a:tailEnd len="sm" w="sm" type="none"/>
          </a:ln>
        </p:spPr>
      </p:cxnSp>
      <p:cxnSp>
        <p:nvCxnSpPr>
          <p:cNvPr id="109" name="Google Shape;109;p30"/>
          <p:cNvCxnSpPr/>
          <p:nvPr/>
        </p:nvCxnSpPr>
        <p:spPr>
          <a:xfrm>
            <a:off x="11694375" y="559825"/>
            <a:ext cx="0" cy="5872200"/>
          </a:xfrm>
          <a:prstGeom prst="straightConnector1">
            <a:avLst/>
          </a:prstGeom>
          <a:noFill/>
          <a:ln cap="flat" cmpd="sng" w="19050">
            <a:solidFill>
              <a:schemeClr val="accent1"/>
            </a:solidFill>
            <a:prstDash val="solid"/>
            <a:round/>
            <a:headEnd len="sm" w="sm" type="none"/>
            <a:tailEnd len="sm" w="sm" type="none"/>
          </a:ln>
        </p:spPr>
      </p:cxnSp>
      <p:pic>
        <p:nvPicPr>
          <p:cNvPr id="110" name="Google Shape;110;p30"/>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sp>
        <p:nvSpPr>
          <p:cNvPr id="111" name="Google Shape;111;p30"/>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62626"/>
              </a:buClr>
              <a:buSzPts val="1800"/>
              <a:buFont typeface="Lato"/>
              <a:buNone/>
              <a:defRPr b="0" i="0" sz="1800" u="none" cap="none" strike="noStrike">
                <a:solidFill>
                  <a:srgbClr val="262626"/>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2" name="Google Shape;112;p30"/>
          <p:cNvSpPr txBox="1"/>
          <p:nvPr>
            <p:ph idx="1" type="body"/>
          </p:nvPr>
        </p:nvSpPr>
        <p:spPr>
          <a:xfrm>
            <a:off x="355657" y="1124738"/>
            <a:ext cx="10838100" cy="40020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rgbClr val="009193"/>
              </a:buClr>
              <a:buSzPts val="2000"/>
              <a:buFont typeface="Lato"/>
              <a:buChar char="•"/>
              <a:defRPr b="1" i="0" sz="2000">
                <a:latin typeface="Lato"/>
                <a:ea typeface="Lato"/>
                <a:cs typeface="Lato"/>
                <a:sym typeface="Lato"/>
              </a:defRPr>
            </a:lvl1pPr>
            <a:lvl2pPr indent="-355600" lvl="1" marL="914400" algn="l">
              <a:lnSpc>
                <a:spcPct val="100000"/>
              </a:lnSpc>
              <a:spcBef>
                <a:spcPts val="400"/>
              </a:spcBef>
              <a:spcAft>
                <a:spcPts val="0"/>
              </a:spcAft>
              <a:buClr>
                <a:srgbClr val="009193"/>
              </a:buClr>
              <a:buSzPts val="2000"/>
              <a:buFont typeface="Lato"/>
              <a:buChar char="•"/>
              <a:defRPr sz="2000">
                <a:latin typeface="Lato"/>
                <a:ea typeface="Lato"/>
                <a:cs typeface="Lato"/>
                <a:sym typeface="Lato"/>
              </a:defRPr>
            </a:lvl2pPr>
            <a:lvl3pPr indent="-330200" lvl="2" marL="1371600" algn="l">
              <a:lnSpc>
                <a:spcPct val="100000"/>
              </a:lnSpc>
              <a:spcBef>
                <a:spcPts val="320"/>
              </a:spcBef>
              <a:spcAft>
                <a:spcPts val="0"/>
              </a:spcAft>
              <a:buClr>
                <a:srgbClr val="009193"/>
              </a:buClr>
              <a:buSzPts val="1600"/>
              <a:buChar char="•"/>
              <a:defRPr sz="1600">
                <a:latin typeface="Lato"/>
                <a:ea typeface="Lato"/>
                <a:cs typeface="Lato"/>
                <a:sym typeface="Lato"/>
              </a:defRPr>
            </a:lvl3pPr>
            <a:lvl4pPr indent="-342900" lvl="3" marL="1828800" algn="l">
              <a:lnSpc>
                <a:spcPct val="100000"/>
              </a:lnSpc>
              <a:spcBef>
                <a:spcPts val="360"/>
              </a:spcBef>
              <a:spcAft>
                <a:spcPts val="0"/>
              </a:spcAft>
              <a:buClr>
                <a:srgbClr val="009193"/>
              </a:buClr>
              <a:buSzPts val="1800"/>
              <a:buFont typeface="Lato"/>
              <a:buChar char="–"/>
              <a:defRPr>
                <a:latin typeface="Lato"/>
                <a:ea typeface="Lato"/>
                <a:cs typeface="Lato"/>
                <a:sym typeface="Lato"/>
              </a:defRPr>
            </a:lvl4pPr>
            <a:lvl5pPr indent="-342900" lvl="4" marL="2286000" algn="l">
              <a:lnSpc>
                <a:spcPct val="100000"/>
              </a:lnSpc>
              <a:spcBef>
                <a:spcPts val="360"/>
              </a:spcBef>
              <a:spcAft>
                <a:spcPts val="0"/>
              </a:spcAft>
              <a:buClr>
                <a:srgbClr val="009193"/>
              </a:buClr>
              <a:buSzPts val="1800"/>
              <a:buFont typeface="Lato"/>
              <a:buChar char="»"/>
              <a:defRPr>
                <a:latin typeface="Lato"/>
                <a:ea typeface="Lato"/>
                <a:cs typeface="Lato"/>
                <a:sym typeface="Lato"/>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asic Slide 1 1 2">
  <p:cSld name="4. Basic Slide_5">
    <p:spTree>
      <p:nvGrpSpPr>
        <p:cNvPr id="113" name="Shape 113"/>
        <p:cNvGrpSpPr/>
        <p:nvPr/>
      </p:nvGrpSpPr>
      <p:grpSpPr>
        <a:xfrm>
          <a:off x="0" y="0"/>
          <a:ext cx="0" cy="0"/>
          <a:chOff x="0" y="0"/>
          <a:chExt cx="0" cy="0"/>
        </a:xfrm>
      </p:grpSpPr>
      <p:sp>
        <p:nvSpPr>
          <p:cNvPr id="114" name="Google Shape;114;p31"/>
          <p:cNvSpPr/>
          <p:nvPr/>
        </p:nvSpPr>
        <p:spPr>
          <a:xfrm flipH="1">
            <a:off x="-897105" y="4"/>
            <a:ext cx="846300" cy="9909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Calibri"/>
              <a:ea typeface="Calibri"/>
              <a:cs typeface="Calibri"/>
              <a:sym typeface="Calibri"/>
            </a:endParaRPr>
          </a:p>
        </p:txBody>
      </p:sp>
      <p:sp>
        <p:nvSpPr>
          <p:cNvPr id="115" name="Google Shape;115;p31"/>
          <p:cNvSpPr txBox="1"/>
          <p:nvPr/>
        </p:nvSpPr>
        <p:spPr>
          <a:xfrm>
            <a:off x="-939808" y="79525"/>
            <a:ext cx="965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Title and Subtitle</a:t>
            </a:r>
            <a:endParaRPr b="0" i="0" sz="900" u="none" cap="none" strike="noStrike">
              <a:solidFill>
                <a:schemeClr val="dk1"/>
              </a:solidFill>
              <a:latin typeface="Calibri"/>
              <a:ea typeface="Calibri"/>
              <a:cs typeface="Calibri"/>
              <a:sym typeface="Calibri"/>
            </a:endParaRPr>
          </a:p>
        </p:txBody>
      </p:sp>
      <p:cxnSp>
        <p:nvCxnSpPr>
          <p:cNvPr id="116" name="Google Shape;116;p31"/>
          <p:cNvCxnSpPr/>
          <p:nvPr/>
        </p:nvCxnSpPr>
        <p:spPr>
          <a:xfrm>
            <a:off x="643256" y="529781"/>
            <a:ext cx="0" cy="0"/>
          </a:xfrm>
          <a:prstGeom prst="straightConnector1">
            <a:avLst/>
          </a:prstGeom>
          <a:noFill/>
          <a:ln cap="flat" cmpd="sng" w="9525">
            <a:solidFill>
              <a:schemeClr val="dk2"/>
            </a:solidFill>
            <a:prstDash val="solid"/>
            <a:round/>
            <a:headEnd len="sm" w="sm" type="none"/>
            <a:tailEnd len="sm" w="sm" type="none"/>
          </a:ln>
        </p:spPr>
      </p:cxnSp>
      <p:pic>
        <p:nvPicPr>
          <p:cNvPr id="117" name="Google Shape;117;p31"/>
          <p:cNvPicPr preferRelativeResize="0"/>
          <p:nvPr/>
        </p:nvPicPr>
        <p:blipFill rotWithShape="1">
          <a:blip r:embed="rId2">
            <a:alphaModFix/>
          </a:blip>
          <a:srcRect b="0" l="0" r="0" t="0"/>
          <a:stretch/>
        </p:blipFill>
        <p:spPr>
          <a:xfrm>
            <a:off x="11267625" y="6263049"/>
            <a:ext cx="683203" cy="46450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1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11"/>
          <p:cNvSpPr/>
          <p:nvPr/>
        </p:nvSpPr>
        <p:spPr>
          <a:xfrm>
            <a:off x="0" y="5982445"/>
            <a:ext cx="12192000" cy="95001"/>
          </a:xfrm>
          <a:prstGeom prst="rect">
            <a:avLst/>
          </a:prstGeom>
          <a:solidFill>
            <a:srgbClr val="2B61AC"/>
          </a:solidFill>
          <a:ln>
            <a:noFill/>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HLB_logo_final.png" id="20" name="Google Shape;20;p11"/>
          <p:cNvPicPr preferRelativeResize="0"/>
          <p:nvPr/>
        </p:nvPicPr>
        <p:blipFill rotWithShape="1">
          <a:blip r:embed="rId2">
            <a:alphaModFix/>
          </a:blip>
          <a:srcRect b="0" l="0" r="0" t="0"/>
          <a:stretch/>
        </p:blipFill>
        <p:spPr>
          <a:xfrm>
            <a:off x="4411472" y="6133725"/>
            <a:ext cx="2902501" cy="693239"/>
          </a:xfrm>
          <a:prstGeom prst="rect">
            <a:avLst/>
          </a:prstGeom>
          <a:noFill/>
          <a:ln>
            <a:noFill/>
          </a:ln>
        </p:spPr>
      </p:pic>
      <p:sp>
        <p:nvSpPr>
          <p:cNvPr id="21" name="Google Shape;21;p11"/>
          <p:cNvSpPr/>
          <p:nvPr/>
        </p:nvSpPr>
        <p:spPr>
          <a:xfrm>
            <a:off x="0" y="-233139"/>
            <a:ext cx="12192000" cy="1453960"/>
          </a:xfrm>
          <a:prstGeom prst="rect">
            <a:avLst/>
          </a:prstGeom>
          <a:solidFill>
            <a:srgbClr val="2B61AC"/>
          </a:solidFill>
          <a:ln>
            <a:noFill/>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11"/>
          <p:cNvSpPr txBox="1"/>
          <p:nvPr/>
        </p:nvSpPr>
        <p:spPr>
          <a:xfrm>
            <a:off x="7313967" y="6235850"/>
            <a:ext cx="4876800" cy="4890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2B61AC"/>
              </a:solidFill>
              <a:latin typeface="Calibri"/>
              <a:ea typeface="Calibri"/>
              <a:cs typeface="Calibri"/>
              <a:sym typeface="Calibri"/>
            </a:endParaRPr>
          </a:p>
        </p:txBody>
      </p:sp>
      <p:sp>
        <p:nvSpPr>
          <p:cNvPr id="23" name="Google Shape;23;p11"/>
          <p:cNvSpPr txBox="1"/>
          <p:nvPr/>
        </p:nvSpPr>
        <p:spPr>
          <a:xfrm>
            <a:off x="666800" y="6304759"/>
            <a:ext cx="1821600" cy="175585"/>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rPr b="0" i="0" lang="en-US" sz="1400" u="none" cap="none" strike="noStrike">
                <a:solidFill>
                  <a:srgbClr val="2B61AC"/>
                </a:solidFill>
                <a:latin typeface="Calibri"/>
                <a:ea typeface="Calibri"/>
                <a:cs typeface="Calibri"/>
                <a:sym typeface="Calibri"/>
              </a:rPr>
              <a:t>@SHLBCoalition</a:t>
            </a:r>
            <a:endParaRPr b="0" i="0" sz="1400" u="none" cap="none" strike="noStrike">
              <a:solidFill>
                <a:srgbClr val="2B61AC"/>
              </a:solidFill>
              <a:latin typeface="Calibri"/>
              <a:ea typeface="Calibri"/>
              <a:cs typeface="Calibri"/>
              <a:sym typeface="Calibri"/>
            </a:endParaRPr>
          </a:p>
        </p:txBody>
      </p:sp>
      <p:sp>
        <p:nvSpPr>
          <p:cNvPr id="24" name="Google Shape;24;p11"/>
          <p:cNvSpPr txBox="1"/>
          <p:nvPr>
            <p:ph idx="1" type="body"/>
          </p:nvPr>
        </p:nvSpPr>
        <p:spPr>
          <a:xfrm>
            <a:off x="666751" y="1557338"/>
            <a:ext cx="10934700" cy="414655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0"/>
              </a:spcBef>
              <a:spcAft>
                <a:spcPts val="0"/>
              </a:spcAft>
              <a:buClr>
                <a:srgbClr val="2B61AC"/>
              </a:buClr>
              <a:buSzPts val="3200"/>
              <a:buChar char="•"/>
              <a:defRPr>
                <a:latin typeface="Open Sans"/>
                <a:ea typeface="Open Sans"/>
                <a:cs typeface="Open Sans"/>
                <a:sym typeface="Open Sans"/>
              </a:defRPr>
            </a:lvl1pPr>
            <a:lvl2pPr indent="-406400" lvl="1" marL="914400" algn="l">
              <a:lnSpc>
                <a:spcPct val="100000"/>
              </a:lnSpc>
              <a:spcBef>
                <a:spcPts val="0"/>
              </a:spcBef>
              <a:spcAft>
                <a:spcPts val="0"/>
              </a:spcAft>
              <a:buSzPts val="2800"/>
              <a:buChar char="–"/>
              <a:defRPr>
                <a:latin typeface="Open Sans"/>
                <a:ea typeface="Open Sans"/>
                <a:cs typeface="Open Sans"/>
                <a:sym typeface="Open Sans"/>
              </a:defRPr>
            </a:lvl2pPr>
            <a:lvl3pPr indent="-381000" lvl="2" marL="1371600" algn="l">
              <a:lnSpc>
                <a:spcPct val="100000"/>
              </a:lnSpc>
              <a:spcBef>
                <a:spcPts val="0"/>
              </a:spcBef>
              <a:spcAft>
                <a:spcPts val="0"/>
              </a:spcAft>
              <a:buSzPts val="2400"/>
              <a:buChar char="•"/>
              <a:defRPr>
                <a:latin typeface="Open Sans"/>
                <a:ea typeface="Open Sans"/>
                <a:cs typeface="Open Sans"/>
                <a:sym typeface="Open Sans"/>
              </a:defRPr>
            </a:lvl3pPr>
            <a:lvl4pPr indent="-355600" lvl="3" marL="1828800" algn="l">
              <a:lnSpc>
                <a:spcPct val="100000"/>
              </a:lnSpc>
              <a:spcBef>
                <a:spcPts val="0"/>
              </a:spcBef>
              <a:spcAft>
                <a:spcPts val="0"/>
              </a:spcAft>
              <a:buSzPts val="2000"/>
              <a:buChar char="–"/>
              <a:defRPr>
                <a:latin typeface="Open Sans"/>
                <a:ea typeface="Open Sans"/>
                <a:cs typeface="Open Sans"/>
                <a:sym typeface="Open Sans"/>
              </a:defRPr>
            </a:lvl4pPr>
            <a:lvl5pPr indent="-355600" lvl="4" marL="2286000" algn="l">
              <a:lnSpc>
                <a:spcPct val="100000"/>
              </a:lnSpc>
              <a:spcBef>
                <a:spcPts val="0"/>
              </a:spcBef>
              <a:spcAft>
                <a:spcPts val="0"/>
              </a:spcAft>
              <a:buSzPts val="2000"/>
              <a:buChar char="»"/>
              <a:defRPr>
                <a:latin typeface="Open Sans"/>
                <a:ea typeface="Open Sans"/>
                <a:cs typeface="Open Sans"/>
                <a:sym typeface="Open Sans"/>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5" name="Google Shape;25;p11"/>
          <p:cNvSpPr txBox="1"/>
          <p:nvPr>
            <p:ph idx="2" type="body"/>
          </p:nvPr>
        </p:nvSpPr>
        <p:spPr>
          <a:xfrm>
            <a:off x="666751" y="31750"/>
            <a:ext cx="10934701" cy="92868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640"/>
              </a:spcBef>
              <a:spcAft>
                <a:spcPts val="0"/>
              </a:spcAft>
              <a:buSzPts val="3200"/>
              <a:buNone/>
              <a:defRPr sz="6000">
                <a:solidFill>
                  <a:schemeClr val="lt1"/>
                </a:solidFill>
                <a:latin typeface="Open Sans"/>
                <a:ea typeface="Open Sans"/>
                <a:cs typeface="Open Sans"/>
                <a:sym typeface="Open Sans"/>
              </a:defRPr>
            </a:lvl1pPr>
            <a:lvl2pPr indent="-228600" lvl="1" marL="914400" algn="l">
              <a:lnSpc>
                <a:spcPct val="100000"/>
              </a:lnSpc>
              <a:spcBef>
                <a:spcPts val="560"/>
              </a:spcBef>
              <a:spcAft>
                <a:spcPts val="0"/>
              </a:spcAft>
              <a:buSzPts val="2800"/>
              <a:buNone/>
              <a:defRPr/>
            </a:lvl2pPr>
            <a:lvl3pPr indent="-228600" lvl="2" marL="1371600" algn="l">
              <a:lnSpc>
                <a:spcPct val="100000"/>
              </a:lnSpc>
              <a:spcBef>
                <a:spcPts val="480"/>
              </a:spcBef>
              <a:spcAft>
                <a:spcPts val="0"/>
              </a:spcAft>
              <a:buSzPts val="2400"/>
              <a:buNone/>
              <a:defRPr/>
            </a:lvl3pPr>
            <a:lvl4pPr indent="-228600" lvl="3" marL="1828800" algn="l">
              <a:lnSpc>
                <a:spcPct val="100000"/>
              </a:lnSpc>
              <a:spcBef>
                <a:spcPts val="400"/>
              </a:spcBef>
              <a:spcAft>
                <a:spcPts val="0"/>
              </a:spcAft>
              <a:buSzPts val="2000"/>
              <a:buNone/>
              <a:defRPr/>
            </a:lvl4pPr>
            <a:lvl5pPr indent="-228600" lvl="4" marL="2286000" algn="l">
              <a:lnSpc>
                <a:spcPct val="100000"/>
              </a:lnSpc>
              <a:spcBef>
                <a:spcPts val="400"/>
              </a:spcBef>
              <a:spcAft>
                <a:spcPts val="0"/>
              </a:spcAft>
              <a:buSzPts val="2000"/>
              <a:buNone/>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1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2" name="Google Shape;122;p13"/>
          <p:cNvSpPr/>
          <p:nvPr/>
        </p:nvSpPr>
        <p:spPr>
          <a:xfrm>
            <a:off x="0" y="5982445"/>
            <a:ext cx="12192000" cy="95001"/>
          </a:xfrm>
          <a:prstGeom prst="rect">
            <a:avLst/>
          </a:prstGeom>
          <a:solidFill>
            <a:srgbClr val="2B61AC"/>
          </a:solidFill>
          <a:ln>
            <a:noFill/>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HLB_logo_final.png" id="123" name="Google Shape;123;p13"/>
          <p:cNvPicPr preferRelativeResize="0"/>
          <p:nvPr/>
        </p:nvPicPr>
        <p:blipFill rotWithShape="1">
          <a:blip r:embed="rId2">
            <a:alphaModFix/>
          </a:blip>
          <a:srcRect b="0" l="0" r="0" t="0"/>
          <a:stretch/>
        </p:blipFill>
        <p:spPr>
          <a:xfrm>
            <a:off x="4411472" y="6133725"/>
            <a:ext cx="2902501" cy="693239"/>
          </a:xfrm>
          <a:prstGeom prst="rect">
            <a:avLst/>
          </a:prstGeom>
          <a:noFill/>
          <a:ln>
            <a:noFill/>
          </a:ln>
        </p:spPr>
      </p:pic>
      <p:sp>
        <p:nvSpPr>
          <p:cNvPr id="124" name="Google Shape;124;p13"/>
          <p:cNvSpPr/>
          <p:nvPr/>
        </p:nvSpPr>
        <p:spPr>
          <a:xfrm>
            <a:off x="0" y="-233139"/>
            <a:ext cx="12192000" cy="1453960"/>
          </a:xfrm>
          <a:prstGeom prst="rect">
            <a:avLst/>
          </a:prstGeom>
          <a:solidFill>
            <a:srgbClr val="2B61AC"/>
          </a:solidFill>
          <a:ln>
            <a:noFill/>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13"/>
          <p:cNvSpPr txBox="1"/>
          <p:nvPr/>
        </p:nvSpPr>
        <p:spPr>
          <a:xfrm>
            <a:off x="7313967" y="6235850"/>
            <a:ext cx="4876800" cy="4890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2B61AC"/>
              </a:solidFill>
              <a:latin typeface="Calibri"/>
              <a:ea typeface="Calibri"/>
              <a:cs typeface="Calibri"/>
              <a:sym typeface="Calibri"/>
            </a:endParaRPr>
          </a:p>
        </p:txBody>
      </p:sp>
      <p:sp>
        <p:nvSpPr>
          <p:cNvPr id="126" name="Google Shape;126;p13"/>
          <p:cNvSpPr txBox="1"/>
          <p:nvPr/>
        </p:nvSpPr>
        <p:spPr>
          <a:xfrm>
            <a:off x="666800" y="6304759"/>
            <a:ext cx="1821600" cy="175585"/>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rPr b="0" i="0" lang="en-US" sz="1400" u="none" cap="none" strike="noStrike">
                <a:solidFill>
                  <a:srgbClr val="2B61AC"/>
                </a:solidFill>
                <a:latin typeface="Calibri"/>
                <a:ea typeface="Calibri"/>
                <a:cs typeface="Calibri"/>
                <a:sym typeface="Calibri"/>
              </a:rPr>
              <a:t>@SHLBCoalition</a:t>
            </a:r>
            <a:endParaRPr b="0" i="0" sz="1400" u="none" cap="none" strike="noStrike">
              <a:solidFill>
                <a:srgbClr val="2B61AC"/>
              </a:solidFill>
              <a:latin typeface="Calibri"/>
              <a:ea typeface="Calibri"/>
              <a:cs typeface="Calibri"/>
              <a:sym typeface="Calibri"/>
            </a:endParaRPr>
          </a:p>
        </p:txBody>
      </p:sp>
      <p:sp>
        <p:nvSpPr>
          <p:cNvPr id="127" name="Google Shape;127;p13"/>
          <p:cNvSpPr txBox="1"/>
          <p:nvPr>
            <p:ph idx="1" type="body"/>
          </p:nvPr>
        </p:nvSpPr>
        <p:spPr>
          <a:xfrm>
            <a:off x="666751" y="1557338"/>
            <a:ext cx="10934700" cy="414655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0"/>
              </a:spcBef>
              <a:spcAft>
                <a:spcPts val="0"/>
              </a:spcAft>
              <a:buClr>
                <a:srgbClr val="2B61AC"/>
              </a:buClr>
              <a:buSzPts val="3200"/>
              <a:buChar char="•"/>
              <a:defRPr>
                <a:latin typeface="Open Sans"/>
                <a:ea typeface="Open Sans"/>
                <a:cs typeface="Open Sans"/>
                <a:sym typeface="Open Sans"/>
              </a:defRPr>
            </a:lvl1pPr>
            <a:lvl2pPr indent="-406400" lvl="1" marL="914400" algn="l">
              <a:lnSpc>
                <a:spcPct val="100000"/>
              </a:lnSpc>
              <a:spcBef>
                <a:spcPts val="0"/>
              </a:spcBef>
              <a:spcAft>
                <a:spcPts val="0"/>
              </a:spcAft>
              <a:buSzPts val="2800"/>
              <a:buChar char="–"/>
              <a:defRPr>
                <a:latin typeface="Open Sans"/>
                <a:ea typeface="Open Sans"/>
                <a:cs typeface="Open Sans"/>
                <a:sym typeface="Open Sans"/>
              </a:defRPr>
            </a:lvl2pPr>
            <a:lvl3pPr indent="-381000" lvl="2" marL="1371600" algn="l">
              <a:lnSpc>
                <a:spcPct val="100000"/>
              </a:lnSpc>
              <a:spcBef>
                <a:spcPts val="0"/>
              </a:spcBef>
              <a:spcAft>
                <a:spcPts val="0"/>
              </a:spcAft>
              <a:buSzPts val="2400"/>
              <a:buChar char="•"/>
              <a:defRPr>
                <a:latin typeface="Open Sans"/>
                <a:ea typeface="Open Sans"/>
                <a:cs typeface="Open Sans"/>
                <a:sym typeface="Open Sans"/>
              </a:defRPr>
            </a:lvl3pPr>
            <a:lvl4pPr indent="-355600" lvl="3" marL="1828800" algn="l">
              <a:lnSpc>
                <a:spcPct val="100000"/>
              </a:lnSpc>
              <a:spcBef>
                <a:spcPts val="0"/>
              </a:spcBef>
              <a:spcAft>
                <a:spcPts val="0"/>
              </a:spcAft>
              <a:buSzPts val="2000"/>
              <a:buChar char="–"/>
              <a:defRPr>
                <a:latin typeface="Open Sans"/>
                <a:ea typeface="Open Sans"/>
                <a:cs typeface="Open Sans"/>
                <a:sym typeface="Open Sans"/>
              </a:defRPr>
            </a:lvl4pPr>
            <a:lvl5pPr indent="-355600" lvl="4" marL="2286000" algn="l">
              <a:lnSpc>
                <a:spcPct val="100000"/>
              </a:lnSpc>
              <a:spcBef>
                <a:spcPts val="0"/>
              </a:spcBef>
              <a:spcAft>
                <a:spcPts val="0"/>
              </a:spcAft>
              <a:buSzPts val="2000"/>
              <a:buChar char="»"/>
              <a:defRPr>
                <a:latin typeface="Open Sans"/>
                <a:ea typeface="Open Sans"/>
                <a:cs typeface="Open Sans"/>
                <a:sym typeface="Open Sans"/>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28" name="Google Shape;128;p13"/>
          <p:cNvSpPr txBox="1"/>
          <p:nvPr>
            <p:ph idx="2" type="body"/>
          </p:nvPr>
        </p:nvSpPr>
        <p:spPr>
          <a:xfrm>
            <a:off x="666751" y="31750"/>
            <a:ext cx="10934701" cy="92868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640"/>
              </a:spcBef>
              <a:spcAft>
                <a:spcPts val="0"/>
              </a:spcAft>
              <a:buSzPts val="3200"/>
              <a:buNone/>
              <a:defRPr sz="6000">
                <a:solidFill>
                  <a:schemeClr val="lt1"/>
                </a:solidFill>
                <a:latin typeface="Open Sans"/>
                <a:ea typeface="Open Sans"/>
                <a:cs typeface="Open Sans"/>
                <a:sym typeface="Open Sans"/>
              </a:defRPr>
            </a:lvl1pPr>
            <a:lvl2pPr indent="-228600" lvl="1" marL="914400" algn="l">
              <a:lnSpc>
                <a:spcPct val="100000"/>
              </a:lnSpc>
              <a:spcBef>
                <a:spcPts val="560"/>
              </a:spcBef>
              <a:spcAft>
                <a:spcPts val="0"/>
              </a:spcAft>
              <a:buSzPts val="2800"/>
              <a:buNone/>
              <a:defRPr/>
            </a:lvl2pPr>
            <a:lvl3pPr indent="-228600" lvl="2" marL="1371600" algn="l">
              <a:lnSpc>
                <a:spcPct val="100000"/>
              </a:lnSpc>
              <a:spcBef>
                <a:spcPts val="480"/>
              </a:spcBef>
              <a:spcAft>
                <a:spcPts val="0"/>
              </a:spcAft>
              <a:buSzPts val="2400"/>
              <a:buNone/>
              <a:defRPr/>
            </a:lvl3pPr>
            <a:lvl4pPr indent="-228600" lvl="3" marL="1828800" algn="l">
              <a:lnSpc>
                <a:spcPct val="100000"/>
              </a:lnSpc>
              <a:spcBef>
                <a:spcPts val="400"/>
              </a:spcBef>
              <a:spcAft>
                <a:spcPts val="0"/>
              </a:spcAft>
              <a:buSzPts val="2000"/>
              <a:buNone/>
              <a:defRPr/>
            </a:lvl4pPr>
            <a:lvl5pPr indent="-228600" lvl="4" marL="2286000" algn="l">
              <a:lnSpc>
                <a:spcPct val="100000"/>
              </a:lnSpc>
              <a:spcBef>
                <a:spcPts val="400"/>
              </a:spcBef>
              <a:spcAft>
                <a:spcPts val="0"/>
              </a:spcAft>
              <a:buSzPts val="2000"/>
              <a:buNone/>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 name="Shape 129"/>
        <p:cNvGrpSpPr/>
        <p:nvPr/>
      </p:nvGrpSpPr>
      <p:grpSpPr>
        <a:xfrm>
          <a:off x="0" y="0"/>
          <a:ext cx="0" cy="0"/>
          <a:chOff x="0" y="0"/>
          <a:chExt cx="0" cy="0"/>
        </a:xfrm>
      </p:grpSpPr>
      <p:sp>
        <p:nvSpPr>
          <p:cNvPr id="130" name="Google Shape;130;p14"/>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1" name="Google Shape;131;p14"/>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2" name="Google Shape;132;p1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3" name="Google Shape;133;p1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4" name="Google Shape;134;p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HLO background">
  <p:cSld name="CUSTOM_15">
    <p:bg>
      <p:bgPr>
        <a:solidFill>
          <a:schemeClr val="dk1"/>
        </a:solidFill>
      </p:bgPr>
    </p:bg>
    <p:spTree>
      <p:nvGrpSpPr>
        <p:cNvPr id="135" name="Shape 13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HLO Style with Logo">
  <p:cSld name="CUSTOM_14">
    <p:bg>
      <p:bgPr>
        <a:solidFill>
          <a:schemeClr val="dk1"/>
        </a:solidFill>
      </p:bgPr>
    </p:bg>
    <p:spTree>
      <p:nvGrpSpPr>
        <p:cNvPr id="136" name="Shape 136"/>
        <p:cNvGrpSpPr/>
        <p:nvPr/>
      </p:nvGrpSpPr>
      <p:grpSpPr>
        <a:xfrm>
          <a:off x="0" y="0"/>
          <a:ext cx="0" cy="0"/>
          <a:chOff x="0" y="0"/>
          <a:chExt cx="0" cy="0"/>
        </a:xfrm>
      </p:grpSpPr>
      <p:cxnSp>
        <p:nvCxnSpPr>
          <p:cNvPr id="137" name="Google Shape;137;p33"/>
          <p:cNvCxnSpPr/>
          <p:nvPr/>
        </p:nvCxnSpPr>
        <p:spPr>
          <a:xfrm>
            <a:off x="500625" y="369575"/>
            <a:ext cx="0" cy="320400"/>
          </a:xfrm>
          <a:prstGeom prst="straightConnector1">
            <a:avLst/>
          </a:prstGeom>
          <a:noFill/>
          <a:ln cap="flat" cmpd="sng" w="38100">
            <a:solidFill>
              <a:schemeClr val="accent1"/>
            </a:solidFill>
            <a:prstDash val="solid"/>
            <a:round/>
            <a:headEnd len="sm" w="sm" type="none"/>
            <a:tailEnd len="sm" w="sm" type="none"/>
          </a:ln>
        </p:spPr>
      </p:cxnSp>
      <p:sp>
        <p:nvSpPr>
          <p:cNvPr id="138" name="Google Shape;138;p33"/>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1pPr>
            <a:lvl2pPr lvl="1"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9pPr>
          </a:lstStyle>
          <a:p/>
        </p:txBody>
      </p:sp>
      <p:pic>
        <p:nvPicPr>
          <p:cNvPr id="139" name="Google Shape;139;p33"/>
          <p:cNvPicPr preferRelativeResize="0"/>
          <p:nvPr/>
        </p:nvPicPr>
        <p:blipFill rotWithShape="1">
          <a:blip r:embed="rId2">
            <a:alphaModFix/>
          </a:blip>
          <a:srcRect b="0" l="0" r="0" t="0"/>
          <a:stretch/>
        </p:blipFill>
        <p:spPr>
          <a:xfrm>
            <a:off x="10855652" y="5499376"/>
            <a:ext cx="1026398" cy="110112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asic Slide">
  <p:cSld name="1_Title (no subtitle) ">
    <p:spTree>
      <p:nvGrpSpPr>
        <p:cNvPr id="140" name="Shape 140"/>
        <p:cNvGrpSpPr/>
        <p:nvPr/>
      </p:nvGrpSpPr>
      <p:grpSpPr>
        <a:xfrm>
          <a:off x="0" y="0"/>
          <a:ext cx="0" cy="0"/>
          <a:chOff x="0" y="0"/>
          <a:chExt cx="0" cy="0"/>
        </a:xfrm>
      </p:grpSpPr>
      <p:sp>
        <p:nvSpPr>
          <p:cNvPr id="141" name="Google Shape;141;p34"/>
          <p:cNvSpPr/>
          <p:nvPr/>
        </p:nvSpPr>
        <p:spPr>
          <a:xfrm flipH="1">
            <a:off x="-897405" y="4"/>
            <a:ext cx="846600" cy="9906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42" name="Google Shape;142;p34"/>
          <p:cNvSpPr txBox="1"/>
          <p:nvPr>
            <p:ph idx="1" type="body"/>
          </p:nvPr>
        </p:nvSpPr>
        <p:spPr>
          <a:xfrm>
            <a:off x="355657" y="1124738"/>
            <a:ext cx="10838100" cy="40020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rgbClr val="009193"/>
              </a:buClr>
              <a:buSzPts val="2000"/>
              <a:buFont typeface="Lato"/>
              <a:buChar char="•"/>
              <a:defRPr b="1" i="0" sz="2000">
                <a:latin typeface="Lato"/>
                <a:ea typeface="Lato"/>
                <a:cs typeface="Lato"/>
                <a:sym typeface="Lato"/>
              </a:defRPr>
            </a:lvl1pPr>
            <a:lvl2pPr indent="-355600" lvl="1" marL="914400" algn="l">
              <a:lnSpc>
                <a:spcPct val="100000"/>
              </a:lnSpc>
              <a:spcBef>
                <a:spcPts val="400"/>
              </a:spcBef>
              <a:spcAft>
                <a:spcPts val="0"/>
              </a:spcAft>
              <a:buClr>
                <a:srgbClr val="009193"/>
              </a:buClr>
              <a:buSzPts val="2000"/>
              <a:buFont typeface="Lato"/>
              <a:buChar char="•"/>
              <a:defRPr sz="2000">
                <a:latin typeface="Lato"/>
                <a:ea typeface="Lato"/>
                <a:cs typeface="Lato"/>
                <a:sym typeface="Lato"/>
              </a:defRPr>
            </a:lvl2pPr>
            <a:lvl3pPr indent="-330200" lvl="2" marL="1371600" algn="l">
              <a:lnSpc>
                <a:spcPct val="100000"/>
              </a:lnSpc>
              <a:spcBef>
                <a:spcPts val="320"/>
              </a:spcBef>
              <a:spcAft>
                <a:spcPts val="0"/>
              </a:spcAft>
              <a:buClr>
                <a:srgbClr val="009193"/>
              </a:buClr>
              <a:buSzPts val="1600"/>
              <a:buChar char="•"/>
              <a:defRPr sz="1600">
                <a:latin typeface="Lato"/>
                <a:ea typeface="Lato"/>
                <a:cs typeface="Lato"/>
                <a:sym typeface="Lato"/>
              </a:defRPr>
            </a:lvl3pPr>
            <a:lvl4pPr indent="-342900" lvl="3" marL="1828800" algn="l">
              <a:lnSpc>
                <a:spcPct val="100000"/>
              </a:lnSpc>
              <a:spcBef>
                <a:spcPts val="360"/>
              </a:spcBef>
              <a:spcAft>
                <a:spcPts val="0"/>
              </a:spcAft>
              <a:buClr>
                <a:srgbClr val="009193"/>
              </a:buClr>
              <a:buSzPts val="1800"/>
              <a:buFont typeface="Lato"/>
              <a:buChar char="–"/>
              <a:defRPr>
                <a:latin typeface="Lato"/>
                <a:ea typeface="Lato"/>
                <a:cs typeface="Lato"/>
                <a:sym typeface="Lato"/>
              </a:defRPr>
            </a:lvl4pPr>
            <a:lvl5pPr indent="-342900" lvl="4" marL="2286000" algn="l">
              <a:lnSpc>
                <a:spcPct val="100000"/>
              </a:lnSpc>
              <a:spcBef>
                <a:spcPts val="360"/>
              </a:spcBef>
              <a:spcAft>
                <a:spcPts val="0"/>
              </a:spcAft>
              <a:buClr>
                <a:srgbClr val="009193"/>
              </a:buClr>
              <a:buSzPts val="1800"/>
              <a:buFont typeface="Lato"/>
              <a:buChar char="»"/>
              <a:defRPr>
                <a:latin typeface="Lato"/>
                <a:ea typeface="Lato"/>
                <a:cs typeface="Lato"/>
                <a:sym typeface="Lato"/>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3" name="Google Shape;143;p34"/>
          <p:cNvSpPr txBox="1"/>
          <p:nvPr/>
        </p:nvSpPr>
        <p:spPr>
          <a:xfrm>
            <a:off x="-939808" y="79525"/>
            <a:ext cx="965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Title and Subtitle</a:t>
            </a:r>
            <a:endParaRPr b="0" i="0" sz="900" u="none" cap="none" strike="noStrike">
              <a:solidFill>
                <a:schemeClr val="dk1"/>
              </a:solidFill>
              <a:latin typeface="Calibri"/>
              <a:ea typeface="Calibri"/>
              <a:cs typeface="Calibri"/>
              <a:sym typeface="Calibri"/>
            </a:endParaRPr>
          </a:p>
        </p:txBody>
      </p:sp>
      <p:cxnSp>
        <p:nvCxnSpPr>
          <p:cNvPr id="144" name="Google Shape;144;p34"/>
          <p:cNvCxnSpPr/>
          <p:nvPr/>
        </p:nvCxnSpPr>
        <p:spPr>
          <a:xfrm>
            <a:off x="643256" y="529781"/>
            <a:ext cx="0" cy="0"/>
          </a:xfrm>
          <a:prstGeom prst="straightConnector1">
            <a:avLst/>
          </a:prstGeom>
          <a:noFill/>
          <a:ln cap="flat" cmpd="sng" w="9525">
            <a:solidFill>
              <a:schemeClr val="dk2"/>
            </a:solidFill>
            <a:prstDash val="solid"/>
            <a:round/>
            <a:headEnd len="sm" w="sm" type="none"/>
            <a:tailEnd len="sm" w="sm" type="none"/>
          </a:ln>
        </p:spPr>
      </p:cxnSp>
      <p:pic>
        <p:nvPicPr>
          <p:cNvPr id="145" name="Google Shape;145;p34"/>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sp>
        <p:nvSpPr>
          <p:cNvPr id="146" name="Google Shape;146;p34"/>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12121"/>
              </a:buClr>
              <a:buSzPts val="1800"/>
              <a:buFont typeface="Lato"/>
              <a:buNone/>
              <a:defRPr b="0" i="0" sz="1800" u="none" cap="none" strike="noStrike">
                <a:solidFill>
                  <a:srgbClr val="21212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HLO white background">
  <p:cSld name="1_Title (no subtitle) _1">
    <p:spTree>
      <p:nvGrpSpPr>
        <p:cNvPr id="147" name="Shape 147"/>
        <p:cNvGrpSpPr/>
        <p:nvPr/>
      </p:nvGrpSpPr>
      <p:grpSpPr>
        <a:xfrm>
          <a:off x="0" y="0"/>
          <a:ext cx="0" cy="0"/>
          <a:chOff x="0" y="0"/>
          <a:chExt cx="0" cy="0"/>
        </a:xfrm>
      </p:grpSpPr>
      <p:sp>
        <p:nvSpPr>
          <p:cNvPr id="148" name="Google Shape;148;p35"/>
          <p:cNvSpPr/>
          <p:nvPr/>
        </p:nvSpPr>
        <p:spPr>
          <a:xfrm flipH="1">
            <a:off x="-897405" y="4"/>
            <a:ext cx="846600" cy="9906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49" name="Google Shape;149;p35"/>
          <p:cNvSpPr txBox="1"/>
          <p:nvPr>
            <p:ph idx="1" type="body"/>
          </p:nvPr>
        </p:nvSpPr>
        <p:spPr>
          <a:xfrm>
            <a:off x="355657" y="1124738"/>
            <a:ext cx="10838100" cy="40020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rgbClr val="009193"/>
              </a:buClr>
              <a:buSzPts val="2000"/>
              <a:buFont typeface="Lato"/>
              <a:buChar char="•"/>
              <a:defRPr b="1" i="0" sz="2000">
                <a:latin typeface="Lato"/>
                <a:ea typeface="Lato"/>
                <a:cs typeface="Lato"/>
                <a:sym typeface="Lato"/>
              </a:defRPr>
            </a:lvl1pPr>
            <a:lvl2pPr indent="-355600" lvl="1" marL="914400" algn="l">
              <a:lnSpc>
                <a:spcPct val="100000"/>
              </a:lnSpc>
              <a:spcBef>
                <a:spcPts val="400"/>
              </a:spcBef>
              <a:spcAft>
                <a:spcPts val="0"/>
              </a:spcAft>
              <a:buClr>
                <a:srgbClr val="009193"/>
              </a:buClr>
              <a:buSzPts val="2000"/>
              <a:buFont typeface="Lato"/>
              <a:buChar char="•"/>
              <a:defRPr sz="2000">
                <a:latin typeface="Lato"/>
                <a:ea typeface="Lato"/>
                <a:cs typeface="Lato"/>
                <a:sym typeface="Lato"/>
              </a:defRPr>
            </a:lvl2pPr>
            <a:lvl3pPr indent="-330200" lvl="2" marL="1371600" algn="l">
              <a:lnSpc>
                <a:spcPct val="100000"/>
              </a:lnSpc>
              <a:spcBef>
                <a:spcPts val="320"/>
              </a:spcBef>
              <a:spcAft>
                <a:spcPts val="0"/>
              </a:spcAft>
              <a:buClr>
                <a:srgbClr val="009193"/>
              </a:buClr>
              <a:buSzPts val="1600"/>
              <a:buChar char="•"/>
              <a:defRPr sz="1600">
                <a:latin typeface="Lato"/>
                <a:ea typeface="Lato"/>
                <a:cs typeface="Lato"/>
                <a:sym typeface="Lato"/>
              </a:defRPr>
            </a:lvl3pPr>
            <a:lvl4pPr indent="-342900" lvl="3" marL="1828800" algn="l">
              <a:lnSpc>
                <a:spcPct val="100000"/>
              </a:lnSpc>
              <a:spcBef>
                <a:spcPts val="360"/>
              </a:spcBef>
              <a:spcAft>
                <a:spcPts val="0"/>
              </a:spcAft>
              <a:buClr>
                <a:srgbClr val="009193"/>
              </a:buClr>
              <a:buSzPts val="1800"/>
              <a:buFont typeface="Lato"/>
              <a:buChar char="–"/>
              <a:defRPr>
                <a:latin typeface="Lato"/>
                <a:ea typeface="Lato"/>
                <a:cs typeface="Lato"/>
                <a:sym typeface="Lato"/>
              </a:defRPr>
            </a:lvl4pPr>
            <a:lvl5pPr indent="-342900" lvl="4" marL="2286000" algn="l">
              <a:lnSpc>
                <a:spcPct val="100000"/>
              </a:lnSpc>
              <a:spcBef>
                <a:spcPts val="360"/>
              </a:spcBef>
              <a:spcAft>
                <a:spcPts val="0"/>
              </a:spcAft>
              <a:buClr>
                <a:srgbClr val="009193"/>
              </a:buClr>
              <a:buSzPts val="1800"/>
              <a:buFont typeface="Lato"/>
              <a:buChar char="»"/>
              <a:defRPr>
                <a:latin typeface="Lato"/>
                <a:ea typeface="Lato"/>
                <a:cs typeface="Lato"/>
                <a:sym typeface="Lato"/>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0" name="Google Shape;150;p35"/>
          <p:cNvSpPr txBox="1"/>
          <p:nvPr/>
        </p:nvSpPr>
        <p:spPr>
          <a:xfrm>
            <a:off x="-939808" y="79525"/>
            <a:ext cx="965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Title and Subtitle</a:t>
            </a:r>
            <a:endParaRPr b="0" i="0" sz="900" u="none" cap="none" strike="noStrike">
              <a:solidFill>
                <a:schemeClr val="dk1"/>
              </a:solidFill>
              <a:latin typeface="Calibri"/>
              <a:ea typeface="Calibri"/>
              <a:cs typeface="Calibri"/>
              <a:sym typeface="Calibri"/>
            </a:endParaRPr>
          </a:p>
        </p:txBody>
      </p:sp>
      <p:cxnSp>
        <p:nvCxnSpPr>
          <p:cNvPr id="151" name="Google Shape;151;p35"/>
          <p:cNvCxnSpPr/>
          <p:nvPr/>
        </p:nvCxnSpPr>
        <p:spPr>
          <a:xfrm>
            <a:off x="643256" y="529781"/>
            <a:ext cx="0" cy="0"/>
          </a:xfrm>
          <a:prstGeom prst="straightConnector1">
            <a:avLst/>
          </a:prstGeom>
          <a:noFill/>
          <a:ln cap="flat" cmpd="sng" w="9525">
            <a:solidFill>
              <a:schemeClr val="dk2"/>
            </a:solidFill>
            <a:prstDash val="solid"/>
            <a:round/>
            <a:headEnd len="sm" w="sm" type="none"/>
            <a:tailEnd len="sm" w="sm" type="none"/>
          </a:ln>
        </p:spPr>
      </p:cxnSp>
      <p:cxnSp>
        <p:nvCxnSpPr>
          <p:cNvPr id="152" name="Google Shape;152;p35"/>
          <p:cNvCxnSpPr/>
          <p:nvPr/>
        </p:nvCxnSpPr>
        <p:spPr>
          <a:xfrm>
            <a:off x="500625" y="369575"/>
            <a:ext cx="0" cy="320400"/>
          </a:xfrm>
          <a:prstGeom prst="straightConnector1">
            <a:avLst/>
          </a:prstGeom>
          <a:noFill/>
          <a:ln cap="flat" cmpd="sng" w="38100">
            <a:solidFill>
              <a:schemeClr val="accent1"/>
            </a:solidFill>
            <a:prstDash val="solid"/>
            <a:round/>
            <a:headEnd len="sm" w="sm" type="none"/>
            <a:tailEnd len="sm" w="sm" type="none"/>
          </a:ln>
        </p:spPr>
      </p:cxnSp>
      <p:sp>
        <p:nvSpPr>
          <p:cNvPr id="153" name="Google Shape;153;p35"/>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12121"/>
              </a:buClr>
              <a:buSzPts val="1800"/>
              <a:buFont typeface="Lato"/>
              <a:buNone/>
              <a:defRPr b="0" i="0" sz="1800" u="none" cap="none" strike="noStrike">
                <a:solidFill>
                  <a:srgbClr val="21212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4" name="Google Shape;154;p35"/>
          <p:cNvPicPr preferRelativeResize="0"/>
          <p:nvPr/>
        </p:nvPicPr>
        <p:blipFill rotWithShape="1">
          <a:blip r:embed="rId2">
            <a:alphaModFix/>
          </a:blip>
          <a:srcRect b="0" l="0" r="0" t="0"/>
          <a:stretch/>
        </p:blipFill>
        <p:spPr>
          <a:xfrm>
            <a:off x="10855652" y="5499376"/>
            <a:ext cx="1026398" cy="110112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itle Slide 2">
  <p:cSld name="CUSTOM_7">
    <p:spTree>
      <p:nvGrpSpPr>
        <p:cNvPr id="155" name="Shape 155"/>
        <p:cNvGrpSpPr/>
        <p:nvPr/>
      </p:nvGrpSpPr>
      <p:grpSpPr>
        <a:xfrm>
          <a:off x="0" y="0"/>
          <a:ext cx="0" cy="0"/>
          <a:chOff x="0" y="0"/>
          <a:chExt cx="0" cy="0"/>
        </a:xfrm>
      </p:grpSpPr>
      <p:pic>
        <p:nvPicPr>
          <p:cNvPr id="156" name="Google Shape;156;p36"/>
          <p:cNvPicPr preferRelativeResize="0"/>
          <p:nvPr/>
        </p:nvPicPr>
        <p:blipFill rotWithShape="1">
          <a:blip r:embed="rId2">
            <a:alphaModFix/>
          </a:blip>
          <a:srcRect b="0" l="0" r="0" t="0"/>
          <a:stretch/>
        </p:blipFill>
        <p:spPr>
          <a:xfrm>
            <a:off x="4985687" y="2096250"/>
            <a:ext cx="3671025" cy="3231850"/>
          </a:xfrm>
          <a:prstGeom prst="rect">
            <a:avLst/>
          </a:prstGeom>
          <a:noFill/>
          <a:ln>
            <a:noFill/>
          </a:ln>
        </p:spPr>
      </p:pic>
      <p:pic>
        <p:nvPicPr>
          <p:cNvPr id="157" name="Google Shape;157;p36"/>
          <p:cNvPicPr preferRelativeResize="0"/>
          <p:nvPr/>
        </p:nvPicPr>
        <p:blipFill rotWithShape="1">
          <a:blip r:embed="rId3">
            <a:alphaModFix amt="13000"/>
          </a:blip>
          <a:srcRect b="0" l="0" r="0" t="0"/>
          <a:stretch/>
        </p:blipFill>
        <p:spPr>
          <a:xfrm>
            <a:off x="7410962" y="1038419"/>
            <a:ext cx="4816957" cy="4238358"/>
          </a:xfrm>
          <a:prstGeom prst="rect">
            <a:avLst/>
          </a:prstGeom>
          <a:noFill/>
          <a:ln>
            <a:noFill/>
          </a:ln>
        </p:spPr>
      </p:pic>
      <p:pic>
        <p:nvPicPr>
          <p:cNvPr id="158" name="Google Shape;158;p36"/>
          <p:cNvPicPr preferRelativeResize="0"/>
          <p:nvPr/>
        </p:nvPicPr>
        <p:blipFill rotWithShape="1">
          <a:blip r:embed="rId3">
            <a:alphaModFix/>
          </a:blip>
          <a:srcRect b="0" l="0" r="0" t="0"/>
          <a:stretch/>
        </p:blipFill>
        <p:spPr>
          <a:xfrm>
            <a:off x="6539214" y="1253914"/>
            <a:ext cx="6159493" cy="5419641"/>
          </a:xfrm>
          <a:prstGeom prst="rect">
            <a:avLst/>
          </a:prstGeom>
          <a:noFill/>
          <a:ln>
            <a:noFill/>
          </a:ln>
        </p:spPr>
      </p:pic>
      <p:pic>
        <p:nvPicPr>
          <p:cNvPr id="159" name="Google Shape;159;p36"/>
          <p:cNvPicPr preferRelativeResize="0"/>
          <p:nvPr/>
        </p:nvPicPr>
        <p:blipFill rotWithShape="1">
          <a:blip r:embed="rId4">
            <a:alphaModFix/>
          </a:blip>
          <a:srcRect b="12372" l="0" r="0" t="0"/>
          <a:stretch/>
        </p:blipFill>
        <p:spPr>
          <a:xfrm>
            <a:off x="5666375" y="373960"/>
            <a:ext cx="6753300" cy="6524474"/>
          </a:xfrm>
          <a:prstGeom prst="rect">
            <a:avLst/>
          </a:prstGeom>
          <a:noFill/>
          <a:ln>
            <a:noFill/>
          </a:ln>
        </p:spPr>
      </p:pic>
      <p:pic>
        <p:nvPicPr>
          <p:cNvPr id="160" name="Google Shape;160;p36"/>
          <p:cNvPicPr preferRelativeResize="0"/>
          <p:nvPr/>
        </p:nvPicPr>
        <p:blipFill rotWithShape="1">
          <a:blip r:embed="rId5">
            <a:alphaModFix amt="39000"/>
          </a:blip>
          <a:srcRect b="0" l="0" r="0" t="0"/>
          <a:stretch/>
        </p:blipFill>
        <p:spPr>
          <a:xfrm rot="5027782">
            <a:off x="4791598" y="4271742"/>
            <a:ext cx="3092732" cy="272275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itle slide 3">
  <p:cSld name="CUSTOM_13">
    <p:spTree>
      <p:nvGrpSpPr>
        <p:cNvPr id="161" name="Shape 161"/>
        <p:cNvGrpSpPr/>
        <p:nvPr/>
      </p:nvGrpSpPr>
      <p:grpSpPr>
        <a:xfrm>
          <a:off x="0" y="0"/>
          <a:ext cx="0" cy="0"/>
          <a:chOff x="0" y="0"/>
          <a:chExt cx="0" cy="0"/>
        </a:xfrm>
      </p:grpSpPr>
      <p:pic>
        <p:nvPicPr>
          <p:cNvPr id="162" name="Google Shape;162;p37"/>
          <p:cNvPicPr preferRelativeResize="0"/>
          <p:nvPr/>
        </p:nvPicPr>
        <p:blipFill rotWithShape="1">
          <a:blip r:embed="rId2">
            <a:alphaModFix/>
          </a:blip>
          <a:srcRect b="0" l="0" r="0" t="0"/>
          <a:stretch/>
        </p:blipFill>
        <p:spPr>
          <a:xfrm rot="643707">
            <a:off x="7404081" y="1931296"/>
            <a:ext cx="5122212" cy="4509957"/>
          </a:xfrm>
          <a:prstGeom prst="rect">
            <a:avLst/>
          </a:prstGeom>
          <a:noFill/>
          <a:ln>
            <a:noFill/>
          </a:ln>
        </p:spPr>
      </p:pic>
      <p:pic>
        <p:nvPicPr>
          <p:cNvPr id="163" name="Google Shape;163;p37"/>
          <p:cNvPicPr preferRelativeResize="0"/>
          <p:nvPr/>
        </p:nvPicPr>
        <p:blipFill rotWithShape="1">
          <a:blip r:embed="rId3">
            <a:alphaModFix/>
          </a:blip>
          <a:srcRect b="14437" l="0" r="43879" t="50659"/>
          <a:stretch/>
        </p:blipFill>
        <p:spPr>
          <a:xfrm flipH="1">
            <a:off x="6582776" y="3021707"/>
            <a:ext cx="5609226" cy="3846624"/>
          </a:xfrm>
          <a:prstGeom prst="rect">
            <a:avLst/>
          </a:prstGeom>
          <a:noFill/>
          <a:ln>
            <a:noFill/>
          </a:ln>
        </p:spPr>
      </p:pic>
      <p:pic>
        <p:nvPicPr>
          <p:cNvPr id="164" name="Google Shape;164;p37"/>
          <p:cNvPicPr preferRelativeResize="0"/>
          <p:nvPr/>
        </p:nvPicPr>
        <p:blipFill rotWithShape="1">
          <a:blip r:embed="rId2">
            <a:alphaModFix amt="30000"/>
          </a:blip>
          <a:srcRect b="3129" l="-2760" r="2760" t="-3130"/>
          <a:stretch/>
        </p:blipFill>
        <p:spPr>
          <a:xfrm flipH="1" rot="8099820">
            <a:off x="4935735" y="4644837"/>
            <a:ext cx="2840429" cy="250062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1">
  <p:cSld name="CUSTOM_8">
    <p:spTree>
      <p:nvGrpSpPr>
        <p:cNvPr id="165" name="Shape 165"/>
        <p:cNvGrpSpPr/>
        <p:nvPr/>
      </p:nvGrpSpPr>
      <p:grpSpPr>
        <a:xfrm>
          <a:off x="0" y="0"/>
          <a:ext cx="0" cy="0"/>
          <a:chOff x="0" y="0"/>
          <a:chExt cx="0" cy="0"/>
        </a:xfrm>
      </p:grpSpPr>
      <p:pic>
        <p:nvPicPr>
          <p:cNvPr id="166" name="Google Shape;166;p38"/>
          <p:cNvPicPr preferRelativeResize="0"/>
          <p:nvPr/>
        </p:nvPicPr>
        <p:blipFill rotWithShape="1">
          <a:blip r:embed="rId2">
            <a:alphaModFix amt="37000"/>
          </a:blip>
          <a:srcRect b="135" l="0" r="0" t="0"/>
          <a:stretch/>
        </p:blipFill>
        <p:spPr>
          <a:xfrm rot="9113906">
            <a:off x="7726393" y="1126395"/>
            <a:ext cx="2689794" cy="2363383"/>
          </a:xfrm>
          <a:prstGeom prst="rect">
            <a:avLst/>
          </a:prstGeom>
          <a:noFill/>
          <a:ln>
            <a:noFill/>
          </a:ln>
        </p:spPr>
      </p:pic>
      <p:pic>
        <p:nvPicPr>
          <p:cNvPr id="167" name="Google Shape;167;p38"/>
          <p:cNvPicPr preferRelativeResize="0"/>
          <p:nvPr/>
        </p:nvPicPr>
        <p:blipFill rotWithShape="1">
          <a:blip r:embed="rId3">
            <a:alphaModFix amt="31000"/>
          </a:blip>
          <a:srcRect b="0" l="0" r="0" t="0"/>
          <a:stretch/>
        </p:blipFill>
        <p:spPr>
          <a:xfrm rot="-2886993">
            <a:off x="4548720" y="2873096"/>
            <a:ext cx="3380707" cy="2974635"/>
          </a:xfrm>
          <a:prstGeom prst="rect">
            <a:avLst/>
          </a:prstGeom>
          <a:noFill/>
          <a:ln>
            <a:noFill/>
          </a:ln>
        </p:spPr>
      </p:pic>
      <p:pic>
        <p:nvPicPr>
          <p:cNvPr id="168" name="Google Shape;168;p38"/>
          <p:cNvPicPr preferRelativeResize="0"/>
          <p:nvPr/>
        </p:nvPicPr>
        <p:blipFill rotWithShape="1">
          <a:blip r:embed="rId4">
            <a:alphaModFix/>
          </a:blip>
          <a:srcRect b="0" l="0" r="0" t="0"/>
          <a:stretch/>
        </p:blipFill>
        <p:spPr>
          <a:xfrm>
            <a:off x="6749429" y="1573000"/>
            <a:ext cx="5442560" cy="4791500"/>
          </a:xfrm>
          <a:prstGeom prst="rect">
            <a:avLst/>
          </a:prstGeom>
          <a:noFill/>
          <a:ln>
            <a:noFill/>
          </a:ln>
        </p:spPr>
      </p:pic>
      <p:pic>
        <p:nvPicPr>
          <p:cNvPr id="169" name="Google Shape;169;p38"/>
          <p:cNvPicPr preferRelativeResize="0"/>
          <p:nvPr/>
        </p:nvPicPr>
        <p:blipFill rotWithShape="1">
          <a:blip r:embed="rId5">
            <a:alphaModFix/>
          </a:blip>
          <a:srcRect b="20419" l="0" r="18546" t="29198"/>
          <a:stretch/>
        </p:blipFill>
        <p:spPr>
          <a:xfrm>
            <a:off x="5673761" y="2476195"/>
            <a:ext cx="6516426" cy="4443676"/>
          </a:xfrm>
          <a:prstGeom prst="rect">
            <a:avLst/>
          </a:prstGeom>
          <a:noFill/>
          <a:ln>
            <a:noFill/>
          </a:ln>
        </p:spPr>
      </p:pic>
      <p:pic>
        <p:nvPicPr>
          <p:cNvPr id="170" name="Google Shape;170;p38"/>
          <p:cNvPicPr preferRelativeResize="0"/>
          <p:nvPr/>
        </p:nvPicPr>
        <p:blipFill rotWithShape="1">
          <a:blip r:embed="rId3">
            <a:alphaModFix/>
          </a:blip>
          <a:srcRect b="0" l="0" r="0" t="0"/>
          <a:stretch/>
        </p:blipFill>
        <p:spPr>
          <a:xfrm rot="-955824">
            <a:off x="5211939" y="2685584"/>
            <a:ext cx="2598321" cy="2286212"/>
          </a:xfrm>
          <a:prstGeom prst="rect">
            <a:avLst/>
          </a:prstGeom>
          <a:noFill/>
          <a:ln>
            <a:noFill/>
          </a:ln>
        </p:spPr>
      </p:pic>
      <p:pic>
        <p:nvPicPr>
          <p:cNvPr id="171" name="Google Shape;171;p38"/>
          <p:cNvPicPr preferRelativeResize="0"/>
          <p:nvPr/>
        </p:nvPicPr>
        <p:blipFill rotWithShape="1">
          <a:blip r:embed="rId6">
            <a:alphaModFix amt="61000"/>
          </a:blip>
          <a:srcRect b="0" l="0" r="0" t="0"/>
          <a:stretch/>
        </p:blipFill>
        <p:spPr>
          <a:xfrm>
            <a:off x="4614209" y="4383379"/>
            <a:ext cx="2714112" cy="23881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172" name="Shape 172"/>
        <p:cNvGrpSpPr/>
        <p:nvPr/>
      </p:nvGrpSpPr>
      <p:grpSpPr>
        <a:xfrm>
          <a:off x="0" y="0"/>
          <a:ext cx="0" cy="0"/>
          <a:chOff x="0" y="0"/>
          <a:chExt cx="0" cy="0"/>
        </a:xfrm>
      </p:grpSpPr>
      <p:pic>
        <p:nvPicPr>
          <p:cNvPr id="173" name="Google Shape;173;p39"/>
          <p:cNvPicPr preferRelativeResize="0"/>
          <p:nvPr/>
        </p:nvPicPr>
        <p:blipFill rotWithShape="1">
          <a:blip r:embed="rId2">
            <a:alphaModFix/>
          </a:blip>
          <a:srcRect b="0" l="0" r="0" t="0"/>
          <a:stretch/>
        </p:blipFill>
        <p:spPr>
          <a:xfrm>
            <a:off x="5769349" y="799388"/>
            <a:ext cx="6752824" cy="5945023"/>
          </a:xfrm>
          <a:prstGeom prst="rect">
            <a:avLst/>
          </a:prstGeom>
          <a:noFill/>
          <a:ln>
            <a:noFill/>
          </a:ln>
        </p:spPr>
      </p:pic>
      <p:pic>
        <p:nvPicPr>
          <p:cNvPr id="174" name="Google Shape;174;p39"/>
          <p:cNvPicPr preferRelativeResize="0"/>
          <p:nvPr/>
        </p:nvPicPr>
        <p:blipFill rotWithShape="1">
          <a:blip r:embed="rId3">
            <a:alphaModFix/>
          </a:blip>
          <a:srcRect b="0" l="0" r="0" t="0"/>
          <a:stretch/>
        </p:blipFill>
        <p:spPr>
          <a:xfrm rot="2859701">
            <a:off x="5141995" y="1843865"/>
            <a:ext cx="4014046" cy="3533876"/>
          </a:xfrm>
          <a:prstGeom prst="rect">
            <a:avLst/>
          </a:prstGeom>
          <a:noFill/>
          <a:ln>
            <a:noFill/>
          </a:ln>
        </p:spPr>
      </p:pic>
      <p:pic>
        <p:nvPicPr>
          <p:cNvPr id="175" name="Google Shape;175;p39"/>
          <p:cNvPicPr preferRelativeResize="0"/>
          <p:nvPr/>
        </p:nvPicPr>
        <p:blipFill rotWithShape="1">
          <a:blip r:embed="rId4">
            <a:alphaModFix/>
          </a:blip>
          <a:srcRect b="0" l="0" r="0" t="0"/>
          <a:stretch/>
        </p:blipFill>
        <p:spPr>
          <a:xfrm rot="1640580">
            <a:off x="3422497" y="4474106"/>
            <a:ext cx="2902177" cy="2553576"/>
          </a:xfrm>
          <a:prstGeom prst="rect">
            <a:avLst/>
          </a:prstGeom>
          <a:noFill/>
          <a:ln>
            <a:noFill/>
          </a:ln>
        </p:spPr>
      </p:pic>
      <p:pic>
        <p:nvPicPr>
          <p:cNvPr id="176" name="Google Shape;176;p39"/>
          <p:cNvPicPr preferRelativeResize="0"/>
          <p:nvPr/>
        </p:nvPicPr>
        <p:blipFill rotWithShape="1">
          <a:blip r:embed="rId5">
            <a:alphaModFix amt="25000"/>
          </a:blip>
          <a:srcRect b="0" l="0" r="0" t="0"/>
          <a:stretch/>
        </p:blipFill>
        <p:spPr>
          <a:xfrm>
            <a:off x="3490124" y="2474824"/>
            <a:ext cx="3552302" cy="3125623"/>
          </a:xfrm>
          <a:prstGeom prst="rect">
            <a:avLst/>
          </a:prstGeom>
          <a:noFill/>
          <a:ln>
            <a:noFill/>
          </a:ln>
        </p:spPr>
      </p:pic>
      <p:pic>
        <p:nvPicPr>
          <p:cNvPr id="177" name="Google Shape;177;p39"/>
          <p:cNvPicPr preferRelativeResize="0"/>
          <p:nvPr/>
        </p:nvPicPr>
        <p:blipFill rotWithShape="1">
          <a:blip r:embed="rId6">
            <a:alphaModFix/>
          </a:blip>
          <a:srcRect b="28944" l="0" r="0" t="20178"/>
          <a:stretch/>
        </p:blipFill>
        <p:spPr>
          <a:xfrm>
            <a:off x="3630400" y="1952275"/>
            <a:ext cx="8745449" cy="49057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2">
    <p:spTree>
      <p:nvGrpSpPr>
        <p:cNvPr id="26" name="Shape 2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ote Slide">
  <p:cSld name="Custom Layout">
    <p:bg>
      <p:bgPr>
        <a:solidFill>
          <a:srgbClr val="FFFFFF"/>
        </a:solidFill>
      </p:bgPr>
    </p:bg>
    <p:spTree>
      <p:nvGrpSpPr>
        <p:cNvPr id="178" name="Shape 178"/>
        <p:cNvGrpSpPr/>
        <p:nvPr/>
      </p:nvGrpSpPr>
      <p:grpSpPr>
        <a:xfrm>
          <a:off x="0" y="0"/>
          <a:ext cx="0" cy="0"/>
          <a:chOff x="0" y="0"/>
          <a:chExt cx="0" cy="0"/>
        </a:xfrm>
      </p:grpSpPr>
      <p:pic>
        <p:nvPicPr>
          <p:cNvPr id="179" name="Google Shape;179;p40"/>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sp>
        <p:nvSpPr>
          <p:cNvPr id="180" name="Google Shape;180;p40"/>
          <p:cNvSpPr/>
          <p:nvPr/>
        </p:nvSpPr>
        <p:spPr>
          <a:xfrm>
            <a:off x="4755725" y="485200"/>
            <a:ext cx="2448300" cy="48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 name="Google Shape;181;p40"/>
          <p:cNvPicPr preferRelativeResize="0"/>
          <p:nvPr/>
        </p:nvPicPr>
        <p:blipFill rotWithShape="1">
          <a:blip r:embed="rId3">
            <a:alphaModFix/>
          </a:blip>
          <a:srcRect b="0" l="0" r="0" t="0"/>
          <a:stretch/>
        </p:blipFill>
        <p:spPr>
          <a:xfrm>
            <a:off x="476500" y="600375"/>
            <a:ext cx="1680123" cy="1478325"/>
          </a:xfrm>
          <a:prstGeom prst="rect">
            <a:avLst/>
          </a:prstGeom>
          <a:noFill/>
          <a:ln>
            <a:noFill/>
          </a:ln>
        </p:spPr>
      </p:pic>
      <p:cxnSp>
        <p:nvCxnSpPr>
          <p:cNvPr id="182" name="Google Shape;182;p40"/>
          <p:cNvCxnSpPr/>
          <p:nvPr/>
        </p:nvCxnSpPr>
        <p:spPr>
          <a:xfrm>
            <a:off x="571500" y="2274725"/>
            <a:ext cx="0" cy="4050900"/>
          </a:xfrm>
          <a:prstGeom prst="straightConnector1">
            <a:avLst/>
          </a:prstGeom>
          <a:noFill/>
          <a:ln cap="flat" cmpd="sng" w="9525">
            <a:solidFill>
              <a:schemeClr val="accent1"/>
            </a:solidFill>
            <a:prstDash val="solid"/>
            <a:round/>
            <a:headEnd len="sm" w="sm" type="none"/>
            <a:tailEnd len="sm" w="sm" type="none"/>
          </a:ln>
        </p:spPr>
      </p:cxnSp>
      <p:cxnSp>
        <p:nvCxnSpPr>
          <p:cNvPr id="183" name="Google Shape;183;p40"/>
          <p:cNvCxnSpPr/>
          <p:nvPr/>
        </p:nvCxnSpPr>
        <p:spPr>
          <a:xfrm>
            <a:off x="2417675" y="719675"/>
            <a:ext cx="88338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extLst>
    <p:ext uri="{DCECCB84-F9BA-43D5-87BE-67443E8EF086}">
      <p15:sldGuideLst>
        <p15:guide id="1" pos="360">
          <p15:clr>
            <a:srgbClr val="FA7B17"/>
          </p15:clr>
        </p15:guide>
        <p15:guide id="2" orient="horz" pos="459">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84" name="Shape 184"/>
        <p:cNvGrpSpPr/>
        <p:nvPr/>
      </p:nvGrpSpPr>
      <p:grpSpPr>
        <a:xfrm>
          <a:off x="0" y="0"/>
          <a:ext cx="0" cy="0"/>
          <a:chOff x="0" y="0"/>
          <a:chExt cx="0" cy="0"/>
        </a:xfrm>
      </p:grpSpPr>
      <p:pic>
        <p:nvPicPr>
          <p:cNvPr id="185" name="Google Shape;185;p41"/>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grpSp>
        <p:nvGrpSpPr>
          <p:cNvPr id="186" name="Google Shape;186;p41"/>
          <p:cNvGrpSpPr/>
          <p:nvPr/>
        </p:nvGrpSpPr>
        <p:grpSpPr>
          <a:xfrm>
            <a:off x="-685800" y="1826816"/>
            <a:ext cx="7306411" cy="5834942"/>
            <a:chOff x="-685800" y="1811875"/>
            <a:chExt cx="7306411" cy="5834942"/>
          </a:xfrm>
        </p:grpSpPr>
        <p:pic>
          <p:nvPicPr>
            <p:cNvPr id="187" name="Google Shape;187;p41"/>
            <p:cNvPicPr preferRelativeResize="0"/>
            <p:nvPr/>
          </p:nvPicPr>
          <p:blipFill rotWithShape="1">
            <a:blip r:embed="rId3">
              <a:alphaModFix/>
            </a:blip>
            <a:srcRect b="0" l="0" r="0" t="0"/>
            <a:stretch/>
          </p:blipFill>
          <p:spPr>
            <a:xfrm rot="-2116013">
              <a:off x="2493985" y="3783338"/>
              <a:ext cx="3550125" cy="3125382"/>
            </a:xfrm>
            <a:prstGeom prst="rect">
              <a:avLst/>
            </a:prstGeom>
            <a:noFill/>
            <a:ln>
              <a:noFill/>
            </a:ln>
          </p:spPr>
        </p:pic>
        <p:pic>
          <p:nvPicPr>
            <p:cNvPr id="188" name="Google Shape;188;p41"/>
            <p:cNvPicPr preferRelativeResize="0"/>
            <p:nvPr/>
          </p:nvPicPr>
          <p:blipFill rotWithShape="1">
            <a:blip r:embed="rId4">
              <a:alphaModFix/>
            </a:blip>
            <a:srcRect b="0" l="0" r="0" t="0"/>
            <a:stretch/>
          </p:blipFill>
          <p:spPr>
            <a:xfrm>
              <a:off x="-304793" y="1871232"/>
              <a:ext cx="4953897" cy="4358817"/>
            </a:xfrm>
            <a:prstGeom prst="rect">
              <a:avLst/>
            </a:prstGeom>
            <a:noFill/>
            <a:ln>
              <a:noFill/>
            </a:ln>
          </p:spPr>
        </p:pic>
        <p:pic>
          <p:nvPicPr>
            <p:cNvPr id="189" name="Google Shape;189;p41"/>
            <p:cNvPicPr preferRelativeResize="0"/>
            <p:nvPr/>
          </p:nvPicPr>
          <p:blipFill rotWithShape="1">
            <a:blip r:embed="rId5">
              <a:alphaModFix/>
            </a:blip>
            <a:srcRect b="27943" l="0" r="13858" t="0"/>
            <a:stretch/>
          </p:blipFill>
          <p:spPr>
            <a:xfrm>
              <a:off x="-685800" y="1811875"/>
              <a:ext cx="5471626" cy="5046125"/>
            </a:xfrm>
            <a:prstGeom prst="rect">
              <a:avLst/>
            </a:prstGeom>
            <a:noFill/>
            <a:ln>
              <a:noFill/>
            </a:ln>
          </p:spPr>
        </p:pic>
        <p:pic>
          <p:nvPicPr>
            <p:cNvPr id="190" name="Google Shape;190;p41"/>
            <p:cNvPicPr preferRelativeResize="0"/>
            <p:nvPr/>
          </p:nvPicPr>
          <p:blipFill rotWithShape="1">
            <a:blip r:embed="rId6">
              <a:alphaModFix amt="18000"/>
            </a:blip>
            <a:srcRect b="0" l="0" r="0" t="0"/>
            <a:stretch/>
          </p:blipFill>
          <p:spPr>
            <a:xfrm rot="1671811">
              <a:off x="3428707" y="2822824"/>
              <a:ext cx="2287358" cy="2013724"/>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91" name="Shape 191"/>
        <p:cNvGrpSpPr/>
        <p:nvPr/>
      </p:nvGrpSpPr>
      <p:grpSpPr>
        <a:xfrm>
          <a:off x="0" y="0"/>
          <a:ext cx="0" cy="0"/>
          <a:chOff x="0" y="0"/>
          <a:chExt cx="0" cy="0"/>
        </a:xfrm>
      </p:grpSpPr>
      <p:pic>
        <p:nvPicPr>
          <p:cNvPr id="192" name="Google Shape;192;p42"/>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grpSp>
        <p:nvGrpSpPr>
          <p:cNvPr id="193" name="Google Shape;193;p42"/>
          <p:cNvGrpSpPr/>
          <p:nvPr/>
        </p:nvGrpSpPr>
        <p:grpSpPr>
          <a:xfrm>
            <a:off x="5846372" y="1729885"/>
            <a:ext cx="6780636" cy="5931888"/>
            <a:chOff x="5831431" y="1714944"/>
            <a:chExt cx="6780636" cy="5931888"/>
          </a:xfrm>
        </p:grpSpPr>
        <p:pic>
          <p:nvPicPr>
            <p:cNvPr id="194" name="Google Shape;194;p42"/>
            <p:cNvPicPr preferRelativeResize="0"/>
            <p:nvPr/>
          </p:nvPicPr>
          <p:blipFill rotWithShape="1">
            <a:blip r:embed="rId3">
              <a:alphaModFix/>
            </a:blip>
            <a:srcRect b="0" l="0" r="0" t="0"/>
            <a:stretch/>
          </p:blipFill>
          <p:spPr>
            <a:xfrm>
              <a:off x="7157065" y="1714944"/>
              <a:ext cx="5455002" cy="4799717"/>
            </a:xfrm>
            <a:prstGeom prst="rect">
              <a:avLst/>
            </a:prstGeom>
            <a:noFill/>
            <a:ln>
              <a:noFill/>
            </a:ln>
          </p:spPr>
        </p:pic>
        <p:pic>
          <p:nvPicPr>
            <p:cNvPr id="195" name="Google Shape;195;p42"/>
            <p:cNvPicPr preferRelativeResize="0"/>
            <p:nvPr/>
          </p:nvPicPr>
          <p:blipFill rotWithShape="1">
            <a:blip r:embed="rId4">
              <a:alphaModFix/>
            </a:blip>
            <a:srcRect b="0" l="0" r="0" t="0"/>
            <a:stretch/>
          </p:blipFill>
          <p:spPr>
            <a:xfrm rot="5400000">
              <a:off x="6427949" y="2887509"/>
              <a:ext cx="3207552" cy="2822252"/>
            </a:xfrm>
            <a:prstGeom prst="rect">
              <a:avLst/>
            </a:prstGeom>
            <a:noFill/>
            <a:ln>
              <a:noFill/>
            </a:ln>
          </p:spPr>
        </p:pic>
        <p:pic>
          <p:nvPicPr>
            <p:cNvPr id="196" name="Google Shape;196;p42"/>
            <p:cNvPicPr preferRelativeResize="0"/>
            <p:nvPr/>
          </p:nvPicPr>
          <p:blipFill rotWithShape="1">
            <a:blip r:embed="rId5">
              <a:alphaModFix/>
            </a:blip>
            <a:srcRect b="0" l="0" r="0" t="0"/>
            <a:stretch/>
          </p:blipFill>
          <p:spPr>
            <a:xfrm>
              <a:off x="6876575" y="2857250"/>
              <a:ext cx="5315426" cy="4000750"/>
            </a:xfrm>
            <a:prstGeom prst="rect">
              <a:avLst/>
            </a:prstGeom>
            <a:noFill/>
            <a:ln>
              <a:noFill/>
            </a:ln>
          </p:spPr>
        </p:pic>
        <p:pic>
          <p:nvPicPr>
            <p:cNvPr id="197" name="Google Shape;197;p42"/>
            <p:cNvPicPr preferRelativeResize="0"/>
            <p:nvPr/>
          </p:nvPicPr>
          <p:blipFill rotWithShape="1">
            <a:blip r:embed="rId6">
              <a:alphaModFix amt="20000"/>
            </a:blip>
            <a:srcRect b="0" l="0" r="0" t="0"/>
            <a:stretch/>
          </p:blipFill>
          <p:spPr>
            <a:xfrm rot="1200723">
              <a:off x="6209998" y="4425590"/>
              <a:ext cx="3143026" cy="2766976"/>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198" name="Shape 198"/>
        <p:cNvGrpSpPr/>
        <p:nvPr/>
      </p:nvGrpSpPr>
      <p:grpSpPr>
        <a:xfrm>
          <a:off x="0" y="0"/>
          <a:ext cx="0" cy="0"/>
          <a:chOff x="0" y="0"/>
          <a:chExt cx="0" cy="0"/>
        </a:xfrm>
      </p:grpSpPr>
      <p:pic>
        <p:nvPicPr>
          <p:cNvPr id="199" name="Google Shape;199;p43"/>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grpSp>
        <p:nvGrpSpPr>
          <p:cNvPr id="200" name="Google Shape;200;p43"/>
          <p:cNvGrpSpPr/>
          <p:nvPr/>
        </p:nvGrpSpPr>
        <p:grpSpPr>
          <a:xfrm>
            <a:off x="-320050" y="1598225"/>
            <a:ext cx="7854728" cy="5639894"/>
            <a:chOff x="-320050" y="1598225"/>
            <a:chExt cx="7854728" cy="5639894"/>
          </a:xfrm>
        </p:grpSpPr>
        <p:pic>
          <p:nvPicPr>
            <p:cNvPr id="201" name="Google Shape;201;p43"/>
            <p:cNvPicPr preferRelativeResize="0"/>
            <p:nvPr/>
          </p:nvPicPr>
          <p:blipFill rotWithShape="1">
            <a:blip r:embed="rId3">
              <a:alphaModFix/>
            </a:blip>
            <a:srcRect b="0" l="0" r="0" t="0"/>
            <a:stretch/>
          </p:blipFill>
          <p:spPr>
            <a:xfrm>
              <a:off x="-320050" y="1598225"/>
              <a:ext cx="5977825" cy="5259777"/>
            </a:xfrm>
            <a:prstGeom prst="rect">
              <a:avLst/>
            </a:prstGeom>
            <a:noFill/>
            <a:ln>
              <a:noFill/>
            </a:ln>
          </p:spPr>
        </p:pic>
        <p:pic>
          <p:nvPicPr>
            <p:cNvPr id="202" name="Google Shape;202;p43"/>
            <p:cNvPicPr preferRelativeResize="0"/>
            <p:nvPr/>
          </p:nvPicPr>
          <p:blipFill rotWithShape="1">
            <a:blip r:embed="rId4">
              <a:alphaModFix/>
            </a:blip>
            <a:srcRect b="18720" l="15030" r="0" t="17690"/>
            <a:stretch/>
          </p:blipFill>
          <p:spPr>
            <a:xfrm>
              <a:off x="-26550" y="1781525"/>
              <a:ext cx="6257349" cy="5163050"/>
            </a:xfrm>
            <a:prstGeom prst="rect">
              <a:avLst/>
            </a:prstGeom>
            <a:noFill/>
            <a:ln>
              <a:noFill/>
            </a:ln>
          </p:spPr>
        </p:pic>
        <p:pic>
          <p:nvPicPr>
            <p:cNvPr id="203" name="Google Shape;203;p43"/>
            <p:cNvPicPr preferRelativeResize="0"/>
            <p:nvPr/>
          </p:nvPicPr>
          <p:blipFill rotWithShape="1">
            <a:blip r:embed="rId5">
              <a:alphaModFix/>
            </a:blip>
            <a:srcRect b="0" l="0" r="0" t="0"/>
            <a:stretch/>
          </p:blipFill>
          <p:spPr>
            <a:xfrm>
              <a:off x="4106182" y="4493646"/>
              <a:ext cx="3119124" cy="2744473"/>
            </a:xfrm>
            <a:prstGeom prst="rect">
              <a:avLst/>
            </a:prstGeom>
            <a:noFill/>
            <a:ln>
              <a:noFill/>
            </a:ln>
          </p:spPr>
        </p:pic>
        <p:pic>
          <p:nvPicPr>
            <p:cNvPr id="204" name="Google Shape;204;p43"/>
            <p:cNvPicPr preferRelativeResize="0"/>
            <p:nvPr/>
          </p:nvPicPr>
          <p:blipFill rotWithShape="1">
            <a:blip r:embed="rId5">
              <a:alphaModFix amt="34000"/>
            </a:blip>
            <a:srcRect b="0" l="0" r="0" t="0"/>
            <a:stretch/>
          </p:blipFill>
          <p:spPr>
            <a:xfrm rot="-6212850">
              <a:off x="4275729" y="4004307"/>
              <a:ext cx="3119127" cy="2744474"/>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205" name="Shape 205"/>
        <p:cNvGrpSpPr/>
        <p:nvPr/>
      </p:nvGrpSpPr>
      <p:grpSpPr>
        <a:xfrm>
          <a:off x="0" y="0"/>
          <a:ext cx="0" cy="0"/>
          <a:chOff x="0" y="0"/>
          <a:chExt cx="0" cy="0"/>
        </a:xfrm>
      </p:grpSpPr>
      <p:pic>
        <p:nvPicPr>
          <p:cNvPr id="206" name="Google Shape;206;p44"/>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grpSp>
        <p:nvGrpSpPr>
          <p:cNvPr id="207" name="Google Shape;207;p44"/>
          <p:cNvGrpSpPr/>
          <p:nvPr/>
        </p:nvGrpSpPr>
        <p:grpSpPr>
          <a:xfrm>
            <a:off x="5861359" y="684255"/>
            <a:ext cx="7527495" cy="7324770"/>
            <a:chOff x="7437468" y="2220010"/>
            <a:chExt cx="5630982" cy="5479331"/>
          </a:xfrm>
        </p:grpSpPr>
        <p:pic>
          <p:nvPicPr>
            <p:cNvPr id="208" name="Google Shape;208;p44"/>
            <p:cNvPicPr preferRelativeResize="0"/>
            <p:nvPr/>
          </p:nvPicPr>
          <p:blipFill rotWithShape="1">
            <a:blip r:embed="rId3">
              <a:alphaModFix amt="39000"/>
            </a:blip>
            <a:srcRect b="0" l="0" r="0" t="0"/>
            <a:stretch/>
          </p:blipFill>
          <p:spPr>
            <a:xfrm>
              <a:off x="8627858" y="3009262"/>
              <a:ext cx="1960535" cy="1725998"/>
            </a:xfrm>
            <a:prstGeom prst="rect">
              <a:avLst/>
            </a:prstGeom>
            <a:noFill/>
            <a:ln>
              <a:noFill/>
            </a:ln>
          </p:spPr>
        </p:pic>
        <p:pic>
          <p:nvPicPr>
            <p:cNvPr id="209" name="Google Shape;209;p44"/>
            <p:cNvPicPr preferRelativeResize="0"/>
            <p:nvPr/>
          </p:nvPicPr>
          <p:blipFill rotWithShape="1">
            <a:blip r:embed="rId4">
              <a:alphaModFix/>
            </a:blip>
            <a:srcRect b="0" l="0" r="0" t="0"/>
            <a:stretch/>
          </p:blipFill>
          <p:spPr>
            <a:xfrm rot="2700006">
              <a:off x="8267764" y="3146225"/>
              <a:ext cx="4122042" cy="3626901"/>
            </a:xfrm>
            <a:prstGeom prst="rect">
              <a:avLst/>
            </a:prstGeom>
            <a:noFill/>
            <a:ln>
              <a:noFill/>
            </a:ln>
          </p:spPr>
        </p:pic>
        <p:pic>
          <p:nvPicPr>
            <p:cNvPr id="210" name="Google Shape;210;p44"/>
            <p:cNvPicPr preferRelativeResize="0"/>
            <p:nvPr/>
          </p:nvPicPr>
          <p:blipFill rotWithShape="1">
            <a:blip r:embed="rId5">
              <a:alphaModFix/>
            </a:blip>
            <a:srcRect b="17295" l="6172" r="9381" t="18977"/>
            <a:stretch/>
          </p:blipFill>
          <p:spPr>
            <a:xfrm>
              <a:off x="8189769" y="3527175"/>
              <a:ext cx="3997676" cy="3326201"/>
            </a:xfrm>
            <a:prstGeom prst="rect">
              <a:avLst/>
            </a:prstGeom>
            <a:noFill/>
            <a:ln>
              <a:noFill/>
            </a:ln>
          </p:spPr>
        </p:pic>
        <p:pic>
          <p:nvPicPr>
            <p:cNvPr id="211" name="Google Shape;211;p44"/>
            <p:cNvPicPr preferRelativeResize="0"/>
            <p:nvPr/>
          </p:nvPicPr>
          <p:blipFill rotWithShape="1">
            <a:blip r:embed="rId6">
              <a:alphaModFix amt="70000"/>
            </a:blip>
            <a:srcRect b="0" l="0" r="0" t="0"/>
            <a:stretch/>
          </p:blipFill>
          <p:spPr>
            <a:xfrm>
              <a:off x="7740785" y="5244959"/>
              <a:ext cx="1832259" cy="1613049"/>
            </a:xfrm>
            <a:prstGeom prst="rect">
              <a:avLst/>
            </a:prstGeom>
            <a:noFill/>
            <a:ln>
              <a:noFill/>
            </a:ln>
          </p:spPr>
        </p:pic>
        <p:pic>
          <p:nvPicPr>
            <p:cNvPr id="212" name="Google Shape;212;p44"/>
            <p:cNvPicPr preferRelativeResize="0"/>
            <p:nvPr/>
          </p:nvPicPr>
          <p:blipFill rotWithShape="1">
            <a:blip r:embed="rId7">
              <a:alphaModFix/>
            </a:blip>
            <a:srcRect b="0" l="0" r="0" t="0"/>
            <a:stretch/>
          </p:blipFill>
          <p:spPr>
            <a:xfrm>
              <a:off x="7437468" y="5482388"/>
              <a:ext cx="1587994" cy="1397248"/>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2">
    <p:spTree>
      <p:nvGrpSpPr>
        <p:cNvPr id="213" name="Shape 213"/>
        <p:cNvGrpSpPr/>
        <p:nvPr/>
      </p:nvGrpSpPr>
      <p:grpSpPr>
        <a:xfrm>
          <a:off x="0" y="0"/>
          <a:ext cx="0" cy="0"/>
          <a:chOff x="0" y="0"/>
          <a:chExt cx="0" cy="0"/>
        </a:xfrm>
      </p:grpSpPr>
      <p:grpSp>
        <p:nvGrpSpPr>
          <p:cNvPr id="214" name="Google Shape;214;p45"/>
          <p:cNvGrpSpPr/>
          <p:nvPr/>
        </p:nvGrpSpPr>
        <p:grpSpPr>
          <a:xfrm flipH="1">
            <a:off x="6590216" y="1769444"/>
            <a:ext cx="6028209" cy="5588902"/>
            <a:chOff x="-389412" y="1755074"/>
            <a:chExt cx="6028209" cy="5588902"/>
          </a:xfrm>
        </p:grpSpPr>
        <p:pic>
          <p:nvPicPr>
            <p:cNvPr id="215" name="Google Shape;215;p45"/>
            <p:cNvPicPr preferRelativeResize="0"/>
            <p:nvPr/>
          </p:nvPicPr>
          <p:blipFill rotWithShape="1">
            <a:blip r:embed="rId2">
              <a:alphaModFix amt="16000"/>
            </a:blip>
            <a:srcRect b="0" l="0" r="0" t="0"/>
            <a:stretch/>
          </p:blipFill>
          <p:spPr>
            <a:xfrm>
              <a:off x="-313212" y="1755074"/>
              <a:ext cx="5542876" cy="4879824"/>
            </a:xfrm>
            <a:prstGeom prst="rect">
              <a:avLst/>
            </a:prstGeom>
            <a:noFill/>
            <a:ln>
              <a:noFill/>
            </a:ln>
          </p:spPr>
        </p:pic>
        <p:pic>
          <p:nvPicPr>
            <p:cNvPr id="216" name="Google Shape;216;p45"/>
            <p:cNvPicPr preferRelativeResize="0"/>
            <p:nvPr/>
          </p:nvPicPr>
          <p:blipFill rotWithShape="1">
            <a:blip r:embed="rId2">
              <a:alphaModFix/>
            </a:blip>
            <a:srcRect b="0" l="0" r="0" t="0"/>
            <a:stretch/>
          </p:blipFill>
          <p:spPr>
            <a:xfrm>
              <a:off x="-389412" y="1978175"/>
              <a:ext cx="5542876" cy="4879824"/>
            </a:xfrm>
            <a:prstGeom prst="rect">
              <a:avLst/>
            </a:prstGeom>
            <a:noFill/>
            <a:ln>
              <a:noFill/>
            </a:ln>
          </p:spPr>
        </p:pic>
        <p:pic>
          <p:nvPicPr>
            <p:cNvPr id="217" name="Google Shape;217;p45"/>
            <p:cNvPicPr preferRelativeResize="0"/>
            <p:nvPr/>
          </p:nvPicPr>
          <p:blipFill rotWithShape="1">
            <a:blip r:embed="rId3">
              <a:alphaModFix/>
            </a:blip>
            <a:srcRect b="0" l="0" r="0" t="0"/>
            <a:stretch/>
          </p:blipFill>
          <p:spPr>
            <a:xfrm rot="1004052">
              <a:off x="1907608" y="3949885"/>
              <a:ext cx="3374909" cy="2971131"/>
            </a:xfrm>
            <a:prstGeom prst="rect">
              <a:avLst/>
            </a:prstGeom>
            <a:noFill/>
            <a:ln>
              <a:noFill/>
            </a:ln>
          </p:spPr>
        </p:pic>
        <p:pic>
          <p:nvPicPr>
            <p:cNvPr id="218" name="Google Shape;218;p45"/>
            <p:cNvPicPr preferRelativeResize="0"/>
            <p:nvPr/>
          </p:nvPicPr>
          <p:blipFill rotWithShape="1">
            <a:blip r:embed="rId4">
              <a:alphaModFix/>
            </a:blip>
            <a:srcRect b="16303" l="3864" r="19122" t="17637"/>
            <a:stretch/>
          </p:blipFill>
          <p:spPr>
            <a:xfrm>
              <a:off x="-149287" y="2276580"/>
              <a:ext cx="4844449" cy="4581426"/>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11">
    <p:spTree>
      <p:nvGrpSpPr>
        <p:cNvPr id="219" name="Shape 219"/>
        <p:cNvGrpSpPr/>
        <p:nvPr/>
      </p:nvGrpSpPr>
      <p:grpSpPr>
        <a:xfrm>
          <a:off x="0" y="0"/>
          <a:ext cx="0" cy="0"/>
          <a:chOff x="0" y="0"/>
          <a:chExt cx="0" cy="0"/>
        </a:xfrm>
      </p:grpSpPr>
      <p:grpSp>
        <p:nvGrpSpPr>
          <p:cNvPr id="220" name="Google Shape;220;p46"/>
          <p:cNvGrpSpPr/>
          <p:nvPr/>
        </p:nvGrpSpPr>
        <p:grpSpPr>
          <a:xfrm>
            <a:off x="0" y="3517282"/>
            <a:ext cx="8036677" cy="4102026"/>
            <a:chOff x="0" y="2697088"/>
            <a:chExt cx="9961176" cy="5083684"/>
          </a:xfrm>
        </p:grpSpPr>
        <p:pic>
          <p:nvPicPr>
            <p:cNvPr id="221" name="Google Shape;221;p46"/>
            <p:cNvPicPr preferRelativeResize="0"/>
            <p:nvPr/>
          </p:nvPicPr>
          <p:blipFill rotWithShape="1">
            <a:blip r:embed="rId2">
              <a:alphaModFix/>
            </a:blip>
            <a:srcRect b="0" l="0" r="0" t="0"/>
            <a:stretch/>
          </p:blipFill>
          <p:spPr>
            <a:xfrm>
              <a:off x="4925475" y="2697088"/>
              <a:ext cx="4669327" cy="4110750"/>
            </a:xfrm>
            <a:prstGeom prst="rect">
              <a:avLst/>
            </a:prstGeom>
            <a:noFill/>
            <a:ln>
              <a:noFill/>
            </a:ln>
          </p:spPr>
        </p:pic>
        <p:pic>
          <p:nvPicPr>
            <p:cNvPr id="222" name="Google Shape;222;p46"/>
            <p:cNvPicPr preferRelativeResize="0"/>
            <p:nvPr/>
          </p:nvPicPr>
          <p:blipFill rotWithShape="1">
            <a:blip r:embed="rId3">
              <a:alphaModFix/>
            </a:blip>
            <a:srcRect b="16192" l="0" r="0" t="48904"/>
            <a:stretch/>
          </p:blipFill>
          <p:spPr>
            <a:xfrm>
              <a:off x="0" y="3677775"/>
              <a:ext cx="8264300" cy="3180224"/>
            </a:xfrm>
            <a:prstGeom prst="rect">
              <a:avLst/>
            </a:prstGeom>
            <a:noFill/>
            <a:ln>
              <a:noFill/>
            </a:ln>
          </p:spPr>
        </p:pic>
        <p:pic>
          <p:nvPicPr>
            <p:cNvPr id="223" name="Google Shape;223;p46"/>
            <p:cNvPicPr preferRelativeResize="0"/>
            <p:nvPr/>
          </p:nvPicPr>
          <p:blipFill rotWithShape="1">
            <a:blip r:embed="rId2">
              <a:alphaModFix amt="30000"/>
            </a:blip>
            <a:srcRect b="0" l="0" r="0" t="0"/>
            <a:stretch/>
          </p:blipFill>
          <p:spPr>
            <a:xfrm rot="-8100000">
              <a:off x="6674640" y="4663007"/>
              <a:ext cx="2821519" cy="2483978"/>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224" name="Shape 224"/>
        <p:cNvGrpSpPr/>
        <p:nvPr/>
      </p:nvGrpSpPr>
      <p:grpSpPr>
        <a:xfrm>
          <a:off x="0" y="0"/>
          <a:ext cx="0" cy="0"/>
          <a:chOff x="0" y="0"/>
          <a:chExt cx="0" cy="0"/>
        </a:xfrm>
      </p:grpSpPr>
      <p:grpSp>
        <p:nvGrpSpPr>
          <p:cNvPr id="225" name="Google Shape;225;p47"/>
          <p:cNvGrpSpPr/>
          <p:nvPr/>
        </p:nvGrpSpPr>
        <p:grpSpPr>
          <a:xfrm>
            <a:off x="-292455" y="2273086"/>
            <a:ext cx="6168560" cy="5191413"/>
            <a:chOff x="-240185" y="2806573"/>
            <a:chExt cx="5441087" cy="4579177"/>
          </a:xfrm>
        </p:grpSpPr>
        <p:pic>
          <p:nvPicPr>
            <p:cNvPr id="226" name="Google Shape;226;p47"/>
            <p:cNvPicPr preferRelativeResize="0"/>
            <p:nvPr/>
          </p:nvPicPr>
          <p:blipFill rotWithShape="1">
            <a:blip r:embed="rId2">
              <a:alphaModFix amt="21000"/>
            </a:blip>
            <a:srcRect b="0" l="0" r="0" t="0"/>
            <a:stretch/>
          </p:blipFill>
          <p:spPr>
            <a:xfrm>
              <a:off x="-240185" y="2806573"/>
              <a:ext cx="4345201" cy="3823249"/>
            </a:xfrm>
            <a:prstGeom prst="rect">
              <a:avLst/>
            </a:prstGeom>
            <a:noFill/>
            <a:ln>
              <a:noFill/>
            </a:ln>
          </p:spPr>
        </p:pic>
        <p:pic>
          <p:nvPicPr>
            <p:cNvPr id="227" name="Google Shape;227;p47"/>
            <p:cNvPicPr preferRelativeResize="0"/>
            <p:nvPr/>
          </p:nvPicPr>
          <p:blipFill rotWithShape="1">
            <a:blip r:embed="rId2">
              <a:alphaModFix/>
            </a:blip>
            <a:srcRect b="0" l="0" r="0" t="0"/>
            <a:stretch/>
          </p:blipFill>
          <p:spPr>
            <a:xfrm>
              <a:off x="-240185" y="2970523"/>
              <a:ext cx="4345201" cy="3823249"/>
            </a:xfrm>
            <a:prstGeom prst="rect">
              <a:avLst/>
            </a:prstGeom>
            <a:noFill/>
            <a:ln>
              <a:noFill/>
            </a:ln>
          </p:spPr>
        </p:pic>
        <p:pic>
          <p:nvPicPr>
            <p:cNvPr id="228" name="Google Shape;228;p47"/>
            <p:cNvPicPr preferRelativeResize="0"/>
            <p:nvPr/>
          </p:nvPicPr>
          <p:blipFill rotWithShape="1">
            <a:blip r:embed="rId3">
              <a:alphaModFix/>
            </a:blip>
            <a:srcRect b="29601" l="9306" r="19599" t="11561"/>
            <a:stretch/>
          </p:blipFill>
          <p:spPr>
            <a:xfrm>
              <a:off x="0" y="3434650"/>
              <a:ext cx="3751875" cy="3423351"/>
            </a:xfrm>
            <a:prstGeom prst="rect">
              <a:avLst/>
            </a:prstGeom>
            <a:noFill/>
            <a:ln>
              <a:noFill/>
            </a:ln>
          </p:spPr>
        </p:pic>
        <p:pic>
          <p:nvPicPr>
            <p:cNvPr id="229" name="Google Shape;229;p47"/>
            <p:cNvPicPr preferRelativeResize="0"/>
            <p:nvPr/>
          </p:nvPicPr>
          <p:blipFill rotWithShape="1">
            <a:blip r:embed="rId4">
              <a:alphaModFix amt="37000"/>
            </a:blip>
            <a:srcRect b="0" l="0" r="0" t="0"/>
            <a:stretch/>
          </p:blipFill>
          <p:spPr>
            <a:xfrm rot="-914970">
              <a:off x="2411169" y="4855674"/>
              <a:ext cx="2540488" cy="2235326"/>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Basic Slide with Teal Background">
  <p:cSld name="CUSTOM_4">
    <p:bg>
      <p:bgPr>
        <a:solidFill>
          <a:srgbClr val="009193"/>
        </a:solidFill>
      </p:bgPr>
    </p:bg>
    <p:spTree>
      <p:nvGrpSpPr>
        <p:cNvPr id="230" name="Shape 230"/>
        <p:cNvGrpSpPr/>
        <p:nvPr/>
      </p:nvGrpSpPr>
      <p:grpSpPr>
        <a:xfrm>
          <a:off x="0" y="0"/>
          <a:ext cx="0" cy="0"/>
          <a:chOff x="0" y="0"/>
          <a:chExt cx="0" cy="0"/>
        </a:xfrm>
      </p:grpSpPr>
      <p:cxnSp>
        <p:nvCxnSpPr>
          <p:cNvPr id="231" name="Google Shape;231;p48"/>
          <p:cNvCxnSpPr/>
          <p:nvPr/>
        </p:nvCxnSpPr>
        <p:spPr>
          <a:xfrm>
            <a:off x="609600" y="6556300"/>
            <a:ext cx="11028600" cy="0"/>
          </a:xfrm>
          <a:prstGeom prst="straightConnector1">
            <a:avLst/>
          </a:prstGeom>
          <a:noFill/>
          <a:ln cap="flat" cmpd="sng" w="19050">
            <a:solidFill>
              <a:schemeClr val="lt1"/>
            </a:solidFill>
            <a:prstDash val="solid"/>
            <a:round/>
            <a:headEnd len="sm" w="sm" type="none"/>
            <a:tailEnd len="sm" w="sm" type="none"/>
          </a:ln>
        </p:spPr>
      </p:cxnSp>
      <p:sp>
        <p:nvSpPr>
          <p:cNvPr id="232" name="Google Shape;232;p48"/>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233" name="Google Shape;233;p48"/>
          <p:cNvCxnSpPr/>
          <p:nvPr/>
        </p:nvCxnSpPr>
        <p:spPr>
          <a:xfrm>
            <a:off x="500625" y="369575"/>
            <a:ext cx="0" cy="320400"/>
          </a:xfrm>
          <a:prstGeom prst="straightConnector1">
            <a:avLst/>
          </a:prstGeom>
          <a:noFill/>
          <a:ln cap="flat" cmpd="sng" w="38100">
            <a:solidFill>
              <a:schemeClr val="lt1"/>
            </a:solidFill>
            <a:prstDash val="solid"/>
            <a:round/>
            <a:headEnd len="sm" w="sm" type="none"/>
            <a:tailEnd len="sm" w="sm" type="none"/>
          </a:ln>
        </p:spPr>
      </p:cxnSp>
      <p:cxnSp>
        <p:nvCxnSpPr>
          <p:cNvPr id="234" name="Google Shape;234;p48"/>
          <p:cNvCxnSpPr/>
          <p:nvPr/>
        </p:nvCxnSpPr>
        <p:spPr>
          <a:xfrm>
            <a:off x="11694375" y="559825"/>
            <a:ext cx="0" cy="5872200"/>
          </a:xfrm>
          <a:prstGeom prst="straightConnector1">
            <a:avLst/>
          </a:prstGeom>
          <a:noFill/>
          <a:ln cap="flat" cmpd="sng" w="19050">
            <a:solidFill>
              <a:schemeClr val="lt1"/>
            </a:solidFill>
            <a:prstDash val="solid"/>
            <a:round/>
            <a:headEnd len="sm" w="sm" type="none"/>
            <a:tailEnd len="sm" w="sm" type="none"/>
          </a:ln>
        </p:spPr>
      </p:cxnSp>
      <p:pic>
        <p:nvPicPr>
          <p:cNvPr id="235" name="Google Shape;235;p48"/>
          <p:cNvPicPr preferRelativeResize="0"/>
          <p:nvPr/>
        </p:nvPicPr>
        <p:blipFill rotWithShape="1">
          <a:blip r:embed="rId2">
            <a:alphaModFix/>
          </a:blip>
          <a:srcRect b="0" l="0" r="0" t="0"/>
          <a:stretch/>
        </p:blipFill>
        <p:spPr>
          <a:xfrm>
            <a:off x="11255600" y="6286458"/>
            <a:ext cx="683376" cy="466591"/>
          </a:xfrm>
          <a:prstGeom prst="rect">
            <a:avLst/>
          </a:prstGeom>
          <a:noFill/>
          <a:ln>
            <a:noFill/>
          </a:ln>
        </p:spPr>
      </p:pic>
      <p:sp>
        <p:nvSpPr>
          <p:cNvPr id="236" name="Google Shape;236;p48"/>
          <p:cNvSpPr txBox="1"/>
          <p:nvPr>
            <p:ph idx="1" type="body"/>
          </p:nvPr>
        </p:nvSpPr>
        <p:spPr>
          <a:xfrm>
            <a:off x="355657" y="1124738"/>
            <a:ext cx="10838100" cy="40020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chemeClr val="lt1"/>
              </a:buClr>
              <a:buSzPts val="2000"/>
              <a:buFont typeface="Lato"/>
              <a:buChar char="•"/>
              <a:defRPr b="1" i="0" sz="2000">
                <a:solidFill>
                  <a:schemeClr val="lt1"/>
                </a:solidFill>
                <a:latin typeface="Lato"/>
                <a:ea typeface="Lato"/>
                <a:cs typeface="Lato"/>
                <a:sym typeface="Lato"/>
              </a:defRPr>
            </a:lvl1pPr>
            <a:lvl2pPr indent="-355600" lvl="1" marL="914400" algn="l">
              <a:lnSpc>
                <a:spcPct val="100000"/>
              </a:lnSpc>
              <a:spcBef>
                <a:spcPts val="400"/>
              </a:spcBef>
              <a:spcAft>
                <a:spcPts val="0"/>
              </a:spcAft>
              <a:buClr>
                <a:schemeClr val="lt1"/>
              </a:buClr>
              <a:buSzPts val="2000"/>
              <a:buFont typeface="Lato"/>
              <a:buChar char="•"/>
              <a:defRPr sz="2000">
                <a:solidFill>
                  <a:schemeClr val="lt1"/>
                </a:solidFill>
                <a:latin typeface="Lato"/>
                <a:ea typeface="Lato"/>
                <a:cs typeface="Lato"/>
                <a:sym typeface="Lato"/>
              </a:defRPr>
            </a:lvl2pPr>
            <a:lvl3pPr indent="-330200" lvl="2" marL="1371600" algn="l">
              <a:lnSpc>
                <a:spcPct val="100000"/>
              </a:lnSpc>
              <a:spcBef>
                <a:spcPts val="320"/>
              </a:spcBef>
              <a:spcAft>
                <a:spcPts val="0"/>
              </a:spcAft>
              <a:buClr>
                <a:schemeClr val="lt1"/>
              </a:buClr>
              <a:buSzPts val="1600"/>
              <a:buChar char="•"/>
              <a:defRPr sz="1600">
                <a:solidFill>
                  <a:schemeClr val="lt1"/>
                </a:solidFill>
                <a:latin typeface="Lato"/>
                <a:ea typeface="Lato"/>
                <a:cs typeface="Lato"/>
                <a:sym typeface="Lato"/>
              </a:defRPr>
            </a:lvl3pPr>
            <a:lvl4pPr indent="-342900" lvl="3" marL="1828800" algn="l">
              <a:lnSpc>
                <a:spcPct val="100000"/>
              </a:lnSpc>
              <a:spcBef>
                <a:spcPts val="360"/>
              </a:spcBef>
              <a:spcAft>
                <a:spcPts val="0"/>
              </a:spcAft>
              <a:buClr>
                <a:schemeClr val="lt1"/>
              </a:buClr>
              <a:buSzPts val="1800"/>
              <a:buFont typeface="Lato"/>
              <a:buChar char="–"/>
              <a:defRPr>
                <a:solidFill>
                  <a:schemeClr val="lt1"/>
                </a:solidFill>
                <a:latin typeface="Lato"/>
                <a:ea typeface="Lato"/>
                <a:cs typeface="Lato"/>
                <a:sym typeface="Lato"/>
              </a:defRPr>
            </a:lvl4pPr>
            <a:lvl5pPr indent="-342900" lvl="4" marL="2286000" algn="l">
              <a:lnSpc>
                <a:spcPct val="100000"/>
              </a:lnSpc>
              <a:spcBef>
                <a:spcPts val="360"/>
              </a:spcBef>
              <a:spcAft>
                <a:spcPts val="0"/>
              </a:spcAft>
              <a:buClr>
                <a:schemeClr val="lt1"/>
              </a:buClr>
              <a:buSzPts val="1800"/>
              <a:buFont typeface="Lato"/>
              <a:buChar char="»"/>
              <a:defRPr>
                <a:solidFill>
                  <a:schemeClr val="lt1"/>
                </a:solidFill>
                <a:latin typeface="Lato"/>
                <a:ea typeface="Lato"/>
                <a:cs typeface="Lato"/>
                <a:sym typeface="Lato"/>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asic Slide with Yellow Line">
  <p:cSld name="CUSTOM_5">
    <p:spTree>
      <p:nvGrpSpPr>
        <p:cNvPr id="237" name="Shape 237"/>
        <p:cNvGrpSpPr/>
        <p:nvPr/>
      </p:nvGrpSpPr>
      <p:grpSpPr>
        <a:xfrm>
          <a:off x="0" y="0"/>
          <a:ext cx="0" cy="0"/>
          <a:chOff x="0" y="0"/>
          <a:chExt cx="0" cy="0"/>
        </a:xfrm>
      </p:grpSpPr>
      <p:cxnSp>
        <p:nvCxnSpPr>
          <p:cNvPr id="238" name="Google Shape;238;p49"/>
          <p:cNvCxnSpPr/>
          <p:nvPr/>
        </p:nvCxnSpPr>
        <p:spPr>
          <a:xfrm>
            <a:off x="609600" y="6556300"/>
            <a:ext cx="11028600" cy="0"/>
          </a:xfrm>
          <a:prstGeom prst="straightConnector1">
            <a:avLst/>
          </a:prstGeom>
          <a:noFill/>
          <a:ln cap="flat" cmpd="sng" w="19050">
            <a:solidFill>
              <a:schemeClr val="accent1"/>
            </a:solidFill>
            <a:prstDash val="solid"/>
            <a:round/>
            <a:headEnd len="sm" w="sm" type="none"/>
            <a:tailEnd len="sm" w="sm" type="none"/>
          </a:ln>
        </p:spPr>
      </p:cxnSp>
      <p:cxnSp>
        <p:nvCxnSpPr>
          <p:cNvPr id="239" name="Google Shape;239;p49"/>
          <p:cNvCxnSpPr/>
          <p:nvPr/>
        </p:nvCxnSpPr>
        <p:spPr>
          <a:xfrm>
            <a:off x="11694375" y="559825"/>
            <a:ext cx="0" cy="5872200"/>
          </a:xfrm>
          <a:prstGeom prst="straightConnector1">
            <a:avLst/>
          </a:prstGeom>
          <a:noFill/>
          <a:ln cap="flat" cmpd="sng" w="19050">
            <a:solidFill>
              <a:schemeClr val="accent1"/>
            </a:solidFill>
            <a:prstDash val="solid"/>
            <a:round/>
            <a:headEnd len="sm" w="sm" type="none"/>
            <a:tailEnd len="sm" w="sm" type="none"/>
          </a:ln>
        </p:spPr>
      </p:cxnSp>
      <p:pic>
        <p:nvPicPr>
          <p:cNvPr id="240" name="Google Shape;240;p49"/>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cxnSp>
        <p:nvCxnSpPr>
          <p:cNvPr id="241" name="Google Shape;241;p49"/>
          <p:cNvCxnSpPr/>
          <p:nvPr/>
        </p:nvCxnSpPr>
        <p:spPr>
          <a:xfrm>
            <a:off x="500625" y="369575"/>
            <a:ext cx="0" cy="320400"/>
          </a:xfrm>
          <a:prstGeom prst="straightConnector1">
            <a:avLst/>
          </a:prstGeom>
          <a:noFill/>
          <a:ln cap="flat" cmpd="sng" w="38100">
            <a:solidFill>
              <a:schemeClr val="accent1"/>
            </a:solidFill>
            <a:prstDash val="solid"/>
            <a:round/>
            <a:headEnd len="sm" w="sm" type="none"/>
            <a:tailEnd len="sm" w="sm" type="none"/>
          </a:ln>
        </p:spPr>
      </p:cxnSp>
      <p:sp>
        <p:nvSpPr>
          <p:cNvPr id="242" name="Google Shape;242;p49"/>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62626"/>
              </a:buClr>
              <a:buSzPts val="1800"/>
              <a:buFont typeface="Lato"/>
              <a:buNone/>
              <a:defRPr b="0" i="0" sz="1800" u="none" cap="none" strike="noStrike">
                <a:solidFill>
                  <a:srgbClr val="262626"/>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3" name="Google Shape;243;p49"/>
          <p:cNvSpPr txBox="1"/>
          <p:nvPr>
            <p:ph idx="1" type="body"/>
          </p:nvPr>
        </p:nvSpPr>
        <p:spPr>
          <a:xfrm>
            <a:off x="355657" y="1124738"/>
            <a:ext cx="10838100" cy="40020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rgbClr val="009193"/>
              </a:buClr>
              <a:buSzPts val="2000"/>
              <a:buFont typeface="Lato"/>
              <a:buChar char="•"/>
              <a:defRPr b="1" i="0" sz="2000">
                <a:latin typeface="Lato"/>
                <a:ea typeface="Lato"/>
                <a:cs typeface="Lato"/>
                <a:sym typeface="Lato"/>
              </a:defRPr>
            </a:lvl1pPr>
            <a:lvl2pPr indent="-355600" lvl="1" marL="914400" algn="l">
              <a:lnSpc>
                <a:spcPct val="100000"/>
              </a:lnSpc>
              <a:spcBef>
                <a:spcPts val="400"/>
              </a:spcBef>
              <a:spcAft>
                <a:spcPts val="0"/>
              </a:spcAft>
              <a:buClr>
                <a:srgbClr val="009193"/>
              </a:buClr>
              <a:buSzPts val="2000"/>
              <a:buFont typeface="Lato"/>
              <a:buChar char="•"/>
              <a:defRPr sz="2000">
                <a:latin typeface="Lato"/>
                <a:ea typeface="Lato"/>
                <a:cs typeface="Lato"/>
                <a:sym typeface="Lato"/>
              </a:defRPr>
            </a:lvl2pPr>
            <a:lvl3pPr indent="-330200" lvl="2" marL="1371600" algn="l">
              <a:lnSpc>
                <a:spcPct val="100000"/>
              </a:lnSpc>
              <a:spcBef>
                <a:spcPts val="320"/>
              </a:spcBef>
              <a:spcAft>
                <a:spcPts val="0"/>
              </a:spcAft>
              <a:buClr>
                <a:srgbClr val="009193"/>
              </a:buClr>
              <a:buSzPts val="1600"/>
              <a:buChar char="•"/>
              <a:defRPr sz="1600">
                <a:latin typeface="Lato"/>
                <a:ea typeface="Lato"/>
                <a:cs typeface="Lato"/>
                <a:sym typeface="Lato"/>
              </a:defRPr>
            </a:lvl3pPr>
            <a:lvl4pPr indent="-342900" lvl="3" marL="1828800" algn="l">
              <a:lnSpc>
                <a:spcPct val="100000"/>
              </a:lnSpc>
              <a:spcBef>
                <a:spcPts val="360"/>
              </a:spcBef>
              <a:spcAft>
                <a:spcPts val="0"/>
              </a:spcAft>
              <a:buClr>
                <a:srgbClr val="009193"/>
              </a:buClr>
              <a:buSzPts val="1800"/>
              <a:buFont typeface="Lato"/>
              <a:buChar char="–"/>
              <a:defRPr>
                <a:latin typeface="Lato"/>
                <a:ea typeface="Lato"/>
                <a:cs typeface="Lato"/>
                <a:sym typeface="Lato"/>
              </a:defRPr>
            </a:lvl4pPr>
            <a:lvl5pPr indent="-342900" lvl="4" marL="2286000" algn="l">
              <a:lnSpc>
                <a:spcPct val="100000"/>
              </a:lnSpc>
              <a:spcBef>
                <a:spcPts val="360"/>
              </a:spcBef>
              <a:spcAft>
                <a:spcPts val="0"/>
              </a:spcAft>
              <a:buClr>
                <a:srgbClr val="009193"/>
              </a:buClr>
              <a:buSzPts val="1800"/>
              <a:buFont typeface="Lato"/>
              <a:buChar char="»"/>
              <a:defRPr>
                <a:latin typeface="Lato"/>
                <a:ea typeface="Lato"/>
                <a:cs typeface="Lato"/>
                <a:sym typeface="Lato"/>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HLO background">
  <p:cSld name="CUSTOM_15">
    <p:bg>
      <p:bgPr>
        <a:solidFill>
          <a:schemeClr val="dk1"/>
        </a:solidFill>
      </p:bgPr>
    </p:bg>
    <p:spTree>
      <p:nvGrpSpPr>
        <p:cNvPr id="27" name="Shape 27"/>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61" name="Shape 261"/>
        <p:cNvGrpSpPr/>
        <p:nvPr/>
      </p:nvGrpSpPr>
      <p:grpSpPr>
        <a:xfrm>
          <a:off x="0" y="0"/>
          <a:ext cx="0" cy="0"/>
          <a:chOff x="0" y="0"/>
          <a:chExt cx="0" cy="0"/>
        </a:xfrm>
      </p:grpSpPr>
      <p:grpSp>
        <p:nvGrpSpPr>
          <p:cNvPr id="262" name="Google Shape;262;g2efc1a05338_0_364"/>
          <p:cNvGrpSpPr/>
          <p:nvPr/>
        </p:nvGrpSpPr>
        <p:grpSpPr>
          <a:xfrm>
            <a:off x="-104" y="-8467"/>
            <a:ext cx="12192237" cy="6866580"/>
            <a:chOff x="-104" y="-8467"/>
            <a:chExt cx="12192237" cy="6866580"/>
          </a:xfrm>
        </p:grpSpPr>
        <p:cxnSp>
          <p:nvCxnSpPr>
            <p:cNvPr id="263" name="Google Shape;263;g2efc1a05338_0_364"/>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64" name="Google Shape;264;g2efc1a05338_0_364"/>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265" name="Google Shape;265;g2efc1a05338_0_36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266" name="Google Shape;266;g2efc1a05338_0_364"/>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67" name="Google Shape;267;g2efc1a05338_0_364"/>
            <p:cNvSpPr/>
            <p:nvPr/>
          </p:nvSpPr>
          <p:spPr>
            <a:xfrm>
              <a:off x="8932333" y="3048000"/>
              <a:ext cx="3259800" cy="3810000"/>
            </a:xfrm>
            <a:prstGeom prst="triangle">
              <a:avLst>
                <a:gd fmla="val 100000" name="adj"/>
              </a:avLst>
            </a:prstGeom>
            <a:solidFill>
              <a:schemeClr val="accent2">
                <a:alpha val="717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fc1a05338_0_364"/>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0"/>
              </a:srgbClr>
            </a:solidFill>
            <a:ln>
              <a:noFill/>
            </a:ln>
          </p:spPr>
        </p:sp>
        <p:sp>
          <p:nvSpPr>
            <p:cNvPr id="269" name="Google Shape;269;g2efc1a05338_0_364"/>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0"/>
              </a:srgbClr>
            </a:solidFill>
            <a:ln>
              <a:noFill/>
            </a:ln>
          </p:spPr>
        </p:sp>
        <p:sp>
          <p:nvSpPr>
            <p:cNvPr id="270" name="Google Shape;270;g2efc1a05338_0_364"/>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271" name="Google Shape;271;g2efc1a05338_0_364"/>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efc1a05338_0_364"/>
            <p:cNvSpPr/>
            <p:nvPr/>
          </p:nvSpPr>
          <p:spPr>
            <a:xfrm rot="10800000">
              <a:off x="-104" y="54"/>
              <a:ext cx="842700" cy="5666100"/>
            </a:xfrm>
            <a:prstGeom prst="triangle">
              <a:avLst>
                <a:gd fmla="val 100000" name="adj"/>
              </a:avLst>
            </a:prstGeom>
            <a:solidFill>
              <a:schemeClr val="accent1">
                <a:alpha val="847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g2efc1a05338_0_364"/>
          <p:cNvSpPr txBox="1"/>
          <p:nvPr>
            <p:ph type="ctrTitle"/>
          </p:nvPr>
        </p:nvSpPr>
        <p:spPr>
          <a:xfrm>
            <a:off x="1507067" y="2404534"/>
            <a:ext cx="7767000" cy="1646400"/>
          </a:xfrm>
          <a:prstGeom prst="rect">
            <a:avLst/>
          </a:prstGeom>
          <a:noFill/>
          <a:ln>
            <a:noFill/>
          </a:ln>
        </p:spPr>
        <p:txBody>
          <a:bodyPr anchorCtr="0" anchor="b" bIns="45700" lIns="91425" spcFirstLastPara="1" rIns="91425" wrap="square" tIns="45700">
            <a:noAutofit/>
          </a:bodyPr>
          <a:lstStyle>
            <a:lvl1pPr lvl="0" rtl="0" algn="r">
              <a:spcBef>
                <a:spcPts val="0"/>
              </a:spcBef>
              <a:spcAft>
                <a:spcPts val="0"/>
              </a:spcAft>
              <a:buClr>
                <a:schemeClr val="accent1"/>
              </a:buClr>
              <a:buSzPts val="5400"/>
              <a:buFont typeface="Trebuchet MS"/>
              <a:buNone/>
              <a:defRPr sz="5400">
                <a:solidFill>
                  <a:schemeClr val="accen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4" name="Google Shape;274;g2efc1a05338_0_364"/>
          <p:cNvSpPr txBox="1"/>
          <p:nvPr>
            <p:ph idx="1" type="subTitle"/>
          </p:nvPr>
        </p:nvSpPr>
        <p:spPr>
          <a:xfrm>
            <a:off x="1507067" y="4050833"/>
            <a:ext cx="7767000" cy="1096800"/>
          </a:xfrm>
          <a:prstGeom prst="rect">
            <a:avLst/>
          </a:prstGeom>
          <a:noFill/>
          <a:ln>
            <a:noFill/>
          </a:ln>
        </p:spPr>
        <p:txBody>
          <a:bodyPr anchorCtr="0" anchor="t" bIns="45700" lIns="91425" spcFirstLastPara="1" rIns="91425" wrap="square" tIns="45700">
            <a:normAutofit/>
          </a:bodyPr>
          <a:lstStyle>
            <a:lvl1pPr lvl="0" rtl="0" algn="r">
              <a:spcBef>
                <a:spcPts val="1000"/>
              </a:spcBef>
              <a:spcAft>
                <a:spcPts val="0"/>
              </a:spcAft>
              <a:buSzPts val="1440"/>
              <a:buNone/>
              <a:defRPr>
                <a:solidFill>
                  <a:srgbClr val="7F7F7F"/>
                </a:solidFill>
              </a:defRPr>
            </a:lvl1pPr>
            <a:lvl2pPr lvl="1" rtl="0" algn="ctr">
              <a:spcBef>
                <a:spcPts val="1000"/>
              </a:spcBef>
              <a:spcAft>
                <a:spcPts val="0"/>
              </a:spcAft>
              <a:buSzPts val="1280"/>
              <a:buNone/>
              <a:defRPr>
                <a:solidFill>
                  <a:srgbClr val="888888"/>
                </a:solidFill>
              </a:defRPr>
            </a:lvl2pPr>
            <a:lvl3pPr lvl="2" rtl="0" algn="ctr">
              <a:spcBef>
                <a:spcPts val="1000"/>
              </a:spcBef>
              <a:spcAft>
                <a:spcPts val="0"/>
              </a:spcAft>
              <a:buSzPts val="1120"/>
              <a:buNone/>
              <a:defRPr>
                <a:solidFill>
                  <a:srgbClr val="888888"/>
                </a:solidFill>
              </a:defRPr>
            </a:lvl3pPr>
            <a:lvl4pPr lvl="3" rtl="0" algn="ctr">
              <a:spcBef>
                <a:spcPts val="1000"/>
              </a:spcBef>
              <a:spcAft>
                <a:spcPts val="0"/>
              </a:spcAft>
              <a:buSzPts val="960"/>
              <a:buNone/>
              <a:defRPr>
                <a:solidFill>
                  <a:srgbClr val="888888"/>
                </a:solidFill>
              </a:defRPr>
            </a:lvl4pPr>
            <a:lvl5pPr lvl="4" rtl="0" algn="ctr">
              <a:spcBef>
                <a:spcPts val="1000"/>
              </a:spcBef>
              <a:spcAft>
                <a:spcPts val="0"/>
              </a:spcAft>
              <a:buSzPts val="960"/>
              <a:buNone/>
              <a:defRPr>
                <a:solidFill>
                  <a:srgbClr val="888888"/>
                </a:solidFill>
              </a:defRPr>
            </a:lvl5pPr>
            <a:lvl6pPr lvl="5" rtl="0" algn="ctr">
              <a:spcBef>
                <a:spcPts val="1000"/>
              </a:spcBef>
              <a:spcAft>
                <a:spcPts val="0"/>
              </a:spcAft>
              <a:buSzPts val="960"/>
              <a:buNone/>
              <a:defRPr>
                <a:solidFill>
                  <a:srgbClr val="888888"/>
                </a:solidFill>
              </a:defRPr>
            </a:lvl6pPr>
            <a:lvl7pPr lvl="6" rtl="0" algn="ctr">
              <a:spcBef>
                <a:spcPts val="1000"/>
              </a:spcBef>
              <a:spcAft>
                <a:spcPts val="0"/>
              </a:spcAft>
              <a:buSzPts val="960"/>
              <a:buNone/>
              <a:defRPr>
                <a:solidFill>
                  <a:srgbClr val="888888"/>
                </a:solidFill>
              </a:defRPr>
            </a:lvl7pPr>
            <a:lvl8pPr lvl="7" rtl="0" algn="ctr">
              <a:spcBef>
                <a:spcPts val="1000"/>
              </a:spcBef>
              <a:spcAft>
                <a:spcPts val="0"/>
              </a:spcAft>
              <a:buSzPts val="960"/>
              <a:buNone/>
              <a:defRPr>
                <a:solidFill>
                  <a:srgbClr val="888888"/>
                </a:solidFill>
              </a:defRPr>
            </a:lvl8pPr>
            <a:lvl9pPr lvl="8" rtl="0" algn="ctr">
              <a:spcBef>
                <a:spcPts val="1000"/>
              </a:spcBef>
              <a:spcAft>
                <a:spcPts val="0"/>
              </a:spcAft>
              <a:buSzPts val="960"/>
              <a:buNone/>
              <a:defRPr>
                <a:solidFill>
                  <a:srgbClr val="888888"/>
                </a:solidFill>
              </a:defRPr>
            </a:lvl9pPr>
          </a:lstStyle>
          <a:p/>
        </p:txBody>
      </p:sp>
      <p:sp>
        <p:nvSpPr>
          <p:cNvPr id="275" name="Google Shape;275;g2efc1a05338_0_36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6" name="Google Shape;276;g2efc1a05338_0_36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7" name="Google Shape;277;g2efc1a05338_0_364"/>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8" name="Shape 278"/>
        <p:cNvGrpSpPr/>
        <p:nvPr/>
      </p:nvGrpSpPr>
      <p:grpSpPr>
        <a:xfrm>
          <a:off x="0" y="0"/>
          <a:ext cx="0" cy="0"/>
          <a:chOff x="0" y="0"/>
          <a:chExt cx="0" cy="0"/>
        </a:xfrm>
      </p:grpSpPr>
      <p:sp>
        <p:nvSpPr>
          <p:cNvPr id="279" name="Google Shape;279;g2efc1a05338_0_381"/>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0" name="Google Shape;280;g2efc1a05338_0_381"/>
          <p:cNvSpPr txBox="1"/>
          <p:nvPr>
            <p:ph idx="1" type="body"/>
          </p:nvPr>
        </p:nvSpPr>
        <p:spPr>
          <a:xfrm>
            <a:off x="677334" y="2160589"/>
            <a:ext cx="4184100" cy="3880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281" name="Google Shape;281;g2efc1a05338_0_381"/>
          <p:cNvSpPr txBox="1"/>
          <p:nvPr>
            <p:ph idx="2" type="body"/>
          </p:nvPr>
        </p:nvSpPr>
        <p:spPr>
          <a:xfrm>
            <a:off x="5089970" y="2160589"/>
            <a:ext cx="4184100" cy="3880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282" name="Google Shape;282;g2efc1a05338_0_381"/>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3" name="Google Shape;283;g2efc1a05338_0_381"/>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4" name="Google Shape;284;g2efc1a05338_0_38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5" name="Shape 285"/>
        <p:cNvGrpSpPr/>
        <p:nvPr/>
      </p:nvGrpSpPr>
      <p:grpSpPr>
        <a:xfrm>
          <a:off x="0" y="0"/>
          <a:ext cx="0" cy="0"/>
          <a:chOff x="0" y="0"/>
          <a:chExt cx="0" cy="0"/>
        </a:xfrm>
      </p:grpSpPr>
      <p:sp>
        <p:nvSpPr>
          <p:cNvPr id="286" name="Google Shape;286;g2efc1a05338_0_388"/>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3600"/>
              <a:buFont typeface="Trebuchet MS"/>
              <a:buNone/>
              <a:defRPr sz="36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7" name="Google Shape;287;g2efc1a05338_0_388"/>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288" name="Google Shape;288;g2efc1a05338_0_388"/>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9" name="Google Shape;289;g2efc1a05338_0_388"/>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0" name="Google Shape;290;g2efc1a05338_0_38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1" name="Shape 291"/>
        <p:cNvGrpSpPr/>
        <p:nvPr/>
      </p:nvGrpSpPr>
      <p:grpSpPr>
        <a:xfrm>
          <a:off x="0" y="0"/>
          <a:ext cx="0" cy="0"/>
          <a:chOff x="0" y="0"/>
          <a:chExt cx="0" cy="0"/>
        </a:xfrm>
      </p:grpSpPr>
      <p:sp>
        <p:nvSpPr>
          <p:cNvPr id="292" name="Google Shape;292;g2efc1a05338_0_394"/>
          <p:cNvSpPr txBox="1"/>
          <p:nvPr>
            <p:ph type="title"/>
          </p:nvPr>
        </p:nvSpPr>
        <p:spPr>
          <a:xfrm>
            <a:off x="677335" y="2700867"/>
            <a:ext cx="8596800" cy="182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accent1"/>
              </a:buClr>
              <a:buSzPts val="4000"/>
              <a:buFont typeface="Trebuchet MS"/>
              <a:buNone/>
              <a:defRPr b="0" sz="40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3" name="Google Shape;293;g2efc1a05338_0_394"/>
          <p:cNvSpPr txBox="1"/>
          <p:nvPr>
            <p:ph idx="1" type="body"/>
          </p:nvPr>
        </p:nvSpPr>
        <p:spPr>
          <a:xfrm>
            <a:off x="677335" y="4527448"/>
            <a:ext cx="8596800" cy="8604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600"/>
              <a:buNone/>
              <a:defRPr sz="2000">
                <a:solidFill>
                  <a:srgbClr val="7F7F7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294" name="Google Shape;294;g2efc1a05338_0_39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5" name="Google Shape;295;g2efc1a05338_0_39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6" name="Google Shape;296;g2efc1a05338_0_394"/>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7" name="Shape 297"/>
        <p:cNvGrpSpPr/>
        <p:nvPr/>
      </p:nvGrpSpPr>
      <p:grpSpPr>
        <a:xfrm>
          <a:off x="0" y="0"/>
          <a:ext cx="0" cy="0"/>
          <a:chOff x="0" y="0"/>
          <a:chExt cx="0" cy="0"/>
        </a:xfrm>
      </p:grpSpPr>
      <p:sp>
        <p:nvSpPr>
          <p:cNvPr id="298" name="Google Shape;298;g2efc1a05338_0_400"/>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3600"/>
              <a:buFont typeface="Trebuchet MS"/>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9" name="Google Shape;299;g2efc1a05338_0_400"/>
          <p:cNvSpPr txBox="1"/>
          <p:nvPr>
            <p:ph idx="1" type="body"/>
          </p:nvPr>
        </p:nvSpPr>
        <p:spPr>
          <a:xfrm>
            <a:off x="675745" y="2160983"/>
            <a:ext cx="41856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300" name="Google Shape;300;g2efc1a05338_0_400"/>
          <p:cNvSpPr txBox="1"/>
          <p:nvPr>
            <p:ph idx="2" type="body"/>
          </p:nvPr>
        </p:nvSpPr>
        <p:spPr>
          <a:xfrm>
            <a:off x="675745" y="2737245"/>
            <a:ext cx="4185600" cy="33042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01" name="Google Shape;301;g2efc1a05338_0_400"/>
          <p:cNvSpPr txBox="1"/>
          <p:nvPr>
            <p:ph idx="3" type="body"/>
          </p:nvPr>
        </p:nvSpPr>
        <p:spPr>
          <a:xfrm>
            <a:off x="5088383" y="2160983"/>
            <a:ext cx="4185600" cy="5763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None/>
              <a:defRPr b="0" sz="2400"/>
            </a:lvl1pPr>
            <a:lvl2pPr indent="-228600" lvl="1" marL="914400" rtl="0" algn="l">
              <a:spcBef>
                <a:spcPts val="1000"/>
              </a:spcBef>
              <a:spcAft>
                <a:spcPts val="0"/>
              </a:spcAft>
              <a:buSzPts val="1600"/>
              <a:buNone/>
              <a:defRPr b="1" sz="2000"/>
            </a:lvl2pPr>
            <a:lvl3pPr indent="-228600" lvl="2" marL="1371600" rtl="0" algn="l">
              <a:spcBef>
                <a:spcPts val="1000"/>
              </a:spcBef>
              <a:spcAft>
                <a:spcPts val="0"/>
              </a:spcAft>
              <a:buSzPts val="1440"/>
              <a:buNone/>
              <a:defRPr b="1" sz="1800"/>
            </a:lvl3pPr>
            <a:lvl4pPr indent="-228600" lvl="3" marL="1828800" rtl="0" algn="l">
              <a:spcBef>
                <a:spcPts val="1000"/>
              </a:spcBef>
              <a:spcAft>
                <a:spcPts val="0"/>
              </a:spcAft>
              <a:buSzPts val="1280"/>
              <a:buNone/>
              <a:defRPr b="1" sz="1600"/>
            </a:lvl4pPr>
            <a:lvl5pPr indent="-228600" lvl="4" marL="2286000" rtl="0" algn="l">
              <a:spcBef>
                <a:spcPts val="1000"/>
              </a:spcBef>
              <a:spcAft>
                <a:spcPts val="0"/>
              </a:spcAft>
              <a:buSzPts val="1280"/>
              <a:buNone/>
              <a:defRPr b="1" sz="1600"/>
            </a:lvl5pPr>
            <a:lvl6pPr indent="-228600" lvl="5" marL="2743200" rtl="0" algn="l">
              <a:spcBef>
                <a:spcPts val="1000"/>
              </a:spcBef>
              <a:spcAft>
                <a:spcPts val="0"/>
              </a:spcAft>
              <a:buSzPts val="1280"/>
              <a:buNone/>
              <a:defRPr b="1" sz="1600"/>
            </a:lvl6pPr>
            <a:lvl7pPr indent="-228600" lvl="6" marL="3200400" rtl="0" algn="l">
              <a:spcBef>
                <a:spcPts val="1000"/>
              </a:spcBef>
              <a:spcAft>
                <a:spcPts val="0"/>
              </a:spcAft>
              <a:buSzPts val="1280"/>
              <a:buNone/>
              <a:defRPr b="1" sz="1600"/>
            </a:lvl7pPr>
            <a:lvl8pPr indent="-228600" lvl="7" marL="3657600" rtl="0" algn="l">
              <a:spcBef>
                <a:spcPts val="1000"/>
              </a:spcBef>
              <a:spcAft>
                <a:spcPts val="0"/>
              </a:spcAft>
              <a:buSzPts val="1280"/>
              <a:buNone/>
              <a:defRPr b="1" sz="1600"/>
            </a:lvl8pPr>
            <a:lvl9pPr indent="-228600" lvl="8" marL="4114800" rtl="0" algn="l">
              <a:spcBef>
                <a:spcPts val="1000"/>
              </a:spcBef>
              <a:spcAft>
                <a:spcPts val="0"/>
              </a:spcAft>
              <a:buSzPts val="1280"/>
              <a:buNone/>
              <a:defRPr b="1" sz="1600"/>
            </a:lvl9pPr>
          </a:lstStyle>
          <a:p/>
        </p:txBody>
      </p:sp>
      <p:sp>
        <p:nvSpPr>
          <p:cNvPr id="302" name="Google Shape;302;g2efc1a05338_0_400"/>
          <p:cNvSpPr txBox="1"/>
          <p:nvPr>
            <p:ph idx="4" type="body"/>
          </p:nvPr>
        </p:nvSpPr>
        <p:spPr>
          <a:xfrm>
            <a:off x="5088384" y="2737245"/>
            <a:ext cx="4185600" cy="33042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03" name="Google Shape;303;g2efc1a05338_0_400"/>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4" name="Google Shape;304;g2efc1a05338_0_400"/>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5" name="Google Shape;305;g2efc1a05338_0_400"/>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6" name="Shape 306"/>
        <p:cNvGrpSpPr/>
        <p:nvPr/>
      </p:nvGrpSpPr>
      <p:grpSpPr>
        <a:xfrm>
          <a:off x="0" y="0"/>
          <a:ext cx="0" cy="0"/>
          <a:chOff x="0" y="0"/>
          <a:chExt cx="0" cy="0"/>
        </a:xfrm>
      </p:grpSpPr>
      <p:sp>
        <p:nvSpPr>
          <p:cNvPr id="307" name="Google Shape;307;g2efc1a05338_0_409"/>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8" name="Google Shape;308;g2efc1a05338_0_409"/>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9" name="Google Shape;309;g2efc1a05338_0_409"/>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0" name="Google Shape;310;g2efc1a05338_0_409"/>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1" name="Shape 311"/>
        <p:cNvGrpSpPr/>
        <p:nvPr/>
      </p:nvGrpSpPr>
      <p:grpSpPr>
        <a:xfrm>
          <a:off x="0" y="0"/>
          <a:ext cx="0" cy="0"/>
          <a:chOff x="0" y="0"/>
          <a:chExt cx="0" cy="0"/>
        </a:xfrm>
      </p:grpSpPr>
      <p:sp>
        <p:nvSpPr>
          <p:cNvPr id="312" name="Google Shape;312;g2efc1a05338_0_414"/>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3" name="Google Shape;313;g2efc1a05338_0_414"/>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4" name="Google Shape;314;g2efc1a05338_0_414"/>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5" name="Shape 315"/>
        <p:cNvGrpSpPr/>
        <p:nvPr/>
      </p:nvGrpSpPr>
      <p:grpSpPr>
        <a:xfrm>
          <a:off x="0" y="0"/>
          <a:ext cx="0" cy="0"/>
          <a:chOff x="0" y="0"/>
          <a:chExt cx="0" cy="0"/>
        </a:xfrm>
      </p:grpSpPr>
      <p:sp>
        <p:nvSpPr>
          <p:cNvPr id="316" name="Google Shape;316;g2efc1a05338_0_418"/>
          <p:cNvSpPr txBox="1"/>
          <p:nvPr>
            <p:ph type="title"/>
          </p:nvPr>
        </p:nvSpPr>
        <p:spPr>
          <a:xfrm>
            <a:off x="677334" y="1498604"/>
            <a:ext cx="3854400" cy="1278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accent1"/>
              </a:buClr>
              <a:buSzPts val="2000"/>
              <a:buFont typeface="Trebuchet MS"/>
              <a:buNone/>
              <a:defRPr sz="20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7" name="Google Shape;317;g2efc1a05338_0_418"/>
          <p:cNvSpPr txBox="1"/>
          <p:nvPr>
            <p:ph idx="1" type="body"/>
          </p:nvPr>
        </p:nvSpPr>
        <p:spPr>
          <a:xfrm>
            <a:off x="4760461" y="514924"/>
            <a:ext cx="4513500" cy="55263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18" name="Google Shape;318;g2efc1a05338_0_418"/>
          <p:cNvSpPr txBox="1"/>
          <p:nvPr>
            <p:ph idx="2" type="body"/>
          </p:nvPr>
        </p:nvSpPr>
        <p:spPr>
          <a:xfrm>
            <a:off x="677334" y="2777069"/>
            <a:ext cx="3854400" cy="25845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120"/>
              <a:buNone/>
              <a:defRPr sz="1400"/>
            </a:lvl1pPr>
            <a:lvl2pPr indent="-228600" lvl="1" marL="914400" rtl="0" algn="l">
              <a:spcBef>
                <a:spcPts val="1000"/>
              </a:spcBef>
              <a:spcAft>
                <a:spcPts val="0"/>
              </a:spcAft>
              <a:buSzPts val="1120"/>
              <a:buNone/>
              <a:defRPr sz="1400"/>
            </a:lvl2pPr>
            <a:lvl3pPr indent="-228600" lvl="2" marL="1371600" rtl="0" algn="l">
              <a:spcBef>
                <a:spcPts val="1000"/>
              </a:spcBef>
              <a:spcAft>
                <a:spcPts val="0"/>
              </a:spcAft>
              <a:buSzPts val="960"/>
              <a:buNone/>
              <a:defRPr sz="1200"/>
            </a:lvl3pPr>
            <a:lvl4pPr indent="-228600" lvl="3" marL="1828800" rtl="0" algn="l">
              <a:spcBef>
                <a:spcPts val="1000"/>
              </a:spcBef>
              <a:spcAft>
                <a:spcPts val="0"/>
              </a:spcAft>
              <a:buSzPts val="800"/>
              <a:buNone/>
              <a:defRPr sz="1000"/>
            </a:lvl4pPr>
            <a:lvl5pPr indent="-228600" lvl="4" marL="2286000" rtl="0" algn="l">
              <a:spcBef>
                <a:spcPts val="1000"/>
              </a:spcBef>
              <a:spcAft>
                <a:spcPts val="0"/>
              </a:spcAft>
              <a:buSzPts val="800"/>
              <a:buNone/>
              <a:defRPr sz="1000"/>
            </a:lvl5pPr>
            <a:lvl6pPr indent="-228600" lvl="5" marL="2743200" rtl="0" algn="l">
              <a:spcBef>
                <a:spcPts val="1000"/>
              </a:spcBef>
              <a:spcAft>
                <a:spcPts val="0"/>
              </a:spcAft>
              <a:buSzPts val="800"/>
              <a:buNone/>
              <a:defRPr sz="1000"/>
            </a:lvl6pPr>
            <a:lvl7pPr indent="-228600" lvl="6" marL="3200400" rtl="0" algn="l">
              <a:spcBef>
                <a:spcPts val="1000"/>
              </a:spcBef>
              <a:spcAft>
                <a:spcPts val="0"/>
              </a:spcAft>
              <a:buSzPts val="800"/>
              <a:buNone/>
              <a:defRPr sz="1000"/>
            </a:lvl7pPr>
            <a:lvl8pPr indent="-228600" lvl="7" marL="3657600" rtl="0" algn="l">
              <a:spcBef>
                <a:spcPts val="1000"/>
              </a:spcBef>
              <a:spcAft>
                <a:spcPts val="0"/>
              </a:spcAft>
              <a:buSzPts val="800"/>
              <a:buNone/>
              <a:defRPr sz="1000"/>
            </a:lvl8pPr>
            <a:lvl9pPr indent="-228600" lvl="8" marL="4114800" rtl="0" algn="l">
              <a:spcBef>
                <a:spcPts val="1000"/>
              </a:spcBef>
              <a:spcAft>
                <a:spcPts val="0"/>
              </a:spcAft>
              <a:buSzPts val="800"/>
              <a:buNone/>
              <a:defRPr sz="1000"/>
            </a:lvl9pPr>
          </a:lstStyle>
          <a:p/>
        </p:txBody>
      </p:sp>
      <p:sp>
        <p:nvSpPr>
          <p:cNvPr id="319" name="Google Shape;319;g2efc1a05338_0_418"/>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0" name="Google Shape;320;g2efc1a05338_0_418"/>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1" name="Google Shape;321;g2efc1a05338_0_41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2" name="Shape 322"/>
        <p:cNvGrpSpPr/>
        <p:nvPr/>
      </p:nvGrpSpPr>
      <p:grpSpPr>
        <a:xfrm>
          <a:off x="0" y="0"/>
          <a:ext cx="0" cy="0"/>
          <a:chOff x="0" y="0"/>
          <a:chExt cx="0" cy="0"/>
        </a:xfrm>
      </p:grpSpPr>
      <p:sp>
        <p:nvSpPr>
          <p:cNvPr id="323" name="Google Shape;323;g2efc1a05338_0_425"/>
          <p:cNvSpPr txBox="1"/>
          <p:nvPr>
            <p:ph type="title"/>
          </p:nvPr>
        </p:nvSpPr>
        <p:spPr>
          <a:xfrm>
            <a:off x="677334" y="4800600"/>
            <a:ext cx="85968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accent1"/>
              </a:buClr>
              <a:buSzPts val="2400"/>
              <a:buFont typeface="Trebuchet MS"/>
              <a:buNone/>
              <a:defRPr b="0" sz="2400"/>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4" name="Google Shape;324;g2efc1a05338_0_425"/>
          <p:cNvSpPr/>
          <p:nvPr>
            <p:ph idx="2" type="pic"/>
          </p:nvPr>
        </p:nvSpPr>
        <p:spPr>
          <a:xfrm>
            <a:off x="677334" y="609600"/>
            <a:ext cx="8596800" cy="3845700"/>
          </a:xfrm>
          <a:prstGeom prst="rect">
            <a:avLst/>
          </a:prstGeom>
          <a:noFill/>
          <a:ln>
            <a:noFill/>
          </a:ln>
        </p:spPr>
      </p:sp>
      <p:sp>
        <p:nvSpPr>
          <p:cNvPr id="325" name="Google Shape;325;g2efc1a05338_0_425"/>
          <p:cNvSpPr txBox="1"/>
          <p:nvPr>
            <p:ph idx="1" type="body"/>
          </p:nvPr>
        </p:nvSpPr>
        <p:spPr>
          <a:xfrm>
            <a:off x="677334" y="5367338"/>
            <a:ext cx="8596800" cy="6741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960"/>
              <a:buNone/>
              <a:defRPr sz="1200"/>
            </a:lvl1pPr>
            <a:lvl2pPr indent="-228600" lvl="1" marL="914400" rtl="0" algn="l">
              <a:spcBef>
                <a:spcPts val="1000"/>
              </a:spcBef>
              <a:spcAft>
                <a:spcPts val="0"/>
              </a:spcAft>
              <a:buSzPts val="960"/>
              <a:buNone/>
              <a:defRPr sz="1200"/>
            </a:lvl2pPr>
            <a:lvl3pPr indent="-228600" lvl="2" marL="1371600" rtl="0" algn="l">
              <a:spcBef>
                <a:spcPts val="1000"/>
              </a:spcBef>
              <a:spcAft>
                <a:spcPts val="0"/>
              </a:spcAft>
              <a:buSzPts val="800"/>
              <a:buNone/>
              <a:defRPr sz="1000"/>
            </a:lvl3pPr>
            <a:lvl4pPr indent="-228600" lvl="3" marL="1828800" rtl="0" algn="l">
              <a:spcBef>
                <a:spcPts val="1000"/>
              </a:spcBef>
              <a:spcAft>
                <a:spcPts val="0"/>
              </a:spcAft>
              <a:buSzPts val="720"/>
              <a:buNone/>
              <a:defRPr sz="900"/>
            </a:lvl4pPr>
            <a:lvl5pPr indent="-228600" lvl="4" marL="2286000" rtl="0" algn="l">
              <a:spcBef>
                <a:spcPts val="1000"/>
              </a:spcBef>
              <a:spcAft>
                <a:spcPts val="0"/>
              </a:spcAft>
              <a:buSzPts val="720"/>
              <a:buNone/>
              <a:defRPr sz="900"/>
            </a:lvl5pPr>
            <a:lvl6pPr indent="-228600" lvl="5" marL="2743200" rtl="0" algn="l">
              <a:spcBef>
                <a:spcPts val="1000"/>
              </a:spcBef>
              <a:spcAft>
                <a:spcPts val="0"/>
              </a:spcAft>
              <a:buSzPts val="720"/>
              <a:buNone/>
              <a:defRPr sz="900"/>
            </a:lvl6pPr>
            <a:lvl7pPr indent="-228600" lvl="6" marL="3200400" rtl="0" algn="l">
              <a:spcBef>
                <a:spcPts val="1000"/>
              </a:spcBef>
              <a:spcAft>
                <a:spcPts val="0"/>
              </a:spcAft>
              <a:buSzPts val="720"/>
              <a:buNone/>
              <a:defRPr sz="900"/>
            </a:lvl7pPr>
            <a:lvl8pPr indent="-228600" lvl="7" marL="3657600" rtl="0" algn="l">
              <a:spcBef>
                <a:spcPts val="1000"/>
              </a:spcBef>
              <a:spcAft>
                <a:spcPts val="0"/>
              </a:spcAft>
              <a:buSzPts val="720"/>
              <a:buNone/>
              <a:defRPr sz="900"/>
            </a:lvl8pPr>
            <a:lvl9pPr indent="-228600" lvl="8" marL="4114800" rtl="0" algn="l">
              <a:spcBef>
                <a:spcPts val="1000"/>
              </a:spcBef>
              <a:spcAft>
                <a:spcPts val="0"/>
              </a:spcAft>
              <a:buSzPts val="720"/>
              <a:buNone/>
              <a:defRPr sz="900"/>
            </a:lvl9pPr>
          </a:lstStyle>
          <a:p/>
        </p:txBody>
      </p:sp>
      <p:sp>
        <p:nvSpPr>
          <p:cNvPr id="326" name="Google Shape;326;g2efc1a05338_0_425"/>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7" name="Google Shape;327;g2efc1a05338_0_425"/>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28" name="Google Shape;328;g2efc1a05338_0_425"/>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329" name="Shape 329"/>
        <p:cNvGrpSpPr/>
        <p:nvPr/>
      </p:nvGrpSpPr>
      <p:grpSpPr>
        <a:xfrm>
          <a:off x="0" y="0"/>
          <a:ext cx="0" cy="0"/>
          <a:chOff x="0" y="0"/>
          <a:chExt cx="0" cy="0"/>
        </a:xfrm>
      </p:grpSpPr>
      <p:sp>
        <p:nvSpPr>
          <p:cNvPr id="330" name="Google Shape;330;g2efc1a05338_0_432"/>
          <p:cNvSpPr txBox="1"/>
          <p:nvPr>
            <p:ph type="title"/>
          </p:nvPr>
        </p:nvSpPr>
        <p:spPr>
          <a:xfrm>
            <a:off x="677335" y="609600"/>
            <a:ext cx="8596800" cy="3403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1" name="Google Shape;331;g2efc1a05338_0_432"/>
          <p:cNvSpPr txBox="1"/>
          <p:nvPr>
            <p:ph idx="1" type="body"/>
          </p:nvPr>
        </p:nvSpPr>
        <p:spPr>
          <a:xfrm>
            <a:off x="677335" y="4470400"/>
            <a:ext cx="8596800" cy="15711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1000"/>
              </a:spcBef>
              <a:spcAft>
                <a:spcPts val="0"/>
              </a:spcAft>
              <a:buSzPts val="1440"/>
              <a:buNone/>
              <a:defRPr sz="1800">
                <a:solidFill>
                  <a:srgbClr val="3F3F3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332" name="Google Shape;332;g2efc1a05338_0_432"/>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3" name="Google Shape;333;g2efc1a05338_0_432"/>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4" name="Google Shape;334;g2efc1a05338_0_432"/>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HLO Style with Logo">
  <p:cSld name="CUSTOM_14">
    <p:bg>
      <p:bgPr>
        <a:solidFill>
          <a:schemeClr val="dk1"/>
        </a:solidFill>
      </p:bgPr>
    </p:bg>
    <p:spTree>
      <p:nvGrpSpPr>
        <p:cNvPr id="28" name="Shape 28"/>
        <p:cNvGrpSpPr/>
        <p:nvPr/>
      </p:nvGrpSpPr>
      <p:grpSpPr>
        <a:xfrm>
          <a:off x="0" y="0"/>
          <a:ext cx="0" cy="0"/>
          <a:chOff x="0" y="0"/>
          <a:chExt cx="0" cy="0"/>
        </a:xfrm>
      </p:grpSpPr>
      <p:cxnSp>
        <p:nvCxnSpPr>
          <p:cNvPr id="29" name="Google Shape;29;p17"/>
          <p:cNvCxnSpPr/>
          <p:nvPr/>
        </p:nvCxnSpPr>
        <p:spPr>
          <a:xfrm>
            <a:off x="500625" y="369575"/>
            <a:ext cx="0" cy="320400"/>
          </a:xfrm>
          <a:prstGeom prst="straightConnector1">
            <a:avLst/>
          </a:prstGeom>
          <a:noFill/>
          <a:ln cap="flat" cmpd="sng" w="38100">
            <a:solidFill>
              <a:schemeClr val="accent1"/>
            </a:solidFill>
            <a:prstDash val="solid"/>
            <a:round/>
            <a:headEnd len="sm" w="sm" type="none"/>
            <a:tailEnd len="sm" w="sm" type="none"/>
          </a:ln>
        </p:spPr>
      </p:cxnSp>
      <p:sp>
        <p:nvSpPr>
          <p:cNvPr id="30" name="Google Shape;30;p17"/>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chemeClr val="lt1"/>
              </a:buClr>
              <a:buSzPts val="1800"/>
              <a:buFont typeface="Lato"/>
              <a:buNone/>
              <a:defRPr b="0" i="0" sz="1800" u="none" cap="none" strike="noStrike">
                <a:solidFill>
                  <a:schemeClr val="lt1"/>
                </a:solidFill>
                <a:latin typeface="Lato"/>
                <a:ea typeface="Lato"/>
                <a:cs typeface="Lato"/>
                <a:sym typeface="Lato"/>
              </a:defRPr>
            </a:lvl1pPr>
            <a:lvl2pPr lvl="1"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1400"/>
              <a:buFont typeface="Arial"/>
              <a:buNone/>
              <a:defRPr b="0" i="0" sz="1800" u="none" cap="none" strike="noStrike">
                <a:solidFill>
                  <a:schemeClr val="lt1"/>
                </a:solidFill>
                <a:latin typeface="Arial"/>
                <a:ea typeface="Arial"/>
                <a:cs typeface="Arial"/>
                <a:sym typeface="Arial"/>
              </a:defRPr>
            </a:lvl9pPr>
          </a:lstStyle>
          <a:p/>
        </p:txBody>
      </p:sp>
      <p:pic>
        <p:nvPicPr>
          <p:cNvPr id="31" name="Google Shape;31;p17"/>
          <p:cNvPicPr preferRelativeResize="0"/>
          <p:nvPr/>
        </p:nvPicPr>
        <p:blipFill rotWithShape="1">
          <a:blip r:embed="rId2">
            <a:alphaModFix/>
          </a:blip>
          <a:srcRect b="0" l="0" r="0" t="0"/>
          <a:stretch/>
        </p:blipFill>
        <p:spPr>
          <a:xfrm>
            <a:off x="10855652" y="5499376"/>
            <a:ext cx="1026398" cy="110112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335" name="Shape 335"/>
        <p:cNvGrpSpPr/>
        <p:nvPr/>
      </p:nvGrpSpPr>
      <p:grpSpPr>
        <a:xfrm>
          <a:off x="0" y="0"/>
          <a:ext cx="0" cy="0"/>
          <a:chOff x="0" y="0"/>
          <a:chExt cx="0" cy="0"/>
        </a:xfrm>
      </p:grpSpPr>
      <p:sp>
        <p:nvSpPr>
          <p:cNvPr id="336" name="Google Shape;336;g2efc1a05338_0_438"/>
          <p:cNvSpPr txBox="1"/>
          <p:nvPr>
            <p:ph type="title"/>
          </p:nvPr>
        </p:nvSpPr>
        <p:spPr>
          <a:xfrm>
            <a:off x="931334" y="609600"/>
            <a:ext cx="8094000" cy="3022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7" name="Google Shape;337;g2efc1a05338_0_438"/>
          <p:cNvSpPr txBox="1"/>
          <p:nvPr>
            <p:ph idx="1" type="body"/>
          </p:nvPr>
        </p:nvSpPr>
        <p:spPr>
          <a:xfrm>
            <a:off x="1366139" y="3632200"/>
            <a:ext cx="7224600" cy="381000"/>
          </a:xfrm>
          <a:prstGeom prst="rect">
            <a:avLst/>
          </a:prstGeom>
          <a:noFill/>
          <a:ln>
            <a:noFill/>
          </a:ln>
        </p:spPr>
        <p:txBody>
          <a:bodyPr anchorCtr="0" anchor="ctr" bIns="45700" lIns="91425" spcFirstLastPara="1" rIns="91425" wrap="square" tIns="45700">
            <a:noAutofit/>
          </a:bodyPr>
          <a:lstStyle>
            <a:lvl1pPr indent="-228600" lvl="0" marL="457200" rtl="0" algn="l">
              <a:spcBef>
                <a:spcPts val="1000"/>
              </a:spcBef>
              <a:spcAft>
                <a:spcPts val="0"/>
              </a:spcAft>
              <a:buSzPts val="1280"/>
              <a:buFont typeface="Trebuchet MS"/>
              <a:buNone/>
              <a:defRPr sz="1600">
                <a:solidFill>
                  <a:srgbClr val="7F7F7F"/>
                </a:solidFill>
              </a:defRPr>
            </a:lvl1pPr>
            <a:lvl2pPr indent="-228600" lvl="1" marL="914400" rtl="0" algn="l">
              <a:spcBef>
                <a:spcPts val="1000"/>
              </a:spcBef>
              <a:spcAft>
                <a:spcPts val="0"/>
              </a:spcAft>
              <a:buSzPts val="1280"/>
              <a:buFont typeface="Trebuchet MS"/>
              <a:buNone/>
              <a:defRPr/>
            </a:lvl2pPr>
            <a:lvl3pPr indent="-228600" lvl="2" marL="1371600" rtl="0" algn="l">
              <a:spcBef>
                <a:spcPts val="1000"/>
              </a:spcBef>
              <a:spcAft>
                <a:spcPts val="0"/>
              </a:spcAft>
              <a:buSzPts val="1120"/>
              <a:buFont typeface="Trebuchet MS"/>
              <a:buNone/>
              <a:defRPr/>
            </a:lvl3pPr>
            <a:lvl4pPr indent="-228600" lvl="3" marL="1828800" rtl="0" algn="l">
              <a:spcBef>
                <a:spcPts val="1000"/>
              </a:spcBef>
              <a:spcAft>
                <a:spcPts val="0"/>
              </a:spcAft>
              <a:buSzPts val="960"/>
              <a:buFont typeface="Trebuchet MS"/>
              <a:buNone/>
              <a:defRPr/>
            </a:lvl4pPr>
            <a:lvl5pPr indent="-228600" lvl="4" marL="2286000" rtl="0" algn="l">
              <a:spcBef>
                <a:spcPts val="1000"/>
              </a:spcBef>
              <a:spcAft>
                <a:spcPts val="0"/>
              </a:spcAft>
              <a:buSzPts val="960"/>
              <a:buFont typeface="Trebuchet MS"/>
              <a:buNone/>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38" name="Google Shape;338;g2efc1a05338_0_438"/>
          <p:cNvSpPr txBox="1"/>
          <p:nvPr>
            <p:ph idx="2" type="body"/>
          </p:nvPr>
        </p:nvSpPr>
        <p:spPr>
          <a:xfrm>
            <a:off x="677335" y="4470400"/>
            <a:ext cx="8596800" cy="15711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1000"/>
              </a:spcBef>
              <a:spcAft>
                <a:spcPts val="0"/>
              </a:spcAft>
              <a:buSzPts val="1440"/>
              <a:buNone/>
              <a:defRPr sz="1800">
                <a:solidFill>
                  <a:srgbClr val="3F3F3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339" name="Google Shape;339;g2efc1a05338_0_438"/>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0" name="Google Shape;340;g2efc1a05338_0_438"/>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1" name="Google Shape;341;g2efc1a05338_0_43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42" name="Google Shape;342;g2efc1a05338_0_438"/>
          <p:cNvSpPr txBox="1"/>
          <p:nvPr/>
        </p:nvSpPr>
        <p:spPr>
          <a:xfrm>
            <a:off x="541870" y="790378"/>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BFE471"/>
                </a:solidFill>
                <a:latin typeface="Arial"/>
                <a:ea typeface="Arial"/>
                <a:cs typeface="Arial"/>
                <a:sym typeface="Arial"/>
              </a:rPr>
              <a:t>“</a:t>
            </a:r>
            <a:endParaRPr/>
          </a:p>
        </p:txBody>
      </p:sp>
      <p:sp>
        <p:nvSpPr>
          <p:cNvPr id="343" name="Google Shape;343;g2efc1a05338_0_438"/>
          <p:cNvSpPr txBox="1"/>
          <p:nvPr/>
        </p:nvSpPr>
        <p:spPr>
          <a:xfrm>
            <a:off x="8893011" y="2886556"/>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BFE471"/>
                </a:solidFill>
                <a:latin typeface="Arial"/>
                <a:ea typeface="Arial"/>
                <a:cs typeface="Arial"/>
                <a:sym typeface="Arial"/>
              </a:rPr>
              <a:t>”</a:t>
            </a:r>
            <a:endParaRPr b="0" i="0" sz="180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344" name="Shape 344"/>
        <p:cNvGrpSpPr/>
        <p:nvPr/>
      </p:nvGrpSpPr>
      <p:grpSpPr>
        <a:xfrm>
          <a:off x="0" y="0"/>
          <a:ext cx="0" cy="0"/>
          <a:chOff x="0" y="0"/>
          <a:chExt cx="0" cy="0"/>
        </a:xfrm>
      </p:grpSpPr>
      <p:sp>
        <p:nvSpPr>
          <p:cNvPr id="345" name="Google Shape;345;g2efc1a05338_0_447"/>
          <p:cNvSpPr txBox="1"/>
          <p:nvPr>
            <p:ph type="title"/>
          </p:nvPr>
        </p:nvSpPr>
        <p:spPr>
          <a:xfrm>
            <a:off x="677335" y="1931988"/>
            <a:ext cx="8596800" cy="25956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6" name="Google Shape;346;g2efc1a05338_0_447"/>
          <p:cNvSpPr txBox="1"/>
          <p:nvPr>
            <p:ph idx="1" type="body"/>
          </p:nvPr>
        </p:nvSpPr>
        <p:spPr>
          <a:xfrm>
            <a:off x="677335" y="4527448"/>
            <a:ext cx="8596800" cy="15138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440"/>
              <a:buNone/>
              <a:defRPr sz="1800">
                <a:solidFill>
                  <a:srgbClr val="3F3F3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347" name="Google Shape;347;g2efc1a05338_0_447"/>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8" name="Google Shape;348;g2efc1a05338_0_447"/>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9" name="Google Shape;349;g2efc1a05338_0_44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350" name="Shape 350"/>
        <p:cNvGrpSpPr/>
        <p:nvPr/>
      </p:nvGrpSpPr>
      <p:grpSpPr>
        <a:xfrm>
          <a:off x="0" y="0"/>
          <a:ext cx="0" cy="0"/>
          <a:chOff x="0" y="0"/>
          <a:chExt cx="0" cy="0"/>
        </a:xfrm>
      </p:grpSpPr>
      <p:sp>
        <p:nvSpPr>
          <p:cNvPr id="351" name="Google Shape;351;g2efc1a05338_0_453"/>
          <p:cNvSpPr txBox="1"/>
          <p:nvPr>
            <p:ph type="title"/>
          </p:nvPr>
        </p:nvSpPr>
        <p:spPr>
          <a:xfrm>
            <a:off x="931334" y="609600"/>
            <a:ext cx="8094000" cy="3022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2" name="Google Shape;352;g2efc1a05338_0_453"/>
          <p:cNvSpPr txBox="1"/>
          <p:nvPr>
            <p:ph idx="1" type="body"/>
          </p:nvPr>
        </p:nvSpPr>
        <p:spPr>
          <a:xfrm>
            <a:off x="677332" y="4013200"/>
            <a:ext cx="8596800" cy="5142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Font typeface="Trebuchet MS"/>
              <a:buNone/>
              <a:defRPr sz="2400">
                <a:solidFill>
                  <a:srgbClr val="3F3F3F"/>
                </a:solidFill>
              </a:defRPr>
            </a:lvl1pPr>
            <a:lvl2pPr indent="-228600" lvl="1" marL="914400" rtl="0" algn="l">
              <a:spcBef>
                <a:spcPts val="1000"/>
              </a:spcBef>
              <a:spcAft>
                <a:spcPts val="0"/>
              </a:spcAft>
              <a:buSzPts val="1280"/>
              <a:buFont typeface="Trebuchet MS"/>
              <a:buNone/>
              <a:defRPr/>
            </a:lvl2pPr>
            <a:lvl3pPr indent="-228600" lvl="2" marL="1371600" rtl="0" algn="l">
              <a:spcBef>
                <a:spcPts val="1000"/>
              </a:spcBef>
              <a:spcAft>
                <a:spcPts val="0"/>
              </a:spcAft>
              <a:buSzPts val="1120"/>
              <a:buFont typeface="Trebuchet MS"/>
              <a:buNone/>
              <a:defRPr/>
            </a:lvl3pPr>
            <a:lvl4pPr indent="-228600" lvl="3" marL="1828800" rtl="0" algn="l">
              <a:spcBef>
                <a:spcPts val="1000"/>
              </a:spcBef>
              <a:spcAft>
                <a:spcPts val="0"/>
              </a:spcAft>
              <a:buSzPts val="960"/>
              <a:buFont typeface="Trebuchet MS"/>
              <a:buNone/>
              <a:defRPr/>
            </a:lvl4pPr>
            <a:lvl5pPr indent="-228600" lvl="4" marL="2286000" rtl="0" algn="l">
              <a:spcBef>
                <a:spcPts val="1000"/>
              </a:spcBef>
              <a:spcAft>
                <a:spcPts val="0"/>
              </a:spcAft>
              <a:buSzPts val="960"/>
              <a:buFont typeface="Trebuchet MS"/>
              <a:buNone/>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53" name="Google Shape;353;g2efc1a05338_0_453"/>
          <p:cNvSpPr txBox="1"/>
          <p:nvPr>
            <p:ph idx="2" type="body"/>
          </p:nvPr>
        </p:nvSpPr>
        <p:spPr>
          <a:xfrm>
            <a:off x="677335" y="4527448"/>
            <a:ext cx="8596800" cy="15138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440"/>
              <a:buNone/>
              <a:defRPr sz="1800">
                <a:solidFill>
                  <a:srgbClr val="7F7F7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354" name="Google Shape;354;g2efc1a05338_0_453"/>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5" name="Google Shape;355;g2efc1a05338_0_453"/>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56" name="Google Shape;356;g2efc1a05338_0_453"/>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57" name="Google Shape;357;g2efc1a05338_0_453"/>
          <p:cNvSpPr txBox="1"/>
          <p:nvPr/>
        </p:nvSpPr>
        <p:spPr>
          <a:xfrm>
            <a:off x="541870" y="790378"/>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BFE471"/>
                </a:solidFill>
                <a:latin typeface="Arial"/>
                <a:ea typeface="Arial"/>
                <a:cs typeface="Arial"/>
                <a:sym typeface="Arial"/>
              </a:rPr>
              <a:t>“</a:t>
            </a:r>
            <a:endParaRPr/>
          </a:p>
        </p:txBody>
      </p:sp>
      <p:sp>
        <p:nvSpPr>
          <p:cNvPr id="358" name="Google Shape;358;g2efc1a05338_0_453"/>
          <p:cNvSpPr txBox="1"/>
          <p:nvPr/>
        </p:nvSpPr>
        <p:spPr>
          <a:xfrm>
            <a:off x="8893011" y="2886556"/>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BFE471"/>
                </a:solidFill>
                <a:latin typeface="Arial"/>
                <a:ea typeface="Arial"/>
                <a:cs typeface="Arial"/>
                <a:sym typeface="Arial"/>
              </a:rPr>
              <a:t>”</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359" name="Shape 359"/>
        <p:cNvGrpSpPr/>
        <p:nvPr/>
      </p:nvGrpSpPr>
      <p:grpSpPr>
        <a:xfrm>
          <a:off x="0" y="0"/>
          <a:ext cx="0" cy="0"/>
          <a:chOff x="0" y="0"/>
          <a:chExt cx="0" cy="0"/>
        </a:xfrm>
      </p:grpSpPr>
      <p:sp>
        <p:nvSpPr>
          <p:cNvPr id="360" name="Google Shape;360;g2efc1a05338_0_462"/>
          <p:cNvSpPr txBox="1"/>
          <p:nvPr>
            <p:ph type="title"/>
          </p:nvPr>
        </p:nvSpPr>
        <p:spPr>
          <a:xfrm>
            <a:off x="685799" y="609600"/>
            <a:ext cx="8588100" cy="30225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4400"/>
              <a:buFont typeface="Trebuchet MS"/>
              <a:buNone/>
              <a:defRPr b="0" sz="4400" cap="none"/>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1" name="Google Shape;361;g2efc1a05338_0_462"/>
          <p:cNvSpPr txBox="1"/>
          <p:nvPr>
            <p:ph idx="1" type="body"/>
          </p:nvPr>
        </p:nvSpPr>
        <p:spPr>
          <a:xfrm>
            <a:off x="677332" y="4013200"/>
            <a:ext cx="8596800" cy="514200"/>
          </a:xfrm>
          <a:prstGeom prst="rect">
            <a:avLst/>
          </a:prstGeom>
          <a:noFill/>
          <a:ln>
            <a:noFill/>
          </a:ln>
        </p:spPr>
        <p:txBody>
          <a:bodyPr anchorCtr="0" anchor="b" bIns="45700" lIns="91425" spcFirstLastPara="1" rIns="91425" wrap="square" tIns="45700">
            <a:noAutofit/>
          </a:bodyPr>
          <a:lstStyle>
            <a:lvl1pPr indent="-228600" lvl="0" marL="457200" rtl="0" algn="l">
              <a:spcBef>
                <a:spcPts val="1000"/>
              </a:spcBef>
              <a:spcAft>
                <a:spcPts val="0"/>
              </a:spcAft>
              <a:buSzPts val="1920"/>
              <a:buFont typeface="Trebuchet MS"/>
              <a:buNone/>
              <a:defRPr sz="2400">
                <a:solidFill>
                  <a:schemeClr val="accent1"/>
                </a:solidFill>
              </a:defRPr>
            </a:lvl1pPr>
            <a:lvl2pPr indent="-228600" lvl="1" marL="914400" rtl="0" algn="l">
              <a:spcBef>
                <a:spcPts val="1000"/>
              </a:spcBef>
              <a:spcAft>
                <a:spcPts val="0"/>
              </a:spcAft>
              <a:buSzPts val="1280"/>
              <a:buFont typeface="Trebuchet MS"/>
              <a:buNone/>
              <a:defRPr/>
            </a:lvl2pPr>
            <a:lvl3pPr indent="-228600" lvl="2" marL="1371600" rtl="0" algn="l">
              <a:spcBef>
                <a:spcPts val="1000"/>
              </a:spcBef>
              <a:spcAft>
                <a:spcPts val="0"/>
              </a:spcAft>
              <a:buSzPts val="1120"/>
              <a:buFont typeface="Trebuchet MS"/>
              <a:buNone/>
              <a:defRPr/>
            </a:lvl3pPr>
            <a:lvl4pPr indent="-228600" lvl="3" marL="1828800" rtl="0" algn="l">
              <a:spcBef>
                <a:spcPts val="1000"/>
              </a:spcBef>
              <a:spcAft>
                <a:spcPts val="0"/>
              </a:spcAft>
              <a:buSzPts val="960"/>
              <a:buFont typeface="Trebuchet MS"/>
              <a:buNone/>
              <a:defRPr/>
            </a:lvl4pPr>
            <a:lvl5pPr indent="-228600" lvl="4" marL="2286000" rtl="0" algn="l">
              <a:spcBef>
                <a:spcPts val="1000"/>
              </a:spcBef>
              <a:spcAft>
                <a:spcPts val="0"/>
              </a:spcAft>
              <a:buSzPts val="960"/>
              <a:buFont typeface="Trebuchet MS"/>
              <a:buNone/>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62" name="Google Shape;362;g2efc1a05338_0_462"/>
          <p:cNvSpPr txBox="1"/>
          <p:nvPr>
            <p:ph idx="2" type="body"/>
          </p:nvPr>
        </p:nvSpPr>
        <p:spPr>
          <a:xfrm>
            <a:off x="677335" y="4527448"/>
            <a:ext cx="8596800" cy="1513800"/>
          </a:xfrm>
          <a:prstGeom prst="rect">
            <a:avLst/>
          </a:prstGeom>
          <a:noFill/>
          <a:ln>
            <a:noFill/>
          </a:ln>
        </p:spPr>
        <p:txBody>
          <a:bodyPr anchorCtr="0" anchor="t" bIns="45700" lIns="91425" spcFirstLastPara="1" rIns="91425" wrap="square" tIns="45700">
            <a:normAutofit/>
          </a:bodyPr>
          <a:lstStyle>
            <a:lvl1pPr indent="-228600" lvl="0" marL="457200" rtl="0" algn="l">
              <a:spcBef>
                <a:spcPts val="1000"/>
              </a:spcBef>
              <a:spcAft>
                <a:spcPts val="0"/>
              </a:spcAft>
              <a:buSzPts val="1440"/>
              <a:buNone/>
              <a:defRPr sz="1800">
                <a:solidFill>
                  <a:srgbClr val="7F7F7F"/>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363" name="Google Shape;363;g2efc1a05338_0_462"/>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4" name="Google Shape;364;g2efc1a05338_0_462"/>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5" name="Google Shape;365;g2efc1a05338_0_462"/>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66" name="Shape 366"/>
        <p:cNvGrpSpPr/>
        <p:nvPr/>
      </p:nvGrpSpPr>
      <p:grpSpPr>
        <a:xfrm>
          <a:off x="0" y="0"/>
          <a:ext cx="0" cy="0"/>
          <a:chOff x="0" y="0"/>
          <a:chExt cx="0" cy="0"/>
        </a:xfrm>
      </p:grpSpPr>
      <p:sp>
        <p:nvSpPr>
          <p:cNvPr id="367" name="Google Shape;367;g2efc1a05338_0_469"/>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8" name="Google Shape;368;g2efc1a05338_0_469"/>
          <p:cNvSpPr txBox="1"/>
          <p:nvPr>
            <p:ph idx="1" type="body"/>
          </p:nvPr>
        </p:nvSpPr>
        <p:spPr>
          <a:xfrm rot="5400000">
            <a:off x="3035202" y="-197411"/>
            <a:ext cx="3880800" cy="85968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69" name="Google Shape;369;g2efc1a05338_0_469"/>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0" name="Google Shape;370;g2efc1a05338_0_469"/>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1" name="Google Shape;371;g2efc1a05338_0_469"/>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72" name="Shape 372"/>
        <p:cNvGrpSpPr/>
        <p:nvPr/>
      </p:nvGrpSpPr>
      <p:grpSpPr>
        <a:xfrm>
          <a:off x="0" y="0"/>
          <a:ext cx="0" cy="0"/>
          <a:chOff x="0" y="0"/>
          <a:chExt cx="0" cy="0"/>
        </a:xfrm>
      </p:grpSpPr>
      <p:sp>
        <p:nvSpPr>
          <p:cNvPr id="373" name="Google Shape;373;g2efc1a05338_0_475"/>
          <p:cNvSpPr txBox="1"/>
          <p:nvPr>
            <p:ph type="title"/>
          </p:nvPr>
        </p:nvSpPr>
        <p:spPr>
          <a:xfrm rot="5400000">
            <a:off x="5994316" y="2582999"/>
            <a:ext cx="5251500" cy="13047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accent1"/>
              </a:buClr>
              <a:buSzPts val="18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4" name="Google Shape;374;g2efc1a05338_0_475"/>
          <p:cNvSpPr txBox="1"/>
          <p:nvPr>
            <p:ph idx="1" type="body"/>
          </p:nvPr>
        </p:nvSpPr>
        <p:spPr>
          <a:xfrm rot="5400000">
            <a:off x="1581635" y="-294750"/>
            <a:ext cx="5251500" cy="7060200"/>
          </a:xfrm>
          <a:prstGeom prst="rect">
            <a:avLst/>
          </a:prstGeom>
          <a:noFill/>
          <a:ln>
            <a:noFill/>
          </a:ln>
        </p:spPr>
        <p:txBody>
          <a:bodyPr anchorCtr="0" anchor="t" bIns="45700" lIns="91425" spcFirstLastPara="1" rIns="91425" wrap="square" tIns="45700">
            <a:normAutofit/>
          </a:bodyPr>
          <a:lstStyle>
            <a:lvl1pPr indent="-320040" lvl="0" marL="457200" rtl="0" algn="l">
              <a:spcBef>
                <a:spcPts val="1000"/>
              </a:spcBef>
              <a:spcAft>
                <a:spcPts val="0"/>
              </a:spcAft>
              <a:buSzPts val="1440"/>
              <a:buChar char="►"/>
              <a:defRPr/>
            </a:lvl1pPr>
            <a:lvl2pPr indent="-320040" lvl="1" marL="914400" rtl="0" algn="l">
              <a:spcBef>
                <a:spcPts val="1000"/>
              </a:spcBef>
              <a:spcAft>
                <a:spcPts val="0"/>
              </a:spcAft>
              <a:buSzPts val="1440"/>
              <a:buChar char="►"/>
              <a:defRPr/>
            </a:lvl2pPr>
            <a:lvl3pPr indent="-320039" lvl="2" marL="1371600" rtl="0" algn="l">
              <a:spcBef>
                <a:spcPts val="1000"/>
              </a:spcBef>
              <a:spcAft>
                <a:spcPts val="0"/>
              </a:spcAft>
              <a:buSzPts val="1440"/>
              <a:buChar char="►"/>
              <a:defRPr/>
            </a:lvl3pPr>
            <a:lvl4pPr indent="-320039" lvl="3" marL="1828800" rtl="0" algn="l">
              <a:spcBef>
                <a:spcPts val="1000"/>
              </a:spcBef>
              <a:spcAft>
                <a:spcPts val="0"/>
              </a:spcAft>
              <a:buSzPts val="1440"/>
              <a:buChar char="►"/>
              <a:defRPr/>
            </a:lvl4pPr>
            <a:lvl5pPr indent="-320039" lvl="4" marL="2286000" rtl="0" algn="l">
              <a:spcBef>
                <a:spcPts val="1000"/>
              </a:spcBef>
              <a:spcAft>
                <a:spcPts val="0"/>
              </a:spcAft>
              <a:buSzPts val="1440"/>
              <a:buChar char="►"/>
              <a:defRPr/>
            </a:lvl5pPr>
            <a:lvl6pPr indent="-320039" lvl="5" marL="2743200" rtl="0" algn="l">
              <a:spcBef>
                <a:spcPts val="1000"/>
              </a:spcBef>
              <a:spcAft>
                <a:spcPts val="0"/>
              </a:spcAft>
              <a:buSzPts val="1440"/>
              <a:buChar char="►"/>
              <a:defRPr/>
            </a:lvl6pPr>
            <a:lvl7pPr indent="-320039" lvl="6" marL="3200400" rtl="0" algn="l">
              <a:spcBef>
                <a:spcPts val="1000"/>
              </a:spcBef>
              <a:spcAft>
                <a:spcPts val="0"/>
              </a:spcAft>
              <a:buSzPts val="1440"/>
              <a:buChar char="►"/>
              <a:defRPr/>
            </a:lvl7pPr>
            <a:lvl8pPr indent="-320040" lvl="7" marL="3657600" rtl="0" algn="l">
              <a:spcBef>
                <a:spcPts val="1000"/>
              </a:spcBef>
              <a:spcAft>
                <a:spcPts val="0"/>
              </a:spcAft>
              <a:buSzPts val="1440"/>
              <a:buChar char="►"/>
              <a:defRPr/>
            </a:lvl8pPr>
            <a:lvl9pPr indent="-320040" lvl="8" marL="4114800" rtl="0" algn="l">
              <a:spcBef>
                <a:spcPts val="1000"/>
              </a:spcBef>
              <a:spcAft>
                <a:spcPts val="0"/>
              </a:spcAft>
              <a:buSzPts val="1440"/>
              <a:buChar char="►"/>
              <a:defRPr/>
            </a:lvl9pPr>
          </a:lstStyle>
          <a:p/>
        </p:txBody>
      </p:sp>
      <p:sp>
        <p:nvSpPr>
          <p:cNvPr id="375" name="Google Shape;375;g2efc1a05338_0_475"/>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6" name="Google Shape;376;g2efc1a05338_0_475"/>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7" name="Google Shape;377;g2efc1a05338_0_475"/>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4" name="Shape 384"/>
        <p:cNvGrpSpPr/>
        <p:nvPr/>
      </p:nvGrpSpPr>
      <p:grpSpPr>
        <a:xfrm>
          <a:off x="0" y="0"/>
          <a:ext cx="0" cy="0"/>
          <a:chOff x="0" y="0"/>
          <a:chExt cx="0" cy="0"/>
        </a:xfrm>
      </p:grpSpPr>
      <p:sp>
        <p:nvSpPr>
          <p:cNvPr id="385" name="Google Shape;385;g2efc1a05338_1_49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86" name="Google Shape;386;g2efc1a05338_1_49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87" name="Google Shape;387;g2efc1a05338_1_4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8" name="Google Shape;388;g2efc1a05338_1_4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9" name="Google Shape;389;g2efc1a05338_1_4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ontent 2">
    <p:bg>
      <p:bgPr>
        <a:solidFill>
          <a:schemeClr val="accent3"/>
        </a:solidFill>
      </p:bgPr>
    </p:bg>
    <p:spTree>
      <p:nvGrpSpPr>
        <p:cNvPr id="390" name="Shape 390"/>
        <p:cNvGrpSpPr/>
        <p:nvPr/>
      </p:nvGrpSpPr>
      <p:grpSpPr>
        <a:xfrm>
          <a:off x="0" y="0"/>
          <a:ext cx="0" cy="0"/>
          <a:chOff x="0" y="0"/>
          <a:chExt cx="0" cy="0"/>
        </a:xfrm>
      </p:grpSpPr>
      <p:grpSp>
        <p:nvGrpSpPr>
          <p:cNvPr id="391" name="Google Shape;391;g2efc1a05338_1_499"/>
          <p:cNvGrpSpPr/>
          <p:nvPr/>
        </p:nvGrpSpPr>
        <p:grpSpPr>
          <a:xfrm rot="10800000">
            <a:off x="741919" y="118"/>
            <a:ext cx="2133727" cy="2133848"/>
            <a:chOff x="9654699" y="2229295"/>
            <a:chExt cx="2133727" cy="2133848"/>
          </a:xfrm>
        </p:grpSpPr>
        <p:sp>
          <p:nvSpPr>
            <p:cNvPr id="392" name="Google Shape;392;g2efc1a05338_1_499"/>
            <p:cNvSpPr/>
            <p:nvPr/>
          </p:nvSpPr>
          <p:spPr>
            <a:xfrm>
              <a:off x="9655348" y="3309113"/>
              <a:ext cx="2132430" cy="1054030"/>
            </a:xfrm>
            <a:custGeom>
              <a:rect b="b" l="l" r="r" t="t"/>
              <a:pathLst>
                <a:path extrusionOk="0" h="1330006" w="2690764">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3" name="Google Shape;393;g2efc1a05338_1_499"/>
            <p:cNvSpPr/>
            <p:nvPr/>
          </p:nvSpPr>
          <p:spPr>
            <a:xfrm>
              <a:off x="9654699" y="2229295"/>
              <a:ext cx="2133727" cy="1079697"/>
            </a:xfrm>
            <a:custGeom>
              <a:rect b="b" l="l" r="r" t="t"/>
              <a:pathLst>
                <a:path extrusionOk="0" h="1362394" w="2692400">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id="394" name="Google Shape;394;g2efc1a05338_1_499"/>
          <p:cNvPicPr preferRelativeResize="0"/>
          <p:nvPr/>
        </p:nvPicPr>
        <p:blipFill rotWithShape="1">
          <a:blip r:embed="rId2">
            <a:alphaModFix/>
          </a:blip>
          <a:srcRect b="0" l="0" r="34755" t="52883"/>
          <a:stretch/>
        </p:blipFill>
        <p:spPr>
          <a:xfrm rot="10800000">
            <a:off x="0" y="3626779"/>
            <a:ext cx="4474331" cy="3231221"/>
          </a:xfrm>
          <a:custGeom>
            <a:rect b="b" l="l" r="r" t="t"/>
            <a:pathLst>
              <a:path extrusionOk="0" h="3231221" w="4474331">
                <a:moveTo>
                  <a:pt x="0" y="0"/>
                </a:moveTo>
                <a:lnTo>
                  <a:pt x="4474331" y="0"/>
                </a:lnTo>
                <a:lnTo>
                  <a:pt x="4474331" y="3231221"/>
                </a:lnTo>
                <a:lnTo>
                  <a:pt x="0" y="3231221"/>
                </a:lnTo>
                <a:close/>
              </a:path>
            </a:pathLst>
          </a:custGeom>
          <a:noFill/>
          <a:ln>
            <a:noFill/>
          </a:ln>
        </p:spPr>
      </p:pic>
      <p:sp>
        <p:nvSpPr>
          <p:cNvPr id="395" name="Google Shape;395;g2efc1a05338_1_499"/>
          <p:cNvSpPr txBox="1"/>
          <p:nvPr>
            <p:ph type="title"/>
          </p:nvPr>
        </p:nvSpPr>
        <p:spPr>
          <a:xfrm>
            <a:off x="4953000" y="621972"/>
            <a:ext cx="6400800" cy="18288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6" name="Google Shape;396;g2efc1a05338_1_499"/>
          <p:cNvSpPr txBox="1"/>
          <p:nvPr>
            <p:ph idx="1" type="body"/>
          </p:nvPr>
        </p:nvSpPr>
        <p:spPr>
          <a:xfrm>
            <a:off x="4953000" y="2768043"/>
            <a:ext cx="6400800" cy="32313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1000"/>
              </a:spcBef>
              <a:spcAft>
                <a:spcPts val="0"/>
              </a:spcAft>
              <a:buClr>
                <a:schemeClr val="dk1"/>
              </a:buClr>
              <a:buSzPts val="1800"/>
              <a:buNone/>
              <a:defRPr sz="1800"/>
            </a:lvl1pPr>
            <a:lvl2pPr indent="-330200" lvl="1" marL="914400" rtl="0" algn="l">
              <a:lnSpc>
                <a:spcPct val="90000"/>
              </a:lnSpc>
              <a:spcBef>
                <a:spcPts val="500"/>
              </a:spcBef>
              <a:spcAft>
                <a:spcPts val="0"/>
              </a:spcAft>
              <a:buClr>
                <a:schemeClr val="dk1"/>
              </a:buClr>
              <a:buSzPts val="1600"/>
              <a:buChar char="•"/>
              <a:defRPr sz="1600"/>
            </a:lvl2pPr>
            <a:lvl3pPr indent="-317500" lvl="2" marL="1371600" rtl="0" algn="l">
              <a:lnSpc>
                <a:spcPct val="90000"/>
              </a:lnSpc>
              <a:spcBef>
                <a:spcPts val="500"/>
              </a:spcBef>
              <a:spcAft>
                <a:spcPts val="0"/>
              </a:spcAft>
              <a:buClr>
                <a:schemeClr val="dk1"/>
              </a:buClr>
              <a:buSzPts val="1400"/>
              <a:buChar char="•"/>
              <a:defRPr sz="1400"/>
            </a:lvl3pPr>
            <a:lvl4pPr indent="-304800" lvl="3" marL="1828800" rtl="0" algn="l">
              <a:lnSpc>
                <a:spcPct val="90000"/>
              </a:lnSpc>
              <a:spcBef>
                <a:spcPts val="500"/>
              </a:spcBef>
              <a:spcAft>
                <a:spcPts val="0"/>
              </a:spcAft>
              <a:buClr>
                <a:schemeClr val="dk1"/>
              </a:buClr>
              <a:buSzPts val="1200"/>
              <a:buChar char="•"/>
              <a:defRPr sz="1200"/>
            </a:lvl4pPr>
            <a:lvl5pPr indent="-292100" lvl="4" marL="2286000" rtl="0" algn="l">
              <a:lnSpc>
                <a:spcPct val="90000"/>
              </a:lnSpc>
              <a:spcBef>
                <a:spcPts val="500"/>
              </a:spcBef>
              <a:spcAft>
                <a:spcPts val="0"/>
              </a:spcAft>
              <a:buClr>
                <a:schemeClr val="dk1"/>
              </a:buClr>
              <a:buSzPts val="1000"/>
              <a:buChar char="•"/>
              <a:defRPr sz="10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97" name="Google Shape;397;g2efc1a05338_1_499"/>
          <p:cNvSpPr txBox="1"/>
          <p:nvPr>
            <p:ph idx="11" type="ftr"/>
          </p:nvPr>
        </p:nvSpPr>
        <p:spPr>
          <a:xfrm>
            <a:off x="811185" y="6356350"/>
            <a:ext cx="44115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b="0" i="0" sz="1200">
                <a:solidFill>
                  <a:schemeClr val="lt1"/>
                </a:solidFill>
                <a:latin typeface="Calibri"/>
                <a:ea typeface="Calibri"/>
                <a:cs typeface="Calibri"/>
                <a:sym typeface="Calibri"/>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98" name="Google Shape;398;g2efc1a05338_1_499"/>
          <p:cNvSpPr txBox="1"/>
          <p:nvPr>
            <p:ph idx="12" type="sldNum"/>
          </p:nvPr>
        </p:nvSpPr>
        <p:spPr>
          <a:xfrm>
            <a:off x="8637615" y="6356350"/>
            <a:ext cx="2743200" cy="365100"/>
          </a:xfrm>
          <a:prstGeom prst="rect">
            <a:avLst/>
          </a:prstGeom>
          <a:noFill/>
          <a:ln>
            <a:noFill/>
          </a:ln>
        </p:spPr>
        <p:txBody>
          <a:bodyPr anchorCtr="0" anchor="ctr" bIns="0" lIns="0" spcFirstLastPara="1" rIns="0" wrap="square" tIns="0">
            <a:noAutofit/>
          </a:bodyPr>
          <a:lstStyle>
            <a:lvl1pPr indent="0" lvl="0" marL="0" rtl="0" algn="r">
              <a:spcBef>
                <a:spcPts val="0"/>
              </a:spcBef>
              <a:buNone/>
              <a:defRPr b="1" i="0" sz="1200" u="none" cap="none" strike="noStrike">
                <a:solidFill>
                  <a:schemeClr val="lt1"/>
                </a:solidFill>
                <a:latin typeface="Calibri"/>
                <a:ea typeface="Calibri"/>
                <a:cs typeface="Calibri"/>
                <a:sym typeface="Calibri"/>
              </a:defRPr>
            </a:lvl1pPr>
            <a:lvl2pPr indent="0" lvl="1" marL="0" rtl="0" algn="r">
              <a:spcBef>
                <a:spcPts val="0"/>
              </a:spcBef>
              <a:buNone/>
              <a:defRPr b="1" i="0" sz="1200" u="none" cap="none" strike="noStrike">
                <a:solidFill>
                  <a:schemeClr val="lt1"/>
                </a:solidFill>
                <a:latin typeface="Calibri"/>
                <a:ea typeface="Calibri"/>
                <a:cs typeface="Calibri"/>
                <a:sym typeface="Calibri"/>
              </a:defRPr>
            </a:lvl2pPr>
            <a:lvl3pPr indent="0" lvl="2" marL="0" rtl="0" algn="r">
              <a:spcBef>
                <a:spcPts val="0"/>
              </a:spcBef>
              <a:buNone/>
              <a:defRPr b="1" i="0" sz="1200" u="none" cap="none" strike="noStrike">
                <a:solidFill>
                  <a:schemeClr val="lt1"/>
                </a:solidFill>
                <a:latin typeface="Calibri"/>
                <a:ea typeface="Calibri"/>
                <a:cs typeface="Calibri"/>
                <a:sym typeface="Calibri"/>
              </a:defRPr>
            </a:lvl3pPr>
            <a:lvl4pPr indent="0" lvl="3" marL="0" rtl="0" algn="r">
              <a:spcBef>
                <a:spcPts val="0"/>
              </a:spcBef>
              <a:buNone/>
              <a:defRPr b="1" i="0" sz="1200" u="none" cap="none" strike="noStrike">
                <a:solidFill>
                  <a:schemeClr val="lt1"/>
                </a:solidFill>
                <a:latin typeface="Calibri"/>
                <a:ea typeface="Calibri"/>
                <a:cs typeface="Calibri"/>
                <a:sym typeface="Calibri"/>
              </a:defRPr>
            </a:lvl4pPr>
            <a:lvl5pPr indent="0" lvl="4" marL="0" rtl="0" algn="r">
              <a:spcBef>
                <a:spcPts val="0"/>
              </a:spcBef>
              <a:buNone/>
              <a:defRPr b="1" i="0" sz="1200" u="none" cap="none" strike="noStrike">
                <a:solidFill>
                  <a:schemeClr val="lt1"/>
                </a:solidFill>
                <a:latin typeface="Calibri"/>
                <a:ea typeface="Calibri"/>
                <a:cs typeface="Calibri"/>
                <a:sym typeface="Calibri"/>
              </a:defRPr>
            </a:lvl5pPr>
            <a:lvl6pPr indent="0" lvl="5" marL="0" rtl="0" algn="r">
              <a:spcBef>
                <a:spcPts val="0"/>
              </a:spcBef>
              <a:buNone/>
              <a:defRPr b="1" i="0" sz="1200" u="none" cap="none" strike="noStrike">
                <a:solidFill>
                  <a:schemeClr val="lt1"/>
                </a:solidFill>
                <a:latin typeface="Calibri"/>
                <a:ea typeface="Calibri"/>
                <a:cs typeface="Calibri"/>
                <a:sym typeface="Calibri"/>
              </a:defRPr>
            </a:lvl6pPr>
            <a:lvl7pPr indent="0" lvl="6" marL="0" rtl="0" algn="r">
              <a:spcBef>
                <a:spcPts val="0"/>
              </a:spcBef>
              <a:buNone/>
              <a:defRPr b="1" i="0" sz="1200" u="none" cap="none" strike="noStrike">
                <a:solidFill>
                  <a:schemeClr val="lt1"/>
                </a:solidFill>
                <a:latin typeface="Calibri"/>
                <a:ea typeface="Calibri"/>
                <a:cs typeface="Calibri"/>
                <a:sym typeface="Calibri"/>
              </a:defRPr>
            </a:lvl7pPr>
            <a:lvl8pPr indent="0" lvl="7" marL="0" rtl="0" algn="r">
              <a:spcBef>
                <a:spcPts val="0"/>
              </a:spcBef>
              <a:buNone/>
              <a:defRPr b="1" i="0" sz="1200" u="none" cap="none" strike="noStrike">
                <a:solidFill>
                  <a:schemeClr val="lt1"/>
                </a:solidFill>
                <a:latin typeface="Calibri"/>
                <a:ea typeface="Calibri"/>
                <a:cs typeface="Calibri"/>
                <a:sym typeface="Calibri"/>
              </a:defRPr>
            </a:lvl8pPr>
            <a:lvl9pPr indent="0" lvl="8" marL="0" rtl="0" algn="r">
              <a:spcBef>
                <a:spcPts val="0"/>
              </a:spcBef>
              <a:buNone/>
              <a:defRPr b="1"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8" orient="horz" pos="384">
          <p15:clr>
            <a:srgbClr val="FBAE40"/>
          </p15:clr>
        </p15:guide>
        <p15:guide id="9" orient="horz" pos="37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9" name="Shape 399"/>
        <p:cNvGrpSpPr/>
        <p:nvPr/>
      </p:nvGrpSpPr>
      <p:grpSpPr>
        <a:xfrm>
          <a:off x="0" y="0"/>
          <a:ext cx="0" cy="0"/>
          <a:chOff x="0" y="0"/>
          <a:chExt cx="0" cy="0"/>
        </a:xfrm>
      </p:grpSpPr>
      <p:sp>
        <p:nvSpPr>
          <p:cNvPr id="400" name="Google Shape;400;g2efc1a05338_1_50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1" name="Google Shape;401;g2efc1a05338_1_50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2" name="Google Shape;402;g2efc1a05338_1_5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3" name="Google Shape;403;g2efc1a05338_1_5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4" name="Google Shape;404;g2efc1a05338_1_5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p:cSld name="Title + Subtitle">
    <p:bg>
      <p:bgPr>
        <a:solidFill>
          <a:schemeClr val="accent3"/>
        </a:solidFill>
      </p:bgPr>
    </p:bg>
    <p:spTree>
      <p:nvGrpSpPr>
        <p:cNvPr id="405" name="Shape 405"/>
        <p:cNvGrpSpPr/>
        <p:nvPr/>
      </p:nvGrpSpPr>
      <p:grpSpPr>
        <a:xfrm>
          <a:off x="0" y="0"/>
          <a:ext cx="0" cy="0"/>
          <a:chOff x="0" y="0"/>
          <a:chExt cx="0" cy="0"/>
        </a:xfrm>
      </p:grpSpPr>
      <p:pic>
        <p:nvPicPr>
          <p:cNvPr id="406" name="Google Shape;406;g2efc1a05338_1_514"/>
          <p:cNvPicPr preferRelativeResize="0"/>
          <p:nvPr/>
        </p:nvPicPr>
        <p:blipFill rotWithShape="1">
          <a:blip r:embed="rId2">
            <a:alphaModFix/>
          </a:blip>
          <a:srcRect b="0" l="0" r="0" t="0"/>
          <a:stretch/>
        </p:blipFill>
        <p:spPr>
          <a:xfrm>
            <a:off x="9385898" y="0"/>
            <a:ext cx="1574573" cy="3954463"/>
          </a:xfrm>
          <a:prstGeom prst="rect">
            <a:avLst/>
          </a:prstGeom>
          <a:noFill/>
          <a:ln>
            <a:noFill/>
          </a:ln>
        </p:spPr>
      </p:pic>
      <p:sp>
        <p:nvSpPr>
          <p:cNvPr id="407" name="Google Shape;407;g2efc1a05338_1_514"/>
          <p:cNvSpPr/>
          <p:nvPr/>
        </p:nvSpPr>
        <p:spPr>
          <a:xfrm>
            <a:off x="9115508" y="4240999"/>
            <a:ext cx="2115300" cy="2115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8" name="Google Shape;408;g2efc1a05338_1_514"/>
          <p:cNvSpPr txBox="1"/>
          <p:nvPr>
            <p:ph type="title"/>
          </p:nvPr>
        </p:nvSpPr>
        <p:spPr>
          <a:xfrm>
            <a:off x="811185" y="621972"/>
            <a:ext cx="7599600" cy="3051300"/>
          </a:xfrm>
          <a:prstGeom prst="rect">
            <a:avLst/>
          </a:prstGeom>
          <a:noFill/>
          <a:ln>
            <a:noFill/>
          </a:ln>
        </p:spPr>
        <p:txBody>
          <a:bodyPr anchorCtr="0" anchor="b" bIns="0" lIns="0" spcFirstLastPara="1" rIns="0" wrap="square" tIns="0">
            <a:noAutofit/>
          </a:bodyPr>
          <a:lstStyle>
            <a:lvl1pPr lvl="0" rtl="0" algn="l">
              <a:lnSpc>
                <a:spcPct val="90000"/>
              </a:lnSpc>
              <a:spcBef>
                <a:spcPts val="0"/>
              </a:spcBef>
              <a:spcAft>
                <a:spcPts val="0"/>
              </a:spcAft>
              <a:buClr>
                <a:schemeClr val="dk1"/>
              </a:buClr>
              <a:buSzPts val="5400"/>
              <a:buFont typeface="Calibri"/>
              <a:buNone/>
              <a:defRPr sz="5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9" name="Google Shape;409;g2efc1a05338_1_514"/>
          <p:cNvSpPr txBox="1"/>
          <p:nvPr>
            <p:ph idx="1" type="body"/>
          </p:nvPr>
        </p:nvSpPr>
        <p:spPr>
          <a:xfrm>
            <a:off x="811185" y="3965028"/>
            <a:ext cx="7599600" cy="14937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chemeClr val="accent4"/>
              </a:buClr>
              <a:buSzPts val="2400"/>
              <a:buNone/>
              <a:defRPr b="1" i="0" sz="2400">
                <a:solidFill>
                  <a:schemeClr val="accent4"/>
                </a:solidFill>
                <a:latin typeface="Calibri"/>
                <a:ea typeface="Calibri"/>
                <a:cs typeface="Calibri"/>
                <a:sym typeface="Calibri"/>
              </a:defRPr>
            </a:lvl1pPr>
            <a:lvl2pPr indent="-228600" lvl="1" marL="914400" rtl="0" algn="l">
              <a:lnSpc>
                <a:spcPct val="90000"/>
              </a:lnSpc>
              <a:spcBef>
                <a:spcPts val="500"/>
              </a:spcBef>
              <a:spcAft>
                <a:spcPts val="0"/>
              </a:spcAft>
              <a:buClr>
                <a:schemeClr val="dk1"/>
              </a:buClr>
              <a:buSzPts val="1800"/>
              <a:buNone/>
              <a:defRPr b="1" i="0" sz="1800">
                <a:latin typeface="Arial Black"/>
                <a:ea typeface="Arial Black"/>
                <a:cs typeface="Arial Black"/>
                <a:sym typeface="Arial Black"/>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10" name="Google Shape;410;g2efc1a05338_1_5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1" name="Google Shape;411;g2efc1a05338_1_5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8" orient="horz" pos="384">
          <p15:clr>
            <a:srgbClr val="FBAE40"/>
          </p15:clr>
        </p15:guide>
        <p15:guide id="9" orient="horz" pos="37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HLO white background">
  <p:cSld name="1_Title (no subtitle) _1">
    <p:spTree>
      <p:nvGrpSpPr>
        <p:cNvPr id="32" name="Shape 32"/>
        <p:cNvGrpSpPr/>
        <p:nvPr/>
      </p:nvGrpSpPr>
      <p:grpSpPr>
        <a:xfrm>
          <a:off x="0" y="0"/>
          <a:ext cx="0" cy="0"/>
          <a:chOff x="0" y="0"/>
          <a:chExt cx="0" cy="0"/>
        </a:xfrm>
      </p:grpSpPr>
      <p:sp>
        <p:nvSpPr>
          <p:cNvPr id="33" name="Google Shape;33;p18"/>
          <p:cNvSpPr/>
          <p:nvPr/>
        </p:nvSpPr>
        <p:spPr>
          <a:xfrm flipH="1">
            <a:off x="-897405" y="4"/>
            <a:ext cx="846600" cy="9906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4" name="Google Shape;34;p18"/>
          <p:cNvSpPr txBox="1"/>
          <p:nvPr>
            <p:ph idx="1" type="body"/>
          </p:nvPr>
        </p:nvSpPr>
        <p:spPr>
          <a:xfrm>
            <a:off x="355657" y="1124738"/>
            <a:ext cx="10838100" cy="4002000"/>
          </a:xfrm>
          <a:prstGeom prst="rect">
            <a:avLst/>
          </a:prstGeom>
          <a:noFill/>
          <a:ln>
            <a:noFill/>
          </a:ln>
        </p:spPr>
        <p:txBody>
          <a:bodyPr anchorCtr="0" anchor="t" bIns="45700" lIns="91425" spcFirstLastPara="1" rIns="91425" wrap="square" tIns="45700">
            <a:noAutofit/>
          </a:bodyPr>
          <a:lstStyle>
            <a:lvl1pPr indent="-355600" lvl="0" marL="457200" algn="l">
              <a:lnSpc>
                <a:spcPct val="100000"/>
              </a:lnSpc>
              <a:spcBef>
                <a:spcPts val="400"/>
              </a:spcBef>
              <a:spcAft>
                <a:spcPts val="0"/>
              </a:spcAft>
              <a:buClr>
                <a:srgbClr val="009193"/>
              </a:buClr>
              <a:buSzPts val="2000"/>
              <a:buFont typeface="Lato"/>
              <a:buChar char="•"/>
              <a:defRPr b="1" i="0" sz="2000">
                <a:latin typeface="Lato"/>
                <a:ea typeface="Lato"/>
                <a:cs typeface="Lato"/>
                <a:sym typeface="Lato"/>
              </a:defRPr>
            </a:lvl1pPr>
            <a:lvl2pPr indent="-355600" lvl="1" marL="914400" algn="l">
              <a:lnSpc>
                <a:spcPct val="100000"/>
              </a:lnSpc>
              <a:spcBef>
                <a:spcPts val="400"/>
              </a:spcBef>
              <a:spcAft>
                <a:spcPts val="0"/>
              </a:spcAft>
              <a:buClr>
                <a:srgbClr val="009193"/>
              </a:buClr>
              <a:buSzPts val="2000"/>
              <a:buFont typeface="Lato"/>
              <a:buChar char="•"/>
              <a:defRPr sz="2000">
                <a:latin typeface="Lato"/>
                <a:ea typeface="Lato"/>
                <a:cs typeface="Lato"/>
                <a:sym typeface="Lato"/>
              </a:defRPr>
            </a:lvl2pPr>
            <a:lvl3pPr indent="-330200" lvl="2" marL="1371600" algn="l">
              <a:lnSpc>
                <a:spcPct val="100000"/>
              </a:lnSpc>
              <a:spcBef>
                <a:spcPts val="320"/>
              </a:spcBef>
              <a:spcAft>
                <a:spcPts val="0"/>
              </a:spcAft>
              <a:buClr>
                <a:srgbClr val="009193"/>
              </a:buClr>
              <a:buSzPts val="1600"/>
              <a:buChar char="•"/>
              <a:defRPr sz="1600">
                <a:latin typeface="Lato"/>
                <a:ea typeface="Lato"/>
                <a:cs typeface="Lato"/>
                <a:sym typeface="Lato"/>
              </a:defRPr>
            </a:lvl3pPr>
            <a:lvl4pPr indent="-342900" lvl="3" marL="1828800" algn="l">
              <a:lnSpc>
                <a:spcPct val="100000"/>
              </a:lnSpc>
              <a:spcBef>
                <a:spcPts val="360"/>
              </a:spcBef>
              <a:spcAft>
                <a:spcPts val="0"/>
              </a:spcAft>
              <a:buClr>
                <a:srgbClr val="009193"/>
              </a:buClr>
              <a:buSzPts val="1800"/>
              <a:buFont typeface="Lato"/>
              <a:buChar char="–"/>
              <a:defRPr>
                <a:latin typeface="Lato"/>
                <a:ea typeface="Lato"/>
                <a:cs typeface="Lato"/>
                <a:sym typeface="Lato"/>
              </a:defRPr>
            </a:lvl4pPr>
            <a:lvl5pPr indent="-342900" lvl="4" marL="2286000" algn="l">
              <a:lnSpc>
                <a:spcPct val="100000"/>
              </a:lnSpc>
              <a:spcBef>
                <a:spcPts val="360"/>
              </a:spcBef>
              <a:spcAft>
                <a:spcPts val="0"/>
              </a:spcAft>
              <a:buClr>
                <a:srgbClr val="009193"/>
              </a:buClr>
              <a:buSzPts val="1800"/>
              <a:buFont typeface="Lato"/>
              <a:buChar char="»"/>
              <a:defRPr>
                <a:latin typeface="Lato"/>
                <a:ea typeface="Lato"/>
                <a:cs typeface="Lato"/>
                <a:sym typeface="Lato"/>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5" name="Google Shape;35;p18"/>
          <p:cNvSpPr txBox="1"/>
          <p:nvPr/>
        </p:nvSpPr>
        <p:spPr>
          <a:xfrm>
            <a:off x="-939808" y="79525"/>
            <a:ext cx="965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Calibri"/>
                <a:ea typeface="Calibri"/>
                <a:cs typeface="Calibri"/>
                <a:sym typeface="Calibri"/>
              </a:rPr>
              <a:t>Title and Subtitle</a:t>
            </a:r>
            <a:endParaRPr b="0" i="0" sz="900" u="none" cap="none" strike="noStrike">
              <a:solidFill>
                <a:schemeClr val="dk1"/>
              </a:solidFill>
              <a:latin typeface="Calibri"/>
              <a:ea typeface="Calibri"/>
              <a:cs typeface="Calibri"/>
              <a:sym typeface="Calibri"/>
            </a:endParaRPr>
          </a:p>
        </p:txBody>
      </p:sp>
      <p:cxnSp>
        <p:nvCxnSpPr>
          <p:cNvPr id="36" name="Google Shape;36;p18"/>
          <p:cNvCxnSpPr/>
          <p:nvPr/>
        </p:nvCxnSpPr>
        <p:spPr>
          <a:xfrm>
            <a:off x="643256" y="529781"/>
            <a:ext cx="0" cy="0"/>
          </a:xfrm>
          <a:prstGeom prst="straightConnector1">
            <a:avLst/>
          </a:prstGeom>
          <a:noFill/>
          <a:ln cap="flat" cmpd="sng" w="9525">
            <a:solidFill>
              <a:schemeClr val="dk2"/>
            </a:solidFill>
            <a:prstDash val="solid"/>
            <a:round/>
            <a:headEnd len="sm" w="sm" type="none"/>
            <a:tailEnd len="sm" w="sm" type="none"/>
          </a:ln>
        </p:spPr>
      </p:cxnSp>
      <p:sp>
        <p:nvSpPr>
          <p:cNvPr id="37" name="Google Shape;37;p18"/>
          <p:cNvSpPr txBox="1"/>
          <p:nvPr>
            <p:ph type="title"/>
          </p:nvPr>
        </p:nvSpPr>
        <p:spPr>
          <a:xfrm>
            <a:off x="643256" y="324731"/>
            <a:ext cx="10515600" cy="4101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212121"/>
              </a:buClr>
              <a:buSzPts val="1800"/>
              <a:buFont typeface="Lato"/>
              <a:buNone/>
              <a:defRPr b="0" i="0" sz="1800" u="none" cap="none" strike="noStrike">
                <a:solidFill>
                  <a:srgbClr val="21212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8" name="Google Shape;38;p18"/>
          <p:cNvPicPr preferRelativeResize="0"/>
          <p:nvPr/>
        </p:nvPicPr>
        <p:blipFill rotWithShape="1">
          <a:blip r:embed="rId2">
            <a:alphaModFix/>
          </a:blip>
          <a:srcRect b="0" l="0" r="0" t="0"/>
          <a:stretch/>
        </p:blipFill>
        <p:spPr>
          <a:xfrm>
            <a:off x="10855652" y="5499376"/>
            <a:ext cx="1026398" cy="110112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2" name="Shape 412"/>
        <p:cNvGrpSpPr/>
        <p:nvPr/>
      </p:nvGrpSpPr>
      <p:grpSpPr>
        <a:xfrm>
          <a:off x="0" y="0"/>
          <a:ext cx="0" cy="0"/>
          <a:chOff x="0" y="0"/>
          <a:chExt cx="0" cy="0"/>
        </a:xfrm>
      </p:grpSpPr>
      <p:sp>
        <p:nvSpPr>
          <p:cNvPr id="413" name="Google Shape;413;g2efc1a05338_1_52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4" name="Google Shape;414;g2efc1a05338_1_52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15" name="Google Shape;415;g2efc1a05338_1_5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6" name="Google Shape;416;g2efc1a05338_1_5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7" name="Google Shape;417;g2efc1a05338_1_5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8" name="Shape 418"/>
        <p:cNvGrpSpPr/>
        <p:nvPr/>
      </p:nvGrpSpPr>
      <p:grpSpPr>
        <a:xfrm>
          <a:off x="0" y="0"/>
          <a:ext cx="0" cy="0"/>
          <a:chOff x="0" y="0"/>
          <a:chExt cx="0" cy="0"/>
        </a:xfrm>
      </p:grpSpPr>
      <p:sp>
        <p:nvSpPr>
          <p:cNvPr id="419" name="Google Shape;419;g2efc1a05338_1_5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0" name="Google Shape;420;g2efc1a05338_1_52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1" name="Google Shape;421;g2efc1a05338_1_52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2" name="Google Shape;422;g2efc1a05338_1_5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3" name="Google Shape;423;g2efc1a05338_1_5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4" name="Google Shape;424;g2efc1a05338_1_5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5" name="Shape 425"/>
        <p:cNvGrpSpPr/>
        <p:nvPr/>
      </p:nvGrpSpPr>
      <p:grpSpPr>
        <a:xfrm>
          <a:off x="0" y="0"/>
          <a:ext cx="0" cy="0"/>
          <a:chOff x="0" y="0"/>
          <a:chExt cx="0" cy="0"/>
        </a:xfrm>
      </p:grpSpPr>
      <p:sp>
        <p:nvSpPr>
          <p:cNvPr id="426" name="Google Shape;426;g2efc1a05338_1_53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27" name="Google Shape;427;g2efc1a05338_1_53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28" name="Google Shape;428;g2efc1a05338_1_53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9" name="Google Shape;429;g2efc1a05338_1_53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30" name="Google Shape;430;g2efc1a05338_1_53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31" name="Google Shape;431;g2efc1a05338_1_5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2" name="Google Shape;432;g2efc1a05338_1_5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3" name="Google Shape;433;g2efc1a05338_1_5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4" name="Shape 434"/>
        <p:cNvGrpSpPr/>
        <p:nvPr/>
      </p:nvGrpSpPr>
      <p:grpSpPr>
        <a:xfrm>
          <a:off x="0" y="0"/>
          <a:ext cx="0" cy="0"/>
          <a:chOff x="0" y="0"/>
          <a:chExt cx="0" cy="0"/>
        </a:xfrm>
      </p:grpSpPr>
      <p:sp>
        <p:nvSpPr>
          <p:cNvPr id="435" name="Google Shape;435;g2efc1a05338_1_5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6" name="Google Shape;436;g2efc1a05338_1_5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7" name="Google Shape;437;g2efc1a05338_1_5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8" name="Google Shape;438;g2efc1a05338_1_5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39" name="Google Shape;439;g2efc1a05338_1_543"/>
          <p:cNvSpPr/>
          <p:nvPr/>
        </p:nvSpPr>
        <p:spPr>
          <a:xfrm>
            <a:off x="9729533" y="5801722"/>
            <a:ext cx="2115210" cy="1056278"/>
          </a:xfrm>
          <a:custGeom>
            <a:rect b="b" l="l" r="r" t="t"/>
            <a:pathLst>
              <a:path extrusionOk="0" h="1056278" w="2115210">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0" name="Google Shape;440;g2efc1a05338_1_543"/>
          <p:cNvPicPr preferRelativeResize="0"/>
          <p:nvPr/>
        </p:nvPicPr>
        <p:blipFill rotWithShape="1">
          <a:blip r:embed="rId2">
            <a:alphaModFix/>
          </a:blip>
          <a:srcRect b="0" l="0" r="0" t="0"/>
          <a:stretch/>
        </p:blipFill>
        <p:spPr>
          <a:xfrm>
            <a:off x="9999852" y="0"/>
            <a:ext cx="1574573" cy="395446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1" name="Shape 441"/>
        <p:cNvGrpSpPr/>
        <p:nvPr/>
      </p:nvGrpSpPr>
      <p:grpSpPr>
        <a:xfrm>
          <a:off x="0" y="0"/>
          <a:ext cx="0" cy="0"/>
          <a:chOff x="0" y="0"/>
          <a:chExt cx="0" cy="0"/>
        </a:xfrm>
      </p:grpSpPr>
      <p:sp>
        <p:nvSpPr>
          <p:cNvPr id="442" name="Google Shape;442;g2efc1a05338_1_5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3" name="Google Shape;443;g2efc1a05338_1_5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4" name="Google Shape;444;g2efc1a05338_1_5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5" name="Shape 445"/>
        <p:cNvGrpSpPr/>
        <p:nvPr/>
      </p:nvGrpSpPr>
      <p:grpSpPr>
        <a:xfrm>
          <a:off x="0" y="0"/>
          <a:ext cx="0" cy="0"/>
          <a:chOff x="0" y="0"/>
          <a:chExt cx="0" cy="0"/>
        </a:xfrm>
      </p:grpSpPr>
      <p:sp>
        <p:nvSpPr>
          <p:cNvPr id="446" name="Google Shape;446;g2efc1a05338_1_55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7" name="Google Shape;447;g2efc1a05338_1_55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48" name="Google Shape;448;g2efc1a05338_1_55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49" name="Google Shape;449;g2efc1a05338_1_5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0" name="Google Shape;450;g2efc1a05338_1_5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1" name="Google Shape;451;g2efc1a05338_1_5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2" name="Shape 452"/>
        <p:cNvGrpSpPr/>
        <p:nvPr/>
      </p:nvGrpSpPr>
      <p:grpSpPr>
        <a:xfrm>
          <a:off x="0" y="0"/>
          <a:ext cx="0" cy="0"/>
          <a:chOff x="0" y="0"/>
          <a:chExt cx="0" cy="0"/>
        </a:xfrm>
      </p:grpSpPr>
      <p:sp>
        <p:nvSpPr>
          <p:cNvPr id="453" name="Google Shape;453;g2efc1a05338_1_56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4" name="Google Shape;454;g2efc1a05338_1_561"/>
          <p:cNvSpPr/>
          <p:nvPr>
            <p:ph idx="2" type="pic"/>
          </p:nvPr>
        </p:nvSpPr>
        <p:spPr>
          <a:xfrm>
            <a:off x="5183188" y="987425"/>
            <a:ext cx="6172200" cy="4873500"/>
          </a:xfrm>
          <a:prstGeom prst="rect">
            <a:avLst/>
          </a:prstGeom>
          <a:noFill/>
          <a:ln>
            <a:noFill/>
          </a:ln>
        </p:spPr>
      </p:sp>
      <p:sp>
        <p:nvSpPr>
          <p:cNvPr id="455" name="Google Shape;455;g2efc1a05338_1_561"/>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56" name="Google Shape;456;g2efc1a05338_1_5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7" name="Google Shape;457;g2efc1a05338_1_5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8" name="Google Shape;458;g2efc1a05338_1_5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9" name="Shape 459"/>
        <p:cNvGrpSpPr/>
        <p:nvPr/>
      </p:nvGrpSpPr>
      <p:grpSpPr>
        <a:xfrm>
          <a:off x="0" y="0"/>
          <a:ext cx="0" cy="0"/>
          <a:chOff x="0" y="0"/>
          <a:chExt cx="0" cy="0"/>
        </a:xfrm>
      </p:grpSpPr>
      <p:sp>
        <p:nvSpPr>
          <p:cNvPr id="460" name="Google Shape;460;g2efc1a05338_1_5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1" name="Google Shape;461;g2efc1a05338_1_568"/>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2" name="Google Shape;462;g2efc1a05338_1_5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3" name="Google Shape;463;g2efc1a05338_1_5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4" name="Google Shape;464;g2efc1a05338_1_5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65" name="Shape 465"/>
        <p:cNvGrpSpPr/>
        <p:nvPr/>
      </p:nvGrpSpPr>
      <p:grpSpPr>
        <a:xfrm>
          <a:off x="0" y="0"/>
          <a:ext cx="0" cy="0"/>
          <a:chOff x="0" y="0"/>
          <a:chExt cx="0" cy="0"/>
        </a:xfrm>
      </p:grpSpPr>
      <p:sp>
        <p:nvSpPr>
          <p:cNvPr id="466" name="Google Shape;466;g2efc1a05338_1_57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7" name="Google Shape;467;g2efc1a05338_1_57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68" name="Google Shape;468;g2efc1a05338_1_5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9" name="Google Shape;469;g2efc1a05338_1_5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70" name="Google Shape;470;g2efc1a05338_1_5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bg>
      <p:bgPr>
        <a:solidFill>
          <a:schemeClr val="accent3"/>
        </a:solidFill>
      </p:bgPr>
    </p:bg>
    <p:spTree>
      <p:nvGrpSpPr>
        <p:cNvPr id="471" name="Shape 471"/>
        <p:cNvGrpSpPr/>
        <p:nvPr/>
      </p:nvGrpSpPr>
      <p:grpSpPr>
        <a:xfrm>
          <a:off x="0" y="0"/>
          <a:ext cx="0" cy="0"/>
          <a:chOff x="0" y="0"/>
          <a:chExt cx="0" cy="0"/>
        </a:xfrm>
      </p:grpSpPr>
      <p:sp>
        <p:nvSpPr>
          <p:cNvPr id="472" name="Google Shape;472;g2efc1a05338_1_580"/>
          <p:cNvSpPr txBox="1"/>
          <p:nvPr>
            <p:ph type="ctrTitle"/>
          </p:nvPr>
        </p:nvSpPr>
        <p:spPr>
          <a:xfrm>
            <a:off x="811185" y="629469"/>
            <a:ext cx="8961000" cy="5599200"/>
          </a:xfrm>
          <a:prstGeom prst="rect">
            <a:avLst/>
          </a:prstGeom>
          <a:noFill/>
          <a:ln>
            <a:noFill/>
          </a:ln>
        </p:spPr>
        <p:txBody>
          <a:bodyPr anchorCtr="0" anchor="ctr" bIns="0" lIns="0" spcFirstLastPara="1" rIns="0" wrap="square" tIns="0">
            <a:noAutofit/>
          </a:bodyPr>
          <a:lstStyle>
            <a:lvl1pPr lvl="0" rtl="0" algn="l">
              <a:lnSpc>
                <a:spcPct val="80000"/>
              </a:lnSpc>
              <a:spcBef>
                <a:spcPts val="0"/>
              </a:spcBef>
              <a:spcAft>
                <a:spcPts val="0"/>
              </a:spcAft>
              <a:buClr>
                <a:schemeClr val="dk1"/>
              </a:buClr>
              <a:buSzPts val="7000"/>
              <a:buFont typeface="Calibri"/>
              <a:buNone/>
              <a:defRPr sz="7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3" name="Google Shape;473;g2efc1a05338_1_580"/>
          <p:cNvSpPr/>
          <p:nvPr/>
        </p:nvSpPr>
        <p:spPr>
          <a:xfrm>
            <a:off x="9729533" y="5801722"/>
            <a:ext cx="2115210" cy="1056278"/>
          </a:xfrm>
          <a:custGeom>
            <a:rect b="b" l="l" r="r" t="t"/>
            <a:pathLst>
              <a:path extrusionOk="0" h="1056278" w="2115210">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4" name="Google Shape;474;g2efc1a05338_1_580"/>
          <p:cNvPicPr preferRelativeResize="0"/>
          <p:nvPr/>
        </p:nvPicPr>
        <p:blipFill rotWithShape="1">
          <a:blip r:embed="rId2">
            <a:alphaModFix/>
          </a:blip>
          <a:srcRect b="0" l="0" r="0" t="0"/>
          <a:stretch/>
        </p:blipFill>
        <p:spPr>
          <a:xfrm>
            <a:off x="9999852" y="0"/>
            <a:ext cx="1574573" cy="39544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itle Slide 2">
  <p:cSld name="CUSTOM_7">
    <p:spTree>
      <p:nvGrpSpPr>
        <p:cNvPr id="39" name="Shape 39"/>
        <p:cNvGrpSpPr/>
        <p:nvPr/>
      </p:nvGrpSpPr>
      <p:grpSpPr>
        <a:xfrm>
          <a:off x="0" y="0"/>
          <a:ext cx="0" cy="0"/>
          <a:chOff x="0" y="0"/>
          <a:chExt cx="0" cy="0"/>
        </a:xfrm>
      </p:grpSpPr>
      <p:pic>
        <p:nvPicPr>
          <p:cNvPr id="40" name="Google Shape;40;p19"/>
          <p:cNvPicPr preferRelativeResize="0"/>
          <p:nvPr/>
        </p:nvPicPr>
        <p:blipFill rotWithShape="1">
          <a:blip r:embed="rId2">
            <a:alphaModFix/>
          </a:blip>
          <a:srcRect b="0" l="0" r="0" t="0"/>
          <a:stretch/>
        </p:blipFill>
        <p:spPr>
          <a:xfrm>
            <a:off x="4985687" y="2096250"/>
            <a:ext cx="3671025" cy="3231850"/>
          </a:xfrm>
          <a:prstGeom prst="rect">
            <a:avLst/>
          </a:prstGeom>
          <a:noFill/>
          <a:ln>
            <a:noFill/>
          </a:ln>
        </p:spPr>
      </p:pic>
      <p:pic>
        <p:nvPicPr>
          <p:cNvPr id="41" name="Google Shape;41;p19"/>
          <p:cNvPicPr preferRelativeResize="0"/>
          <p:nvPr/>
        </p:nvPicPr>
        <p:blipFill rotWithShape="1">
          <a:blip r:embed="rId3">
            <a:alphaModFix amt="13000"/>
          </a:blip>
          <a:srcRect b="0" l="0" r="0" t="0"/>
          <a:stretch/>
        </p:blipFill>
        <p:spPr>
          <a:xfrm>
            <a:off x="7410962" y="1038419"/>
            <a:ext cx="4816957" cy="4238358"/>
          </a:xfrm>
          <a:prstGeom prst="rect">
            <a:avLst/>
          </a:prstGeom>
          <a:noFill/>
          <a:ln>
            <a:noFill/>
          </a:ln>
        </p:spPr>
      </p:pic>
      <p:pic>
        <p:nvPicPr>
          <p:cNvPr id="42" name="Google Shape;42;p19"/>
          <p:cNvPicPr preferRelativeResize="0"/>
          <p:nvPr/>
        </p:nvPicPr>
        <p:blipFill rotWithShape="1">
          <a:blip r:embed="rId3">
            <a:alphaModFix/>
          </a:blip>
          <a:srcRect b="0" l="0" r="0" t="0"/>
          <a:stretch/>
        </p:blipFill>
        <p:spPr>
          <a:xfrm>
            <a:off x="6539214" y="1253914"/>
            <a:ext cx="6159493" cy="5419641"/>
          </a:xfrm>
          <a:prstGeom prst="rect">
            <a:avLst/>
          </a:prstGeom>
          <a:noFill/>
          <a:ln>
            <a:noFill/>
          </a:ln>
        </p:spPr>
      </p:pic>
      <p:pic>
        <p:nvPicPr>
          <p:cNvPr id="43" name="Google Shape;43;p19"/>
          <p:cNvPicPr preferRelativeResize="0"/>
          <p:nvPr/>
        </p:nvPicPr>
        <p:blipFill rotWithShape="1">
          <a:blip r:embed="rId4">
            <a:alphaModFix/>
          </a:blip>
          <a:srcRect b="12372" l="0" r="0" t="0"/>
          <a:stretch/>
        </p:blipFill>
        <p:spPr>
          <a:xfrm>
            <a:off x="5666375" y="373960"/>
            <a:ext cx="6753300" cy="6524474"/>
          </a:xfrm>
          <a:prstGeom prst="rect">
            <a:avLst/>
          </a:prstGeom>
          <a:noFill/>
          <a:ln>
            <a:noFill/>
          </a:ln>
        </p:spPr>
      </p:pic>
      <p:pic>
        <p:nvPicPr>
          <p:cNvPr id="44" name="Google Shape;44;p19"/>
          <p:cNvPicPr preferRelativeResize="0"/>
          <p:nvPr/>
        </p:nvPicPr>
        <p:blipFill rotWithShape="1">
          <a:blip r:embed="rId5">
            <a:alphaModFix amt="39000"/>
          </a:blip>
          <a:srcRect b="0" l="0" r="0" t="0"/>
          <a:stretch/>
        </p:blipFill>
        <p:spPr>
          <a:xfrm rot="5027782">
            <a:off x="4791598" y="4271742"/>
            <a:ext cx="3092732" cy="2722756"/>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1" name="Shape 481"/>
        <p:cNvGrpSpPr/>
        <p:nvPr/>
      </p:nvGrpSpPr>
      <p:grpSpPr>
        <a:xfrm>
          <a:off x="0" y="0"/>
          <a:ext cx="0" cy="0"/>
          <a:chOff x="0" y="0"/>
          <a:chExt cx="0" cy="0"/>
        </a:xfrm>
      </p:grpSpPr>
      <p:sp>
        <p:nvSpPr>
          <p:cNvPr id="482" name="Google Shape;482;g2efc5a7a4f4_0_476"/>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483" name="Google Shape;483;g2efc5a7a4f4_0_476"/>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484" name="Google Shape;484;g2efc5a7a4f4_0_476"/>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5" name="Shape 485"/>
        <p:cNvGrpSpPr/>
        <p:nvPr/>
      </p:nvGrpSpPr>
      <p:grpSpPr>
        <a:xfrm>
          <a:off x="0" y="0"/>
          <a:ext cx="0" cy="0"/>
          <a:chOff x="0" y="0"/>
          <a:chExt cx="0" cy="0"/>
        </a:xfrm>
      </p:grpSpPr>
      <p:sp>
        <p:nvSpPr>
          <p:cNvPr id="486" name="Google Shape;486;g2efc5a7a4f4_0_480"/>
          <p:cNvSpPr txBox="1"/>
          <p:nvPr>
            <p:ph type="ctrTitle"/>
          </p:nvPr>
        </p:nvSpPr>
        <p:spPr>
          <a:xfrm>
            <a:off x="457200" y="1420283"/>
            <a:ext cx="5181600" cy="980100"/>
          </a:xfrm>
          <a:prstGeom prst="rect">
            <a:avLst/>
          </a:prstGeom>
          <a:noFill/>
          <a:ln>
            <a:noFill/>
          </a:ln>
        </p:spPr>
        <p:txBody>
          <a:bodyPr anchorCtr="0" anchor="ctr" bIns="30475" lIns="60950" spcFirstLastPara="1" rIns="60950" wrap="square" tIns="30475">
            <a:normAutofit/>
          </a:bodyPr>
          <a:lstStyle>
            <a:lvl1pPr lvl="0" rtl="0" algn="ctr">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487" name="Google Shape;487;g2efc5a7a4f4_0_480"/>
          <p:cNvSpPr txBox="1"/>
          <p:nvPr>
            <p:ph idx="1" type="subTitle"/>
          </p:nvPr>
        </p:nvSpPr>
        <p:spPr>
          <a:xfrm>
            <a:off x="914400" y="2590800"/>
            <a:ext cx="4267200" cy="1168500"/>
          </a:xfrm>
          <a:prstGeom prst="rect">
            <a:avLst/>
          </a:prstGeom>
          <a:noFill/>
          <a:ln>
            <a:noFill/>
          </a:ln>
        </p:spPr>
        <p:txBody>
          <a:bodyPr anchorCtr="0" anchor="t" bIns="30475" lIns="60950" spcFirstLastPara="1" rIns="60950" wrap="square" tIns="30475">
            <a:normAutofit/>
          </a:bodyPr>
          <a:lstStyle>
            <a:lvl1pPr lvl="0" rtl="0" algn="ctr">
              <a:spcBef>
                <a:spcPts val="400"/>
              </a:spcBef>
              <a:spcAft>
                <a:spcPts val="0"/>
              </a:spcAft>
              <a:buClr>
                <a:srgbClr val="888888"/>
              </a:buClr>
              <a:buSzPts val="2100"/>
              <a:buNone/>
              <a:defRPr>
                <a:solidFill>
                  <a:srgbClr val="888888"/>
                </a:solidFill>
              </a:defRPr>
            </a:lvl1pPr>
            <a:lvl2pPr lvl="1" rtl="0" algn="ctr">
              <a:spcBef>
                <a:spcPts val="400"/>
              </a:spcBef>
              <a:spcAft>
                <a:spcPts val="0"/>
              </a:spcAft>
              <a:buClr>
                <a:srgbClr val="888888"/>
              </a:buClr>
              <a:buSzPts val="1900"/>
              <a:buNone/>
              <a:defRPr>
                <a:solidFill>
                  <a:srgbClr val="888888"/>
                </a:solidFill>
              </a:defRPr>
            </a:lvl2pPr>
            <a:lvl3pPr lvl="2" rtl="0" algn="ctr">
              <a:spcBef>
                <a:spcPts val="300"/>
              </a:spcBef>
              <a:spcAft>
                <a:spcPts val="0"/>
              </a:spcAft>
              <a:buClr>
                <a:srgbClr val="888888"/>
              </a:buClr>
              <a:buSzPts val="1600"/>
              <a:buNone/>
              <a:defRPr>
                <a:solidFill>
                  <a:srgbClr val="888888"/>
                </a:solidFill>
              </a:defRPr>
            </a:lvl3pPr>
            <a:lvl4pPr lvl="3" rtl="0" algn="ctr">
              <a:spcBef>
                <a:spcPts val="300"/>
              </a:spcBef>
              <a:spcAft>
                <a:spcPts val="0"/>
              </a:spcAft>
              <a:buClr>
                <a:srgbClr val="888888"/>
              </a:buClr>
              <a:buSzPts val="1300"/>
              <a:buNone/>
              <a:defRPr>
                <a:solidFill>
                  <a:srgbClr val="888888"/>
                </a:solidFill>
              </a:defRPr>
            </a:lvl4pPr>
            <a:lvl5pPr lvl="4" rtl="0" algn="ctr">
              <a:spcBef>
                <a:spcPts val="300"/>
              </a:spcBef>
              <a:spcAft>
                <a:spcPts val="0"/>
              </a:spcAft>
              <a:buClr>
                <a:srgbClr val="888888"/>
              </a:buClr>
              <a:buSzPts val="1300"/>
              <a:buNone/>
              <a:defRPr>
                <a:solidFill>
                  <a:srgbClr val="888888"/>
                </a:solidFill>
              </a:defRPr>
            </a:lvl5pPr>
            <a:lvl6pPr lvl="5" rtl="0" algn="ctr">
              <a:spcBef>
                <a:spcPts val="300"/>
              </a:spcBef>
              <a:spcAft>
                <a:spcPts val="0"/>
              </a:spcAft>
              <a:buClr>
                <a:srgbClr val="888888"/>
              </a:buClr>
              <a:buSzPts val="1300"/>
              <a:buNone/>
              <a:defRPr>
                <a:solidFill>
                  <a:srgbClr val="888888"/>
                </a:solidFill>
              </a:defRPr>
            </a:lvl6pPr>
            <a:lvl7pPr lvl="6" rtl="0" algn="ctr">
              <a:spcBef>
                <a:spcPts val="300"/>
              </a:spcBef>
              <a:spcAft>
                <a:spcPts val="0"/>
              </a:spcAft>
              <a:buClr>
                <a:srgbClr val="888888"/>
              </a:buClr>
              <a:buSzPts val="1300"/>
              <a:buNone/>
              <a:defRPr>
                <a:solidFill>
                  <a:srgbClr val="888888"/>
                </a:solidFill>
              </a:defRPr>
            </a:lvl7pPr>
            <a:lvl8pPr lvl="7" rtl="0" algn="ctr">
              <a:spcBef>
                <a:spcPts val="300"/>
              </a:spcBef>
              <a:spcAft>
                <a:spcPts val="0"/>
              </a:spcAft>
              <a:buClr>
                <a:srgbClr val="888888"/>
              </a:buClr>
              <a:buSzPts val="1300"/>
              <a:buNone/>
              <a:defRPr>
                <a:solidFill>
                  <a:srgbClr val="888888"/>
                </a:solidFill>
              </a:defRPr>
            </a:lvl8pPr>
            <a:lvl9pPr lvl="8" rtl="0" algn="ctr">
              <a:spcBef>
                <a:spcPts val="300"/>
              </a:spcBef>
              <a:spcAft>
                <a:spcPts val="0"/>
              </a:spcAft>
              <a:buClr>
                <a:srgbClr val="888888"/>
              </a:buClr>
              <a:buSzPts val="1300"/>
              <a:buNone/>
              <a:defRPr>
                <a:solidFill>
                  <a:srgbClr val="888888"/>
                </a:solidFill>
              </a:defRPr>
            </a:lvl9pPr>
          </a:lstStyle>
          <a:p/>
        </p:txBody>
      </p:sp>
      <p:sp>
        <p:nvSpPr>
          <p:cNvPr id="488" name="Google Shape;488;g2efc5a7a4f4_0_480"/>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489" name="Google Shape;489;g2efc5a7a4f4_0_480"/>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490" name="Google Shape;490;g2efc5a7a4f4_0_480"/>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91" name="Shape 491"/>
        <p:cNvGrpSpPr/>
        <p:nvPr/>
      </p:nvGrpSpPr>
      <p:grpSpPr>
        <a:xfrm>
          <a:off x="0" y="0"/>
          <a:ext cx="0" cy="0"/>
          <a:chOff x="0" y="0"/>
          <a:chExt cx="0" cy="0"/>
        </a:xfrm>
      </p:grpSpPr>
      <p:sp>
        <p:nvSpPr>
          <p:cNvPr id="492" name="Google Shape;492;g2efc5a7a4f4_0_486"/>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rtl="0" algn="ctr">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493" name="Google Shape;493;g2efc5a7a4f4_0_486"/>
          <p:cNvSpPr txBox="1"/>
          <p:nvPr>
            <p:ph idx="1" type="body"/>
          </p:nvPr>
        </p:nvSpPr>
        <p:spPr>
          <a:xfrm>
            <a:off x="304800" y="1066800"/>
            <a:ext cx="5486400" cy="3017400"/>
          </a:xfrm>
          <a:prstGeom prst="rect">
            <a:avLst/>
          </a:prstGeom>
          <a:noFill/>
          <a:ln>
            <a:noFill/>
          </a:ln>
        </p:spPr>
        <p:txBody>
          <a:bodyPr anchorCtr="0" anchor="t" bIns="30475" lIns="60950" spcFirstLastPara="1" rIns="60950" wrap="square" tIns="30475">
            <a:normAutofit/>
          </a:bodyPr>
          <a:lstStyle>
            <a:lvl1pPr indent="-304800" lvl="0" marL="457200" rtl="0" algn="l">
              <a:spcBef>
                <a:spcPts val="200"/>
              </a:spcBef>
              <a:spcAft>
                <a:spcPts val="0"/>
              </a:spcAft>
              <a:buClr>
                <a:schemeClr val="dk1"/>
              </a:buClr>
              <a:buSzPts val="1200"/>
              <a:buChar char="•"/>
              <a:defRPr/>
            </a:lvl1pPr>
            <a:lvl2pPr indent="-304800" lvl="1" marL="914400" rtl="0" algn="l">
              <a:spcBef>
                <a:spcPts val="200"/>
              </a:spcBef>
              <a:spcAft>
                <a:spcPts val="0"/>
              </a:spcAft>
              <a:buClr>
                <a:schemeClr val="dk1"/>
              </a:buClr>
              <a:buSzPts val="1200"/>
              <a:buChar char="–"/>
              <a:defRPr/>
            </a:lvl2pPr>
            <a:lvl3pPr indent="-304800" lvl="2" marL="1371600" rtl="0" algn="l">
              <a:spcBef>
                <a:spcPts val="200"/>
              </a:spcBef>
              <a:spcAft>
                <a:spcPts val="0"/>
              </a:spcAft>
              <a:buClr>
                <a:schemeClr val="dk1"/>
              </a:buClr>
              <a:buSzPts val="1200"/>
              <a:buChar char="•"/>
              <a:defRPr/>
            </a:lvl3pPr>
            <a:lvl4pPr indent="-304800" lvl="3" marL="1828800" rtl="0" algn="l">
              <a:spcBef>
                <a:spcPts val="200"/>
              </a:spcBef>
              <a:spcAft>
                <a:spcPts val="0"/>
              </a:spcAft>
              <a:buClr>
                <a:schemeClr val="dk1"/>
              </a:buClr>
              <a:buSzPts val="1200"/>
              <a:buChar char="–"/>
              <a:defRPr/>
            </a:lvl4pPr>
            <a:lvl5pPr indent="-304800" lvl="4" marL="2286000" rtl="0" algn="l">
              <a:spcBef>
                <a:spcPts val="200"/>
              </a:spcBef>
              <a:spcAft>
                <a:spcPts val="0"/>
              </a:spcAft>
              <a:buClr>
                <a:schemeClr val="dk1"/>
              </a:buClr>
              <a:buSzPts val="1200"/>
              <a:buChar char="»"/>
              <a:defRPr/>
            </a:lvl5pPr>
            <a:lvl6pPr indent="-304800" lvl="5" marL="2743200" rtl="0" algn="l">
              <a:spcBef>
                <a:spcPts val="200"/>
              </a:spcBef>
              <a:spcAft>
                <a:spcPts val="0"/>
              </a:spcAft>
              <a:buClr>
                <a:schemeClr val="dk1"/>
              </a:buClr>
              <a:buSzPts val="1200"/>
              <a:buChar char="•"/>
              <a:defRPr/>
            </a:lvl6pPr>
            <a:lvl7pPr indent="-304800" lvl="6" marL="3200400" rtl="0" algn="l">
              <a:spcBef>
                <a:spcPts val="200"/>
              </a:spcBef>
              <a:spcAft>
                <a:spcPts val="0"/>
              </a:spcAft>
              <a:buClr>
                <a:schemeClr val="dk1"/>
              </a:buClr>
              <a:buSzPts val="1200"/>
              <a:buChar char="•"/>
              <a:defRPr/>
            </a:lvl7pPr>
            <a:lvl8pPr indent="-304800" lvl="7" marL="3657600" rtl="0" algn="l">
              <a:spcBef>
                <a:spcPts val="200"/>
              </a:spcBef>
              <a:spcAft>
                <a:spcPts val="0"/>
              </a:spcAft>
              <a:buClr>
                <a:schemeClr val="dk1"/>
              </a:buClr>
              <a:buSzPts val="1200"/>
              <a:buChar char="•"/>
              <a:defRPr/>
            </a:lvl8pPr>
            <a:lvl9pPr indent="-304800" lvl="8" marL="4114800" rtl="0" algn="l">
              <a:spcBef>
                <a:spcPts val="200"/>
              </a:spcBef>
              <a:spcAft>
                <a:spcPts val="0"/>
              </a:spcAft>
              <a:buClr>
                <a:schemeClr val="dk1"/>
              </a:buClr>
              <a:buSzPts val="1200"/>
              <a:buChar char="•"/>
              <a:defRPr/>
            </a:lvl9pPr>
          </a:lstStyle>
          <a:p/>
        </p:txBody>
      </p:sp>
      <p:sp>
        <p:nvSpPr>
          <p:cNvPr id="494" name="Google Shape;494;g2efc5a7a4f4_0_486"/>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495" name="Google Shape;495;g2efc5a7a4f4_0_486"/>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496" name="Google Shape;496;g2efc5a7a4f4_0_486"/>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7" name="Shape 497"/>
        <p:cNvGrpSpPr/>
        <p:nvPr/>
      </p:nvGrpSpPr>
      <p:grpSpPr>
        <a:xfrm>
          <a:off x="0" y="0"/>
          <a:ext cx="0" cy="0"/>
          <a:chOff x="0" y="0"/>
          <a:chExt cx="0" cy="0"/>
        </a:xfrm>
      </p:grpSpPr>
      <p:sp>
        <p:nvSpPr>
          <p:cNvPr id="498" name="Google Shape;498;g2efc5a7a4f4_0_492"/>
          <p:cNvSpPr txBox="1"/>
          <p:nvPr>
            <p:ph type="title"/>
          </p:nvPr>
        </p:nvSpPr>
        <p:spPr>
          <a:xfrm>
            <a:off x="481542" y="2937933"/>
            <a:ext cx="5181600" cy="908100"/>
          </a:xfrm>
          <a:prstGeom prst="rect">
            <a:avLst/>
          </a:prstGeom>
          <a:noFill/>
          <a:ln>
            <a:noFill/>
          </a:ln>
        </p:spPr>
        <p:txBody>
          <a:bodyPr anchorCtr="0" anchor="t" bIns="30475" lIns="60950" spcFirstLastPara="1" rIns="60950" wrap="square" tIns="30475">
            <a:normAutofit/>
          </a:bodyPr>
          <a:lstStyle>
            <a:lvl1pPr lvl="0" rtl="0" algn="l">
              <a:spcBef>
                <a:spcPts val="0"/>
              </a:spcBef>
              <a:spcAft>
                <a:spcPts val="0"/>
              </a:spcAft>
              <a:buClr>
                <a:schemeClr val="dk1"/>
              </a:buClr>
              <a:buSzPts val="2700"/>
              <a:buFont typeface="Calibri"/>
              <a:buNone/>
              <a:defRPr b="1" sz="2700" cap="none"/>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499" name="Google Shape;499;g2efc5a7a4f4_0_492"/>
          <p:cNvSpPr txBox="1"/>
          <p:nvPr>
            <p:ph idx="1" type="body"/>
          </p:nvPr>
        </p:nvSpPr>
        <p:spPr>
          <a:xfrm>
            <a:off x="481542" y="1937809"/>
            <a:ext cx="5181600" cy="1000200"/>
          </a:xfrm>
          <a:prstGeom prst="rect">
            <a:avLst/>
          </a:prstGeom>
          <a:noFill/>
          <a:ln>
            <a:noFill/>
          </a:ln>
        </p:spPr>
        <p:txBody>
          <a:bodyPr anchorCtr="0" anchor="b" bIns="30475" lIns="60950" spcFirstLastPara="1" rIns="60950" wrap="square" tIns="30475">
            <a:normAutofit/>
          </a:bodyPr>
          <a:lstStyle>
            <a:lvl1pPr indent="-228600" lvl="0" marL="457200" rtl="0" algn="l">
              <a:spcBef>
                <a:spcPts val="300"/>
              </a:spcBef>
              <a:spcAft>
                <a:spcPts val="0"/>
              </a:spcAft>
              <a:buClr>
                <a:srgbClr val="888888"/>
              </a:buClr>
              <a:buSzPts val="1300"/>
              <a:buNone/>
              <a:defRPr sz="1300">
                <a:solidFill>
                  <a:srgbClr val="888888"/>
                </a:solidFill>
              </a:defRPr>
            </a:lvl1pPr>
            <a:lvl2pPr indent="-228600" lvl="1" marL="914400" rtl="0" algn="l">
              <a:spcBef>
                <a:spcPts val="200"/>
              </a:spcBef>
              <a:spcAft>
                <a:spcPts val="0"/>
              </a:spcAft>
              <a:buClr>
                <a:srgbClr val="888888"/>
              </a:buClr>
              <a:buSzPts val="1200"/>
              <a:buNone/>
              <a:defRPr sz="1200">
                <a:solidFill>
                  <a:srgbClr val="888888"/>
                </a:solidFill>
              </a:defRPr>
            </a:lvl2pPr>
            <a:lvl3pPr indent="-228600" lvl="2" marL="1371600" rtl="0" algn="l">
              <a:spcBef>
                <a:spcPts val="200"/>
              </a:spcBef>
              <a:spcAft>
                <a:spcPts val="0"/>
              </a:spcAft>
              <a:buClr>
                <a:srgbClr val="888888"/>
              </a:buClr>
              <a:buSzPts val="1100"/>
              <a:buNone/>
              <a:defRPr sz="1100">
                <a:solidFill>
                  <a:srgbClr val="888888"/>
                </a:solidFill>
              </a:defRPr>
            </a:lvl3pPr>
            <a:lvl4pPr indent="-228600" lvl="3" marL="1828800" rtl="0" algn="l">
              <a:spcBef>
                <a:spcPts val="200"/>
              </a:spcBef>
              <a:spcAft>
                <a:spcPts val="0"/>
              </a:spcAft>
              <a:buClr>
                <a:srgbClr val="888888"/>
              </a:buClr>
              <a:buSzPts val="900"/>
              <a:buNone/>
              <a:defRPr sz="900">
                <a:solidFill>
                  <a:srgbClr val="888888"/>
                </a:solidFill>
              </a:defRPr>
            </a:lvl4pPr>
            <a:lvl5pPr indent="-228600" lvl="4" marL="2286000" rtl="0" algn="l">
              <a:spcBef>
                <a:spcPts val="200"/>
              </a:spcBef>
              <a:spcAft>
                <a:spcPts val="0"/>
              </a:spcAft>
              <a:buClr>
                <a:srgbClr val="888888"/>
              </a:buClr>
              <a:buSzPts val="900"/>
              <a:buNone/>
              <a:defRPr sz="900">
                <a:solidFill>
                  <a:srgbClr val="888888"/>
                </a:solidFill>
              </a:defRPr>
            </a:lvl5pPr>
            <a:lvl6pPr indent="-228600" lvl="5" marL="2743200" rtl="0" algn="l">
              <a:spcBef>
                <a:spcPts val="200"/>
              </a:spcBef>
              <a:spcAft>
                <a:spcPts val="0"/>
              </a:spcAft>
              <a:buClr>
                <a:srgbClr val="888888"/>
              </a:buClr>
              <a:buSzPts val="900"/>
              <a:buNone/>
              <a:defRPr sz="900">
                <a:solidFill>
                  <a:srgbClr val="888888"/>
                </a:solidFill>
              </a:defRPr>
            </a:lvl6pPr>
            <a:lvl7pPr indent="-228600" lvl="6" marL="3200400" rtl="0" algn="l">
              <a:spcBef>
                <a:spcPts val="200"/>
              </a:spcBef>
              <a:spcAft>
                <a:spcPts val="0"/>
              </a:spcAft>
              <a:buClr>
                <a:srgbClr val="888888"/>
              </a:buClr>
              <a:buSzPts val="900"/>
              <a:buNone/>
              <a:defRPr sz="900">
                <a:solidFill>
                  <a:srgbClr val="888888"/>
                </a:solidFill>
              </a:defRPr>
            </a:lvl7pPr>
            <a:lvl8pPr indent="-228600" lvl="7" marL="3657600" rtl="0" algn="l">
              <a:spcBef>
                <a:spcPts val="200"/>
              </a:spcBef>
              <a:spcAft>
                <a:spcPts val="0"/>
              </a:spcAft>
              <a:buClr>
                <a:srgbClr val="888888"/>
              </a:buClr>
              <a:buSzPts val="900"/>
              <a:buNone/>
              <a:defRPr sz="900">
                <a:solidFill>
                  <a:srgbClr val="888888"/>
                </a:solidFill>
              </a:defRPr>
            </a:lvl8pPr>
            <a:lvl9pPr indent="-228600" lvl="8" marL="4114800" rtl="0" algn="l">
              <a:spcBef>
                <a:spcPts val="200"/>
              </a:spcBef>
              <a:spcAft>
                <a:spcPts val="0"/>
              </a:spcAft>
              <a:buClr>
                <a:srgbClr val="888888"/>
              </a:buClr>
              <a:buSzPts val="900"/>
              <a:buNone/>
              <a:defRPr sz="900">
                <a:solidFill>
                  <a:srgbClr val="888888"/>
                </a:solidFill>
              </a:defRPr>
            </a:lvl9pPr>
          </a:lstStyle>
          <a:p/>
        </p:txBody>
      </p:sp>
      <p:sp>
        <p:nvSpPr>
          <p:cNvPr id="500" name="Google Shape;500;g2efc5a7a4f4_0_492"/>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01" name="Google Shape;501;g2efc5a7a4f4_0_492"/>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02" name="Google Shape;502;g2efc5a7a4f4_0_492"/>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3" name="Shape 503"/>
        <p:cNvGrpSpPr/>
        <p:nvPr/>
      </p:nvGrpSpPr>
      <p:grpSpPr>
        <a:xfrm>
          <a:off x="0" y="0"/>
          <a:ext cx="0" cy="0"/>
          <a:chOff x="0" y="0"/>
          <a:chExt cx="0" cy="0"/>
        </a:xfrm>
      </p:grpSpPr>
      <p:sp>
        <p:nvSpPr>
          <p:cNvPr id="504" name="Google Shape;504;g2efc5a7a4f4_0_498"/>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rtl="0" algn="ctr">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505" name="Google Shape;505;g2efc5a7a4f4_0_498"/>
          <p:cNvSpPr txBox="1"/>
          <p:nvPr>
            <p:ph idx="1" type="body"/>
          </p:nvPr>
        </p:nvSpPr>
        <p:spPr>
          <a:xfrm>
            <a:off x="304800" y="1066800"/>
            <a:ext cx="2692500" cy="3017400"/>
          </a:xfrm>
          <a:prstGeom prst="rect">
            <a:avLst/>
          </a:prstGeom>
          <a:noFill/>
          <a:ln>
            <a:noFill/>
          </a:ln>
        </p:spPr>
        <p:txBody>
          <a:bodyPr anchorCtr="0" anchor="t" bIns="30475" lIns="60950" spcFirstLastPara="1" rIns="60950" wrap="square" tIns="30475">
            <a:normAutofit/>
          </a:bodyPr>
          <a:lstStyle>
            <a:lvl1pPr indent="-349250" lvl="0" marL="457200" rtl="0" algn="l">
              <a:spcBef>
                <a:spcPts val="400"/>
              </a:spcBef>
              <a:spcAft>
                <a:spcPts val="0"/>
              </a:spcAft>
              <a:buClr>
                <a:schemeClr val="dk1"/>
              </a:buClr>
              <a:buSzPts val="1900"/>
              <a:buChar char="•"/>
              <a:defRPr sz="1900"/>
            </a:lvl1pPr>
            <a:lvl2pPr indent="-330200" lvl="1" marL="914400" rtl="0" algn="l">
              <a:spcBef>
                <a:spcPts val="300"/>
              </a:spcBef>
              <a:spcAft>
                <a:spcPts val="0"/>
              </a:spcAft>
              <a:buClr>
                <a:schemeClr val="dk1"/>
              </a:buClr>
              <a:buSzPts val="1600"/>
              <a:buChar char="–"/>
              <a:defRPr sz="1600"/>
            </a:lvl2pPr>
            <a:lvl3pPr indent="-311150" lvl="2" marL="1371600" rtl="0" algn="l">
              <a:spcBef>
                <a:spcPts val="300"/>
              </a:spcBef>
              <a:spcAft>
                <a:spcPts val="0"/>
              </a:spcAft>
              <a:buClr>
                <a:schemeClr val="dk1"/>
              </a:buClr>
              <a:buSzPts val="1300"/>
              <a:buChar char="•"/>
              <a:defRPr sz="13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506" name="Google Shape;506;g2efc5a7a4f4_0_498"/>
          <p:cNvSpPr txBox="1"/>
          <p:nvPr>
            <p:ph idx="2" type="body"/>
          </p:nvPr>
        </p:nvSpPr>
        <p:spPr>
          <a:xfrm>
            <a:off x="3098800" y="1066800"/>
            <a:ext cx="2692500" cy="3017400"/>
          </a:xfrm>
          <a:prstGeom prst="rect">
            <a:avLst/>
          </a:prstGeom>
          <a:noFill/>
          <a:ln>
            <a:noFill/>
          </a:ln>
        </p:spPr>
        <p:txBody>
          <a:bodyPr anchorCtr="0" anchor="t" bIns="30475" lIns="60950" spcFirstLastPara="1" rIns="60950" wrap="square" tIns="30475">
            <a:normAutofit/>
          </a:bodyPr>
          <a:lstStyle>
            <a:lvl1pPr indent="-349250" lvl="0" marL="457200" rtl="0" algn="l">
              <a:spcBef>
                <a:spcPts val="400"/>
              </a:spcBef>
              <a:spcAft>
                <a:spcPts val="0"/>
              </a:spcAft>
              <a:buClr>
                <a:schemeClr val="dk1"/>
              </a:buClr>
              <a:buSzPts val="1900"/>
              <a:buChar char="•"/>
              <a:defRPr sz="1900"/>
            </a:lvl1pPr>
            <a:lvl2pPr indent="-330200" lvl="1" marL="914400" rtl="0" algn="l">
              <a:spcBef>
                <a:spcPts val="300"/>
              </a:spcBef>
              <a:spcAft>
                <a:spcPts val="0"/>
              </a:spcAft>
              <a:buClr>
                <a:schemeClr val="dk1"/>
              </a:buClr>
              <a:buSzPts val="1600"/>
              <a:buChar char="–"/>
              <a:defRPr sz="1600"/>
            </a:lvl2pPr>
            <a:lvl3pPr indent="-311150" lvl="2" marL="1371600" rtl="0" algn="l">
              <a:spcBef>
                <a:spcPts val="300"/>
              </a:spcBef>
              <a:spcAft>
                <a:spcPts val="0"/>
              </a:spcAft>
              <a:buClr>
                <a:schemeClr val="dk1"/>
              </a:buClr>
              <a:buSzPts val="1300"/>
              <a:buChar char="•"/>
              <a:defRPr sz="13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507" name="Google Shape;507;g2efc5a7a4f4_0_498"/>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08" name="Google Shape;508;g2efc5a7a4f4_0_498"/>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09" name="Google Shape;509;g2efc5a7a4f4_0_498"/>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0" name="Shape 510"/>
        <p:cNvGrpSpPr/>
        <p:nvPr/>
      </p:nvGrpSpPr>
      <p:grpSpPr>
        <a:xfrm>
          <a:off x="0" y="0"/>
          <a:ext cx="0" cy="0"/>
          <a:chOff x="0" y="0"/>
          <a:chExt cx="0" cy="0"/>
        </a:xfrm>
      </p:grpSpPr>
      <p:sp>
        <p:nvSpPr>
          <p:cNvPr id="511" name="Google Shape;511;g2efc5a7a4f4_0_505"/>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rtl="0" algn="ctr">
              <a:spcBef>
                <a:spcPts val="0"/>
              </a:spcBef>
              <a:spcAft>
                <a:spcPts val="0"/>
              </a:spcAft>
              <a:buClr>
                <a:schemeClr val="dk1"/>
              </a:buClr>
              <a:buSzPts val="2900"/>
              <a:buFont typeface="Calibri"/>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512" name="Google Shape;512;g2efc5a7a4f4_0_505"/>
          <p:cNvSpPr txBox="1"/>
          <p:nvPr>
            <p:ph idx="1" type="body"/>
          </p:nvPr>
        </p:nvSpPr>
        <p:spPr>
          <a:xfrm>
            <a:off x="304800" y="1023409"/>
            <a:ext cx="2693400" cy="426600"/>
          </a:xfrm>
          <a:prstGeom prst="rect">
            <a:avLst/>
          </a:prstGeom>
          <a:noFill/>
          <a:ln>
            <a:noFill/>
          </a:ln>
        </p:spPr>
        <p:txBody>
          <a:bodyPr anchorCtr="0" anchor="b" bIns="30475" lIns="60950" spcFirstLastPara="1" rIns="60950" wrap="square" tIns="30475">
            <a:normAutofit/>
          </a:bodyPr>
          <a:lstStyle>
            <a:lvl1pPr indent="-228600" lvl="0" marL="457200" rtl="0" algn="l">
              <a:spcBef>
                <a:spcPts val="300"/>
              </a:spcBef>
              <a:spcAft>
                <a:spcPts val="0"/>
              </a:spcAft>
              <a:buClr>
                <a:schemeClr val="dk1"/>
              </a:buClr>
              <a:buSzPts val="1600"/>
              <a:buNone/>
              <a:defRPr b="1" sz="1600"/>
            </a:lvl1pPr>
            <a:lvl2pPr indent="-228600" lvl="1" marL="914400" rtl="0" algn="l">
              <a:spcBef>
                <a:spcPts val="300"/>
              </a:spcBef>
              <a:spcAft>
                <a:spcPts val="0"/>
              </a:spcAft>
              <a:buClr>
                <a:schemeClr val="dk1"/>
              </a:buClr>
              <a:buSzPts val="1300"/>
              <a:buNone/>
              <a:defRPr b="1" sz="1300"/>
            </a:lvl2pPr>
            <a:lvl3pPr indent="-228600" lvl="2" marL="1371600" rtl="0" algn="l">
              <a:spcBef>
                <a:spcPts val="200"/>
              </a:spcBef>
              <a:spcAft>
                <a:spcPts val="0"/>
              </a:spcAft>
              <a:buClr>
                <a:schemeClr val="dk1"/>
              </a:buClr>
              <a:buSzPts val="1200"/>
              <a:buNone/>
              <a:defRPr b="1" sz="1200"/>
            </a:lvl3pPr>
            <a:lvl4pPr indent="-228600" lvl="3" marL="1828800" rtl="0" algn="l">
              <a:spcBef>
                <a:spcPts val="200"/>
              </a:spcBef>
              <a:spcAft>
                <a:spcPts val="0"/>
              </a:spcAft>
              <a:buClr>
                <a:schemeClr val="dk1"/>
              </a:buClr>
              <a:buSzPts val="1100"/>
              <a:buNone/>
              <a:defRPr b="1" sz="1100"/>
            </a:lvl4pPr>
            <a:lvl5pPr indent="-228600" lvl="4" marL="2286000" rtl="0" algn="l">
              <a:spcBef>
                <a:spcPts val="200"/>
              </a:spcBef>
              <a:spcAft>
                <a:spcPts val="0"/>
              </a:spcAft>
              <a:buClr>
                <a:schemeClr val="dk1"/>
              </a:buClr>
              <a:buSzPts val="1100"/>
              <a:buNone/>
              <a:defRPr b="1" sz="1100"/>
            </a:lvl5pPr>
            <a:lvl6pPr indent="-228600" lvl="5" marL="2743200" rtl="0" algn="l">
              <a:spcBef>
                <a:spcPts val="200"/>
              </a:spcBef>
              <a:spcAft>
                <a:spcPts val="0"/>
              </a:spcAft>
              <a:buClr>
                <a:schemeClr val="dk1"/>
              </a:buClr>
              <a:buSzPts val="1100"/>
              <a:buNone/>
              <a:defRPr b="1" sz="1100"/>
            </a:lvl6pPr>
            <a:lvl7pPr indent="-228600" lvl="6" marL="3200400" rtl="0" algn="l">
              <a:spcBef>
                <a:spcPts val="200"/>
              </a:spcBef>
              <a:spcAft>
                <a:spcPts val="0"/>
              </a:spcAft>
              <a:buClr>
                <a:schemeClr val="dk1"/>
              </a:buClr>
              <a:buSzPts val="1100"/>
              <a:buNone/>
              <a:defRPr b="1" sz="1100"/>
            </a:lvl7pPr>
            <a:lvl8pPr indent="-228600" lvl="7" marL="3657600" rtl="0" algn="l">
              <a:spcBef>
                <a:spcPts val="200"/>
              </a:spcBef>
              <a:spcAft>
                <a:spcPts val="0"/>
              </a:spcAft>
              <a:buClr>
                <a:schemeClr val="dk1"/>
              </a:buClr>
              <a:buSzPts val="1100"/>
              <a:buNone/>
              <a:defRPr b="1" sz="1100"/>
            </a:lvl8pPr>
            <a:lvl9pPr indent="-228600" lvl="8" marL="4114800" rtl="0" algn="l">
              <a:spcBef>
                <a:spcPts val="200"/>
              </a:spcBef>
              <a:spcAft>
                <a:spcPts val="0"/>
              </a:spcAft>
              <a:buClr>
                <a:schemeClr val="dk1"/>
              </a:buClr>
              <a:buSzPts val="1100"/>
              <a:buNone/>
              <a:defRPr b="1" sz="1100"/>
            </a:lvl9pPr>
          </a:lstStyle>
          <a:p/>
        </p:txBody>
      </p:sp>
      <p:sp>
        <p:nvSpPr>
          <p:cNvPr id="513" name="Google Shape;513;g2efc5a7a4f4_0_505"/>
          <p:cNvSpPr txBox="1"/>
          <p:nvPr>
            <p:ph idx="2" type="body"/>
          </p:nvPr>
        </p:nvSpPr>
        <p:spPr>
          <a:xfrm>
            <a:off x="304800" y="1449917"/>
            <a:ext cx="2693400" cy="2634300"/>
          </a:xfrm>
          <a:prstGeom prst="rect">
            <a:avLst/>
          </a:prstGeom>
          <a:noFill/>
          <a:ln>
            <a:noFill/>
          </a:ln>
        </p:spPr>
        <p:txBody>
          <a:bodyPr anchorCtr="0" anchor="t" bIns="30475" lIns="60950" spcFirstLastPara="1" rIns="60950" wrap="square" tIns="30475">
            <a:normAutofit/>
          </a:bodyPr>
          <a:lstStyle>
            <a:lvl1pPr indent="-330200" lvl="0" marL="457200" rtl="0" algn="l">
              <a:spcBef>
                <a:spcPts val="300"/>
              </a:spcBef>
              <a:spcAft>
                <a:spcPts val="0"/>
              </a:spcAft>
              <a:buClr>
                <a:schemeClr val="dk1"/>
              </a:buClr>
              <a:buSzPts val="1600"/>
              <a:buChar char="•"/>
              <a:defRPr sz="1600"/>
            </a:lvl1pPr>
            <a:lvl2pPr indent="-311150" lvl="1" marL="914400" rtl="0" algn="l">
              <a:spcBef>
                <a:spcPts val="300"/>
              </a:spcBef>
              <a:spcAft>
                <a:spcPts val="0"/>
              </a:spcAft>
              <a:buClr>
                <a:schemeClr val="dk1"/>
              </a:buClr>
              <a:buSzPts val="1300"/>
              <a:buChar char="–"/>
              <a:defRPr sz="1300"/>
            </a:lvl2pPr>
            <a:lvl3pPr indent="-304800" lvl="2" marL="1371600" rtl="0" algn="l">
              <a:spcBef>
                <a:spcPts val="200"/>
              </a:spcBef>
              <a:spcAft>
                <a:spcPts val="0"/>
              </a:spcAft>
              <a:buClr>
                <a:schemeClr val="dk1"/>
              </a:buClr>
              <a:buSzPts val="1200"/>
              <a:buChar char="•"/>
              <a:defRPr sz="1200"/>
            </a:lvl3pPr>
            <a:lvl4pPr indent="-298450" lvl="3" marL="1828800" rtl="0" algn="l">
              <a:spcBef>
                <a:spcPts val="200"/>
              </a:spcBef>
              <a:spcAft>
                <a:spcPts val="0"/>
              </a:spcAft>
              <a:buClr>
                <a:schemeClr val="dk1"/>
              </a:buClr>
              <a:buSzPts val="1100"/>
              <a:buChar char="–"/>
              <a:defRPr sz="1100"/>
            </a:lvl4pPr>
            <a:lvl5pPr indent="-298450" lvl="4" marL="2286000" rtl="0" algn="l">
              <a:spcBef>
                <a:spcPts val="200"/>
              </a:spcBef>
              <a:spcAft>
                <a:spcPts val="0"/>
              </a:spcAft>
              <a:buClr>
                <a:schemeClr val="dk1"/>
              </a:buClr>
              <a:buSzPts val="1100"/>
              <a:buChar char="»"/>
              <a:defRPr sz="1100"/>
            </a:lvl5pPr>
            <a:lvl6pPr indent="-298450" lvl="5" marL="2743200" rtl="0" algn="l">
              <a:spcBef>
                <a:spcPts val="200"/>
              </a:spcBef>
              <a:spcAft>
                <a:spcPts val="0"/>
              </a:spcAft>
              <a:buClr>
                <a:schemeClr val="dk1"/>
              </a:buClr>
              <a:buSzPts val="1100"/>
              <a:buChar char="•"/>
              <a:defRPr sz="1100"/>
            </a:lvl6pPr>
            <a:lvl7pPr indent="-298450" lvl="6" marL="3200400" rtl="0" algn="l">
              <a:spcBef>
                <a:spcPts val="200"/>
              </a:spcBef>
              <a:spcAft>
                <a:spcPts val="0"/>
              </a:spcAft>
              <a:buClr>
                <a:schemeClr val="dk1"/>
              </a:buClr>
              <a:buSzPts val="1100"/>
              <a:buChar char="•"/>
              <a:defRPr sz="1100"/>
            </a:lvl7pPr>
            <a:lvl8pPr indent="-298450" lvl="7" marL="3657600" rtl="0" algn="l">
              <a:spcBef>
                <a:spcPts val="200"/>
              </a:spcBef>
              <a:spcAft>
                <a:spcPts val="0"/>
              </a:spcAft>
              <a:buClr>
                <a:schemeClr val="dk1"/>
              </a:buClr>
              <a:buSzPts val="1100"/>
              <a:buChar char="•"/>
              <a:defRPr sz="1100"/>
            </a:lvl8pPr>
            <a:lvl9pPr indent="-298450" lvl="8" marL="4114800" rtl="0" algn="l">
              <a:spcBef>
                <a:spcPts val="200"/>
              </a:spcBef>
              <a:spcAft>
                <a:spcPts val="0"/>
              </a:spcAft>
              <a:buClr>
                <a:schemeClr val="dk1"/>
              </a:buClr>
              <a:buSzPts val="1100"/>
              <a:buChar char="•"/>
              <a:defRPr sz="1100"/>
            </a:lvl9pPr>
          </a:lstStyle>
          <a:p/>
        </p:txBody>
      </p:sp>
      <p:sp>
        <p:nvSpPr>
          <p:cNvPr id="514" name="Google Shape;514;g2efc5a7a4f4_0_505"/>
          <p:cNvSpPr txBox="1"/>
          <p:nvPr>
            <p:ph idx="3" type="body"/>
          </p:nvPr>
        </p:nvSpPr>
        <p:spPr>
          <a:xfrm>
            <a:off x="3096683" y="1023409"/>
            <a:ext cx="2694600" cy="426600"/>
          </a:xfrm>
          <a:prstGeom prst="rect">
            <a:avLst/>
          </a:prstGeom>
          <a:noFill/>
          <a:ln>
            <a:noFill/>
          </a:ln>
        </p:spPr>
        <p:txBody>
          <a:bodyPr anchorCtr="0" anchor="b" bIns="30475" lIns="60950" spcFirstLastPara="1" rIns="60950" wrap="square" tIns="30475">
            <a:normAutofit/>
          </a:bodyPr>
          <a:lstStyle>
            <a:lvl1pPr indent="-228600" lvl="0" marL="457200" rtl="0" algn="l">
              <a:spcBef>
                <a:spcPts val="300"/>
              </a:spcBef>
              <a:spcAft>
                <a:spcPts val="0"/>
              </a:spcAft>
              <a:buClr>
                <a:schemeClr val="dk1"/>
              </a:buClr>
              <a:buSzPts val="1600"/>
              <a:buNone/>
              <a:defRPr b="1" sz="1600"/>
            </a:lvl1pPr>
            <a:lvl2pPr indent="-228600" lvl="1" marL="914400" rtl="0" algn="l">
              <a:spcBef>
                <a:spcPts val="300"/>
              </a:spcBef>
              <a:spcAft>
                <a:spcPts val="0"/>
              </a:spcAft>
              <a:buClr>
                <a:schemeClr val="dk1"/>
              </a:buClr>
              <a:buSzPts val="1300"/>
              <a:buNone/>
              <a:defRPr b="1" sz="1300"/>
            </a:lvl2pPr>
            <a:lvl3pPr indent="-228600" lvl="2" marL="1371600" rtl="0" algn="l">
              <a:spcBef>
                <a:spcPts val="200"/>
              </a:spcBef>
              <a:spcAft>
                <a:spcPts val="0"/>
              </a:spcAft>
              <a:buClr>
                <a:schemeClr val="dk1"/>
              </a:buClr>
              <a:buSzPts val="1200"/>
              <a:buNone/>
              <a:defRPr b="1" sz="1200"/>
            </a:lvl3pPr>
            <a:lvl4pPr indent="-228600" lvl="3" marL="1828800" rtl="0" algn="l">
              <a:spcBef>
                <a:spcPts val="200"/>
              </a:spcBef>
              <a:spcAft>
                <a:spcPts val="0"/>
              </a:spcAft>
              <a:buClr>
                <a:schemeClr val="dk1"/>
              </a:buClr>
              <a:buSzPts val="1100"/>
              <a:buNone/>
              <a:defRPr b="1" sz="1100"/>
            </a:lvl4pPr>
            <a:lvl5pPr indent="-228600" lvl="4" marL="2286000" rtl="0" algn="l">
              <a:spcBef>
                <a:spcPts val="200"/>
              </a:spcBef>
              <a:spcAft>
                <a:spcPts val="0"/>
              </a:spcAft>
              <a:buClr>
                <a:schemeClr val="dk1"/>
              </a:buClr>
              <a:buSzPts val="1100"/>
              <a:buNone/>
              <a:defRPr b="1" sz="1100"/>
            </a:lvl5pPr>
            <a:lvl6pPr indent="-228600" lvl="5" marL="2743200" rtl="0" algn="l">
              <a:spcBef>
                <a:spcPts val="200"/>
              </a:spcBef>
              <a:spcAft>
                <a:spcPts val="0"/>
              </a:spcAft>
              <a:buClr>
                <a:schemeClr val="dk1"/>
              </a:buClr>
              <a:buSzPts val="1100"/>
              <a:buNone/>
              <a:defRPr b="1" sz="1100"/>
            </a:lvl6pPr>
            <a:lvl7pPr indent="-228600" lvl="6" marL="3200400" rtl="0" algn="l">
              <a:spcBef>
                <a:spcPts val="200"/>
              </a:spcBef>
              <a:spcAft>
                <a:spcPts val="0"/>
              </a:spcAft>
              <a:buClr>
                <a:schemeClr val="dk1"/>
              </a:buClr>
              <a:buSzPts val="1100"/>
              <a:buNone/>
              <a:defRPr b="1" sz="1100"/>
            </a:lvl7pPr>
            <a:lvl8pPr indent="-228600" lvl="7" marL="3657600" rtl="0" algn="l">
              <a:spcBef>
                <a:spcPts val="200"/>
              </a:spcBef>
              <a:spcAft>
                <a:spcPts val="0"/>
              </a:spcAft>
              <a:buClr>
                <a:schemeClr val="dk1"/>
              </a:buClr>
              <a:buSzPts val="1100"/>
              <a:buNone/>
              <a:defRPr b="1" sz="1100"/>
            </a:lvl8pPr>
            <a:lvl9pPr indent="-228600" lvl="8" marL="4114800" rtl="0" algn="l">
              <a:spcBef>
                <a:spcPts val="200"/>
              </a:spcBef>
              <a:spcAft>
                <a:spcPts val="0"/>
              </a:spcAft>
              <a:buClr>
                <a:schemeClr val="dk1"/>
              </a:buClr>
              <a:buSzPts val="1100"/>
              <a:buNone/>
              <a:defRPr b="1" sz="1100"/>
            </a:lvl9pPr>
          </a:lstStyle>
          <a:p/>
        </p:txBody>
      </p:sp>
      <p:sp>
        <p:nvSpPr>
          <p:cNvPr id="515" name="Google Shape;515;g2efc5a7a4f4_0_505"/>
          <p:cNvSpPr txBox="1"/>
          <p:nvPr>
            <p:ph idx="4" type="body"/>
          </p:nvPr>
        </p:nvSpPr>
        <p:spPr>
          <a:xfrm>
            <a:off x="3096683" y="1449917"/>
            <a:ext cx="2694600" cy="2634300"/>
          </a:xfrm>
          <a:prstGeom prst="rect">
            <a:avLst/>
          </a:prstGeom>
          <a:noFill/>
          <a:ln>
            <a:noFill/>
          </a:ln>
        </p:spPr>
        <p:txBody>
          <a:bodyPr anchorCtr="0" anchor="t" bIns="30475" lIns="60950" spcFirstLastPara="1" rIns="60950" wrap="square" tIns="30475">
            <a:normAutofit/>
          </a:bodyPr>
          <a:lstStyle>
            <a:lvl1pPr indent="-330200" lvl="0" marL="457200" rtl="0" algn="l">
              <a:spcBef>
                <a:spcPts val="300"/>
              </a:spcBef>
              <a:spcAft>
                <a:spcPts val="0"/>
              </a:spcAft>
              <a:buClr>
                <a:schemeClr val="dk1"/>
              </a:buClr>
              <a:buSzPts val="1600"/>
              <a:buChar char="•"/>
              <a:defRPr sz="1600"/>
            </a:lvl1pPr>
            <a:lvl2pPr indent="-311150" lvl="1" marL="914400" rtl="0" algn="l">
              <a:spcBef>
                <a:spcPts val="300"/>
              </a:spcBef>
              <a:spcAft>
                <a:spcPts val="0"/>
              </a:spcAft>
              <a:buClr>
                <a:schemeClr val="dk1"/>
              </a:buClr>
              <a:buSzPts val="1300"/>
              <a:buChar char="–"/>
              <a:defRPr sz="1300"/>
            </a:lvl2pPr>
            <a:lvl3pPr indent="-304800" lvl="2" marL="1371600" rtl="0" algn="l">
              <a:spcBef>
                <a:spcPts val="200"/>
              </a:spcBef>
              <a:spcAft>
                <a:spcPts val="0"/>
              </a:spcAft>
              <a:buClr>
                <a:schemeClr val="dk1"/>
              </a:buClr>
              <a:buSzPts val="1200"/>
              <a:buChar char="•"/>
              <a:defRPr sz="1200"/>
            </a:lvl3pPr>
            <a:lvl4pPr indent="-298450" lvl="3" marL="1828800" rtl="0" algn="l">
              <a:spcBef>
                <a:spcPts val="200"/>
              </a:spcBef>
              <a:spcAft>
                <a:spcPts val="0"/>
              </a:spcAft>
              <a:buClr>
                <a:schemeClr val="dk1"/>
              </a:buClr>
              <a:buSzPts val="1100"/>
              <a:buChar char="–"/>
              <a:defRPr sz="1100"/>
            </a:lvl4pPr>
            <a:lvl5pPr indent="-298450" lvl="4" marL="2286000" rtl="0" algn="l">
              <a:spcBef>
                <a:spcPts val="200"/>
              </a:spcBef>
              <a:spcAft>
                <a:spcPts val="0"/>
              </a:spcAft>
              <a:buClr>
                <a:schemeClr val="dk1"/>
              </a:buClr>
              <a:buSzPts val="1100"/>
              <a:buChar char="»"/>
              <a:defRPr sz="1100"/>
            </a:lvl5pPr>
            <a:lvl6pPr indent="-298450" lvl="5" marL="2743200" rtl="0" algn="l">
              <a:spcBef>
                <a:spcPts val="200"/>
              </a:spcBef>
              <a:spcAft>
                <a:spcPts val="0"/>
              </a:spcAft>
              <a:buClr>
                <a:schemeClr val="dk1"/>
              </a:buClr>
              <a:buSzPts val="1100"/>
              <a:buChar char="•"/>
              <a:defRPr sz="1100"/>
            </a:lvl6pPr>
            <a:lvl7pPr indent="-298450" lvl="6" marL="3200400" rtl="0" algn="l">
              <a:spcBef>
                <a:spcPts val="200"/>
              </a:spcBef>
              <a:spcAft>
                <a:spcPts val="0"/>
              </a:spcAft>
              <a:buClr>
                <a:schemeClr val="dk1"/>
              </a:buClr>
              <a:buSzPts val="1100"/>
              <a:buChar char="•"/>
              <a:defRPr sz="1100"/>
            </a:lvl7pPr>
            <a:lvl8pPr indent="-298450" lvl="7" marL="3657600" rtl="0" algn="l">
              <a:spcBef>
                <a:spcPts val="200"/>
              </a:spcBef>
              <a:spcAft>
                <a:spcPts val="0"/>
              </a:spcAft>
              <a:buClr>
                <a:schemeClr val="dk1"/>
              </a:buClr>
              <a:buSzPts val="1100"/>
              <a:buChar char="•"/>
              <a:defRPr sz="1100"/>
            </a:lvl8pPr>
            <a:lvl9pPr indent="-298450" lvl="8" marL="4114800" rtl="0" algn="l">
              <a:spcBef>
                <a:spcPts val="200"/>
              </a:spcBef>
              <a:spcAft>
                <a:spcPts val="0"/>
              </a:spcAft>
              <a:buClr>
                <a:schemeClr val="dk1"/>
              </a:buClr>
              <a:buSzPts val="1100"/>
              <a:buChar char="•"/>
              <a:defRPr sz="1100"/>
            </a:lvl9pPr>
          </a:lstStyle>
          <a:p/>
        </p:txBody>
      </p:sp>
      <p:sp>
        <p:nvSpPr>
          <p:cNvPr id="516" name="Google Shape;516;g2efc5a7a4f4_0_505"/>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17" name="Google Shape;517;g2efc5a7a4f4_0_505"/>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18" name="Google Shape;518;g2efc5a7a4f4_0_505"/>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9" name="Shape 519"/>
        <p:cNvGrpSpPr/>
        <p:nvPr/>
      </p:nvGrpSpPr>
      <p:grpSpPr>
        <a:xfrm>
          <a:off x="0" y="0"/>
          <a:ext cx="0" cy="0"/>
          <a:chOff x="0" y="0"/>
          <a:chExt cx="0" cy="0"/>
        </a:xfrm>
      </p:grpSpPr>
      <p:sp>
        <p:nvSpPr>
          <p:cNvPr id="520" name="Google Shape;520;g2efc5a7a4f4_0_514"/>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rtl="0" algn="ctr">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521" name="Google Shape;521;g2efc5a7a4f4_0_514"/>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22" name="Google Shape;522;g2efc5a7a4f4_0_514"/>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23" name="Google Shape;523;g2efc5a7a4f4_0_514"/>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4" name="Shape 524"/>
        <p:cNvGrpSpPr/>
        <p:nvPr/>
      </p:nvGrpSpPr>
      <p:grpSpPr>
        <a:xfrm>
          <a:off x="0" y="0"/>
          <a:ext cx="0" cy="0"/>
          <a:chOff x="0" y="0"/>
          <a:chExt cx="0" cy="0"/>
        </a:xfrm>
      </p:grpSpPr>
      <p:sp>
        <p:nvSpPr>
          <p:cNvPr id="525" name="Google Shape;525;g2efc5a7a4f4_0_519"/>
          <p:cNvSpPr txBox="1"/>
          <p:nvPr>
            <p:ph type="title"/>
          </p:nvPr>
        </p:nvSpPr>
        <p:spPr>
          <a:xfrm>
            <a:off x="304800" y="182033"/>
            <a:ext cx="2005500" cy="774900"/>
          </a:xfrm>
          <a:prstGeom prst="rect">
            <a:avLst/>
          </a:prstGeom>
          <a:noFill/>
          <a:ln>
            <a:noFill/>
          </a:ln>
        </p:spPr>
        <p:txBody>
          <a:bodyPr anchorCtr="0" anchor="b" bIns="30475" lIns="60950" spcFirstLastPara="1" rIns="60950" wrap="square" tIns="30475">
            <a:normAutofit/>
          </a:bodyPr>
          <a:lstStyle>
            <a:lvl1pPr lvl="0" rtl="0" algn="l">
              <a:spcBef>
                <a:spcPts val="0"/>
              </a:spcBef>
              <a:spcAft>
                <a:spcPts val="0"/>
              </a:spcAft>
              <a:buClr>
                <a:schemeClr val="dk1"/>
              </a:buClr>
              <a:buSzPts val="1300"/>
              <a:buFont typeface="Calibri"/>
              <a:buNone/>
              <a:defRPr b="1" sz="1300"/>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526" name="Google Shape;526;g2efc5a7a4f4_0_519"/>
          <p:cNvSpPr txBox="1"/>
          <p:nvPr>
            <p:ph idx="1" type="body"/>
          </p:nvPr>
        </p:nvSpPr>
        <p:spPr>
          <a:xfrm>
            <a:off x="2383367" y="182033"/>
            <a:ext cx="3407700" cy="3902100"/>
          </a:xfrm>
          <a:prstGeom prst="rect">
            <a:avLst/>
          </a:prstGeom>
          <a:noFill/>
          <a:ln>
            <a:noFill/>
          </a:ln>
        </p:spPr>
        <p:txBody>
          <a:bodyPr anchorCtr="0" anchor="t" bIns="30475" lIns="60950" spcFirstLastPara="1" rIns="60950" wrap="square" tIns="30475">
            <a:normAutofit/>
          </a:bodyPr>
          <a:lstStyle>
            <a:lvl1pPr indent="-361950" lvl="0" marL="457200" rtl="0" algn="l">
              <a:spcBef>
                <a:spcPts val="400"/>
              </a:spcBef>
              <a:spcAft>
                <a:spcPts val="0"/>
              </a:spcAft>
              <a:buClr>
                <a:schemeClr val="dk1"/>
              </a:buClr>
              <a:buSzPts val="2100"/>
              <a:buChar char="•"/>
              <a:defRPr sz="2100"/>
            </a:lvl1pPr>
            <a:lvl2pPr indent="-349250" lvl="1" marL="914400" rtl="0" algn="l">
              <a:spcBef>
                <a:spcPts val="400"/>
              </a:spcBef>
              <a:spcAft>
                <a:spcPts val="0"/>
              </a:spcAft>
              <a:buClr>
                <a:schemeClr val="dk1"/>
              </a:buClr>
              <a:buSzPts val="1900"/>
              <a:buChar char="–"/>
              <a:defRPr sz="1900"/>
            </a:lvl2pPr>
            <a:lvl3pPr indent="-330200" lvl="2" marL="1371600" rtl="0" algn="l">
              <a:spcBef>
                <a:spcPts val="300"/>
              </a:spcBef>
              <a:spcAft>
                <a:spcPts val="0"/>
              </a:spcAft>
              <a:buClr>
                <a:schemeClr val="dk1"/>
              </a:buClr>
              <a:buSzPts val="1600"/>
              <a:buChar char="•"/>
              <a:defRPr sz="1600"/>
            </a:lvl3pPr>
            <a:lvl4pPr indent="-311150" lvl="3" marL="1828800" rtl="0" algn="l">
              <a:spcBef>
                <a:spcPts val="300"/>
              </a:spcBef>
              <a:spcAft>
                <a:spcPts val="0"/>
              </a:spcAft>
              <a:buClr>
                <a:schemeClr val="dk1"/>
              </a:buClr>
              <a:buSzPts val="1300"/>
              <a:buChar char="–"/>
              <a:defRPr sz="1300"/>
            </a:lvl4pPr>
            <a:lvl5pPr indent="-311150" lvl="4" marL="2286000" rtl="0" algn="l">
              <a:spcBef>
                <a:spcPts val="300"/>
              </a:spcBef>
              <a:spcAft>
                <a:spcPts val="0"/>
              </a:spcAft>
              <a:buClr>
                <a:schemeClr val="dk1"/>
              </a:buClr>
              <a:buSzPts val="1300"/>
              <a:buChar char="»"/>
              <a:defRPr sz="1300"/>
            </a:lvl5pPr>
            <a:lvl6pPr indent="-311150" lvl="5" marL="2743200" rtl="0" algn="l">
              <a:spcBef>
                <a:spcPts val="300"/>
              </a:spcBef>
              <a:spcAft>
                <a:spcPts val="0"/>
              </a:spcAft>
              <a:buClr>
                <a:schemeClr val="dk1"/>
              </a:buClr>
              <a:buSzPts val="1300"/>
              <a:buChar char="•"/>
              <a:defRPr sz="1300"/>
            </a:lvl6pPr>
            <a:lvl7pPr indent="-311150" lvl="6" marL="3200400" rtl="0" algn="l">
              <a:spcBef>
                <a:spcPts val="300"/>
              </a:spcBef>
              <a:spcAft>
                <a:spcPts val="0"/>
              </a:spcAft>
              <a:buClr>
                <a:schemeClr val="dk1"/>
              </a:buClr>
              <a:buSzPts val="1300"/>
              <a:buChar char="•"/>
              <a:defRPr sz="1300"/>
            </a:lvl7pPr>
            <a:lvl8pPr indent="-311150" lvl="7" marL="3657600" rtl="0" algn="l">
              <a:spcBef>
                <a:spcPts val="300"/>
              </a:spcBef>
              <a:spcAft>
                <a:spcPts val="0"/>
              </a:spcAft>
              <a:buClr>
                <a:schemeClr val="dk1"/>
              </a:buClr>
              <a:buSzPts val="1300"/>
              <a:buChar char="•"/>
              <a:defRPr sz="1300"/>
            </a:lvl8pPr>
            <a:lvl9pPr indent="-311150" lvl="8" marL="4114800" rtl="0" algn="l">
              <a:spcBef>
                <a:spcPts val="300"/>
              </a:spcBef>
              <a:spcAft>
                <a:spcPts val="0"/>
              </a:spcAft>
              <a:buClr>
                <a:schemeClr val="dk1"/>
              </a:buClr>
              <a:buSzPts val="1300"/>
              <a:buChar char="•"/>
              <a:defRPr sz="1300"/>
            </a:lvl9pPr>
          </a:lstStyle>
          <a:p/>
        </p:txBody>
      </p:sp>
      <p:sp>
        <p:nvSpPr>
          <p:cNvPr id="527" name="Google Shape;527;g2efc5a7a4f4_0_519"/>
          <p:cNvSpPr txBox="1"/>
          <p:nvPr>
            <p:ph idx="2" type="body"/>
          </p:nvPr>
        </p:nvSpPr>
        <p:spPr>
          <a:xfrm>
            <a:off x="304800" y="956733"/>
            <a:ext cx="2005500" cy="3127500"/>
          </a:xfrm>
          <a:prstGeom prst="rect">
            <a:avLst/>
          </a:prstGeom>
          <a:noFill/>
          <a:ln>
            <a:noFill/>
          </a:ln>
        </p:spPr>
        <p:txBody>
          <a:bodyPr anchorCtr="0" anchor="t" bIns="30475" lIns="60950" spcFirstLastPara="1" rIns="60950" wrap="square" tIns="30475">
            <a:normAutofit/>
          </a:bodyPr>
          <a:lstStyle>
            <a:lvl1pPr indent="-228600" lvl="0" marL="457200" rtl="0" algn="l">
              <a:spcBef>
                <a:spcPts val="200"/>
              </a:spcBef>
              <a:spcAft>
                <a:spcPts val="0"/>
              </a:spcAft>
              <a:buClr>
                <a:schemeClr val="dk1"/>
              </a:buClr>
              <a:buSzPts val="900"/>
              <a:buNone/>
              <a:defRPr sz="900"/>
            </a:lvl1pPr>
            <a:lvl2pPr indent="-228600" lvl="1" marL="914400" rtl="0" algn="l">
              <a:spcBef>
                <a:spcPts val="200"/>
              </a:spcBef>
              <a:spcAft>
                <a:spcPts val="0"/>
              </a:spcAft>
              <a:buClr>
                <a:schemeClr val="dk1"/>
              </a:buClr>
              <a:buSzPts val="800"/>
              <a:buNone/>
              <a:defRPr sz="800"/>
            </a:lvl2pPr>
            <a:lvl3pPr indent="-228600" lvl="2" marL="1371600" rtl="0" algn="l">
              <a:spcBef>
                <a:spcPts val="100"/>
              </a:spcBef>
              <a:spcAft>
                <a:spcPts val="0"/>
              </a:spcAft>
              <a:buClr>
                <a:schemeClr val="dk1"/>
              </a:buClr>
              <a:buSzPts val="700"/>
              <a:buNone/>
              <a:defRPr sz="700"/>
            </a:lvl3pPr>
            <a:lvl4pPr indent="-228600" lvl="3" marL="1828800" rtl="0" algn="l">
              <a:spcBef>
                <a:spcPts val="100"/>
              </a:spcBef>
              <a:spcAft>
                <a:spcPts val="0"/>
              </a:spcAft>
              <a:buClr>
                <a:schemeClr val="dk1"/>
              </a:buClr>
              <a:buSzPts val="600"/>
              <a:buNone/>
              <a:defRPr sz="600"/>
            </a:lvl4pPr>
            <a:lvl5pPr indent="-228600" lvl="4" marL="2286000" rtl="0" algn="l">
              <a:spcBef>
                <a:spcPts val="100"/>
              </a:spcBef>
              <a:spcAft>
                <a:spcPts val="0"/>
              </a:spcAft>
              <a:buClr>
                <a:schemeClr val="dk1"/>
              </a:buClr>
              <a:buSzPts val="600"/>
              <a:buNone/>
              <a:defRPr sz="600"/>
            </a:lvl5pPr>
            <a:lvl6pPr indent="-228600" lvl="5" marL="2743200" rtl="0" algn="l">
              <a:spcBef>
                <a:spcPts val="100"/>
              </a:spcBef>
              <a:spcAft>
                <a:spcPts val="0"/>
              </a:spcAft>
              <a:buClr>
                <a:schemeClr val="dk1"/>
              </a:buClr>
              <a:buSzPts val="600"/>
              <a:buNone/>
              <a:defRPr sz="600"/>
            </a:lvl6pPr>
            <a:lvl7pPr indent="-228600" lvl="6" marL="3200400" rtl="0" algn="l">
              <a:spcBef>
                <a:spcPts val="100"/>
              </a:spcBef>
              <a:spcAft>
                <a:spcPts val="0"/>
              </a:spcAft>
              <a:buClr>
                <a:schemeClr val="dk1"/>
              </a:buClr>
              <a:buSzPts val="600"/>
              <a:buNone/>
              <a:defRPr sz="600"/>
            </a:lvl7pPr>
            <a:lvl8pPr indent="-228600" lvl="7" marL="3657600" rtl="0" algn="l">
              <a:spcBef>
                <a:spcPts val="100"/>
              </a:spcBef>
              <a:spcAft>
                <a:spcPts val="0"/>
              </a:spcAft>
              <a:buClr>
                <a:schemeClr val="dk1"/>
              </a:buClr>
              <a:buSzPts val="600"/>
              <a:buNone/>
              <a:defRPr sz="600"/>
            </a:lvl8pPr>
            <a:lvl9pPr indent="-228600" lvl="8" marL="4114800" rtl="0" algn="l">
              <a:spcBef>
                <a:spcPts val="100"/>
              </a:spcBef>
              <a:spcAft>
                <a:spcPts val="0"/>
              </a:spcAft>
              <a:buClr>
                <a:schemeClr val="dk1"/>
              </a:buClr>
              <a:buSzPts val="600"/>
              <a:buNone/>
              <a:defRPr sz="600"/>
            </a:lvl9pPr>
          </a:lstStyle>
          <a:p/>
        </p:txBody>
      </p:sp>
      <p:sp>
        <p:nvSpPr>
          <p:cNvPr id="528" name="Google Shape;528;g2efc5a7a4f4_0_519"/>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29" name="Google Shape;529;g2efc5a7a4f4_0_519"/>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30" name="Google Shape;530;g2efc5a7a4f4_0_519"/>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31" name="Shape 531"/>
        <p:cNvGrpSpPr/>
        <p:nvPr/>
      </p:nvGrpSpPr>
      <p:grpSpPr>
        <a:xfrm>
          <a:off x="0" y="0"/>
          <a:ext cx="0" cy="0"/>
          <a:chOff x="0" y="0"/>
          <a:chExt cx="0" cy="0"/>
        </a:xfrm>
      </p:grpSpPr>
      <p:sp>
        <p:nvSpPr>
          <p:cNvPr id="532" name="Google Shape;532;g2efc5a7a4f4_0_526"/>
          <p:cNvSpPr txBox="1"/>
          <p:nvPr>
            <p:ph type="title"/>
          </p:nvPr>
        </p:nvSpPr>
        <p:spPr>
          <a:xfrm>
            <a:off x="1194859" y="3200400"/>
            <a:ext cx="3657600" cy="377700"/>
          </a:xfrm>
          <a:prstGeom prst="rect">
            <a:avLst/>
          </a:prstGeom>
          <a:noFill/>
          <a:ln>
            <a:noFill/>
          </a:ln>
        </p:spPr>
        <p:txBody>
          <a:bodyPr anchorCtr="0" anchor="b" bIns="30475" lIns="60950" spcFirstLastPara="1" rIns="60950" wrap="square" tIns="30475">
            <a:normAutofit/>
          </a:bodyPr>
          <a:lstStyle>
            <a:lvl1pPr lvl="0" rtl="0" algn="l">
              <a:spcBef>
                <a:spcPts val="0"/>
              </a:spcBef>
              <a:spcAft>
                <a:spcPts val="0"/>
              </a:spcAft>
              <a:buClr>
                <a:schemeClr val="dk1"/>
              </a:buClr>
              <a:buSzPts val="1300"/>
              <a:buFont typeface="Calibri"/>
              <a:buNone/>
              <a:defRPr b="1" sz="1300"/>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533" name="Google Shape;533;g2efc5a7a4f4_0_526"/>
          <p:cNvSpPr/>
          <p:nvPr>
            <p:ph idx="2" type="pic"/>
          </p:nvPr>
        </p:nvSpPr>
        <p:spPr>
          <a:xfrm>
            <a:off x="1194859" y="408517"/>
            <a:ext cx="3657600" cy="2743200"/>
          </a:xfrm>
          <a:prstGeom prst="rect">
            <a:avLst/>
          </a:prstGeom>
          <a:noFill/>
          <a:ln>
            <a:noFill/>
          </a:ln>
        </p:spPr>
      </p:sp>
      <p:sp>
        <p:nvSpPr>
          <p:cNvPr id="534" name="Google Shape;534;g2efc5a7a4f4_0_526"/>
          <p:cNvSpPr txBox="1"/>
          <p:nvPr>
            <p:ph idx="1" type="body"/>
          </p:nvPr>
        </p:nvSpPr>
        <p:spPr>
          <a:xfrm>
            <a:off x="1194859" y="3578225"/>
            <a:ext cx="3657600" cy="536700"/>
          </a:xfrm>
          <a:prstGeom prst="rect">
            <a:avLst/>
          </a:prstGeom>
          <a:noFill/>
          <a:ln>
            <a:noFill/>
          </a:ln>
        </p:spPr>
        <p:txBody>
          <a:bodyPr anchorCtr="0" anchor="t" bIns="30475" lIns="60950" spcFirstLastPara="1" rIns="60950" wrap="square" tIns="30475">
            <a:normAutofit/>
          </a:bodyPr>
          <a:lstStyle>
            <a:lvl1pPr indent="-228600" lvl="0" marL="457200" rtl="0" algn="l">
              <a:spcBef>
                <a:spcPts val="200"/>
              </a:spcBef>
              <a:spcAft>
                <a:spcPts val="0"/>
              </a:spcAft>
              <a:buClr>
                <a:schemeClr val="dk1"/>
              </a:buClr>
              <a:buSzPts val="900"/>
              <a:buNone/>
              <a:defRPr sz="900"/>
            </a:lvl1pPr>
            <a:lvl2pPr indent="-228600" lvl="1" marL="914400" rtl="0" algn="l">
              <a:spcBef>
                <a:spcPts val="200"/>
              </a:spcBef>
              <a:spcAft>
                <a:spcPts val="0"/>
              </a:spcAft>
              <a:buClr>
                <a:schemeClr val="dk1"/>
              </a:buClr>
              <a:buSzPts val="800"/>
              <a:buNone/>
              <a:defRPr sz="800"/>
            </a:lvl2pPr>
            <a:lvl3pPr indent="-228600" lvl="2" marL="1371600" rtl="0" algn="l">
              <a:spcBef>
                <a:spcPts val="100"/>
              </a:spcBef>
              <a:spcAft>
                <a:spcPts val="0"/>
              </a:spcAft>
              <a:buClr>
                <a:schemeClr val="dk1"/>
              </a:buClr>
              <a:buSzPts val="700"/>
              <a:buNone/>
              <a:defRPr sz="700"/>
            </a:lvl3pPr>
            <a:lvl4pPr indent="-228600" lvl="3" marL="1828800" rtl="0" algn="l">
              <a:spcBef>
                <a:spcPts val="100"/>
              </a:spcBef>
              <a:spcAft>
                <a:spcPts val="0"/>
              </a:spcAft>
              <a:buClr>
                <a:schemeClr val="dk1"/>
              </a:buClr>
              <a:buSzPts val="600"/>
              <a:buNone/>
              <a:defRPr sz="600"/>
            </a:lvl4pPr>
            <a:lvl5pPr indent="-228600" lvl="4" marL="2286000" rtl="0" algn="l">
              <a:spcBef>
                <a:spcPts val="100"/>
              </a:spcBef>
              <a:spcAft>
                <a:spcPts val="0"/>
              </a:spcAft>
              <a:buClr>
                <a:schemeClr val="dk1"/>
              </a:buClr>
              <a:buSzPts val="600"/>
              <a:buNone/>
              <a:defRPr sz="600"/>
            </a:lvl5pPr>
            <a:lvl6pPr indent="-228600" lvl="5" marL="2743200" rtl="0" algn="l">
              <a:spcBef>
                <a:spcPts val="100"/>
              </a:spcBef>
              <a:spcAft>
                <a:spcPts val="0"/>
              </a:spcAft>
              <a:buClr>
                <a:schemeClr val="dk1"/>
              </a:buClr>
              <a:buSzPts val="600"/>
              <a:buNone/>
              <a:defRPr sz="600"/>
            </a:lvl6pPr>
            <a:lvl7pPr indent="-228600" lvl="6" marL="3200400" rtl="0" algn="l">
              <a:spcBef>
                <a:spcPts val="100"/>
              </a:spcBef>
              <a:spcAft>
                <a:spcPts val="0"/>
              </a:spcAft>
              <a:buClr>
                <a:schemeClr val="dk1"/>
              </a:buClr>
              <a:buSzPts val="600"/>
              <a:buNone/>
              <a:defRPr sz="600"/>
            </a:lvl7pPr>
            <a:lvl8pPr indent="-228600" lvl="7" marL="3657600" rtl="0" algn="l">
              <a:spcBef>
                <a:spcPts val="100"/>
              </a:spcBef>
              <a:spcAft>
                <a:spcPts val="0"/>
              </a:spcAft>
              <a:buClr>
                <a:schemeClr val="dk1"/>
              </a:buClr>
              <a:buSzPts val="600"/>
              <a:buNone/>
              <a:defRPr sz="600"/>
            </a:lvl8pPr>
            <a:lvl9pPr indent="-228600" lvl="8" marL="4114800" rtl="0" algn="l">
              <a:spcBef>
                <a:spcPts val="100"/>
              </a:spcBef>
              <a:spcAft>
                <a:spcPts val="0"/>
              </a:spcAft>
              <a:buClr>
                <a:schemeClr val="dk1"/>
              </a:buClr>
              <a:buSzPts val="600"/>
              <a:buNone/>
              <a:defRPr sz="600"/>
            </a:lvl9pPr>
          </a:lstStyle>
          <a:p/>
        </p:txBody>
      </p:sp>
      <p:sp>
        <p:nvSpPr>
          <p:cNvPr id="535" name="Google Shape;535;g2efc5a7a4f4_0_526"/>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36" name="Google Shape;536;g2efc5a7a4f4_0_526"/>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37" name="Google Shape;537;g2efc5a7a4f4_0_526"/>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8" name="Shape 538"/>
        <p:cNvGrpSpPr/>
        <p:nvPr/>
      </p:nvGrpSpPr>
      <p:grpSpPr>
        <a:xfrm>
          <a:off x="0" y="0"/>
          <a:ext cx="0" cy="0"/>
          <a:chOff x="0" y="0"/>
          <a:chExt cx="0" cy="0"/>
        </a:xfrm>
      </p:grpSpPr>
      <p:sp>
        <p:nvSpPr>
          <p:cNvPr id="539" name="Google Shape;539;g2efc5a7a4f4_0_533"/>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rtl="0" algn="ctr">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540" name="Google Shape;540;g2efc5a7a4f4_0_533"/>
          <p:cNvSpPr txBox="1"/>
          <p:nvPr>
            <p:ph idx="1" type="body"/>
          </p:nvPr>
        </p:nvSpPr>
        <p:spPr>
          <a:xfrm rot="5400000">
            <a:off x="1539300" y="-167700"/>
            <a:ext cx="3017400" cy="5486400"/>
          </a:xfrm>
          <a:prstGeom prst="rect">
            <a:avLst/>
          </a:prstGeom>
          <a:noFill/>
          <a:ln>
            <a:noFill/>
          </a:ln>
        </p:spPr>
        <p:txBody>
          <a:bodyPr anchorCtr="0" anchor="t" bIns="30475" lIns="60950" spcFirstLastPara="1" rIns="60950" wrap="square" tIns="30475">
            <a:normAutofit/>
          </a:bodyPr>
          <a:lstStyle>
            <a:lvl1pPr indent="-304800" lvl="0" marL="457200" rtl="0" algn="l">
              <a:spcBef>
                <a:spcPts val="200"/>
              </a:spcBef>
              <a:spcAft>
                <a:spcPts val="0"/>
              </a:spcAft>
              <a:buClr>
                <a:schemeClr val="dk1"/>
              </a:buClr>
              <a:buSzPts val="1200"/>
              <a:buChar char="•"/>
              <a:defRPr/>
            </a:lvl1pPr>
            <a:lvl2pPr indent="-304800" lvl="1" marL="914400" rtl="0" algn="l">
              <a:spcBef>
                <a:spcPts val="200"/>
              </a:spcBef>
              <a:spcAft>
                <a:spcPts val="0"/>
              </a:spcAft>
              <a:buClr>
                <a:schemeClr val="dk1"/>
              </a:buClr>
              <a:buSzPts val="1200"/>
              <a:buChar char="–"/>
              <a:defRPr/>
            </a:lvl2pPr>
            <a:lvl3pPr indent="-304800" lvl="2" marL="1371600" rtl="0" algn="l">
              <a:spcBef>
                <a:spcPts val="200"/>
              </a:spcBef>
              <a:spcAft>
                <a:spcPts val="0"/>
              </a:spcAft>
              <a:buClr>
                <a:schemeClr val="dk1"/>
              </a:buClr>
              <a:buSzPts val="1200"/>
              <a:buChar char="•"/>
              <a:defRPr/>
            </a:lvl3pPr>
            <a:lvl4pPr indent="-304800" lvl="3" marL="1828800" rtl="0" algn="l">
              <a:spcBef>
                <a:spcPts val="200"/>
              </a:spcBef>
              <a:spcAft>
                <a:spcPts val="0"/>
              </a:spcAft>
              <a:buClr>
                <a:schemeClr val="dk1"/>
              </a:buClr>
              <a:buSzPts val="1200"/>
              <a:buChar char="–"/>
              <a:defRPr/>
            </a:lvl4pPr>
            <a:lvl5pPr indent="-304800" lvl="4" marL="2286000" rtl="0" algn="l">
              <a:spcBef>
                <a:spcPts val="200"/>
              </a:spcBef>
              <a:spcAft>
                <a:spcPts val="0"/>
              </a:spcAft>
              <a:buClr>
                <a:schemeClr val="dk1"/>
              </a:buClr>
              <a:buSzPts val="1200"/>
              <a:buChar char="»"/>
              <a:defRPr/>
            </a:lvl5pPr>
            <a:lvl6pPr indent="-304800" lvl="5" marL="2743200" rtl="0" algn="l">
              <a:spcBef>
                <a:spcPts val="200"/>
              </a:spcBef>
              <a:spcAft>
                <a:spcPts val="0"/>
              </a:spcAft>
              <a:buClr>
                <a:schemeClr val="dk1"/>
              </a:buClr>
              <a:buSzPts val="1200"/>
              <a:buChar char="•"/>
              <a:defRPr/>
            </a:lvl6pPr>
            <a:lvl7pPr indent="-304800" lvl="6" marL="3200400" rtl="0" algn="l">
              <a:spcBef>
                <a:spcPts val="200"/>
              </a:spcBef>
              <a:spcAft>
                <a:spcPts val="0"/>
              </a:spcAft>
              <a:buClr>
                <a:schemeClr val="dk1"/>
              </a:buClr>
              <a:buSzPts val="1200"/>
              <a:buChar char="•"/>
              <a:defRPr/>
            </a:lvl7pPr>
            <a:lvl8pPr indent="-304800" lvl="7" marL="3657600" rtl="0" algn="l">
              <a:spcBef>
                <a:spcPts val="200"/>
              </a:spcBef>
              <a:spcAft>
                <a:spcPts val="0"/>
              </a:spcAft>
              <a:buClr>
                <a:schemeClr val="dk1"/>
              </a:buClr>
              <a:buSzPts val="1200"/>
              <a:buChar char="•"/>
              <a:defRPr/>
            </a:lvl8pPr>
            <a:lvl9pPr indent="-304800" lvl="8" marL="4114800" rtl="0" algn="l">
              <a:spcBef>
                <a:spcPts val="200"/>
              </a:spcBef>
              <a:spcAft>
                <a:spcPts val="0"/>
              </a:spcAft>
              <a:buClr>
                <a:schemeClr val="dk1"/>
              </a:buClr>
              <a:buSzPts val="1200"/>
              <a:buChar char="•"/>
              <a:defRPr/>
            </a:lvl9pPr>
          </a:lstStyle>
          <a:p/>
        </p:txBody>
      </p:sp>
      <p:sp>
        <p:nvSpPr>
          <p:cNvPr id="541" name="Google Shape;541;g2efc5a7a4f4_0_533"/>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42" name="Google Shape;542;g2efc5a7a4f4_0_533"/>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43" name="Google Shape;543;g2efc5a7a4f4_0_533"/>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itle slide 3">
  <p:cSld name="CUSTOM_13">
    <p:spTree>
      <p:nvGrpSpPr>
        <p:cNvPr id="45" name="Shape 45"/>
        <p:cNvGrpSpPr/>
        <p:nvPr/>
      </p:nvGrpSpPr>
      <p:grpSpPr>
        <a:xfrm>
          <a:off x="0" y="0"/>
          <a:ext cx="0" cy="0"/>
          <a:chOff x="0" y="0"/>
          <a:chExt cx="0" cy="0"/>
        </a:xfrm>
      </p:grpSpPr>
      <p:pic>
        <p:nvPicPr>
          <p:cNvPr id="46" name="Google Shape;46;p20"/>
          <p:cNvPicPr preferRelativeResize="0"/>
          <p:nvPr/>
        </p:nvPicPr>
        <p:blipFill rotWithShape="1">
          <a:blip r:embed="rId2">
            <a:alphaModFix/>
          </a:blip>
          <a:srcRect b="0" l="0" r="0" t="0"/>
          <a:stretch/>
        </p:blipFill>
        <p:spPr>
          <a:xfrm flipH="1">
            <a:off x="2759176" y="2569976"/>
            <a:ext cx="5006275" cy="4407848"/>
          </a:xfrm>
          <a:prstGeom prst="rect">
            <a:avLst/>
          </a:prstGeom>
          <a:noFill/>
          <a:ln>
            <a:noFill/>
          </a:ln>
        </p:spPr>
      </p:pic>
      <p:pic>
        <p:nvPicPr>
          <p:cNvPr id="47" name="Google Shape;47;p20"/>
          <p:cNvPicPr preferRelativeResize="0"/>
          <p:nvPr/>
        </p:nvPicPr>
        <p:blipFill rotWithShape="1">
          <a:blip r:embed="rId3">
            <a:alphaModFix/>
          </a:blip>
          <a:srcRect b="16192" l="0" r="0" t="48904"/>
          <a:stretch/>
        </p:blipFill>
        <p:spPr>
          <a:xfrm flipH="1">
            <a:off x="3388225" y="3498350"/>
            <a:ext cx="8783675" cy="3380426"/>
          </a:xfrm>
          <a:prstGeom prst="rect">
            <a:avLst/>
          </a:prstGeom>
          <a:noFill/>
          <a:ln>
            <a:noFill/>
          </a:ln>
        </p:spPr>
      </p:pic>
      <p:pic>
        <p:nvPicPr>
          <p:cNvPr id="48" name="Google Shape;48;p20"/>
          <p:cNvPicPr preferRelativeResize="0"/>
          <p:nvPr/>
        </p:nvPicPr>
        <p:blipFill rotWithShape="1">
          <a:blip r:embed="rId2">
            <a:alphaModFix amt="30000"/>
          </a:blip>
          <a:srcRect b="0" l="0" r="0" t="0"/>
          <a:stretch/>
        </p:blipFill>
        <p:spPr>
          <a:xfrm flipH="1" rot="8099825">
            <a:off x="2398654" y="4633086"/>
            <a:ext cx="2775385" cy="2443362"/>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44" name="Shape 544"/>
        <p:cNvGrpSpPr/>
        <p:nvPr/>
      </p:nvGrpSpPr>
      <p:grpSpPr>
        <a:xfrm>
          <a:off x="0" y="0"/>
          <a:ext cx="0" cy="0"/>
          <a:chOff x="0" y="0"/>
          <a:chExt cx="0" cy="0"/>
        </a:xfrm>
      </p:grpSpPr>
      <p:sp>
        <p:nvSpPr>
          <p:cNvPr id="545" name="Google Shape;545;g2efc5a7a4f4_0_539"/>
          <p:cNvSpPr txBox="1"/>
          <p:nvPr>
            <p:ph type="title"/>
          </p:nvPr>
        </p:nvSpPr>
        <p:spPr>
          <a:xfrm rot="5400000">
            <a:off x="3154950" y="1447742"/>
            <a:ext cx="3900900" cy="1371600"/>
          </a:xfrm>
          <a:prstGeom prst="rect">
            <a:avLst/>
          </a:prstGeom>
          <a:noFill/>
          <a:ln>
            <a:noFill/>
          </a:ln>
        </p:spPr>
        <p:txBody>
          <a:bodyPr anchorCtr="0" anchor="ctr" bIns="30475" lIns="60950" spcFirstLastPara="1" rIns="60950" wrap="square" tIns="30475">
            <a:normAutofit/>
          </a:bodyPr>
          <a:lstStyle>
            <a:lvl1pPr lvl="0" rtl="0" algn="ctr">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sp>
        <p:nvSpPr>
          <p:cNvPr id="546" name="Google Shape;546;g2efc5a7a4f4_0_539"/>
          <p:cNvSpPr txBox="1"/>
          <p:nvPr>
            <p:ph idx="1" type="body"/>
          </p:nvPr>
        </p:nvSpPr>
        <p:spPr>
          <a:xfrm rot="5400000">
            <a:off x="361000" y="126992"/>
            <a:ext cx="3900900" cy="4013100"/>
          </a:xfrm>
          <a:prstGeom prst="rect">
            <a:avLst/>
          </a:prstGeom>
          <a:noFill/>
          <a:ln>
            <a:noFill/>
          </a:ln>
        </p:spPr>
        <p:txBody>
          <a:bodyPr anchorCtr="0" anchor="t" bIns="30475" lIns="60950" spcFirstLastPara="1" rIns="60950" wrap="square" tIns="30475">
            <a:normAutofit/>
          </a:bodyPr>
          <a:lstStyle>
            <a:lvl1pPr indent="-304800" lvl="0" marL="457200" rtl="0" algn="l">
              <a:spcBef>
                <a:spcPts val="200"/>
              </a:spcBef>
              <a:spcAft>
                <a:spcPts val="0"/>
              </a:spcAft>
              <a:buClr>
                <a:schemeClr val="dk1"/>
              </a:buClr>
              <a:buSzPts val="1200"/>
              <a:buChar char="•"/>
              <a:defRPr/>
            </a:lvl1pPr>
            <a:lvl2pPr indent="-304800" lvl="1" marL="914400" rtl="0" algn="l">
              <a:spcBef>
                <a:spcPts val="200"/>
              </a:spcBef>
              <a:spcAft>
                <a:spcPts val="0"/>
              </a:spcAft>
              <a:buClr>
                <a:schemeClr val="dk1"/>
              </a:buClr>
              <a:buSzPts val="1200"/>
              <a:buChar char="–"/>
              <a:defRPr/>
            </a:lvl2pPr>
            <a:lvl3pPr indent="-304800" lvl="2" marL="1371600" rtl="0" algn="l">
              <a:spcBef>
                <a:spcPts val="200"/>
              </a:spcBef>
              <a:spcAft>
                <a:spcPts val="0"/>
              </a:spcAft>
              <a:buClr>
                <a:schemeClr val="dk1"/>
              </a:buClr>
              <a:buSzPts val="1200"/>
              <a:buChar char="•"/>
              <a:defRPr/>
            </a:lvl3pPr>
            <a:lvl4pPr indent="-304800" lvl="3" marL="1828800" rtl="0" algn="l">
              <a:spcBef>
                <a:spcPts val="200"/>
              </a:spcBef>
              <a:spcAft>
                <a:spcPts val="0"/>
              </a:spcAft>
              <a:buClr>
                <a:schemeClr val="dk1"/>
              </a:buClr>
              <a:buSzPts val="1200"/>
              <a:buChar char="–"/>
              <a:defRPr/>
            </a:lvl4pPr>
            <a:lvl5pPr indent="-304800" lvl="4" marL="2286000" rtl="0" algn="l">
              <a:spcBef>
                <a:spcPts val="200"/>
              </a:spcBef>
              <a:spcAft>
                <a:spcPts val="0"/>
              </a:spcAft>
              <a:buClr>
                <a:schemeClr val="dk1"/>
              </a:buClr>
              <a:buSzPts val="1200"/>
              <a:buChar char="»"/>
              <a:defRPr/>
            </a:lvl5pPr>
            <a:lvl6pPr indent="-304800" lvl="5" marL="2743200" rtl="0" algn="l">
              <a:spcBef>
                <a:spcPts val="200"/>
              </a:spcBef>
              <a:spcAft>
                <a:spcPts val="0"/>
              </a:spcAft>
              <a:buClr>
                <a:schemeClr val="dk1"/>
              </a:buClr>
              <a:buSzPts val="1200"/>
              <a:buChar char="•"/>
              <a:defRPr/>
            </a:lvl6pPr>
            <a:lvl7pPr indent="-304800" lvl="6" marL="3200400" rtl="0" algn="l">
              <a:spcBef>
                <a:spcPts val="200"/>
              </a:spcBef>
              <a:spcAft>
                <a:spcPts val="0"/>
              </a:spcAft>
              <a:buClr>
                <a:schemeClr val="dk1"/>
              </a:buClr>
              <a:buSzPts val="1200"/>
              <a:buChar char="•"/>
              <a:defRPr/>
            </a:lvl7pPr>
            <a:lvl8pPr indent="-304800" lvl="7" marL="3657600" rtl="0" algn="l">
              <a:spcBef>
                <a:spcPts val="200"/>
              </a:spcBef>
              <a:spcAft>
                <a:spcPts val="0"/>
              </a:spcAft>
              <a:buClr>
                <a:schemeClr val="dk1"/>
              </a:buClr>
              <a:buSzPts val="1200"/>
              <a:buChar char="•"/>
              <a:defRPr/>
            </a:lvl8pPr>
            <a:lvl9pPr indent="-304800" lvl="8" marL="4114800" rtl="0" algn="l">
              <a:spcBef>
                <a:spcPts val="200"/>
              </a:spcBef>
              <a:spcAft>
                <a:spcPts val="0"/>
              </a:spcAft>
              <a:buClr>
                <a:schemeClr val="dk1"/>
              </a:buClr>
              <a:buSzPts val="1200"/>
              <a:buChar char="•"/>
              <a:defRPr/>
            </a:lvl9pPr>
          </a:lstStyle>
          <a:p/>
        </p:txBody>
      </p:sp>
      <p:sp>
        <p:nvSpPr>
          <p:cNvPr id="547" name="Google Shape;547;g2efc5a7a4f4_0_539"/>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rtl="0" algn="l">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48" name="Google Shape;548;g2efc5a7a4f4_0_539"/>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rtl="0" algn="ctr">
              <a:spcBef>
                <a:spcPts val="0"/>
              </a:spcBef>
              <a:spcAft>
                <a:spcPts val="0"/>
              </a:spcAft>
              <a:buSzPts val="900"/>
              <a:buNone/>
              <a:defRPr/>
            </a:lvl1pPr>
            <a:lvl2pPr lvl="1" rtl="0" algn="l">
              <a:spcBef>
                <a:spcPts val="0"/>
              </a:spcBef>
              <a:spcAft>
                <a:spcPts val="0"/>
              </a:spcAft>
              <a:buSzPts val="900"/>
              <a:buNone/>
              <a:defRPr/>
            </a:lvl2pPr>
            <a:lvl3pPr lvl="2" rtl="0" algn="l">
              <a:spcBef>
                <a:spcPts val="0"/>
              </a:spcBef>
              <a:spcAft>
                <a:spcPts val="0"/>
              </a:spcAft>
              <a:buSzPts val="900"/>
              <a:buNone/>
              <a:defRPr/>
            </a:lvl3pPr>
            <a:lvl4pPr lvl="3" rtl="0" algn="l">
              <a:spcBef>
                <a:spcPts val="0"/>
              </a:spcBef>
              <a:spcAft>
                <a:spcPts val="0"/>
              </a:spcAft>
              <a:buSzPts val="900"/>
              <a:buNone/>
              <a:defRPr/>
            </a:lvl4pPr>
            <a:lvl5pPr lvl="4" rtl="0" algn="l">
              <a:spcBef>
                <a:spcPts val="0"/>
              </a:spcBef>
              <a:spcAft>
                <a:spcPts val="0"/>
              </a:spcAft>
              <a:buSzPts val="900"/>
              <a:buNone/>
              <a:defRPr/>
            </a:lvl5pPr>
            <a:lvl6pPr lvl="5" rtl="0" algn="l">
              <a:spcBef>
                <a:spcPts val="0"/>
              </a:spcBef>
              <a:spcAft>
                <a:spcPts val="0"/>
              </a:spcAft>
              <a:buSzPts val="900"/>
              <a:buNone/>
              <a:defRPr/>
            </a:lvl6pPr>
            <a:lvl7pPr lvl="6" rtl="0" algn="l">
              <a:spcBef>
                <a:spcPts val="0"/>
              </a:spcBef>
              <a:spcAft>
                <a:spcPts val="0"/>
              </a:spcAft>
              <a:buSzPts val="900"/>
              <a:buNone/>
              <a:defRPr/>
            </a:lvl7pPr>
            <a:lvl8pPr lvl="7" rtl="0" algn="l">
              <a:spcBef>
                <a:spcPts val="0"/>
              </a:spcBef>
              <a:spcAft>
                <a:spcPts val="0"/>
              </a:spcAft>
              <a:buSzPts val="900"/>
              <a:buNone/>
              <a:defRPr/>
            </a:lvl8pPr>
            <a:lvl9pPr lvl="8" rtl="0" algn="l">
              <a:spcBef>
                <a:spcPts val="0"/>
              </a:spcBef>
              <a:spcAft>
                <a:spcPts val="0"/>
              </a:spcAft>
              <a:buSzPts val="900"/>
              <a:buNone/>
              <a:defRPr/>
            </a:lvl9pPr>
          </a:lstStyle>
          <a:p/>
        </p:txBody>
      </p:sp>
      <p:sp>
        <p:nvSpPr>
          <p:cNvPr id="549" name="Google Shape;549;g2efc5a7a4f4_0_539"/>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Quote Slide">
  <p:cSld name="Custom Layout">
    <p:bg>
      <p:bgPr>
        <a:solidFill>
          <a:srgbClr val="FFFFFF"/>
        </a:solidFill>
      </p:bgPr>
    </p:bg>
    <p:spTree>
      <p:nvGrpSpPr>
        <p:cNvPr id="49" name="Shape 49"/>
        <p:cNvGrpSpPr/>
        <p:nvPr/>
      </p:nvGrpSpPr>
      <p:grpSpPr>
        <a:xfrm>
          <a:off x="0" y="0"/>
          <a:ext cx="0" cy="0"/>
          <a:chOff x="0" y="0"/>
          <a:chExt cx="0" cy="0"/>
        </a:xfrm>
      </p:grpSpPr>
      <p:pic>
        <p:nvPicPr>
          <p:cNvPr id="50" name="Google Shape;50;p21"/>
          <p:cNvPicPr preferRelativeResize="0"/>
          <p:nvPr/>
        </p:nvPicPr>
        <p:blipFill rotWithShape="1">
          <a:blip r:embed="rId2">
            <a:alphaModFix/>
          </a:blip>
          <a:srcRect b="0" l="0" r="0" t="0"/>
          <a:stretch/>
        </p:blipFill>
        <p:spPr>
          <a:xfrm>
            <a:off x="11267625" y="6263050"/>
            <a:ext cx="683374" cy="464626"/>
          </a:xfrm>
          <a:prstGeom prst="rect">
            <a:avLst/>
          </a:prstGeom>
          <a:noFill/>
          <a:ln>
            <a:noFill/>
          </a:ln>
        </p:spPr>
      </p:pic>
      <p:sp>
        <p:nvSpPr>
          <p:cNvPr id="51" name="Google Shape;51;p21"/>
          <p:cNvSpPr/>
          <p:nvPr/>
        </p:nvSpPr>
        <p:spPr>
          <a:xfrm>
            <a:off x="4755725" y="485200"/>
            <a:ext cx="2448300" cy="486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 name="Google Shape;52;p21"/>
          <p:cNvPicPr preferRelativeResize="0"/>
          <p:nvPr/>
        </p:nvPicPr>
        <p:blipFill rotWithShape="1">
          <a:blip r:embed="rId3">
            <a:alphaModFix/>
          </a:blip>
          <a:srcRect b="0" l="0" r="0" t="0"/>
          <a:stretch/>
        </p:blipFill>
        <p:spPr>
          <a:xfrm>
            <a:off x="476500" y="600375"/>
            <a:ext cx="1680123" cy="1478325"/>
          </a:xfrm>
          <a:prstGeom prst="rect">
            <a:avLst/>
          </a:prstGeom>
          <a:noFill/>
          <a:ln>
            <a:noFill/>
          </a:ln>
        </p:spPr>
      </p:pic>
      <p:cxnSp>
        <p:nvCxnSpPr>
          <p:cNvPr id="53" name="Google Shape;53;p21"/>
          <p:cNvCxnSpPr/>
          <p:nvPr/>
        </p:nvCxnSpPr>
        <p:spPr>
          <a:xfrm>
            <a:off x="571500" y="2274725"/>
            <a:ext cx="0" cy="4050900"/>
          </a:xfrm>
          <a:prstGeom prst="straightConnector1">
            <a:avLst/>
          </a:prstGeom>
          <a:noFill/>
          <a:ln cap="flat" cmpd="sng" w="9525">
            <a:solidFill>
              <a:schemeClr val="accent1"/>
            </a:solidFill>
            <a:prstDash val="solid"/>
            <a:round/>
            <a:headEnd len="sm" w="sm" type="none"/>
            <a:tailEnd len="sm" w="sm" type="none"/>
          </a:ln>
        </p:spPr>
      </p:cxnSp>
      <p:cxnSp>
        <p:nvCxnSpPr>
          <p:cNvPr id="54" name="Google Shape;54;p21"/>
          <p:cNvCxnSpPr/>
          <p:nvPr/>
        </p:nvCxnSpPr>
        <p:spPr>
          <a:xfrm>
            <a:off x="2417675" y="719675"/>
            <a:ext cx="8833800" cy="0"/>
          </a:xfrm>
          <a:prstGeom prst="straightConnector1">
            <a:avLst/>
          </a:prstGeom>
          <a:noFill/>
          <a:ln cap="flat" cmpd="sng" w="9525">
            <a:solidFill>
              <a:schemeClr val="accent1"/>
            </a:solidFill>
            <a:prstDash val="solid"/>
            <a:round/>
            <a:headEnd len="sm" w="sm" type="none"/>
            <a:tailEnd len="sm" w="sm" type="none"/>
          </a:ln>
        </p:spPr>
      </p:cxnSp>
    </p:spTree>
  </p:cSld>
  <p:clrMapOvr>
    <a:masterClrMapping/>
  </p:clrMapOvr>
  <p:extLst>
    <p:ext uri="{DCECCB84-F9BA-43D5-87BE-67443E8EF086}">
      <p15:sldGuideLst>
        <p15:guide id="1" pos="360">
          <p15:clr>
            <a:srgbClr val="FA7B17"/>
          </p15:clr>
        </p15:guide>
        <p15:guide id="2" orient="horz" pos="459">
          <p15:clr>
            <a:srgbClr val="FA7B17"/>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21" Type="http://schemas.openxmlformats.org/officeDocument/2006/relationships/theme" Target="../theme/theme2.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theme" Target="../theme/theme3.xml"/><Relationship Id="rId16" Type="http://schemas.openxmlformats.org/officeDocument/2006/relationships/slideLayout" Target="../slideLayouts/slideLayout55.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5" Type="http://schemas.openxmlformats.org/officeDocument/2006/relationships/theme" Target="../theme/theme5.xml"/><Relationship Id="rId14" Type="http://schemas.openxmlformats.org/officeDocument/2006/relationships/slideLayout" Target="../slideLayouts/slideLayout6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80.xml"/><Relationship Id="rId10" Type="http://schemas.openxmlformats.org/officeDocument/2006/relationships/slideLayout" Target="../slideLayouts/slideLayout79.xml"/><Relationship Id="rId12" Type="http://schemas.openxmlformats.org/officeDocument/2006/relationships/theme" Target="../theme/theme6.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1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grpSp>
        <p:nvGrpSpPr>
          <p:cNvPr id="245" name="Google Shape;245;g2efc1a05338_0_347"/>
          <p:cNvGrpSpPr/>
          <p:nvPr/>
        </p:nvGrpSpPr>
        <p:grpSpPr>
          <a:xfrm>
            <a:off x="0" y="-8467"/>
            <a:ext cx="12192133" cy="6866580"/>
            <a:chOff x="0" y="-8467"/>
            <a:chExt cx="12192133" cy="6866580"/>
          </a:xfrm>
        </p:grpSpPr>
        <p:cxnSp>
          <p:nvCxnSpPr>
            <p:cNvPr id="246" name="Google Shape;246;g2efc1a05338_0_347"/>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247" name="Google Shape;247;g2efc1a05338_0_347"/>
            <p:cNvCxnSpPr/>
            <p:nvPr/>
          </p:nvCxnSpPr>
          <p:spPr>
            <a:xfrm flipH="1">
              <a:off x="7425125" y="3681413"/>
              <a:ext cx="4763700" cy="3176700"/>
            </a:xfrm>
            <a:prstGeom prst="straightConnector1">
              <a:avLst/>
            </a:prstGeom>
            <a:noFill/>
            <a:ln cap="flat" cmpd="sng" w="9525">
              <a:solidFill>
                <a:srgbClr val="D8D8D8"/>
              </a:solidFill>
              <a:prstDash val="solid"/>
              <a:round/>
              <a:headEnd len="sm" w="sm" type="none"/>
              <a:tailEnd len="sm" w="sm" type="none"/>
            </a:ln>
          </p:spPr>
        </p:cxnSp>
        <p:sp>
          <p:nvSpPr>
            <p:cNvPr id="248" name="Google Shape;248;g2efc1a05338_0_347"/>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249" name="Google Shape;249;g2efc1a05338_0_347"/>
            <p:cNvSpPr/>
            <p:nvPr/>
          </p:nvSpPr>
          <p:spPr>
            <a:xfrm>
              <a:off x="9603442" y="-8467"/>
              <a:ext cx="258617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50" name="Google Shape;250;g2efc1a05338_0_347"/>
            <p:cNvSpPr/>
            <p:nvPr/>
          </p:nvSpPr>
          <p:spPr>
            <a:xfrm>
              <a:off x="8932333" y="3048000"/>
              <a:ext cx="3259800" cy="3810000"/>
            </a:xfrm>
            <a:prstGeom prst="triangle">
              <a:avLst>
                <a:gd fmla="val 100000" name="adj"/>
              </a:avLst>
            </a:prstGeom>
            <a:solidFill>
              <a:schemeClr val="accent2">
                <a:alpha val="717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fc1a05338_0_347"/>
            <p:cNvSpPr/>
            <p:nvPr/>
          </p:nvSpPr>
          <p:spPr>
            <a:xfrm>
              <a:off x="9334500" y="-8467"/>
              <a:ext cx="2850868"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800"/>
              </a:srgbClr>
            </a:solidFill>
            <a:ln>
              <a:noFill/>
            </a:ln>
          </p:spPr>
        </p:sp>
        <p:sp>
          <p:nvSpPr>
            <p:cNvPr id="252" name="Google Shape;252;g2efc1a05338_0_347"/>
            <p:cNvSpPr/>
            <p:nvPr/>
          </p:nvSpPr>
          <p:spPr>
            <a:xfrm>
              <a:off x="10898730" y="-8467"/>
              <a:ext cx="1290094" cy="6858000"/>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800"/>
              </a:srgbClr>
            </a:solidFill>
            <a:ln>
              <a:noFill/>
            </a:ln>
          </p:spPr>
        </p:sp>
        <p:sp>
          <p:nvSpPr>
            <p:cNvPr id="253" name="Google Shape;253;g2efc1a05338_0_347"/>
            <p:cNvSpPr/>
            <p:nvPr/>
          </p:nvSpPr>
          <p:spPr>
            <a:xfrm>
              <a:off x="10938999" y="-8467"/>
              <a:ext cx="1249825" cy="6858000"/>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254" name="Google Shape;254;g2efc1a05338_0_347"/>
            <p:cNvSpPr/>
            <p:nvPr/>
          </p:nvSpPr>
          <p:spPr>
            <a:xfrm>
              <a:off x="10371666" y="3589867"/>
              <a:ext cx="1817100" cy="3268200"/>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efc1a05338_0_347"/>
            <p:cNvSpPr/>
            <p:nvPr/>
          </p:nvSpPr>
          <p:spPr>
            <a:xfrm>
              <a:off x="0" y="4013200"/>
              <a:ext cx="448800" cy="2844900"/>
            </a:xfrm>
            <a:prstGeom prst="triangle">
              <a:avLst>
                <a:gd fmla="val 0" name="adj"/>
              </a:avLst>
            </a:prstGeom>
            <a:solidFill>
              <a:schemeClr val="accent1">
                <a:alpha val="847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 name="Google Shape;256;g2efc1a05338_0_347"/>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57" name="Google Shape;257;g2efc1a05338_0_347"/>
          <p:cNvSpPr txBox="1"/>
          <p:nvPr>
            <p:ph idx="1" type="body"/>
          </p:nvPr>
        </p:nvSpPr>
        <p:spPr>
          <a:xfrm>
            <a:off x="677334" y="2160589"/>
            <a:ext cx="8596800" cy="3880800"/>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58" name="Google Shape;258;g2efc1a05338_0_347"/>
          <p:cNvSpPr txBox="1"/>
          <p:nvPr>
            <p:ph idx="10" type="dt"/>
          </p:nvPr>
        </p:nvSpPr>
        <p:spPr>
          <a:xfrm>
            <a:off x="7205133" y="6041362"/>
            <a:ext cx="9120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9" name="Google Shape;259;g2efc1a05338_0_347"/>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60" name="Google Shape;260;g2efc1a05338_0_34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g2efc1a05338_1_4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80" name="Google Shape;380;g2efc1a05338_1_48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1" name="Google Shape;381;g2efc1a05338_1_4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2" name="Google Shape;382;g2efc1a05338_1_4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3" name="Google Shape;383;g2efc1a05338_1_4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5" name="Shape 475"/>
        <p:cNvGrpSpPr/>
        <p:nvPr/>
      </p:nvGrpSpPr>
      <p:grpSpPr>
        <a:xfrm>
          <a:off x="0" y="0"/>
          <a:ext cx="0" cy="0"/>
          <a:chOff x="0" y="0"/>
          <a:chExt cx="0" cy="0"/>
        </a:xfrm>
      </p:grpSpPr>
      <p:sp>
        <p:nvSpPr>
          <p:cNvPr id="476" name="Google Shape;476;g2efc5a7a4f4_0_470"/>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marR="0" rtl="0" algn="ctr">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p:txBody>
      </p:sp>
      <p:sp>
        <p:nvSpPr>
          <p:cNvPr id="477" name="Google Shape;477;g2efc5a7a4f4_0_470"/>
          <p:cNvSpPr txBox="1"/>
          <p:nvPr>
            <p:ph idx="1" type="body"/>
          </p:nvPr>
        </p:nvSpPr>
        <p:spPr>
          <a:xfrm>
            <a:off x="304800" y="1066800"/>
            <a:ext cx="5486400" cy="3017400"/>
          </a:xfrm>
          <a:prstGeom prst="rect">
            <a:avLst/>
          </a:prstGeom>
          <a:noFill/>
          <a:ln>
            <a:noFill/>
          </a:ln>
        </p:spPr>
        <p:txBody>
          <a:bodyPr anchorCtr="0" anchor="t" bIns="30475" lIns="60950" spcFirstLastPara="1" rIns="60950" wrap="square" tIns="30475">
            <a:normAutofit/>
          </a:bodyPr>
          <a:lstStyle>
            <a:lvl1pPr indent="-361950" lvl="0" marL="4572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rtl="0" algn="l">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478" name="Google Shape;478;g2efc5a7a4f4_0_470"/>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rtl="0" algn="l">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479" name="Google Shape;479;g2efc5a7a4f4_0_470"/>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rtl="0" algn="ctr">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480" name="Google Shape;480;g2efc5a7a4f4_0_470"/>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rtl="0" algn="r">
              <a:spcBef>
                <a:spcPts val="0"/>
              </a:spcBef>
              <a:buNone/>
              <a:defRPr b="0" i="0" sz="800" u="none" cap="none" strike="noStrike">
                <a:solidFill>
                  <a:srgbClr val="888888"/>
                </a:solidFill>
                <a:latin typeface="Calibri"/>
                <a:ea typeface="Calibri"/>
                <a:cs typeface="Calibri"/>
                <a:sym typeface="Calibri"/>
              </a:defRPr>
            </a:lvl1pPr>
            <a:lvl2pPr indent="0" lvl="1" marL="0" marR="0" rtl="0" algn="r">
              <a:spcBef>
                <a:spcPts val="0"/>
              </a:spcBef>
              <a:buNone/>
              <a:defRPr b="0" i="0" sz="800" u="none" cap="none" strike="noStrike">
                <a:solidFill>
                  <a:srgbClr val="888888"/>
                </a:solidFill>
                <a:latin typeface="Calibri"/>
                <a:ea typeface="Calibri"/>
                <a:cs typeface="Calibri"/>
                <a:sym typeface="Calibri"/>
              </a:defRPr>
            </a:lvl2pPr>
            <a:lvl3pPr indent="0" lvl="2" marL="0" marR="0" rtl="0" algn="r">
              <a:spcBef>
                <a:spcPts val="0"/>
              </a:spcBef>
              <a:buNone/>
              <a:defRPr b="0" i="0" sz="800" u="none" cap="none" strike="noStrike">
                <a:solidFill>
                  <a:srgbClr val="888888"/>
                </a:solidFill>
                <a:latin typeface="Calibri"/>
                <a:ea typeface="Calibri"/>
                <a:cs typeface="Calibri"/>
                <a:sym typeface="Calibri"/>
              </a:defRPr>
            </a:lvl3pPr>
            <a:lvl4pPr indent="0" lvl="3" marL="0" marR="0" rtl="0" algn="r">
              <a:spcBef>
                <a:spcPts val="0"/>
              </a:spcBef>
              <a:buNone/>
              <a:defRPr b="0" i="0" sz="800" u="none" cap="none" strike="noStrike">
                <a:solidFill>
                  <a:srgbClr val="888888"/>
                </a:solidFill>
                <a:latin typeface="Calibri"/>
                <a:ea typeface="Calibri"/>
                <a:cs typeface="Calibri"/>
                <a:sym typeface="Calibri"/>
              </a:defRPr>
            </a:lvl4pPr>
            <a:lvl5pPr indent="0" lvl="4" marL="0" marR="0" rtl="0" algn="r">
              <a:spcBef>
                <a:spcPts val="0"/>
              </a:spcBef>
              <a:buNone/>
              <a:defRPr b="0" i="0" sz="800" u="none" cap="none" strike="noStrike">
                <a:solidFill>
                  <a:srgbClr val="888888"/>
                </a:solidFill>
                <a:latin typeface="Calibri"/>
                <a:ea typeface="Calibri"/>
                <a:cs typeface="Calibri"/>
                <a:sym typeface="Calibri"/>
              </a:defRPr>
            </a:lvl5pPr>
            <a:lvl6pPr indent="0" lvl="5" marL="0" marR="0" rtl="0" algn="r">
              <a:spcBef>
                <a:spcPts val="0"/>
              </a:spcBef>
              <a:buNone/>
              <a:defRPr b="0" i="0" sz="800" u="none" cap="none" strike="noStrike">
                <a:solidFill>
                  <a:srgbClr val="888888"/>
                </a:solidFill>
                <a:latin typeface="Calibri"/>
                <a:ea typeface="Calibri"/>
                <a:cs typeface="Calibri"/>
                <a:sym typeface="Calibri"/>
              </a:defRPr>
            </a:lvl6pPr>
            <a:lvl7pPr indent="0" lvl="6" marL="0" marR="0" rtl="0" algn="r">
              <a:spcBef>
                <a:spcPts val="0"/>
              </a:spcBef>
              <a:buNone/>
              <a:defRPr b="0" i="0" sz="800" u="none" cap="none" strike="noStrike">
                <a:solidFill>
                  <a:srgbClr val="888888"/>
                </a:solidFill>
                <a:latin typeface="Calibri"/>
                <a:ea typeface="Calibri"/>
                <a:cs typeface="Calibri"/>
                <a:sym typeface="Calibri"/>
              </a:defRPr>
            </a:lvl7pPr>
            <a:lvl8pPr indent="0" lvl="7" marL="0" marR="0" rtl="0" algn="r">
              <a:spcBef>
                <a:spcPts val="0"/>
              </a:spcBef>
              <a:buNone/>
              <a:defRPr b="0" i="0" sz="800" u="none" cap="none" strike="noStrike">
                <a:solidFill>
                  <a:srgbClr val="888888"/>
                </a:solidFill>
                <a:latin typeface="Calibri"/>
                <a:ea typeface="Calibri"/>
                <a:cs typeface="Calibri"/>
                <a:sym typeface="Calibri"/>
              </a:defRPr>
            </a:lvl8pPr>
            <a:lvl9pPr indent="0" lvl="8" marL="0" marR="0" rtl="0" algn="r">
              <a:spcBef>
                <a:spcPts val="0"/>
              </a:spcBef>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67.png"/><Relationship Id="rId6"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6.xml"/><Relationship Id="rId3" Type="http://schemas.openxmlformats.org/officeDocument/2006/relationships/image" Target="../media/image68.jp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xml"/><Relationship Id="rId3" Type="http://schemas.openxmlformats.org/officeDocument/2006/relationships/hyperlink" Target="mailto:lauren.abner@ky.gov"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 Id="rId3" Type="http://schemas.openxmlformats.org/officeDocument/2006/relationships/image" Target="../media/image6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1.xml"/><Relationship Id="rId3" Type="http://schemas.openxmlformats.org/officeDocument/2006/relationships/hyperlink" Target="https://docs.fcc.gov/public/attachments/DOC-404089A1.pdf" TargetMode="External"/><Relationship Id="rId4" Type="http://schemas.openxmlformats.org/officeDocument/2006/relationships/hyperlink" Target="https://www.fcc.gov/document/fcc-approves-rules-support-wi-fi-hotspots-through-e-rate-program-0" TargetMode="External"/><Relationship Id="rId5" Type="http://schemas.openxmlformats.org/officeDocument/2006/relationships/hyperlink" Target="https://docs.fcc.gov/public/attachments/DOC-404044A1.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6.xml"/><Relationship Id="rId3" Type="http://schemas.openxmlformats.org/officeDocument/2006/relationships/image" Target="../media/image64.png"/><Relationship Id="rId4" Type="http://schemas.openxmlformats.org/officeDocument/2006/relationships/hyperlink" Target="https://www.pngall.com/stop-sign-png/download/50509" TargetMode="External"/><Relationship Id="rId5" Type="http://schemas.openxmlformats.org/officeDocument/2006/relationships/hyperlink" Target="https://creativecommons.org/licenses/by-nc/3.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8.xml"/><Relationship Id="rId3"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9.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3.xml"/><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xml"/><Relationship Id="rId3" Type="http://schemas.openxmlformats.org/officeDocument/2006/relationships/image" Target="../media/image46.png"/><Relationship Id="rId4" Type="http://schemas.openxmlformats.org/officeDocument/2006/relationships/image" Target="../media/image34.jpg"/><Relationship Id="rId5" Type="http://schemas.openxmlformats.org/officeDocument/2006/relationships/image" Target="../media/image4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3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 Id="rId3" Type="http://schemas.openxmlformats.org/officeDocument/2006/relationships/hyperlink" Target="https://us02web.zoom.us/webinar/register/WN_VrKEKZdZQN21J2SmH8iNPA#/registration" TargetMode="External"/><Relationship Id="rId4" Type="http://schemas.openxmlformats.org/officeDocument/2006/relationships/hyperlink" Target="https://www.shlb.org/webinar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3.xml"/><Relationship Id="rId3" Type="http://schemas.openxmlformats.org/officeDocument/2006/relationships/hyperlink" Target="http://shlbconference.or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12.png"/><Relationship Id="rId4" Type="http://schemas.openxmlformats.org/officeDocument/2006/relationships/hyperlink" Target="http://www.shlb.org/" TargetMode="External"/><Relationship Id="rId5" Type="http://schemas.openxmlformats.org/officeDocument/2006/relationships/image" Target="../media/image32.png"/><Relationship Id="rId6" Type="http://schemas.openxmlformats.org/officeDocument/2006/relationships/image" Target="../media/image67.png"/><Relationship Id="rId7"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xml"/><Relationship Id="rId3" Type="http://schemas.openxmlformats.org/officeDocument/2006/relationships/slide" Target="/ppt/slides/slide16.xml"/><Relationship Id="rId4" Type="http://schemas.openxmlformats.org/officeDocument/2006/relationships/slide" Target="/ppt/slides/slide16.xml"/><Relationship Id="rId5" Type="http://schemas.openxmlformats.org/officeDocument/2006/relationships/image" Target="../media/image45.png"/><Relationship Id="rId6" Type="http://schemas.openxmlformats.org/officeDocument/2006/relationships/image" Target="../media/image37.png"/><Relationship Id="rId7"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49.png"/><Relationship Id="rId5"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1"/>
          <p:cNvSpPr/>
          <p:nvPr/>
        </p:nvSpPr>
        <p:spPr>
          <a:xfrm>
            <a:off x="0" y="0"/>
            <a:ext cx="12192000" cy="1717890"/>
          </a:xfrm>
          <a:prstGeom prst="rect">
            <a:avLst/>
          </a:prstGeom>
          <a:solidFill>
            <a:srgbClr val="3F3F3F"/>
          </a:solidFill>
          <a:ln>
            <a:noFill/>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1"/>
          <p:cNvSpPr txBox="1"/>
          <p:nvPr/>
        </p:nvSpPr>
        <p:spPr>
          <a:xfrm>
            <a:off x="1559850" y="2919438"/>
            <a:ext cx="9072300" cy="10191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rPr lang="en-US" sz="3600">
                <a:solidFill>
                  <a:srgbClr val="2B61AC"/>
                </a:solidFill>
                <a:latin typeface="Open Sans"/>
                <a:ea typeface="Open Sans"/>
                <a:cs typeface="Open Sans"/>
                <a:sym typeface="Open Sans"/>
              </a:rPr>
              <a:t>The E-rate HotSpot Opportunity: Interpreting the FCC's HotSpot Lending Order for Schools and Libraries</a:t>
            </a:r>
            <a:endParaRPr sz="3600">
              <a:solidFill>
                <a:srgbClr val="2B61AC"/>
              </a:solidFill>
              <a:latin typeface="Open Sans"/>
              <a:ea typeface="Open Sans"/>
              <a:cs typeface="Open Sans"/>
              <a:sym typeface="Open Sans"/>
            </a:endParaRPr>
          </a:p>
          <a:p>
            <a:pPr indent="0" lvl="0" marL="0" marR="0" rtl="0" algn="ctr">
              <a:lnSpc>
                <a:spcPct val="90000"/>
              </a:lnSpc>
              <a:spcBef>
                <a:spcPts val="0"/>
              </a:spcBef>
              <a:spcAft>
                <a:spcPts val="0"/>
              </a:spcAft>
              <a:buClr>
                <a:srgbClr val="000000"/>
              </a:buClr>
              <a:buSzPts val="3600"/>
              <a:buFont typeface="Arial"/>
              <a:buNone/>
            </a:pPr>
            <a:r>
              <a:t/>
            </a:r>
            <a:endParaRPr sz="3600">
              <a:solidFill>
                <a:srgbClr val="2B61AC"/>
              </a:solidFill>
              <a:latin typeface="Open Sans"/>
              <a:ea typeface="Open Sans"/>
              <a:cs typeface="Open Sans"/>
              <a:sym typeface="Open Sans"/>
            </a:endParaRPr>
          </a:p>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rgbClr val="2B61AC"/>
              </a:solidFill>
              <a:latin typeface="Open Sans"/>
              <a:ea typeface="Open Sans"/>
              <a:cs typeface="Open Sans"/>
              <a:sym typeface="Open Sans"/>
            </a:endParaRPr>
          </a:p>
        </p:txBody>
      </p:sp>
      <p:sp>
        <p:nvSpPr>
          <p:cNvPr id="557" name="Google Shape;557;p1"/>
          <p:cNvSpPr txBox="1"/>
          <p:nvPr/>
        </p:nvSpPr>
        <p:spPr>
          <a:xfrm>
            <a:off x="3296242" y="4859190"/>
            <a:ext cx="5666400" cy="49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B61AC"/>
                </a:solidFill>
                <a:latin typeface="Open Sans"/>
                <a:ea typeface="Open Sans"/>
                <a:cs typeface="Open Sans"/>
                <a:sym typeface="Open Sans"/>
              </a:rPr>
              <a:t>Brought to you by the SHLB Coalition, with support from:</a:t>
            </a:r>
            <a:endParaRPr b="0" i="0" sz="1400" u="none" cap="none" strike="noStrike">
              <a:solidFill>
                <a:srgbClr val="2B61AC"/>
              </a:solidFill>
              <a:latin typeface="Open Sans"/>
              <a:ea typeface="Open Sans"/>
              <a:cs typeface="Open Sans"/>
              <a:sym typeface="Open Sans"/>
            </a:endParaRPr>
          </a:p>
        </p:txBody>
      </p:sp>
      <p:sp>
        <p:nvSpPr>
          <p:cNvPr id="558" name="Google Shape;558;p1"/>
          <p:cNvSpPr txBox="1"/>
          <p:nvPr/>
        </p:nvSpPr>
        <p:spPr>
          <a:xfrm>
            <a:off x="6712300" y="161900"/>
            <a:ext cx="3241500" cy="12201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D8D8D8"/>
                </a:solidFill>
                <a:latin typeface="Open Sans"/>
                <a:ea typeface="Open Sans"/>
                <a:cs typeface="Open Sans"/>
                <a:sym typeface="Open Sans"/>
              </a:rPr>
              <a:t>WEBINAR</a:t>
            </a:r>
            <a:endParaRPr b="0" i="0" sz="4800" u="none" cap="none" strike="noStrike">
              <a:solidFill>
                <a:srgbClr val="000000"/>
              </a:solidFill>
              <a:latin typeface="Open Sans"/>
              <a:ea typeface="Open Sans"/>
              <a:cs typeface="Open Sans"/>
              <a:sym typeface="Open Sans"/>
            </a:endParaRPr>
          </a:p>
          <a:p>
            <a:pPr indent="0" lvl="0" marL="0" marR="0" rtl="0" algn="l">
              <a:lnSpc>
                <a:spcPct val="80000"/>
              </a:lnSpc>
              <a:spcBef>
                <a:spcPts val="0"/>
              </a:spcBef>
              <a:spcAft>
                <a:spcPts val="0"/>
              </a:spcAft>
              <a:buClr>
                <a:srgbClr val="000000"/>
              </a:buClr>
              <a:buSzPts val="4800"/>
              <a:buFont typeface="Arial"/>
              <a:buNone/>
            </a:pPr>
            <a:r>
              <a:rPr b="0" i="0" lang="en-US" sz="4800" u="none" cap="none" strike="noStrike">
                <a:solidFill>
                  <a:srgbClr val="D8D8D8"/>
                </a:solidFill>
                <a:latin typeface="Open Sans"/>
                <a:ea typeface="Open Sans"/>
                <a:cs typeface="Open Sans"/>
                <a:sym typeface="Open Sans"/>
              </a:rPr>
              <a:t>SERIES</a:t>
            </a:r>
            <a:endParaRPr b="0" i="0" sz="4800" u="none" cap="none" strike="noStrike">
              <a:solidFill>
                <a:srgbClr val="000000"/>
              </a:solidFill>
              <a:latin typeface="Open Sans"/>
              <a:ea typeface="Open Sans"/>
              <a:cs typeface="Open Sans"/>
              <a:sym typeface="Open Sans"/>
            </a:endParaRPr>
          </a:p>
        </p:txBody>
      </p:sp>
      <p:sp>
        <p:nvSpPr>
          <p:cNvPr id="559" name="Google Shape;559;p1"/>
          <p:cNvSpPr/>
          <p:nvPr/>
        </p:nvSpPr>
        <p:spPr>
          <a:xfrm>
            <a:off x="0" y="1497569"/>
            <a:ext cx="12192000" cy="195255"/>
          </a:xfrm>
          <a:prstGeom prst="rect">
            <a:avLst/>
          </a:prstGeom>
          <a:solidFill>
            <a:srgbClr val="2B61AC"/>
          </a:solidFill>
          <a:ln>
            <a:noFill/>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0" name="Google Shape;560;p1"/>
          <p:cNvSpPr/>
          <p:nvPr/>
        </p:nvSpPr>
        <p:spPr>
          <a:xfrm>
            <a:off x="1" y="6696099"/>
            <a:ext cx="12192000" cy="161902"/>
          </a:xfrm>
          <a:prstGeom prst="rect">
            <a:avLst/>
          </a:prstGeom>
          <a:solidFill>
            <a:srgbClr val="2B61AC"/>
          </a:solidFill>
          <a:ln>
            <a:noFill/>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1" name="Google Shape;561;p1"/>
          <p:cNvSpPr txBox="1"/>
          <p:nvPr/>
        </p:nvSpPr>
        <p:spPr>
          <a:xfrm>
            <a:off x="1379914" y="1799050"/>
            <a:ext cx="2592432" cy="82115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2B61AC"/>
                </a:solidFill>
                <a:latin typeface="Open Sans"/>
                <a:ea typeface="Open Sans"/>
                <a:cs typeface="Open Sans"/>
                <a:sym typeface="Open Sans"/>
              </a:rPr>
              <a:t>www.shlb.org/webinars</a:t>
            </a:r>
            <a:endParaRPr b="0" i="0" sz="1400" u="none" cap="none" strike="noStrike">
              <a:solidFill>
                <a:srgbClr val="2B61AC"/>
              </a:solidFill>
              <a:latin typeface="Open Sans"/>
              <a:ea typeface="Open Sans"/>
              <a:cs typeface="Open Sans"/>
              <a:sym typeface="Open Sans"/>
            </a:endParaRPr>
          </a:p>
        </p:txBody>
      </p:sp>
      <p:sp>
        <p:nvSpPr>
          <p:cNvPr id="562" name="Google Shape;562;p1"/>
          <p:cNvSpPr txBox="1"/>
          <p:nvPr/>
        </p:nvSpPr>
        <p:spPr>
          <a:xfrm>
            <a:off x="4508693" y="1798589"/>
            <a:ext cx="3241500" cy="518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rgbClr val="2B61AC"/>
                </a:solidFill>
                <a:latin typeface="Open Sans"/>
                <a:ea typeface="Open Sans"/>
                <a:cs typeface="Open Sans"/>
                <a:sym typeface="Open Sans"/>
              </a:rPr>
              <a:t>July 31, 2024</a:t>
            </a:r>
            <a:endParaRPr b="1" i="0" sz="2400" u="none" cap="none" strike="noStrike">
              <a:solidFill>
                <a:srgbClr val="2B61AC"/>
              </a:solidFill>
              <a:latin typeface="Open Sans"/>
              <a:ea typeface="Open Sans"/>
              <a:cs typeface="Open Sans"/>
              <a:sym typeface="Open Sans"/>
            </a:endParaRPr>
          </a:p>
        </p:txBody>
      </p:sp>
      <p:pic>
        <p:nvPicPr>
          <p:cNvPr id="563" name="Google Shape;563;p1"/>
          <p:cNvPicPr preferRelativeResize="0"/>
          <p:nvPr/>
        </p:nvPicPr>
        <p:blipFill rotWithShape="1">
          <a:blip r:embed="rId3">
            <a:alphaModFix/>
          </a:blip>
          <a:srcRect b="0" l="0" r="0" t="0"/>
          <a:stretch/>
        </p:blipFill>
        <p:spPr>
          <a:xfrm>
            <a:off x="1843597" y="161901"/>
            <a:ext cx="3497802" cy="1113896"/>
          </a:xfrm>
          <a:prstGeom prst="rect">
            <a:avLst/>
          </a:prstGeom>
          <a:noFill/>
          <a:ln>
            <a:noFill/>
          </a:ln>
        </p:spPr>
      </p:pic>
      <p:pic>
        <p:nvPicPr>
          <p:cNvPr id="564" name="Google Shape;564;p1"/>
          <p:cNvPicPr preferRelativeResize="0"/>
          <p:nvPr/>
        </p:nvPicPr>
        <p:blipFill rotWithShape="1">
          <a:blip r:embed="rId4">
            <a:alphaModFix/>
          </a:blip>
          <a:srcRect b="0" l="0" r="0" t="0"/>
          <a:stretch/>
        </p:blipFill>
        <p:spPr>
          <a:xfrm>
            <a:off x="1647625" y="5402778"/>
            <a:ext cx="2592425" cy="959189"/>
          </a:xfrm>
          <a:prstGeom prst="rect">
            <a:avLst/>
          </a:prstGeom>
          <a:noFill/>
          <a:ln>
            <a:noFill/>
          </a:ln>
        </p:spPr>
      </p:pic>
      <p:pic>
        <p:nvPicPr>
          <p:cNvPr id="565" name="Google Shape;565;p1"/>
          <p:cNvPicPr preferRelativeResize="0"/>
          <p:nvPr/>
        </p:nvPicPr>
        <p:blipFill>
          <a:blip r:embed="rId5">
            <a:alphaModFix/>
          </a:blip>
          <a:stretch>
            <a:fillRect/>
          </a:stretch>
        </p:blipFill>
        <p:spPr>
          <a:xfrm>
            <a:off x="4691523" y="5140110"/>
            <a:ext cx="2226789" cy="1484526"/>
          </a:xfrm>
          <a:prstGeom prst="rect">
            <a:avLst/>
          </a:prstGeom>
          <a:noFill/>
          <a:ln>
            <a:noFill/>
          </a:ln>
        </p:spPr>
      </p:pic>
      <p:pic>
        <p:nvPicPr>
          <p:cNvPr id="566" name="Google Shape;566;p1"/>
          <p:cNvPicPr preferRelativeResize="0"/>
          <p:nvPr/>
        </p:nvPicPr>
        <p:blipFill>
          <a:blip r:embed="rId6">
            <a:alphaModFix/>
          </a:blip>
          <a:stretch>
            <a:fillRect/>
          </a:stretch>
        </p:blipFill>
        <p:spPr>
          <a:xfrm>
            <a:off x="7369775" y="5444899"/>
            <a:ext cx="2592426" cy="8749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2efc5a7a4f4_0_339"/>
          <p:cNvSpPr/>
          <p:nvPr/>
        </p:nvSpPr>
        <p:spPr>
          <a:xfrm>
            <a:off x="0" y="0"/>
            <a:ext cx="4614272" cy="6866573"/>
          </a:xfrm>
          <a:custGeom>
            <a:rect b="b" l="l" r="r" t="t"/>
            <a:pathLst>
              <a:path extrusionOk="0" h="10287000" w="6912767">
                <a:moveTo>
                  <a:pt x="0" y="0"/>
                </a:moveTo>
                <a:lnTo>
                  <a:pt x="6912767" y="0"/>
                </a:lnTo>
                <a:lnTo>
                  <a:pt x="6912767" y="10287000"/>
                </a:lnTo>
                <a:lnTo>
                  <a:pt x="0" y="10287000"/>
                </a:lnTo>
                <a:lnTo>
                  <a:pt x="0" y="0"/>
                </a:lnTo>
                <a:close/>
              </a:path>
            </a:pathLst>
          </a:custGeom>
          <a:blipFill rotWithShape="1">
            <a:blip r:embed="rId3">
              <a:alphaModFix/>
            </a:blip>
            <a:stretch>
              <a:fillRect b="0" l="-61676" r="-61667"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656" name="Google Shape;656;g2efc5a7a4f4_0_339"/>
          <p:cNvGrpSpPr/>
          <p:nvPr/>
        </p:nvGrpSpPr>
        <p:grpSpPr>
          <a:xfrm>
            <a:off x="5398042" y="483231"/>
            <a:ext cx="5903850" cy="6610012"/>
            <a:chOff x="0" y="85725"/>
            <a:chExt cx="11807700" cy="13220024"/>
          </a:xfrm>
        </p:grpSpPr>
        <p:sp>
          <p:nvSpPr>
            <p:cNvPr id="657" name="Google Shape;657;g2efc5a7a4f4_0_339"/>
            <p:cNvSpPr txBox="1"/>
            <p:nvPr/>
          </p:nvSpPr>
          <p:spPr>
            <a:xfrm>
              <a:off x="0" y="85725"/>
              <a:ext cx="11807700" cy="271380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lang="en-US" sz="4300">
                  <a:solidFill>
                    <a:srgbClr val="000000"/>
                  </a:solidFill>
                  <a:latin typeface="Arial"/>
                  <a:ea typeface="Arial"/>
                  <a:cs typeface="Arial"/>
                  <a:sym typeface="Arial"/>
                </a:rPr>
                <a:t>Hotspot Lending Order </a:t>
              </a:r>
              <a:endParaRPr sz="900"/>
            </a:p>
            <a:p>
              <a:pPr indent="0" lvl="0" marL="0" marR="0" rtl="0" algn="ctr">
                <a:lnSpc>
                  <a:spcPct val="105000"/>
                </a:lnSpc>
                <a:spcBef>
                  <a:spcPts val="0"/>
                </a:spcBef>
                <a:spcAft>
                  <a:spcPts val="0"/>
                </a:spcAft>
                <a:buNone/>
              </a:pPr>
              <a:r>
                <a:rPr lang="en-US" sz="4300">
                  <a:solidFill>
                    <a:srgbClr val="000000"/>
                  </a:solidFill>
                  <a:latin typeface="Arial"/>
                  <a:ea typeface="Arial"/>
                  <a:cs typeface="Arial"/>
                  <a:sym typeface="Arial"/>
                </a:rPr>
                <a:t>(July 2024)</a:t>
              </a:r>
              <a:endParaRPr sz="900"/>
            </a:p>
          </p:txBody>
        </p:sp>
        <p:sp>
          <p:nvSpPr>
            <p:cNvPr id="658" name="Google Shape;658;g2efc5a7a4f4_0_339"/>
            <p:cNvSpPr txBox="1"/>
            <p:nvPr/>
          </p:nvSpPr>
          <p:spPr>
            <a:xfrm>
              <a:off x="0" y="3059083"/>
              <a:ext cx="11807700" cy="58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900">
                  <a:solidFill>
                    <a:srgbClr val="000000"/>
                  </a:solidFill>
                  <a:latin typeface="Arial"/>
                  <a:ea typeface="Arial"/>
                  <a:cs typeface="Arial"/>
                  <a:sym typeface="Arial"/>
                </a:rPr>
                <a:t>OVERVIEW OF THE ORDER</a:t>
              </a:r>
              <a:endParaRPr sz="900"/>
            </a:p>
          </p:txBody>
        </p:sp>
        <p:sp>
          <p:nvSpPr>
            <p:cNvPr id="659" name="Google Shape;659;g2efc5a7a4f4_0_339"/>
            <p:cNvSpPr txBox="1"/>
            <p:nvPr/>
          </p:nvSpPr>
          <p:spPr>
            <a:xfrm>
              <a:off x="0" y="4512749"/>
              <a:ext cx="11807700" cy="8793000"/>
            </a:xfrm>
            <a:prstGeom prst="rect">
              <a:avLst/>
            </a:prstGeom>
            <a:noFill/>
            <a:ln>
              <a:noFill/>
            </a:ln>
          </p:spPr>
          <p:txBody>
            <a:bodyPr anchorCtr="0" anchor="t" bIns="0" lIns="0" spcFirstLastPara="1" rIns="0" wrap="square" tIns="0">
              <a:spAutoFit/>
            </a:bodyPr>
            <a:lstStyle/>
            <a:p>
              <a:pPr indent="-222250" lvl="1" marL="457200" marR="0" rtl="0" algn="l">
                <a:lnSpc>
                  <a:spcPct val="140012"/>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As of July 18th, 2024, E-Rate support for Wi-Fi hotspots and wireless internet services for off-campus use will start in Funding Year 2025.</a:t>
              </a:r>
              <a:endParaRPr sz="900"/>
            </a:p>
            <a:p>
              <a:pPr indent="0" lvl="0" marL="0" marR="0" rtl="0" algn="l">
                <a:lnSpc>
                  <a:spcPct val="140012"/>
                </a:lnSpc>
                <a:spcBef>
                  <a:spcPts val="0"/>
                </a:spcBef>
                <a:spcAft>
                  <a:spcPts val="0"/>
                </a:spcAft>
                <a:buNone/>
              </a:pPr>
              <a:r>
                <a:t/>
              </a:r>
              <a:endParaRPr sz="2100">
                <a:solidFill>
                  <a:srgbClr val="000000"/>
                </a:solidFill>
                <a:latin typeface="Arial"/>
                <a:ea typeface="Arial"/>
                <a:cs typeface="Arial"/>
                <a:sym typeface="Arial"/>
              </a:endParaRPr>
            </a:p>
            <a:p>
              <a:pPr indent="-222250" lvl="1" marL="457200" marR="0" rtl="0" algn="l">
                <a:lnSpc>
                  <a:spcPct val="140012"/>
                </a:lnSpc>
                <a:spcBef>
                  <a:spcPts val="0"/>
                </a:spcBef>
                <a:spcAft>
                  <a:spcPts val="0"/>
                </a:spcAft>
                <a:buClr>
                  <a:srgbClr val="000000"/>
                </a:buClr>
                <a:buSzPts val="2100"/>
                <a:buFont typeface="Arial"/>
                <a:buChar char="•"/>
              </a:pPr>
              <a:r>
                <a:rPr b="0" i="0" lang="en-US" sz="2100" u="none" cap="none" strike="noStrike">
                  <a:solidFill>
                    <a:srgbClr val="000000"/>
                  </a:solidFill>
                  <a:latin typeface="Arial"/>
                  <a:ea typeface="Arial"/>
                  <a:cs typeface="Arial"/>
                  <a:sym typeface="Arial"/>
                </a:rPr>
                <a:t>The order provides a three-year budget for schools and libraries to purchase hotspots, reflecting lessons from the Emergency Connectivity Fund.</a:t>
              </a:r>
              <a:endParaRPr sz="900"/>
            </a:p>
            <a:p>
              <a:pPr indent="0" lvl="0" marL="0" marR="0" rtl="0" algn="l">
                <a:lnSpc>
                  <a:spcPct val="140012"/>
                </a:lnSpc>
                <a:spcBef>
                  <a:spcPts val="0"/>
                </a:spcBef>
                <a:spcAft>
                  <a:spcPts val="0"/>
                </a:spcAft>
                <a:buNone/>
              </a:pPr>
              <a:r>
                <a:t/>
              </a:r>
              <a:endParaRPr sz="2100">
                <a:solidFill>
                  <a:srgbClr val="000000"/>
                </a:solidFill>
                <a:latin typeface="Arial"/>
                <a:ea typeface="Arial"/>
                <a:cs typeface="Arial"/>
                <a:sym typeface="Arial"/>
              </a:endParaRPr>
            </a:p>
          </p:txBody>
        </p:sp>
      </p:grpSp>
      <p:sp>
        <p:nvSpPr>
          <p:cNvPr id="660" name="Google Shape;660;g2efc5a7a4f4_0_339"/>
          <p:cNvSpPr/>
          <p:nvPr/>
        </p:nvSpPr>
        <p:spPr>
          <a:xfrm>
            <a:off x="0" y="29513"/>
            <a:ext cx="4576831" cy="1314215"/>
          </a:xfrm>
          <a:custGeom>
            <a:rect b="b" l="l" r="r" t="t"/>
            <a:pathLst>
              <a:path extrusionOk="0" h="1968862" w="6856675">
                <a:moveTo>
                  <a:pt x="0" y="0"/>
                </a:moveTo>
                <a:lnTo>
                  <a:pt x="6856675" y="0"/>
                </a:lnTo>
                <a:lnTo>
                  <a:pt x="6856675" y="1968862"/>
                </a:lnTo>
                <a:lnTo>
                  <a:pt x="0" y="1968862"/>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grpSp>
        <p:nvGrpSpPr>
          <p:cNvPr id="669" name="Google Shape;669;g2efc5a7a4f4_0_352"/>
          <p:cNvGrpSpPr/>
          <p:nvPr/>
        </p:nvGrpSpPr>
        <p:grpSpPr>
          <a:xfrm>
            <a:off x="491761" y="2246461"/>
            <a:ext cx="2057441" cy="2963208"/>
            <a:chOff x="0" y="-28575"/>
            <a:chExt cx="812800" cy="1170627"/>
          </a:xfrm>
        </p:grpSpPr>
        <p:sp>
          <p:nvSpPr>
            <p:cNvPr id="670" name="Google Shape;670;g2efc5a7a4f4_0_352"/>
            <p:cNvSpPr/>
            <p:nvPr/>
          </p:nvSpPr>
          <p:spPr>
            <a:xfrm>
              <a:off x="0" y="0"/>
              <a:ext cx="812800" cy="1142052"/>
            </a:xfrm>
            <a:custGeom>
              <a:rect b="b" l="l" r="r" t="t"/>
              <a:pathLst>
                <a:path extrusionOk="0" h="1142052" w="812800">
                  <a:moveTo>
                    <a:pt x="0" y="0"/>
                  </a:moveTo>
                  <a:lnTo>
                    <a:pt x="812800" y="0"/>
                  </a:lnTo>
                  <a:lnTo>
                    <a:pt x="812800" y="1142052"/>
                  </a:lnTo>
                  <a:lnTo>
                    <a:pt x="0" y="1142052"/>
                  </a:lnTo>
                  <a:close/>
                </a:path>
              </a:pathLst>
            </a:custGeom>
            <a:solidFill>
              <a:srgbClr val="6A6A6A"/>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71" name="Google Shape;671;g2efc5a7a4f4_0_352"/>
            <p:cNvSpPr txBox="1"/>
            <p:nvPr/>
          </p:nvSpPr>
          <p:spPr>
            <a:xfrm>
              <a:off x="0" y="-28575"/>
              <a:ext cx="812700" cy="11706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672" name="Google Shape;672;g2efc5a7a4f4_0_352"/>
          <p:cNvGrpSpPr/>
          <p:nvPr/>
        </p:nvGrpSpPr>
        <p:grpSpPr>
          <a:xfrm>
            <a:off x="2755210" y="2246461"/>
            <a:ext cx="2057441" cy="2963208"/>
            <a:chOff x="0" y="-28575"/>
            <a:chExt cx="812800" cy="1170627"/>
          </a:xfrm>
        </p:grpSpPr>
        <p:sp>
          <p:nvSpPr>
            <p:cNvPr id="673" name="Google Shape;673;g2efc5a7a4f4_0_352"/>
            <p:cNvSpPr/>
            <p:nvPr/>
          </p:nvSpPr>
          <p:spPr>
            <a:xfrm>
              <a:off x="0" y="0"/>
              <a:ext cx="812800" cy="1142052"/>
            </a:xfrm>
            <a:custGeom>
              <a:rect b="b" l="l" r="r" t="t"/>
              <a:pathLst>
                <a:path extrusionOk="0" h="1142052" w="812800">
                  <a:moveTo>
                    <a:pt x="0" y="0"/>
                  </a:moveTo>
                  <a:lnTo>
                    <a:pt x="812800" y="0"/>
                  </a:lnTo>
                  <a:lnTo>
                    <a:pt x="812800" y="1142052"/>
                  </a:lnTo>
                  <a:lnTo>
                    <a:pt x="0" y="1142052"/>
                  </a:lnTo>
                  <a:close/>
                </a:path>
              </a:pathLst>
            </a:custGeom>
            <a:solidFill>
              <a:srgbClr val="6A6A6A"/>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74" name="Google Shape;674;g2efc5a7a4f4_0_352"/>
            <p:cNvSpPr txBox="1"/>
            <p:nvPr/>
          </p:nvSpPr>
          <p:spPr>
            <a:xfrm>
              <a:off x="0" y="-28575"/>
              <a:ext cx="812700" cy="11706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cxnSp>
        <p:nvCxnSpPr>
          <p:cNvPr id="675" name="Google Shape;675;g2efc5a7a4f4_0_352"/>
          <p:cNvCxnSpPr/>
          <p:nvPr/>
        </p:nvCxnSpPr>
        <p:spPr>
          <a:xfrm>
            <a:off x="1820699" y="2791812"/>
            <a:ext cx="1662900" cy="0"/>
          </a:xfrm>
          <a:prstGeom prst="straightConnector1">
            <a:avLst/>
          </a:prstGeom>
          <a:noFill/>
          <a:ln cap="flat" cmpd="sng" w="209550">
            <a:solidFill>
              <a:srgbClr val="FEFEFE"/>
            </a:solidFill>
            <a:prstDash val="solid"/>
            <a:round/>
            <a:headEnd len="sm" w="sm" type="none"/>
            <a:tailEnd len="sm" w="sm" type="none"/>
          </a:ln>
        </p:spPr>
      </p:cxnSp>
      <p:grpSp>
        <p:nvGrpSpPr>
          <p:cNvPr id="676" name="Google Shape;676;g2efc5a7a4f4_0_352"/>
          <p:cNvGrpSpPr/>
          <p:nvPr/>
        </p:nvGrpSpPr>
        <p:grpSpPr>
          <a:xfrm>
            <a:off x="5018659" y="2246461"/>
            <a:ext cx="2057441" cy="2963208"/>
            <a:chOff x="0" y="-28575"/>
            <a:chExt cx="812800" cy="1170627"/>
          </a:xfrm>
        </p:grpSpPr>
        <p:sp>
          <p:nvSpPr>
            <p:cNvPr id="677" name="Google Shape;677;g2efc5a7a4f4_0_352"/>
            <p:cNvSpPr/>
            <p:nvPr/>
          </p:nvSpPr>
          <p:spPr>
            <a:xfrm>
              <a:off x="0" y="0"/>
              <a:ext cx="812800" cy="1142052"/>
            </a:xfrm>
            <a:custGeom>
              <a:rect b="b" l="l" r="r" t="t"/>
              <a:pathLst>
                <a:path extrusionOk="0" h="1142052" w="812800">
                  <a:moveTo>
                    <a:pt x="0" y="0"/>
                  </a:moveTo>
                  <a:lnTo>
                    <a:pt x="812800" y="0"/>
                  </a:lnTo>
                  <a:lnTo>
                    <a:pt x="812800" y="1142052"/>
                  </a:lnTo>
                  <a:lnTo>
                    <a:pt x="0" y="1142052"/>
                  </a:lnTo>
                  <a:close/>
                </a:path>
              </a:pathLst>
            </a:custGeom>
            <a:solidFill>
              <a:srgbClr val="6A6A6A"/>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78" name="Google Shape;678;g2efc5a7a4f4_0_352"/>
            <p:cNvSpPr txBox="1"/>
            <p:nvPr/>
          </p:nvSpPr>
          <p:spPr>
            <a:xfrm>
              <a:off x="0" y="-28575"/>
              <a:ext cx="812700" cy="11706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cxnSp>
        <p:nvCxnSpPr>
          <p:cNvPr id="679" name="Google Shape;679;g2efc5a7a4f4_0_352"/>
          <p:cNvCxnSpPr/>
          <p:nvPr/>
        </p:nvCxnSpPr>
        <p:spPr>
          <a:xfrm>
            <a:off x="4084147" y="2791812"/>
            <a:ext cx="1662900" cy="0"/>
          </a:xfrm>
          <a:prstGeom prst="straightConnector1">
            <a:avLst/>
          </a:prstGeom>
          <a:noFill/>
          <a:ln cap="flat" cmpd="sng" w="209550">
            <a:solidFill>
              <a:srgbClr val="FEFEFE"/>
            </a:solidFill>
            <a:prstDash val="solid"/>
            <a:round/>
            <a:headEnd len="sm" w="sm" type="none"/>
            <a:tailEnd len="sm" w="sm" type="none"/>
          </a:ln>
        </p:spPr>
      </p:cxnSp>
      <p:grpSp>
        <p:nvGrpSpPr>
          <p:cNvPr id="680" name="Google Shape;680;g2efc5a7a4f4_0_352"/>
          <p:cNvGrpSpPr/>
          <p:nvPr/>
        </p:nvGrpSpPr>
        <p:grpSpPr>
          <a:xfrm>
            <a:off x="7282107" y="2246461"/>
            <a:ext cx="2057441" cy="2963208"/>
            <a:chOff x="0" y="-28575"/>
            <a:chExt cx="812800" cy="1170627"/>
          </a:xfrm>
        </p:grpSpPr>
        <p:sp>
          <p:nvSpPr>
            <p:cNvPr id="681" name="Google Shape;681;g2efc5a7a4f4_0_352"/>
            <p:cNvSpPr/>
            <p:nvPr/>
          </p:nvSpPr>
          <p:spPr>
            <a:xfrm>
              <a:off x="0" y="0"/>
              <a:ext cx="812800" cy="1142052"/>
            </a:xfrm>
            <a:custGeom>
              <a:rect b="b" l="l" r="r" t="t"/>
              <a:pathLst>
                <a:path extrusionOk="0" h="1142052" w="812800">
                  <a:moveTo>
                    <a:pt x="0" y="0"/>
                  </a:moveTo>
                  <a:lnTo>
                    <a:pt x="812800" y="0"/>
                  </a:lnTo>
                  <a:lnTo>
                    <a:pt x="812800" y="1142052"/>
                  </a:lnTo>
                  <a:lnTo>
                    <a:pt x="0" y="1142052"/>
                  </a:lnTo>
                  <a:close/>
                </a:path>
              </a:pathLst>
            </a:custGeom>
            <a:solidFill>
              <a:srgbClr val="6A6A6A"/>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82" name="Google Shape;682;g2efc5a7a4f4_0_352"/>
            <p:cNvSpPr txBox="1"/>
            <p:nvPr/>
          </p:nvSpPr>
          <p:spPr>
            <a:xfrm>
              <a:off x="0" y="-28575"/>
              <a:ext cx="812700" cy="11706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cxnSp>
        <p:nvCxnSpPr>
          <p:cNvPr id="683" name="Google Shape;683;g2efc5a7a4f4_0_352"/>
          <p:cNvCxnSpPr/>
          <p:nvPr/>
        </p:nvCxnSpPr>
        <p:spPr>
          <a:xfrm>
            <a:off x="6347596" y="2791812"/>
            <a:ext cx="1662900" cy="0"/>
          </a:xfrm>
          <a:prstGeom prst="straightConnector1">
            <a:avLst/>
          </a:prstGeom>
          <a:noFill/>
          <a:ln cap="flat" cmpd="sng" w="209550">
            <a:solidFill>
              <a:srgbClr val="FEFEFE"/>
            </a:solidFill>
            <a:prstDash val="solid"/>
            <a:round/>
            <a:headEnd len="sm" w="sm" type="none"/>
            <a:tailEnd len="sm" w="sm" type="none"/>
          </a:ln>
        </p:spPr>
      </p:cxnSp>
      <p:grpSp>
        <p:nvGrpSpPr>
          <p:cNvPr id="684" name="Google Shape;684;g2efc5a7a4f4_0_352"/>
          <p:cNvGrpSpPr/>
          <p:nvPr/>
        </p:nvGrpSpPr>
        <p:grpSpPr>
          <a:xfrm>
            <a:off x="9545556" y="2246461"/>
            <a:ext cx="2057441" cy="2963208"/>
            <a:chOff x="0" y="-28575"/>
            <a:chExt cx="812800" cy="1170627"/>
          </a:xfrm>
        </p:grpSpPr>
        <p:sp>
          <p:nvSpPr>
            <p:cNvPr id="685" name="Google Shape;685;g2efc5a7a4f4_0_352"/>
            <p:cNvSpPr/>
            <p:nvPr/>
          </p:nvSpPr>
          <p:spPr>
            <a:xfrm>
              <a:off x="0" y="0"/>
              <a:ext cx="812800" cy="1142052"/>
            </a:xfrm>
            <a:custGeom>
              <a:rect b="b" l="l" r="r" t="t"/>
              <a:pathLst>
                <a:path extrusionOk="0" h="1142052" w="812800">
                  <a:moveTo>
                    <a:pt x="0" y="0"/>
                  </a:moveTo>
                  <a:lnTo>
                    <a:pt x="812800" y="0"/>
                  </a:lnTo>
                  <a:lnTo>
                    <a:pt x="812800" y="1142052"/>
                  </a:lnTo>
                  <a:lnTo>
                    <a:pt x="0" y="1142052"/>
                  </a:lnTo>
                  <a:close/>
                </a:path>
              </a:pathLst>
            </a:custGeom>
            <a:solidFill>
              <a:srgbClr val="6A6A6A"/>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86" name="Google Shape;686;g2efc5a7a4f4_0_352"/>
            <p:cNvSpPr txBox="1"/>
            <p:nvPr/>
          </p:nvSpPr>
          <p:spPr>
            <a:xfrm>
              <a:off x="0" y="-28575"/>
              <a:ext cx="812700" cy="11706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cxnSp>
        <p:nvCxnSpPr>
          <p:cNvPr id="687" name="Google Shape;687;g2efc5a7a4f4_0_352"/>
          <p:cNvCxnSpPr/>
          <p:nvPr/>
        </p:nvCxnSpPr>
        <p:spPr>
          <a:xfrm>
            <a:off x="8611045" y="2791812"/>
            <a:ext cx="1662900" cy="0"/>
          </a:xfrm>
          <a:prstGeom prst="straightConnector1">
            <a:avLst/>
          </a:prstGeom>
          <a:noFill/>
          <a:ln cap="flat" cmpd="sng" w="209550">
            <a:solidFill>
              <a:srgbClr val="FEFEFE"/>
            </a:solidFill>
            <a:prstDash val="solid"/>
            <a:round/>
            <a:headEnd len="sm" w="sm" type="none"/>
            <a:tailEnd len="sm" w="sm" type="none"/>
          </a:ln>
        </p:spPr>
      </p:cxnSp>
      <p:grpSp>
        <p:nvGrpSpPr>
          <p:cNvPr id="688" name="Google Shape;688;g2efc5a7a4f4_0_352"/>
          <p:cNvGrpSpPr/>
          <p:nvPr/>
        </p:nvGrpSpPr>
        <p:grpSpPr>
          <a:xfrm>
            <a:off x="1220224" y="2441732"/>
            <a:ext cx="600512" cy="644792"/>
            <a:chOff x="0" y="-76200"/>
            <a:chExt cx="825900" cy="886800"/>
          </a:xfrm>
        </p:grpSpPr>
        <p:sp>
          <p:nvSpPr>
            <p:cNvPr id="689" name="Google Shape;689;g2efc5a7a4f4_0_352"/>
            <p:cNvSpPr/>
            <p:nvPr/>
          </p:nvSpPr>
          <p:spPr>
            <a:xfrm>
              <a:off x="0" y="0"/>
              <a:ext cx="825825" cy="810524"/>
            </a:xfrm>
            <a:custGeom>
              <a:rect b="b" l="l" r="r" t="t"/>
              <a:pathLst>
                <a:path extrusionOk="0" h="810524" w="825825">
                  <a:moveTo>
                    <a:pt x="0" y="0"/>
                  </a:moveTo>
                  <a:lnTo>
                    <a:pt x="825825" y="0"/>
                  </a:lnTo>
                  <a:lnTo>
                    <a:pt x="825825" y="810524"/>
                  </a:lnTo>
                  <a:lnTo>
                    <a:pt x="0" y="810524"/>
                  </a:lnTo>
                  <a:close/>
                </a:path>
              </a:pathLst>
            </a:custGeom>
            <a:solidFill>
              <a:srgbClr val="E20074"/>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90" name="Google Shape;690;g2efc5a7a4f4_0_352"/>
            <p:cNvSpPr txBox="1"/>
            <p:nvPr/>
          </p:nvSpPr>
          <p:spPr>
            <a:xfrm>
              <a:off x="0" y="-76200"/>
              <a:ext cx="825900" cy="8868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None/>
              </a:pPr>
              <a:r>
                <a:rPr lang="en-US" sz="2900" u="none">
                  <a:solidFill>
                    <a:srgbClr val="FEFEFE"/>
                  </a:solidFill>
                  <a:latin typeface="Arial"/>
                  <a:ea typeface="Arial"/>
                  <a:cs typeface="Arial"/>
                  <a:sym typeface="Arial"/>
                </a:rPr>
                <a:t>1</a:t>
              </a:r>
              <a:endParaRPr sz="900"/>
            </a:p>
          </p:txBody>
        </p:sp>
      </p:grpSp>
      <p:grpSp>
        <p:nvGrpSpPr>
          <p:cNvPr id="691" name="Google Shape;691;g2efc5a7a4f4_0_352"/>
          <p:cNvGrpSpPr/>
          <p:nvPr/>
        </p:nvGrpSpPr>
        <p:grpSpPr>
          <a:xfrm>
            <a:off x="3483673" y="2441732"/>
            <a:ext cx="600512" cy="644792"/>
            <a:chOff x="0" y="-76200"/>
            <a:chExt cx="825900" cy="886800"/>
          </a:xfrm>
        </p:grpSpPr>
        <p:sp>
          <p:nvSpPr>
            <p:cNvPr id="692" name="Google Shape;692;g2efc5a7a4f4_0_352"/>
            <p:cNvSpPr/>
            <p:nvPr/>
          </p:nvSpPr>
          <p:spPr>
            <a:xfrm>
              <a:off x="0" y="0"/>
              <a:ext cx="825825" cy="810524"/>
            </a:xfrm>
            <a:custGeom>
              <a:rect b="b" l="l" r="r" t="t"/>
              <a:pathLst>
                <a:path extrusionOk="0" h="810524" w="825825">
                  <a:moveTo>
                    <a:pt x="0" y="0"/>
                  </a:moveTo>
                  <a:lnTo>
                    <a:pt x="825825" y="0"/>
                  </a:lnTo>
                  <a:lnTo>
                    <a:pt x="825825" y="810524"/>
                  </a:lnTo>
                  <a:lnTo>
                    <a:pt x="0" y="810524"/>
                  </a:lnTo>
                  <a:close/>
                </a:path>
              </a:pathLst>
            </a:custGeom>
            <a:solidFill>
              <a:srgbClr val="E20074"/>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93" name="Google Shape;693;g2efc5a7a4f4_0_352"/>
            <p:cNvSpPr txBox="1"/>
            <p:nvPr/>
          </p:nvSpPr>
          <p:spPr>
            <a:xfrm>
              <a:off x="0" y="-76200"/>
              <a:ext cx="825900" cy="8868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None/>
              </a:pPr>
              <a:r>
                <a:rPr lang="en-US" sz="2900">
                  <a:solidFill>
                    <a:srgbClr val="FEFEFE"/>
                  </a:solidFill>
                  <a:latin typeface="Arial"/>
                  <a:ea typeface="Arial"/>
                  <a:cs typeface="Arial"/>
                  <a:sym typeface="Arial"/>
                </a:rPr>
                <a:t>2</a:t>
              </a:r>
              <a:endParaRPr sz="900"/>
            </a:p>
          </p:txBody>
        </p:sp>
      </p:grpSp>
      <p:sp>
        <p:nvSpPr>
          <p:cNvPr id="694" name="Google Shape;694;g2efc5a7a4f4_0_352"/>
          <p:cNvSpPr txBox="1"/>
          <p:nvPr/>
        </p:nvSpPr>
        <p:spPr>
          <a:xfrm>
            <a:off x="759215" y="1342707"/>
            <a:ext cx="10757100" cy="135690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lang="en-US" sz="4300">
                <a:solidFill>
                  <a:srgbClr val="E20074"/>
                </a:solidFill>
                <a:latin typeface="Arial"/>
                <a:ea typeface="Arial"/>
                <a:cs typeface="Arial"/>
                <a:sym typeface="Arial"/>
              </a:rPr>
              <a:t>Key Points- Hotspot Lending Order</a:t>
            </a:r>
            <a:endParaRPr sz="900"/>
          </a:p>
          <a:p>
            <a:pPr indent="0" lvl="0" marL="0" marR="0" rtl="0" algn="ctr">
              <a:lnSpc>
                <a:spcPct val="105000"/>
              </a:lnSpc>
              <a:spcBef>
                <a:spcPts val="0"/>
              </a:spcBef>
              <a:spcAft>
                <a:spcPts val="0"/>
              </a:spcAft>
              <a:buNone/>
            </a:pPr>
            <a:r>
              <a:t/>
            </a:r>
            <a:endParaRPr sz="4300">
              <a:solidFill>
                <a:srgbClr val="E20074"/>
              </a:solidFill>
              <a:latin typeface="Arial"/>
              <a:ea typeface="Arial"/>
              <a:cs typeface="Arial"/>
              <a:sym typeface="Arial"/>
            </a:endParaRPr>
          </a:p>
        </p:txBody>
      </p:sp>
      <p:grpSp>
        <p:nvGrpSpPr>
          <p:cNvPr id="695" name="Google Shape;695;g2efc5a7a4f4_0_352"/>
          <p:cNvGrpSpPr/>
          <p:nvPr/>
        </p:nvGrpSpPr>
        <p:grpSpPr>
          <a:xfrm>
            <a:off x="5747121" y="2441732"/>
            <a:ext cx="600512" cy="644792"/>
            <a:chOff x="0" y="-76200"/>
            <a:chExt cx="825900" cy="886800"/>
          </a:xfrm>
        </p:grpSpPr>
        <p:sp>
          <p:nvSpPr>
            <p:cNvPr id="696" name="Google Shape;696;g2efc5a7a4f4_0_352"/>
            <p:cNvSpPr/>
            <p:nvPr/>
          </p:nvSpPr>
          <p:spPr>
            <a:xfrm>
              <a:off x="0" y="0"/>
              <a:ext cx="825825" cy="810524"/>
            </a:xfrm>
            <a:custGeom>
              <a:rect b="b" l="l" r="r" t="t"/>
              <a:pathLst>
                <a:path extrusionOk="0" h="810524" w="825825">
                  <a:moveTo>
                    <a:pt x="0" y="0"/>
                  </a:moveTo>
                  <a:lnTo>
                    <a:pt x="825825" y="0"/>
                  </a:lnTo>
                  <a:lnTo>
                    <a:pt x="825825" y="810524"/>
                  </a:lnTo>
                  <a:lnTo>
                    <a:pt x="0" y="810524"/>
                  </a:lnTo>
                  <a:close/>
                </a:path>
              </a:pathLst>
            </a:custGeom>
            <a:solidFill>
              <a:srgbClr val="E20074"/>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97" name="Google Shape;697;g2efc5a7a4f4_0_352"/>
            <p:cNvSpPr txBox="1"/>
            <p:nvPr/>
          </p:nvSpPr>
          <p:spPr>
            <a:xfrm>
              <a:off x="0" y="-76200"/>
              <a:ext cx="825900" cy="8868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None/>
              </a:pPr>
              <a:r>
                <a:rPr lang="en-US" sz="2900">
                  <a:solidFill>
                    <a:srgbClr val="FEFEFE"/>
                  </a:solidFill>
                  <a:latin typeface="Arial"/>
                  <a:ea typeface="Arial"/>
                  <a:cs typeface="Arial"/>
                  <a:sym typeface="Arial"/>
                </a:rPr>
                <a:t>3</a:t>
              </a:r>
              <a:endParaRPr sz="900"/>
            </a:p>
          </p:txBody>
        </p:sp>
      </p:grpSp>
      <p:grpSp>
        <p:nvGrpSpPr>
          <p:cNvPr id="698" name="Google Shape;698;g2efc5a7a4f4_0_352"/>
          <p:cNvGrpSpPr/>
          <p:nvPr/>
        </p:nvGrpSpPr>
        <p:grpSpPr>
          <a:xfrm>
            <a:off x="8010570" y="2441732"/>
            <a:ext cx="600512" cy="644792"/>
            <a:chOff x="0" y="-76200"/>
            <a:chExt cx="825900" cy="886800"/>
          </a:xfrm>
        </p:grpSpPr>
        <p:sp>
          <p:nvSpPr>
            <p:cNvPr id="699" name="Google Shape;699;g2efc5a7a4f4_0_352"/>
            <p:cNvSpPr/>
            <p:nvPr/>
          </p:nvSpPr>
          <p:spPr>
            <a:xfrm>
              <a:off x="0" y="0"/>
              <a:ext cx="825825" cy="810524"/>
            </a:xfrm>
            <a:custGeom>
              <a:rect b="b" l="l" r="r" t="t"/>
              <a:pathLst>
                <a:path extrusionOk="0" h="810524" w="825825">
                  <a:moveTo>
                    <a:pt x="0" y="0"/>
                  </a:moveTo>
                  <a:lnTo>
                    <a:pt x="825825" y="0"/>
                  </a:lnTo>
                  <a:lnTo>
                    <a:pt x="825825" y="810524"/>
                  </a:lnTo>
                  <a:lnTo>
                    <a:pt x="0" y="810524"/>
                  </a:lnTo>
                  <a:close/>
                </a:path>
              </a:pathLst>
            </a:custGeom>
            <a:solidFill>
              <a:srgbClr val="E20074"/>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0" name="Google Shape;700;g2efc5a7a4f4_0_352"/>
            <p:cNvSpPr txBox="1"/>
            <p:nvPr/>
          </p:nvSpPr>
          <p:spPr>
            <a:xfrm>
              <a:off x="0" y="-76200"/>
              <a:ext cx="825900" cy="8868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None/>
              </a:pPr>
              <a:r>
                <a:rPr lang="en-US" sz="2900">
                  <a:solidFill>
                    <a:srgbClr val="FEFEFE"/>
                  </a:solidFill>
                  <a:latin typeface="Arial"/>
                  <a:ea typeface="Arial"/>
                  <a:cs typeface="Arial"/>
                  <a:sym typeface="Arial"/>
                </a:rPr>
                <a:t>4</a:t>
              </a:r>
              <a:endParaRPr sz="900"/>
            </a:p>
          </p:txBody>
        </p:sp>
      </p:grpSp>
      <p:grpSp>
        <p:nvGrpSpPr>
          <p:cNvPr id="701" name="Google Shape;701;g2efc5a7a4f4_0_352"/>
          <p:cNvGrpSpPr/>
          <p:nvPr/>
        </p:nvGrpSpPr>
        <p:grpSpPr>
          <a:xfrm>
            <a:off x="10274018" y="2441732"/>
            <a:ext cx="600512" cy="644792"/>
            <a:chOff x="0" y="-76200"/>
            <a:chExt cx="825900" cy="886800"/>
          </a:xfrm>
        </p:grpSpPr>
        <p:sp>
          <p:nvSpPr>
            <p:cNvPr id="702" name="Google Shape;702;g2efc5a7a4f4_0_352"/>
            <p:cNvSpPr/>
            <p:nvPr/>
          </p:nvSpPr>
          <p:spPr>
            <a:xfrm>
              <a:off x="0" y="0"/>
              <a:ext cx="825825" cy="810524"/>
            </a:xfrm>
            <a:custGeom>
              <a:rect b="b" l="l" r="r" t="t"/>
              <a:pathLst>
                <a:path extrusionOk="0" h="810524" w="825825">
                  <a:moveTo>
                    <a:pt x="0" y="0"/>
                  </a:moveTo>
                  <a:lnTo>
                    <a:pt x="825825" y="0"/>
                  </a:lnTo>
                  <a:lnTo>
                    <a:pt x="825825" y="810524"/>
                  </a:lnTo>
                  <a:lnTo>
                    <a:pt x="0" y="810524"/>
                  </a:lnTo>
                  <a:close/>
                </a:path>
              </a:pathLst>
            </a:custGeom>
            <a:solidFill>
              <a:srgbClr val="E20074"/>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3" name="Google Shape;703;g2efc5a7a4f4_0_352"/>
            <p:cNvSpPr txBox="1"/>
            <p:nvPr/>
          </p:nvSpPr>
          <p:spPr>
            <a:xfrm>
              <a:off x="0" y="-76200"/>
              <a:ext cx="825900" cy="886800"/>
            </a:xfrm>
            <a:prstGeom prst="rect">
              <a:avLst/>
            </a:prstGeom>
            <a:noFill/>
            <a:ln>
              <a:noFill/>
            </a:ln>
          </p:spPr>
          <p:txBody>
            <a:bodyPr anchorCtr="0" anchor="ctr" bIns="0" lIns="0" spcFirstLastPara="1" rIns="0" wrap="square" tIns="0">
              <a:noAutofit/>
            </a:bodyPr>
            <a:lstStyle/>
            <a:p>
              <a:pPr indent="0" lvl="0" marL="0" marR="0" rtl="0" algn="ctr">
                <a:lnSpc>
                  <a:spcPct val="140000"/>
                </a:lnSpc>
                <a:spcBef>
                  <a:spcPts val="0"/>
                </a:spcBef>
                <a:spcAft>
                  <a:spcPts val="0"/>
                </a:spcAft>
                <a:buNone/>
              </a:pPr>
              <a:r>
                <a:rPr lang="en-US" sz="2900">
                  <a:solidFill>
                    <a:srgbClr val="FEFEFE"/>
                  </a:solidFill>
                  <a:latin typeface="Arial"/>
                  <a:ea typeface="Arial"/>
                  <a:cs typeface="Arial"/>
                  <a:sym typeface="Arial"/>
                </a:rPr>
                <a:t>5</a:t>
              </a:r>
              <a:endParaRPr sz="900"/>
            </a:p>
          </p:txBody>
        </p:sp>
      </p:grpSp>
      <p:sp>
        <p:nvSpPr>
          <p:cNvPr id="704" name="Google Shape;704;g2efc5a7a4f4_0_352"/>
          <p:cNvSpPr/>
          <p:nvPr/>
        </p:nvSpPr>
        <p:spPr>
          <a:xfrm>
            <a:off x="491761" y="967495"/>
            <a:ext cx="826778" cy="642820"/>
          </a:xfrm>
          <a:custGeom>
            <a:rect b="b" l="l" r="r" t="t"/>
            <a:pathLst>
              <a:path extrusionOk="0" h="963026" w="1238618">
                <a:moveTo>
                  <a:pt x="0" y="0"/>
                </a:moveTo>
                <a:lnTo>
                  <a:pt x="1238618" y="0"/>
                </a:lnTo>
                <a:lnTo>
                  <a:pt x="1238618" y="963026"/>
                </a:lnTo>
                <a:lnTo>
                  <a:pt x="0" y="963026"/>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5" name="Google Shape;705;g2efc5a7a4f4_0_352"/>
          <p:cNvSpPr/>
          <p:nvPr/>
        </p:nvSpPr>
        <p:spPr>
          <a:xfrm>
            <a:off x="10874493" y="967495"/>
            <a:ext cx="826778" cy="642820"/>
          </a:xfrm>
          <a:custGeom>
            <a:rect b="b" l="l" r="r" t="t"/>
            <a:pathLst>
              <a:path extrusionOk="0" h="963026" w="1238618">
                <a:moveTo>
                  <a:pt x="0" y="0"/>
                </a:moveTo>
                <a:lnTo>
                  <a:pt x="1238618" y="0"/>
                </a:lnTo>
                <a:lnTo>
                  <a:pt x="1238618" y="963026"/>
                </a:lnTo>
                <a:lnTo>
                  <a:pt x="0" y="963026"/>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6" name="Google Shape;706;g2efc5a7a4f4_0_352"/>
          <p:cNvSpPr/>
          <p:nvPr/>
        </p:nvSpPr>
        <p:spPr>
          <a:xfrm>
            <a:off x="9687577" y="6030286"/>
            <a:ext cx="2288416" cy="657108"/>
          </a:xfrm>
          <a:custGeom>
            <a:rect b="b" l="l" r="r" t="t"/>
            <a:pathLst>
              <a:path extrusionOk="0" h="984431" w="3428338">
                <a:moveTo>
                  <a:pt x="0" y="0"/>
                </a:moveTo>
                <a:lnTo>
                  <a:pt x="3428338" y="0"/>
                </a:lnTo>
                <a:lnTo>
                  <a:pt x="3428338" y="984431"/>
                </a:lnTo>
                <a:lnTo>
                  <a:pt x="0" y="984431"/>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7" name="Google Shape;707;g2efc5a7a4f4_0_352"/>
          <p:cNvSpPr txBox="1"/>
          <p:nvPr/>
        </p:nvSpPr>
        <p:spPr>
          <a:xfrm>
            <a:off x="3041909" y="3387345"/>
            <a:ext cx="1601100" cy="1345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FEFEFE"/>
                </a:solidFill>
                <a:latin typeface="Arial"/>
                <a:ea typeface="Arial"/>
                <a:cs typeface="Arial"/>
                <a:sym typeface="Arial"/>
              </a:rPr>
              <a:t>Leveling the Playing Field</a:t>
            </a:r>
            <a:endParaRPr sz="900"/>
          </a:p>
        </p:txBody>
      </p:sp>
      <p:sp>
        <p:nvSpPr>
          <p:cNvPr id="708" name="Google Shape;708;g2efc5a7a4f4_0_352"/>
          <p:cNvSpPr txBox="1"/>
          <p:nvPr/>
        </p:nvSpPr>
        <p:spPr>
          <a:xfrm>
            <a:off x="759215" y="3384550"/>
            <a:ext cx="1639500" cy="8496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FEFEFE"/>
                </a:solidFill>
                <a:latin typeface="Arial"/>
                <a:ea typeface="Arial"/>
                <a:cs typeface="Arial"/>
                <a:sym typeface="Arial"/>
              </a:rPr>
              <a:t>Expanding </a:t>
            </a:r>
            <a:endParaRPr sz="900"/>
          </a:p>
          <a:p>
            <a:pPr indent="0" lvl="0" marL="0" marR="0" rtl="0" algn="ctr">
              <a:lnSpc>
                <a:spcPct val="140011"/>
              </a:lnSpc>
              <a:spcBef>
                <a:spcPts val="0"/>
              </a:spcBef>
              <a:spcAft>
                <a:spcPts val="0"/>
              </a:spcAft>
              <a:buNone/>
            </a:pPr>
            <a:r>
              <a:rPr lang="en-US" sz="2300">
                <a:solidFill>
                  <a:srgbClr val="FEFEFE"/>
                </a:solidFill>
                <a:latin typeface="Arial"/>
                <a:ea typeface="Arial"/>
                <a:cs typeface="Arial"/>
                <a:sym typeface="Arial"/>
              </a:rPr>
              <a:t>Access</a:t>
            </a:r>
            <a:endParaRPr sz="900"/>
          </a:p>
        </p:txBody>
      </p:sp>
      <p:sp>
        <p:nvSpPr>
          <p:cNvPr id="709" name="Google Shape;709;g2efc5a7a4f4_0_352"/>
          <p:cNvSpPr txBox="1"/>
          <p:nvPr/>
        </p:nvSpPr>
        <p:spPr>
          <a:xfrm>
            <a:off x="5286112" y="3391257"/>
            <a:ext cx="1639500" cy="8496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FEFEFE"/>
                </a:solidFill>
                <a:latin typeface="Arial"/>
                <a:ea typeface="Arial"/>
                <a:cs typeface="Arial"/>
                <a:sym typeface="Arial"/>
              </a:rPr>
              <a:t>Efficient Use of Funds</a:t>
            </a:r>
            <a:endParaRPr sz="900"/>
          </a:p>
        </p:txBody>
      </p:sp>
      <p:sp>
        <p:nvSpPr>
          <p:cNvPr id="710" name="Google Shape;710;g2efc5a7a4f4_0_352"/>
          <p:cNvSpPr txBox="1"/>
          <p:nvPr/>
        </p:nvSpPr>
        <p:spPr>
          <a:xfrm>
            <a:off x="7475819" y="3391257"/>
            <a:ext cx="1787100" cy="8496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FEFEFE"/>
                </a:solidFill>
                <a:latin typeface="Arial"/>
                <a:ea typeface="Arial"/>
                <a:cs typeface="Arial"/>
                <a:sym typeface="Arial"/>
              </a:rPr>
              <a:t>Program Safeguards </a:t>
            </a:r>
            <a:endParaRPr sz="900"/>
          </a:p>
        </p:txBody>
      </p:sp>
      <p:sp>
        <p:nvSpPr>
          <p:cNvPr id="711" name="Google Shape;711;g2efc5a7a4f4_0_352"/>
          <p:cNvSpPr txBox="1"/>
          <p:nvPr/>
        </p:nvSpPr>
        <p:spPr>
          <a:xfrm>
            <a:off x="9690953" y="3387345"/>
            <a:ext cx="1883700" cy="8496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FEFEFE"/>
                </a:solidFill>
                <a:latin typeface="Arial"/>
                <a:ea typeface="Arial"/>
                <a:cs typeface="Arial"/>
                <a:sym typeface="Arial"/>
              </a:rPr>
              <a:t>Safety </a:t>
            </a:r>
            <a:endParaRPr sz="900"/>
          </a:p>
          <a:p>
            <a:pPr indent="0" lvl="0" marL="0" marR="0" rtl="0" algn="ctr">
              <a:lnSpc>
                <a:spcPct val="140011"/>
              </a:lnSpc>
              <a:spcBef>
                <a:spcPts val="0"/>
              </a:spcBef>
              <a:spcAft>
                <a:spcPts val="0"/>
              </a:spcAft>
              <a:buNone/>
            </a:pPr>
            <a:r>
              <a:rPr lang="en-US" sz="2300">
                <a:solidFill>
                  <a:srgbClr val="FEFEFE"/>
                </a:solidFill>
                <a:latin typeface="Arial"/>
                <a:ea typeface="Arial"/>
                <a:cs typeface="Arial"/>
                <a:sym typeface="Arial"/>
              </a:rPr>
              <a:t>Measures</a:t>
            </a:r>
            <a:endParaRPr sz="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2efc5a7a4f4_0_402"/>
          <p:cNvSpPr/>
          <p:nvPr/>
        </p:nvSpPr>
        <p:spPr>
          <a:xfrm>
            <a:off x="0" y="0"/>
            <a:ext cx="4882896" cy="1402100"/>
          </a:xfrm>
          <a:custGeom>
            <a:rect b="b" l="l" r="r" t="t"/>
            <a:pathLst>
              <a:path extrusionOk="0" h="2100525" w="7315200">
                <a:moveTo>
                  <a:pt x="0" y="0"/>
                </a:moveTo>
                <a:lnTo>
                  <a:pt x="7315200" y="0"/>
                </a:lnTo>
                <a:lnTo>
                  <a:pt x="7315200" y="2100525"/>
                </a:lnTo>
                <a:lnTo>
                  <a:pt x="0" y="2100525"/>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718" name="Google Shape;718;g2efc5a7a4f4_0_402"/>
          <p:cNvGrpSpPr/>
          <p:nvPr/>
        </p:nvGrpSpPr>
        <p:grpSpPr>
          <a:xfrm>
            <a:off x="360496" y="1616848"/>
            <a:ext cx="2659156" cy="2659156"/>
            <a:chOff x="0" y="0"/>
            <a:chExt cx="812800" cy="812800"/>
          </a:xfrm>
        </p:grpSpPr>
        <p:sp>
          <p:nvSpPr>
            <p:cNvPr id="719" name="Google Shape;719;g2efc5a7a4f4_0_4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6A6A"/>
            </a:solidFill>
            <a:ln cap="sq" cmpd="sng" w="38100">
              <a:solidFill>
                <a:srgbClr val="000000"/>
              </a:solidFill>
              <a:prstDash val="solid"/>
              <a:miter lim="8000"/>
              <a:headEnd len="sm" w="sm" type="none"/>
              <a:tailEnd len="sm" w="sm" type="none"/>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20" name="Google Shape;720;g2efc5a7a4f4_0_402"/>
            <p:cNvSpPr txBox="1"/>
            <p:nvPr/>
          </p:nvSpPr>
          <p:spPr>
            <a:xfrm>
              <a:off x="76200" y="47625"/>
              <a:ext cx="660300" cy="6891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721" name="Google Shape;721;g2efc5a7a4f4_0_402"/>
          <p:cNvSpPr txBox="1"/>
          <p:nvPr/>
        </p:nvSpPr>
        <p:spPr>
          <a:xfrm>
            <a:off x="5126590" y="426278"/>
            <a:ext cx="6379500" cy="4464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lang="en-US" sz="2900">
                <a:solidFill>
                  <a:srgbClr val="000000"/>
                </a:solidFill>
                <a:latin typeface="Arial"/>
                <a:ea typeface="Arial"/>
                <a:cs typeface="Arial"/>
                <a:sym typeface="Arial"/>
              </a:rPr>
              <a:t>ADDITIONAL CONSIDERATIONS</a:t>
            </a:r>
            <a:endParaRPr sz="900"/>
          </a:p>
        </p:txBody>
      </p:sp>
      <p:grpSp>
        <p:nvGrpSpPr>
          <p:cNvPr id="722" name="Google Shape;722;g2efc5a7a4f4_0_402"/>
          <p:cNvGrpSpPr/>
          <p:nvPr/>
        </p:nvGrpSpPr>
        <p:grpSpPr>
          <a:xfrm>
            <a:off x="1958672" y="3984236"/>
            <a:ext cx="2659156" cy="2659156"/>
            <a:chOff x="0" y="0"/>
            <a:chExt cx="812800" cy="812800"/>
          </a:xfrm>
        </p:grpSpPr>
        <p:sp>
          <p:nvSpPr>
            <p:cNvPr id="723" name="Google Shape;723;g2efc5a7a4f4_0_4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000000"/>
              </a:solidFill>
              <a:prstDash val="solid"/>
              <a:miter lim="8000"/>
              <a:headEnd len="sm" w="sm" type="none"/>
              <a:tailEnd len="sm" w="sm" type="none"/>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24" name="Google Shape;724;g2efc5a7a4f4_0_402"/>
            <p:cNvSpPr txBox="1"/>
            <p:nvPr/>
          </p:nvSpPr>
          <p:spPr>
            <a:xfrm>
              <a:off x="76200" y="47625"/>
              <a:ext cx="660300" cy="6891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725" name="Google Shape;725;g2efc5a7a4f4_0_402"/>
          <p:cNvGrpSpPr/>
          <p:nvPr/>
        </p:nvGrpSpPr>
        <p:grpSpPr>
          <a:xfrm>
            <a:off x="3288263" y="1616848"/>
            <a:ext cx="2659156" cy="2659156"/>
            <a:chOff x="0" y="0"/>
            <a:chExt cx="812800" cy="812800"/>
          </a:xfrm>
        </p:grpSpPr>
        <p:sp>
          <p:nvSpPr>
            <p:cNvPr id="726" name="Google Shape;726;g2efc5a7a4f4_0_4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008C"/>
            </a:solidFill>
            <a:ln cap="sq" cmpd="sng" w="38100">
              <a:solidFill>
                <a:srgbClr val="000000"/>
              </a:solidFill>
              <a:prstDash val="solid"/>
              <a:miter lim="8000"/>
              <a:headEnd len="sm" w="sm" type="none"/>
              <a:tailEnd len="sm" w="sm" type="none"/>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27" name="Google Shape;727;g2efc5a7a4f4_0_402"/>
            <p:cNvSpPr txBox="1"/>
            <p:nvPr/>
          </p:nvSpPr>
          <p:spPr>
            <a:xfrm>
              <a:off x="76200" y="47625"/>
              <a:ext cx="660300" cy="6891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728" name="Google Shape;728;g2efc5a7a4f4_0_402"/>
          <p:cNvGrpSpPr/>
          <p:nvPr/>
        </p:nvGrpSpPr>
        <p:grpSpPr>
          <a:xfrm>
            <a:off x="4916849" y="3984236"/>
            <a:ext cx="2659156" cy="2659156"/>
            <a:chOff x="0" y="0"/>
            <a:chExt cx="812800" cy="812800"/>
          </a:xfrm>
        </p:grpSpPr>
        <p:sp>
          <p:nvSpPr>
            <p:cNvPr id="729" name="Google Shape;729;g2efc5a7a4f4_0_4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6A6A"/>
            </a:solidFill>
            <a:ln cap="sq" cmpd="sng" w="38100">
              <a:solidFill>
                <a:srgbClr val="000000"/>
              </a:solidFill>
              <a:prstDash val="solid"/>
              <a:miter lim="8000"/>
              <a:headEnd len="sm" w="sm" type="none"/>
              <a:tailEnd len="sm" w="sm" type="none"/>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0" name="Google Shape;730;g2efc5a7a4f4_0_402"/>
            <p:cNvSpPr txBox="1"/>
            <p:nvPr/>
          </p:nvSpPr>
          <p:spPr>
            <a:xfrm>
              <a:off x="76200" y="47625"/>
              <a:ext cx="660300" cy="6891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731" name="Google Shape;731;g2efc5a7a4f4_0_402"/>
          <p:cNvGrpSpPr/>
          <p:nvPr/>
        </p:nvGrpSpPr>
        <p:grpSpPr>
          <a:xfrm>
            <a:off x="6246440" y="1616848"/>
            <a:ext cx="2659156" cy="2659156"/>
            <a:chOff x="0" y="0"/>
            <a:chExt cx="812800" cy="812800"/>
          </a:xfrm>
        </p:grpSpPr>
        <p:sp>
          <p:nvSpPr>
            <p:cNvPr id="732" name="Google Shape;732;g2efc5a7a4f4_0_4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cap="sq" cmpd="sng" w="38100">
              <a:solidFill>
                <a:srgbClr val="000000"/>
              </a:solidFill>
              <a:prstDash val="solid"/>
              <a:miter lim="8000"/>
              <a:headEnd len="sm" w="sm" type="none"/>
              <a:tailEnd len="sm" w="sm" type="none"/>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3" name="Google Shape;733;g2efc5a7a4f4_0_402"/>
            <p:cNvSpPr txBox="1"/>
            <p:nvPr/>
          </p:nvSpPr>
          <p:spPr>
            <a:xfrm>
              <a:off x="76200" y="47625"/>
              <a:ext cx="660300" cy="6891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734" name="Google Shape;734;g2efc5a7a4f4_0_402"/>
          <p:cNvGrpSpPr/>
          <p:nvPr/>
        </p:nvGrpSpPr>
        <p:grpSpPr>
          <a:xfrm>
            <a:off x="7874481" y="3984236"/>
            <a:ext cx="2659156" cy="2659156"/>
            <a:chOff x="0" y="0"/>
            <a:chExt cx="812800" cy="812800"/>
          </a:xfrm>
        </p:grpSpPr>
        <p:sp>
          <p:nvSpPr>
            <p:cNvPr id="735" name="Google Shape;735;g2efc5a7a4f4_0_4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008C"/>
            </a:solidFill>
            <a:ln cap="sq" cmpd="sng" w="38100">
              <a:solidFill>
                <a:srgbClr val="000000"/>
              </a:solidFill>
              <a:prstDash val="solid"/>
              <a:miter lim="8000"/>
              <a:headEnd len="sm" w="sm" type="none"/>
              <a:tailEnd len="sm" w="sm" type="none"/>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6" name="Google Shape;736;g2efc5a7a4f4_0_402"/>
            <p:cNvSpPr txBox="1"/>
            <p:nvPr/>
          </p:nvSpPr>
          <p:spPr>
            <a:xfrm>
              <a:off x="76200" y="47625"/>
              <a:ext cx="660300" cy="6891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737" name="Google Shape;737;g2efc5a7a4f4_0_402"/>
          <p:cNvGrpSpPr/>
          <p:nvPr/>
        </p:nvGrpSpPr>
        <p:grpSpPr>
          <a:xfrm>
            <a:off x="9172322" y="1616848"/>
            <a:ext cx="2659156" cy="2659156"/>
            <a:chOff x="0" y="0"/>
            <a:chExt cx="812800" cy="812800"/>
          </a:xfrm>
        </p:grpSpPr>
        <p:sp>
          <p:nvSpPr>
            <p:cNvPr id="738" name="Google Shape;738;g2efc5a7a4f4_0_4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A6A6A"/>
            </a:solidFill>
            <a:ln cap="sq" cmpd="sng" w="38100">
              <a:solidFill>
                <a:srgbClr val="000000"/>
              </a:solidFill>
              <a:prstDash val="solid"/>
              <a:miter lim="8000"/>
              <a:headEnd len="sm" w="sm" type="none"/>
              <a:tailEnd len="sm" w="sm" type="none"/>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9" name="Google Shape;739;g2efc5a7a4f4_0_402"/>
            <p:cNvSpPr txBox="1"/>
            <p:nvPr/>
          </p:nvSpPr>
          <p:spPr>
            <a:xfrm>
              <a:off x="76200" y="47625"/>
              <a:ext cx="660300" cy="6891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740" name="Google Shape;740;g2efc5a7a4f4_0_402"/>
          <p:cNvSpPr txBox="1"/>
          <p:nvPr/>
        </p:nvSpPr>
        <p:spPr>
          <a:xfrm>
            <a:off x="2146473" y="4592043"/>
            <a:ext cx="2283600" cy="9975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Budget Cycle &amp; Prioritization</a:t>
            </a:r>
            <a:endParaRPr sz="900"/>
          </a:p>
        </p:txBody>
      </p:sp>
      <p:sp>
        <p:nvSpPr>
          <p:cNvPr id="741" name="Google Shape;741;g2efc5a7a4f4_0_402"/>
          <p:cNvSpPr txBox="1"/>
          <p:nvPr/>
        </p:nvSpPr>
        <p:spPr>
          <a:xfrm>
            <a:off x="1024230" y="2410841"/>
            <a:ext cx="1331700" cy="9975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Political </a:t>
            </a:r>
            <a:endParaRPr sz="900"/>
          </a:p>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Context</a:t>
            </a:r>
            <a:endParaRPr sz="900"/>
          </a:p>
        </p:txBody>
      </p:sp>
      <p:sp>
        <p:nvSpPr>
          <p:cNvPr id="742" name="Google Shape;742;g2efc5a7a4f4_0_402"/>
          <p:cNvSpPr txBox="1"/>
          <p:nvPr/>
        </p:nvSpPr>
        <p:spPr>
          <a:xfrm>
            <a:off x="3738040" y="2459605"/>
            <a:ext cx="1790100" cy="9975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Program </a:t>
            </a:r>
            <a:endParaRPr sz="900"/>
          </a:p>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Safeguards</a:t>
            </a:r>
            <a:endParaRPr sz="900"/>
          </a:p>
        </p:txBody>
      </p:sp>
      <p:sp>
        <p:nvSpPr>
          <p:cNvPr id="743" name="Google Shape;743;g2efc5a7a4f4_0_402"/>
          <p:cNvSpPr txBox="1"/>
          <p:nvPr/>
        </p:nvSpPr>
        <p:spPr>
          <a:xfrm>
            <a:off x="5013606" y="4592043"/>
            <a:ext cx="2562300" cy="15792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Blocking &amp; Filtering</a:t>
            </a:r>
            <a:endParaRPr sz="900"/>
          </a:p>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Requirements</a:t>
            </a:r>
            <a:endParaRPr sz="900"/>
          </a:p>
        </p:txBody>
      </p:sp>
      <p:sp>
        <p:nvSpPr>
          <p:cNvPr id="744" name="Google Shape;744;g2efc5a7a4f4_0_402"/>
          <p:cNvSpPr txBox="1"/>
          <p:nvPr/>
        </p:nvSpPr>
        <p:spPr>
          <a:xfrm>
            <a:off x="6867355" y="2410841"/>
            <a:ext cx="1417500" cy="9975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Next Steps</a:t>
            </a:r>
            <a:endParaRPr sz="900"/>
          </a:p>
        </p:txBody>
      </p:sp>
      <p:sp>
        <p:nvSpPr>
          <p:cNvPr id="745" name="Google Shape;745;g2efc5a7a4f4_0_402"/>
          <p:cNvSpPr txBox="1"/>
          <p:nvPr/>
        </p:nvSpPr>
        <p:spPr>
          <a:xfrm>
            <a:off x="8463645" y="4592043"/>
            <a:ext cx="1417500" cy="15792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Other FCC</a:t>
            </a:r>
            <a:endParaRPr sz="900"/>
          </a:p>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Efforts</a:t>
            </a:r>
            <a:endParaRPr sz="900"/>
          </a:p>
        </p:txBody>
      </p:sp>
      <p:sp>
        <p:nvSpPr>
          <p:cNvPr id="746" name="Google Shape;746;g2efc5a7a4f4_0_402"/>
          <p:cNvSpPr txBox="1"/>
          <p:nvPr/>
        </p:nvSpPr>
        <p:spPr>
          <a:xfrm>
            <a:off x="9365304" y="2410841"/>
            <a:ext cx="2336700" cy="9975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Legal</a:t>
            </a:r>
            <a:endParaRPr sz="900"/>
          </a:p>
          <a:p>
            <a:pPr indent="0" lvl="0" marL="0" marR="0" rtl="0" algn="ctr">
              <a:lnSpc>
                <a:spcPct val="140010"/>
              </a:lnSpc>
              <a:spcBef>
                <a:spcPts val="0"/>
              </a:spcBef>
              <a:spcAft>
                <a:spcPts val="0"/>
              </a:spcAft>
              <a:buNone/>
            </a:pPr>
            <a:r>
              <a:rPr lang="en-US" sz="2700">
                <a:solidFill>
                  <a:srgbClr val="FFFFFF"/>
                </a:solidFill>
                <a:latin typeface="Arial"/>
                <a:ea typeface="Arial"/>
                <a:cs typeface="Arial"/>
                <a:sym typeface="Arial"/>
              </a:rPr>
              <a:t>Development</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g2efc5a7a4f4_0_436"/>
          <p:cNvSpPr/>
          <p:nvPr/>
        </p:nvSpPr>
        <p:spPr>
          <a:xfrm>
            <a:off x="437111" y="-642275"/>
            <a:ext cx="3068790" cy="1897070"/>
          </a:xfrm>
          <a:custGeom>
            <a:rect b="b" l="l" r="r" t="t"/>
            <a:pathLst>
              <a:path extrusionOk="0" h="2842053" w="4597438">
                <a:moveTo>
                  <a:pt x="0" y="0"/>
                </a:moveTo>
                <a:lnTo>
                  <a:pt x="4597439" y="0"/>
                </a:lnTo>
                <a:lnTo>
                  <a:pt x="4597439" y="2842052"/>
                </a:lnTo>
                <a:lnTo>
                  <a:pt x="0" y="2842052"/>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52" name="Google Shape;752;g2efc5a7a4f4_0_436"/>
          <p:cNvSpPr/>
          <p:nvPr/>
        </p:nvSpPr>
        <p:spPr>
          <a:xfrm flipH="1">
            <a:off x="7469938" y="260397"/>
            <a:ext cx="1386176" cy="851868"/>
          </a:xfrm>
          <a:custGeom>
            <a:rect b="b" l="l" r="r" t="t"/>
            <a:pathLst>
              <a:path extrusionOk="0" h="1276207" w="2076668">
                <a:moveTo>
                  <a:pt x="2076669" y="0"/>
                </a:moveTo>
                <a:lnTo>
                  <a:pt x="0" y="0"/>
                </a:lnTo>
                <a:lnTo>
                  <a:pt x="0" y="1276208"/>
                </a:lnTo>
                <a:lnTo>
                  <a:pt x="2076669" y="1276208"/>
                </a:lnTo>
                <a:lnTo>
                  <a:pt x="2076669"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53" name="Google Shape;753;g2efc5a7a4f4_0_436"/>
          <p:cNvSpPr/>
          <p:nvPr/>
        </p:nvSpPr>
        <p:spPr>
          <a:xfrm>
            <a:off x="9196232" y="-1631997"/>
            <a:ext cx="2561856" cy="2746629"/>
          </a:xfrm>
          <a:custGeom>
            <a:rect b="b" l="l" r="r" t="t"/>
            <a:pathLst>
              <a:path extrusionOk="0" h="4114800" w="3837986">
                <a:moveTo>
                  <a:pt x="0" y="0"/>
                </a:moveTo>
                <a:lnTo>
                  <a:pt x="3837986" y="0"/>
                </a:lnTo>
                <a:lnTo>
                  <a:pt x="3837986" y="4114800"/>
                </a:lnTo>
                <a:lnTo>
                  <a:pt x="0" y="4114800"/>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54" name="Google Shape;754;g2efc5a7a4f4_0_436"/>
          <p:cNvSpPr/>
          <p:nvPr/>
        </p:nvSpPr>
        <p:spPr>
          <a:xfrm>
            <a:off x="3766608" y="-2506136"/>
            <a:ext cx="3576300" cy="3732382"/>
          </a:xfrm>
          <a:custGeom>
            <a:rect b="b" l="l" r="r" t="t"/>
            <a:pathLst>
              <a:path extrusionOk="0" h="5591583" w="5357753">
                <a:moveTo>
                  <a:pt x="0" y="0"/>
                </a:moveTo>
                <a:lnTo>
                  <a:pt x="5357753" y="0"/>
                </a:lnTo>
                <a:lnTo>
                  <a:pt x="5357753" y="5591583"/>
                </a:lnTo>
                <a:lnTo>
                  <a:pt x="0" y="5591583"/>
                </a:lnTo>
                <a:lnTo>
                  <a:pt x="0" y="0"/>
                </a:lnTo>
                <a:close/>
              </a:path>
            </a:pathLst>
          </a:custGeom>
          <a:blipFill rotWithShape="1">
            <a:blip r:embed="rId6">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aphicFrame>
        <p:nvGraphicFramePr>
          <p:cNvPr id="755" name="Google Shape;755;g2efc5a7a4f4_0_436"/>
          <p:cNvGraphicFramePr/>
          <p:nvPr/>
        </p:nvGraphicFramePr>
        <p:xfrm>
          <a:off x="912887" y="1670749"/>
          <a:ext cx="3000000" cy="3000000"/>
        </p:xfrm>
        <a:graphic>
          <a:graphicData uri="http://schemas.openxmlformats.org/drawingml/2006/table">
            <a:tbl>
              <a:tblPr>
                <a:noFill/>
                <a:tableStyleId>{6C0DF8AD-D11F-4C86-8158-29BAD1672258}</a:tableStyleId>
              </a:tblPr>
              <a:tblGrid>
                <a:gridCol w="5137525"/>
                <a:gridCol w="5228700"/>
              </a:tblGrid>
              <a:tr h="1620275">
                <a:tc>
                  <a:txBody>
                    <a:bodyPr/>
                    <a:lstStyle/>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Political </a:t>
                      </a:r>
                      <a:endParaRPr sz="700" u="none" cap="none" strike="noStrike"/>
                    </a:p>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Context</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Budget Cycle &amp; Prioritization</a:t>
                      </a:r>
                      <a:endParaRPr sz="700" u="none" cap="none" strike="noStrike"/>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2881175">
                <a:tc>
                  <a:txBody>
                    <a:bodyPr/>
                    <a:lstStyle/>
                    <a:p>
                      <a:pPr indent="-222250" lvl="1" marL="457200" marR="0" rtl="0" algn="l">
                        <a:lnSpc>
                          <a:spcPct val="140012"/>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Recent criticisms and legal challenges to the FCC’s authority on E-Rate funding decisions.</a:t>
                      </a:r>
                      <a:endParaRPr sz="700" u="none" cap="none" strike="noStrike"/>
                    </a:p>
                    <a:p>
                      <a:pPr indent="-222250" lvl="1" marL="457200" marR="0" rtl="0" algn="l">
                        <a:lnSpc>
                          <a:spcPct val="140012"/>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Importance of continuing to support connectivity despite legal and political debates</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222250" lvl="1" marL="457200" marR="0" rtl="0" algn="l">
                        <a:lnSpc>
                          <a:spcPct val="140000"/>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Classification of Wi-Fi hotspots as Category One service with a three-year budget cycle.</a:t>
                      </a:r>
                      <a:endParaRPr sz="700" u="none" cap="none" strike="noStrike"/>
                    </a:p>
                    <a:p>
                      <a:pPr indent="-222250" lvl="1" marL="457200" marR="0" rtl="0" algn="l">
                        <a:lnSpc>
                          <a:spcPct val="140000"/>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Support for the FCC’s budget mechanism and prioritization rules.</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bl>
          </a:graphicData>
        </a:graphic>
      </p:graphicFrame>
      <p:sp>
        <p:nvSpPr>
          <p:cNvPr id="756" name="Google Shape;756;g2efc5a7a4f4_0_436"/>
          <p:cNvSpPr/>
          <p:nvPr/>
        </p:nvSpPr>
        <p:spPr>
          <a:xfrm>
            <a:off x="0" y="6172200"/>
            <a:ext cx="2288416" cy="657108"/>
          </a:xfrm>
          <a:custGeom>
            <a:rect b="b" l="l" r="r" t="t"/>
            <a:pathLst>
              <a:path extrusionOk="0" h="984431" w="3428338">
                <a:moveTo>
                  <a:pt x="0" y="0"/>
                </a:moveTo>
                <a:lnTo>
                  <a:pt x="3428338" y="0"/>
                </a:lnTo>
                <a:lnTo>
                  <a:pt x="3428338" y="984431"/>
                </a:lnTo>
                <a:lnTo>
                  <a:pt x="0" y="984431"/>
                </a:lnTo>
                <a:lnTo>
                  <a:pt x="0" y="0"/>
                </a:lnTo>
                <a:close/>
              </a:path>
            </a:pathLst>
          </a:custGeom>
          <a:blipFill rotWithShape="1">
            <a:blip r:embed="rId7">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efc5a7a4f4_0_445"/>
          <p:cNvSpPr/>
          <p:nvPr/>
        </p:nvSpPr>
        <p:spPr>
          <a:xfrm>
            <a:off x="437111" y="-642275"/>
            <a:ext cx="3068790" cy="1897070"/>
          </a:xfrm>
          <a:custGeom>
            <a:rect b="b" l="l" r="r" t="t"/>
            <a:pathLst>
              <a:path extrusionOk="0" h="2842053" w="4597438">
                <a:moveTo>
                  <a:pt x="0" y="0"/>
                </a:moveTo>
                <a:lnTo>
                  <a:pt x="4597439" y="0"/>
                </a:lnTo>
                <a:lnTo>
                  <a:pt x="4597439" y="2842052"/>
                </a:lnTo>
                <a:lnTo>
                  <a:pt x="0" y="2842052"/>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62" name="Google Shape;762;g2efc5a7a4f4_0_445"/>
          <p:cNvSpPr/>
          <p:nvPr/>
        </p:nvSpPr>
        <p:spPr>
          <a:xfrm flipH="1">
            <a:off x="7469938" y="260397"/>
            <a:ext cx="1386176" cy="851868"/>
          </a:xfrm>
          <a:custGeom>
            <a:rect b="b" l="l" r="r" t="t"/>
            <a:pathLst>
              <a:path extrusionOk="0" h="1276207" w="2076668">
                <a:moveTo>
                  <a:pt x="2076669" y="0"/>
                </a:moveTo>
                <a:lnTo>
                  <a:pt x="0" y="0"/>
                </a:lnTo>
                <a:lnTo>
                  <a:pt x="0" y="1276208"/>
                </a:lnTo>
                <a:lnTo>
                  <a:pt x="2076669" y="1276208"/>
                </a:lnTo>
                <a:lnTo>
                  <a:pt x="2076669"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63" name="Google Shape;763;g2efc5a7a4f4_0_445"/>
          <p:cNvSpPr/>
          <p:nvPr/>
        </p:nvSpPr>
        <p:spPr>
          <a:xfrm>
            <a:off x="9196232" y="-1631997"/>
            <a:ext cx="2561856" cy="2746629"/>
          </a:xfrm>
          <a:custGeom>
            <a:rect b="b" l="l" r="r" t="t"/>
            <a:pathLst>
              <a:path extrusionOk="0" h="4114800" w="3837986">
                <a:moveTo>
                  <a:pt x="0" y="0"/>
                </a:moveTo>
                <a:lnTo>
                  <a:pt x="3837986" y="0"/>
                </a:lnTo>
                <a:lnTo>
                  <a:pt x="3837986" y="4114800"/>
                </a:lnTo>
                <a:lnTo>
                  <a:pt x="0" y="4114800"/>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64" name="Google Shape;764;g2efc5a7a4f4_0_445"/>
          <p:cNvSpPr/>
          <p:nvPr/>
        </p:nvSpPr>
        <p:spPr>
          <a:xfrm>
            <a:off x="3766608" y="-2506136"/>
            <a:ext cx="3576300" cy="3732382"/>
          </a:xfrm>
          <a:custGeom>
            <a:rect b="b" l="l" r="r" t="t"/>
            <a:pathLst>
              <a:path extrusionOk="0" h="5591583" w="5357753">
                <a:moveTo>
                  <a:pt x="0" y="0"/>
                </a:moveTo>
                <a:lnTo>
                  <a:pt x="5357753" y="0"/>
                </a:lnTo>
                <a:lnTo>
                  <a:pt x="5357753" y="5591583"/>
                </a:lnTo>
                <a:lnTo>
                  <a:pt x="0" y="5591583"/>
                </a:lnTo>
                <a:lnTo>
                  <a:pt x="0" y="0"/>
                </a:lnTo>
                <a:close/>
              </a:path>
            </a:pathLst>
          </a:custGeom>
          <a:blipFill rotWithShape="1">
            <a:blip r:embed="rId6">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aphicFrame>
        <p:nvGraphicFramePr>
          <p:cNvPr id="765" name="Google Shape;765;g2efc5a7a4f4_0_445"/>
          <p:cNvGraphicFramePr/>
          <p:nvPr/>
        </p:nvGraphicFramePr>
        <p:xfrm>
          <a:off x="323567" y="1550790"/>
          <a:ext cx="3000000" cy="3000000"/>
        </p:xfrm>
        <a:graphic>
          <a:graphicData uri="http://schemas.openxmlformats.org/drawingml/2006/table">
            <a:tbl>
              <a:tblPr>
                <a:noFill/>
                <a:tableStyleId>{6C0DF8AD-D11F-4C86-8158-29BAD1672258}</a:tableStyleId>
              </a:tblPr>
              <a:tblGrid>
                <a:gridCol w="5363425"/>
                <a:gridCol w="6181425"/>
              </a:tblGrid>
              <a:tr h="1618925">
                <a:tc>
                  <a:txBody>
                    <a:bodyPr/>
                    <a:lstStyle/>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Program </a:t>
                      </a:r>
                      <a:endParaRPr sz="700" u="none" cap="none" strike="noStrike"/>
                    </a:p>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Safeguards</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Blocking &amp; Filtering</a:t>
                      </a:r>
                      <a:endParaRPr sz="700" u="none" cap="none" strike="noStrike"/>
                    </a:p>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Requirements</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3365825">
                <a:tc>
                  <a:txBody>
                    <a:bodyPr/>
                    <a:lstStyle/>
                    <a:p>
                      <a:pPr indent="-222250" lvl="1" marL="457200" marR="0" rtl="0" algn="l">
                        <a:lnSpc>
                          <a:spcPct val="140012"/>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This includes recordkeeping requirements, certification to prevent duplicate funding, and bans on the resale or transfer of equipment.</a:t>
                      </a:r>
                      <a:endParaRPr sz="700" u="none" cap="none" strike="noStrike"/>
                    </a:p>
                    <a:p>
                      <a:pPr indent="-222250" lvl="1" marL="457200" marR="0" rtl="0" algn="l">
                        <a:lnSpc>
                          <a:spcPct val="140012"/>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In addition, requirements to prevent warehousing and minimize non-use of Wi-Fi hotspots.</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222250" lvl="1" marL="457200" marR="0" rtl="0" algn="l">
                        <a:lnSpc>
                          <a:spcPct val="140000"/>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CIPA Requirements: Schools and libraries must enforce a safety policy with filtering, content blocking, and online behavior education to receive funding.</a:t>
                      </a:r>
                      <a:endParaRPr sz="700" u="none" cap="none" strike="noStrike"/>
                    </a:p>
                    <a:p>
                      <a:pPr indent="-222250" lvl="1" marL="457200" marR="0" rtl="0" algn="l">
                        <a:lnSpc>
                          <a:spcPct val="140000"/>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FCC Determination: CIPA applies to E-Rate funded Wi-Fi hotspots and off-campus connections, but E-Rate funds cannot cover the costs of implementing CIPA compliance.</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bl>
          </a:graphicData>
        </a:graphic>
      </p:graphicFrame>
      <p:sp>
        <p:nvSpPr>
          <p:cNvPr id="766" name="Google Shape;766;g2efc5a7a4f4_0_445"/>
          <p:cNvSpPr/>
          <p:nvPr/>
        </p:nvSpPr>
        <p:spPr>
          <a:xfrm>
            <a:off x="0" y="6172200"/>
            <a:ext cx="2288416" cy="657108"/>
          </a:xfrm>
          <a:custGeom>
            <a:rect b="b" l="l" r="r" t="t"/>
            <a:pathLst>
              <a:path extrusionOk="0" h="984431" w="3428338">
                <a:moveTo>
                  <a:pt x="0" y="0"/>
                </a:moveTo>
                <a:lnTo>
                  <a:pt x="3428338" y="0"/>
                </a:lnTo>
                <a:lnTo>
                  <a:pt x="3428338" y="984431"/>
                </a:lnTo>
                <a:lnTo>
                  <a:pt x="0" y="984431"/>
                </a:lnTo>
                <a:lnTo>
                  <a:pt x="0" y="0"/>
                </a:lnTo>
                <a:close/>
              </a:path>
            </a:pathLst>
          </a:custGeom>
          <a:blipFill rotWithShape="1">
            <a:blip r:embed="rId7">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g2efc5a7a4f4_0_454"/>
          <p:cNvSpPr/>
          <p:nvPr/>
        </p:nvSpPr>
        <p:spPr>
          <a:xfrm>
            <a:off x="437111" y="-642275"/>
            <a:ext cx="3068790" cy="1897070"/>
          </a:xfrm>
          <a:custGeom>
            <a:rect b="b" l="l" r="r" t="t"/>
            <a:pathLst>
              <a:path extrusionOk="0" h="2842053" w="4597438">
                <a:moveTo>
                  <a:pt x="0" y="0"/>
                </a:moveTo>
                <a:lnTo>
                  <a:pt x="4597439" y="0"/>
                </a:lnTo>
                <a:lnTo>
                  <a:pt x="4597439" y="2842052"/>
                </a:lnTo>
                <a:lnTo>
                  <a:pt x="0" y="2842052"/>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72" name="Google Shape;772;g2efc5a7a4f4_0_454"/>
          <p:cNvSpPr/>
          <p:nvPr/>
        </p:nvSpPr>
        <p:spPr>
          <a:xfrm flipH="1">
            <a:off x="7469938" y="260397"/>
            <a:ext cx="1386176" cy="851868"/>
          </a:xfrm>
          <a:custGeom>
            <a:rect b="b" l="l" r="r" t="t"/>
            <a:pathLst>
              <a:path extrusionOk="0" h="1276207" w="2076668">
                <a:moveTo>
                  <a:pt x="2076669" y="0"/>
                </a:moveTo>
                <a:lnTo>
                  <a:pt x="0" y="0"/>
                </a:lnTo>
                <a:lnTo>
                  <a:pt x="0" y="1276208"/>
                </a:lnTo>
                <a:lnTo>
                  <a:pt x="2076669" y="1276208"/>
                </a:lnTo>
                <a:lnTo>
                  <a:pt x="2076669"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73" name="Google Shape;773;g2efc5a7a4f4_0_454"/>
          <p:cNvSpPr/>
          <p:nvPr/>
        </p:nvSpPr>
        <p:spPr>
          <a:xfrm>
            <a:off x="9196232" y="-1631997"/>
            <a:ext cx="2561856" cy="2746629"/>
          </a:xfrm>
          <a:custGeom>
            <a:rect b="b" l="l" r="r" t="t"/>
            <a:pathLst>
              <a:path extrusionOk="0" h="4114800" w="3837986">
                <a:moveTo>
                  <a:pt x="0" y="0"/>
                </a:moveTo>
                <a:lnTo>
                  <a:pt x="3837986" y="0"/>
                </a:lnTo>
                <a:lnTo>
                  <a:pt x="3837986" y="4114800"/>
                </a:lnTo>
                <a:lnTo>
                  <a:pt x="0" y="4114800"/>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74" name="Google Shape;774;g2efc5a7a4f4_0_454"/>
          <p:cNvSpPr/>
          <p:nvPr/>
        </p:nvSpPr>
        <p:spPr>
          <a:xfrm>
            <a:off x="3766608" y="-2506136"/>
            <a:ext cx="3576300" cy="3732382"/>
          </a:xfrm>
          <a:custGeom>
            <a:rect b="b" l="l" r="r" t="t"/>
            <a:pathLst>
              <a:path extrusionOk="0" h="5591583" w="5357753">
                <a:moveTo>
                  <a:pt x="0" y="0"/>
                </a:moveTo>
                <a:lnTo>
                  <a:pt x="5357753" y="0"/>
                </a:lnTo>
                <a:lnTo>
                  <a:pt x="5357753" y="5591583"/>
                </a:lnTo>
                <a:lnTo>
                  <a:pt x="0" y="5591583"/>
                </a:lnTo>
                <a:lnTo>
                  <a:pt x="0" y="0"/>
                </a:lnTo>
                <a:close/>
              </a:path>
            </a:pathLst>
          </a:custGeom>
          <a:blipFill rotWithShape="1">
            <a:blip r:embed="rId6">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aphicFrame>
        <p:nvGraphicFramePr>
          <p:cNvPr id="775" name="Google Shape;775;g2efc5a7a4f4_0_454"/>
          <p:cNvGraphicFramePr/>
          <p:nvPr/>
        </p:nvGraphicFramePr>
        <p:xfrm>
          <a:off x="685800" y="1528081"/>
          <a:ext cx="3000000" cy="3000000"/>
        </p:xfrm>
        <a:graphic>
          <a:graphicData uri="http://schemas.openxmlformats.org/drawingml/2006/table">
            <a:tbl>
              <a:tblPr>
                <a:noFill/>
                <a:tableStyleId>{6C0DF8AD-D11F-4C86-8158-29BAD1672258}</a:tableStyleId>
              </a:tblPr>
              <a:tblGrid>
                <a:gridCol w="5001125"/>
                <a:gridCol w="5819275"/>
              </a:tblGrid>
              <a:tr h="1618925">
                <a:tc>
                  <a:txBody>
                    <a:bodyPr/>
                    <a:lstStyle/>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Next </a:t>
                      </a:r>
                      <a:endParaRPr sz="700" u="none" cap="none" strike="noStrike"/>
                    </a:p>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Steps</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Other FCC</a:t>
                      </a:r>
                      <a:endParaRPr sz="700" u="none" cap="none" strike="noStrike"/>
                    </a:p>
                    <a:p>
                      <a:pPr indent="0" lvl="0" marL="0" marR="0" rtl="0" algn="l">
                        <a:lnSpc>
                          <a:spcPct val="120000"/>
                        </a:lnSpc>
                        <a:spcBef>
                          <a:spcPts val="0"/>
                        </a:spcBef>
                        <a:spcAft>
                          <a:spcPts val="0"/>
                        </a:spcAft>
                        <a:buNone/>
                      </a:pPr>
                      <a:r>
                        <a:rPr lang="en-US" sz="3700" u="none" cap="none" strike="noStrike">
                          <a:solidFill>
                            <a:srgbClr val="000000"/>
                          </a:solidFill>
                          <a:latin typeface="Arial"/>
                          <a:ea typeface="Arial"/>
                          <a:cs typeface="Arial"/>
                          <a:sym typeface="Arial"/>
                        </a:rPr>
                        <a:t>Efforts</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r h="3365825">
                <a:tc>
                  <a:txBody>
                    <a:bodyPr/>
                    <a:lstStyle/>
                    <a:p>
                      <a:pPr indent="-222250" lvl="1" marL="457200" marR="0" rtl="0" algn="l">
                        <a:lnSpc>
                          <a:spcPct val="140012"/>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Implementation timeline for Hotspot Lending Order starting in 2025.</a:t>
                      </a:r>
                      <a:endParaRPr sz="700" u="none" cap="none" strike="noStrike"/>
                    </a:p>
                    <a:p>
                      <a:pPr indent="-222250" lvl="1" marL="457200" marR="0" rtl="0" algn="l">
                        <a:lnSpc>
                          <a:spcPct val="140012"/>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Engagement with the FCC’s Further Notice on program success and potential additional requirements.</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c>
                  <a:txBody>
                    <a:bodyPr/>
                    <a:lstStyle/>
                    <a:p>
                      <a:pPr indent="-222250" lvl="1" marL="457200" marR="0" rtl="0" algn="l">
                        <a:lnSpc>
                          <a:spcPct val="140000"/>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Last year, the FCC adopted a Declaratory Ruling clarifying that E-Rate funding can be used to provide Wi-Fi on school buses.  </a:t>
                      </a:r>
                      <a:endParaRPr sz="700" u="none" cap="none" strike="noStrike"/>
                    </a:p>
                    <a:p>
                      <a:pPr indent="-222250" lvl="1" marL="457200" marR="0" rtl="0" algn="l">
                        <a:lnSpc>
                          <a:spcPct val="140000"/>
                        </a:lnSpc>
                        <a:spcBef>
                          <a:spcPts val="0"/>
                        </a:spcBef>
                        <a:spcAft>
                          <a:spcPts val="0"/>
                        </a:spcAft>
                        <a:buClr>
                          <a:srgbClr val="000000"/>
                        </a:buClr>
                        <a:buSzPts val="2100"/>
                        <a:buFont typeface="Arial"/>
                        <a:buChar char="•"/>
                      </a:pPr>
                      <a:r>
                        <a:rPr lang="en-US" sz="2100" u="none" cap="none" strike="noStrike">
                          <a:solidFill>
                            <a:srgbClr val="000000"/>
                          </a:solidFill>
                          <a:latin typeface="Arial"/>
                          <a:ea typeface="Arial"/>
                          <a:cs typeface="Arial"/>
                          <a:sym typeface="Arial"/>
                        </a:rPr>
                        <a:t>Specifically, the decision said that use of Wi-Fi on school buses serves an “educational purpose” and therefore qualifies for E-Rate support. </a:t>
                      </a:r>
                      <a:endParaRPr sz="900"/>
                    </a:p>
                  </a:txBody>
                  <a:tcPr marT="127000" marB="127000" marR="127000" marL="127000">
                    <a:lnL cap="flat" cmpd="sng" w="57150">
                      <a:solidFill>
                        <a:srgbClr val="FFFFFF"/>
                      </a:solidFill>
                      <a:prstDash val="solid"/>
                      <a:round/>
                      <a:headEnd len="sm" w="sm" type="none"/>
                      <a:tailEnd len="sm" w="sm" type="none"/>
                    </a:lnL>
                    <a:lnR cap="flat" cmpd="sng" w="57150">
                      <a:solidFill>
                        <a:srgbClr val="FFFFFF"/>
                      </a:solidFill>
                      <a:prstDash val="solid"/>
                      <a:round/>
                      <a:headEnd len="sm" w="sm" type="none"/>
                      <a:tailEnd len="sm" w="sm" type="none"/>
                    </a:lnR>
                    <a:lnT cap="flat" cmpd="sng" w="57150">
                      <a:solidFill>
                        <a:srgbClr val="FFFFFF"/>
                      </a:solidFill>
                      <a:prstDash val="solid"/>
                      <a:round/>
                      <a:headEnd len="sm" w="sm" type="none"/>
                      <a:tailEnd len="sm" w="sm" type="none"/>
                    </a:lnT>
                    <a:lnB cap="flat" cmpd="sng" w="57150">
                      <a:solidFill>
                        <a:srgbClr val="FFFFFF"/>
                      </a:solidFill>
                      <a:prstDash val="solid"/>
                      <a:round/>
                      <a:headEnd len="sm" w="sm" type="none"/>
                      <a:tailEnd len="sm" w="sm" type="none"/>
                    </a:lnB>
                  </a:tcPr>
                </a:tc>
              </a:tr>
            </a:tbl>
          </a:graphicData>
        </a:graphic>
      </p:graphicFrame>
      <p:sp>
        <p:nvSpPr>
          <p:cNvPr id="776" name="Google Shape;776;g2efc5a7a4f4_0_454"/>
          <p:cNvSpPr/>
          <p:nvPr/>
        </p:nvSpPr>
        <p:spPr>
          <a:xfrm>
            <a:off x="0" y="6172200"/>
            <a:ext cx="2288416" cy="657108"/>
          </a:xfrm>
          <a:custGeom>
            <a:rect b="b" l="l" r="r" t="t"/>
            <a:pathLst>
              <a:path extrusionOk="0" h="984431" w="3428338">
                <a:moveTo>
                  <a:pt x="0" y="0"/>
                </a:moveTo>
                <a:lnTo>
                  <a:pt x="3428338" y="0"/>
                </a:lnTo>
                <a:lnTo>
                  <a:pt x="3428338" y="984431"/>
                </a:lnTo>
                <a:lnTo>
                  <a:pt x="0" y="984431"/>
                </a:lnTo>
                <a:lnTo>
                  <a:pt x="0" y="0"/>
                </a:lnTo>
                <a:close/>
              </a:path>
            </a:pathLst>
          </a:custGeom>
          <a:blipFill rotWithShape="1">
            <a:blip r:embed="rId7">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g2efc5a7a4f4_0_463"/>
          <p:cNvSpPr/>
          <p:nvPr/>
        </p:nvSpPr>
        <p:spPr>
          <a:xfrm>
            <a:off x="0" y="0"/>
            <a:ext cx="5463028" cy="6866573"/>
          </a:xfrm>
          <a:custGeom>
            <a:rect b="b" l="l" r="r" t="t"/>
            <a:pathLst>
              <a:path extrusionOk="0" h="10287000" w="8184311">
                <a:moveTo>
                  <a:pt x="0" y="0"/>
                </a:moveTo>
                <a:lnTo>
                  <a:pt x="8184311" y="0"/>
                </a:lnTo>
                <a:lnTo>
                  <a:pt x="8184311" y="10287000"/>
                </a:lnTo>
                <a:lnTo>
                  <a:pt x="0" y="10287000"/>
                </a:lnTo>
                <a:lnTo>
                  <a:pt x="0" y="0"/>
                </a:lnTo>
                <a:close/>
              </a:path>
            </a:pathLst>
          </a:custGeom>
          <a:blipFill rotWithShape="1">
            <a:blip r:embed="rId3">
              <a:alphaModFix/>
            </a:blip>
            <a:stretch>
              <a:fillRect b="0" l="-58117" r="-58108"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82" name="Google Shape;782;g2efc5a7a4f4_0_463"/>
          <p:cNvSpPr txBox="1"/>
          <p:nvPr/>
        </p:nvSpPr>
        <p:spPr>
          <a:xfrm>
            <a:off x="6096000" y="1412098"/>
            <a:ext cx="5113500" cy="6618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lang="en-US" sz="4300">
                <a:solidFill>
                  <a:srgbClr val="000000"/>
                </a:solidFill>
                <a:latin typeface="Arial"/>
                <a:ea typeface="Arial"/>
                <a:cs typeface="Arial"/>
                <a:sym typeface="Arial"/>
              </a:rPr>
              <a:t>Looking Ahead...</a:t>
            </a:r>
            <a:endParaRPr sz="900"/>
          </a:p>
        </p:txBody>
      </p:sp>
      <p:sp>
        <p:nvSpPr>
          <p:cNvPr id="783" name="Google Shape;783;g2efc5a7a4f4_0_463"/>
          <p:cNvSpPr txBox="1"/>
          <p:nvPr/>
        </p:nvSpPr>
        <p:spPr>
          <a:xfrm>
            <a:off x="6096000" y="2644461"/>
            <a:ext cx="5113500" cy="43194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2300">
                <a:solidFill>
                  <a:srgbClr val="000000"/>
                </a:solidFill>
                <a:latin typeface="Arial"/>
                <a:ea typeface="Arial"/>
                <a:cs typeface="Arial"/>
                <a:sym typeface="Arial"/>
              </a:rPr>
              <a:t>Anticipation of working with the FCC and educational institutions to meet connectivity needs.</a:t>
            </a:r>
            <a:endParaRPr sz="900"/>
          </a:p>
          <a:p>
            <a:pPr indent="0" lvl="0" marL="0" marR="0" rtl="0" algn="l">
              <a:lnSpc>
                <a:spcPct val="140011"/>
              </a:lnSpc>
              <a:spcBef>
                <a:spcPts val="0"/>
              </a:spcBef>
              <a:spcAft>
                <a:spcPts val="0"/>
              </a:spcAft>
              <a:buNone/>
            </a:pPr>
            <a:r>
              <a:t/>
            </a:r>
            <a:endParaRPr sz="2300">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rPr lang="en-US" sz="2300">
                <a:solidFill>
                  <a:srgbClr val="000000"/>
                </a:solidFill>
                <a:latin typeface="Arial"/>
                <a:ea typeface="Arial"/>
                <a:cs typeface="Arial"/>
                <a:sym typeface="Arial"/>
              </a:rPr>
              <a:t>Commitment to studying the FCC’s Further Notice and contributing to successful implementation of the Hotspot Lending Order.</a:t>
            </a:r>
            <a:endParaRPr sz="900"/>
          </a:p>
          <a:p>
            <a:pPr indent="0" lvl="0" marL="0" marR="0" rtl="0" algn="l">
              <a:lnSpc>
                <a:spcPct val="140011"/>
              </a:lnSpc>
              <a:spcBef>
                <a:spcPts val="0"/>
              </a:spcBef>
              <a:spcAft>
                <a:spcPts val="0"/>
              </a:spcAft>
              <a:buNone/>
            </a:pPr>
            <a:r>
              <a:t/>
            </a:r>
            <a:endParaRPr sz="2300">
              <a:solidFill>
                <a:srgbClr val="000000"/>
              </a:solidFill>
              <a:latin typeface="Arial"/>
              <a:ea typeface="Arial"/>
              <a:cs typeface="Arial"/>
              <a:sym typeface="Arial"/>
            </a:endParaRPr>
          </a:p>
        </p:txBody>
      </p:sp>
      <p:sp>
        <p:nvSpPr>
          <p:cNvPr id="784" name="Google Shape;784;g2efc5a7a4f4_0_463"/>
          <p:cNvSpPr/>
          <p:nvPr/>
        </p:nvSpPr>
        <p:spPr>
          <a:xfrm>
            <a:off x="9906441" y="6172200"/>
            <a:ext cx="2288416" cy="657108"/>
          </a:xfrm>
          <a:custGeom>
            <a:rect b="b" l="l" r="r" t="t"/>
            <a:pathLst>
              <a:path extrusionOk="0" h="984431" w="3428338">
                <a:moveTo>
                  <a:pt x="0" y="0"/>
                </a:moveTo>
                <a:lnTo>
                  <a:pt x="3428338" y="0"/>
                </a:lnTo>
                <a:lnTo>
                  <a:pt x="3428338" y="984431"/>
                </a:lnTo>
                <a:lnTo>
                  <a:pt x="0" y="984431"/>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8" name="Shape 788"/>
        <p:cNvGrpSpPr/>
        <p:nvPr/>
      </p:nvGrpSpPr>
      <p:grpSpPr>
        <a:xfrm>
          <a:off x="0" y="0"/>
          <a:ext cx="0" cy="0"/>
          <a:chOff x="0" y="0"/>
          <a:chExt cx="0" cy="0"/>
        </a:xfrm>
      </p:grpSpPr>
      <p:sp>
        <p:nvSpPr>
          <p:cNvPr id="789" name="Google Shape;789;g2efc1a05338_1_303"/>
          <p:cNvSpPr/>
          <p:nvPr/>
        </p:nvSpPr>
        <p:spPr>
          <a:xfrm>
            <a:off x="3048"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90" name="Google Shape;790;g2efc1a05338_1_303"/>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791" name="Google Shape;791;g2efc1a05338_1_303"/>
          <p:cNvSpPr/>
          <p:nvPr/>
        </p:nvSpPr>
        <p:spPr>
          <a:xfrm>
            <a:off x="2769476" y="220196"/>
            <a:ext cx="9420225" cy="6636187"/>
          </a:xfrm>
          <a:custGeom>
            <a:rect b="b" l="l" r="r" t="t"/>
            <a:pathLst>
              <a:path extrusionOk="0" h="5770597" w="819150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2" name="Google Shape;792;g2efc1a05338_1_303"/>
          <p:cNvSpPr/>
          <p:nvPr/>
        </p:nvSpPr>
        <p:spPr>
          <a:xfrm>
            <a:off x="2209800" y="2099696"/>
            <a:ext cx="1942200" cy="18897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3" name="Google Shape;793;g2efc1a05338_1_303"/>
          <p:cNvSpPr/>
          <p:nvPr/>
        </p:nvSpPr>
        <p:spPr>
          <a:xfrm rot="-3079819">
            <a:off x="1613154" y="1492604"/>
            <a:ext cx="2987854" cy="2987854"/>
          </a:xfrm>
          <a:prstGeom prst="arc">
            <a:avLst>
              <a:gd fmla="val 14455503" name="adj1"/>
              <a:gd fmla="val 227775"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94" name="Google Shape;794;g2efc1a05338_1_303"/>
          <p:cNvSpPr txBox="1"/>
          <p:nvPr>
            <p:ph type="ctrTitle"/>
          </p:nvPr>
        </p:nvSpPr>
        <p:spPr>
          <a:xfrm>
            <a:off x="4038601" y="1939159"/>
            <a:ext cx="6468300" cy="27510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b="1" lang="en-US"/>
              <a:t>FCC Hotspot Order</a:t>
            </a:r>
            <a:endParaRPr/>
          </a:p>
        </p:txBody>
      </p:sp>
      <p:sp>
        <p:nvSpPr>
          <p:cNvPr id="795" name="Google Shape;795;g2efc1a05338_1_303"/>
          <p:cNvSpPr txBox="1"/>
          <p:nvPr>
            <p:ph idx="1" type="subTitle"/>
          </p:nvPr>
        </p:nvSpPr>
        <p:spPr>
          <a:xfrm>
            <a:off x="4791808" y="4782320"/>
            <a:ext cx="5715000" cy="13293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dk1"/>
              </a:buClr>
              <a:buSzPct val="100000"/>
              <a:buNone/>
            </a:pPr>
            <a:r>
              <a:rPr lang="en-US"/>
              <a:t>Lauren Abner, </a:t>
            </a:r>
            <a:r>
              <a:rPr lang="en-US" u="sng">
                <a:solidFill>
                  <a:schemeClr val="hlink"/>
                </a:solidFill>
                <a:hlinkClick r:id="rId3"/>
              </a:rPr>
              <a:t>lauren.abner@ky.gov</a:t>
            </a:r>
            <a:r>
              <a:rPr lang="en-US"/>
              <a:t> </a:t>
            </a:r>
            <a:endParaRPr/>
          </a:p>
          <a:p>
            <a:pPr indent="0" lvl="0" marL="0" rtl="0" algn="l">
              <a:lnSpc>
                <a:spcPct val="90000"/>
              </a:lnSpc>
              <a:spcBef>
                <a:spcPts val="1000"/>
              </a:spcBef>
              <a:spcAft>
                <a:spcPts val="0"/>
              </a:spcAft>
              <a:buClr>
                <a:schemeClr val="dk1"/>
              </a:buClr>
              <a:buSzPct val="100000"/>
              <a:buNone/>
            </a:pPr>
            <a:r>
              <a:rPr lang="en-US"/>
              <a:t>Kentucky Department for Libraries &amp; Archives</a:t>
            </a:r>
            <a:endParaRPr/>
          </a:p>
          <a:p>
            <a:pPr indent="0" lvl="0" marL="0" rtl="0" algn="l">
              <a:lnSpc>
                <a:spcPct val="90000"/>
              </a:lnSpc>
              <a:spcBef>
                <a:spcPts val="1000"/>
              </a:spcBef>
              <a:spcAft>
                <a:spcPts val="0"/>
              </a:spcAft>
              <a:buClr>
                <a:schemeClr val="dk1"/>
              </a:buClr>
              <a:buSzPct val="100000"/>
              <a:buNone/>
            </a:pPr>
            <a:r>
              <a:rPr lang="en-US"/>
              <a:t>07.31.24</a:t>
            </a:r>
            <a:endParaRPr/>
          </a:p>
          <a:p>
            <a:pPr indent="0" lvl="0" marL="0" rtl="0" algn="r">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0" name="Shape 800"/>
        <p:cNvGrpSpPr/>
        <p:nvPr/>
      </p:nvGrpSpPr>
      <p:grpSpPr>
        <a:xfrm>
          <a:off x="0" y="0"/>
          <a:ext cx="0" cy="0"/>
          <a:chOff x="0" y="0"/>
          <a:chExt cx="0" cy="0"/>
        </a:xfrm>
      </p:grpSpPr>
      <p:sp>
        <p:nvSpPr>
          <p:cNvPr id="801" name="Google Shape;801;g2efc1a05338_1_313"/>
          <p:cNvSpPr/>
          <p:nvPr/>
        </p:nvSpPr>
        <p:spPr>
          <a:xfrm>
            <a:off x="-1"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02" name="Google Shape;802;g2efc1a05338_1_313"/>
          <p:cNvSpPr txBox="1"/>
          <p:nvPr>
            <p:ph type="title"/>
          </p:nvPr>
        </p:nvSpPr>
        <p:spPr>
          <a:xfrm>
            <a:off x="836679" y="723898"/>
            <a:ext cx="6002100" cy="1495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US" sz="4000"/>
              <a:t>Lauren Abner, briefly:</a:t>
            </a:r>
            <a:endParaRPr/>
          </a:p>
        </p:txBody>
      </p:sp>
      <p:sp>
        <p:nvSpPr>
          <p:cNvPr id="803" name="Google Shape;803;g2efc1a05338_1_313"/>
          <p:cNvSpPr txBox="1"/>
          <p:nvPr>
            <p:ph idx="1" type="body"/>
          </p:nvPr>
        </p:nvSpPr>
        <p:spPr>
          <a:xfrm>
            <a:off x="836680" y="2405067"/>
            <a:ext cx="6002100" cy="3729000"/>
          </a:xfrm>
          <a:prstGeom prst="rect">
            <a:avLst/>
          </a:prstGeom>
          <a:noFill/>
          <a:ln>
            <a:noFill/>
          </a:ln>
        </p:spPr>
        <p:txBody>
          <a:bodyPr anchorCtr="0" anchor="t" bIns="45700" lIns="91425" spcFirstLastPara="1" rIns="91425" wrap="square" tIns="45700">
            <a:normAutofit/>
          </a:bodyPr>
          <a:lstStyle/>
          <a:p>
            <a:pPr indent="-228600" lvl="0" marL="285750" rtl="0" algn="l">
              <a:lnSpc>
                <a:spcPct val="90000"/>
              </a:lnSpc>
              <a:spcBef>
                <a:spcPts val="0"/>
              </a:spcBef>
              <a:spcAft>
                <a:spcPts val="0"/>
              </a:spcAft>
              <a:buClr>
                <a:schemeClr val="dk1"/>
              </a:buClr>
              <a:buSzPts val="2000"/>
              <a:buFont typeface="Arial"/>
              <a:buChar char="•"/>
            </a:pPr>
            <a:r>
              <a:rPr lang="en-US" sz="2000"/>
              <a:t>State E-rate Coordinator for Kentucky public libraries since 2015</a:t>
            </a:r>
            <a:endParaRPr/>
          </a:p>
          <a:p>
            <a:pPr indent="-228600" lvl="0" marL="285750" rtl="0" algn="l">
              <a:lnSpc>
                <a:spcPct val="90000"/>
              </a:lnSpc>
              <a:spcBef>
                <a:spcPts val="1000"/>
              </a:spcBef>
              <a:spcAft>
                <a:spcPts val="0"/>
              </a:spcAft>
              <a:buClr>
                <a:schemeClr val="dk1"/>
              </a:buClr>
              <a:buSzPts val="2000"/>
              <a:buFont typeface="Arial"/>
              <a:buChar char="•"/>
            </a:pPr>
            <a:r>
              <a:rPr lang="en-US" sz="2000"/>
              <a:t>Chair of the American Library Association’s E-rate Task Force, 2023-2025</a:t>
            </a:r>
            <a:endParaRPr/>
          </a:p>
          <a:p>
            <a:pPr indent="-228600" lvl="0" marL="285750" rtl="0" algn="l">
              <a:lnSpc>
                <a:spcPct val="90000"/>
              </a:lnSpc>
              <a:spcBef>
                <a:spcPts val="1000"/>
              </a:spcBef>
              <a:spcAft>
                <a:spcPts val="0"/>
              </a:spcAft>
              <a:buClr>
                <a:schemeClr val="dk1"/>
              </a:buClr>
              <a:buSzPts val="2000"/>
              <a:buFont typeface="Arial"/>
              <a:buChar char="•"/>
            </a:pPr>
            <a:r>
              <a:rPr lang="en-US" sz="2000"/>
              <a:t>Named 2024 Mover &amp; Shaker by </a:t>
            </a:r>
            <a:r>
              <a:rPr i="1" lang="en-US" sz="2000"/>
              <a:t>Library Journal </a:t>
            </a:r>
            <a:r>
              <a:rPr lang="en-US" sz="2000"/>
              <a:t>for contributions to the library E-rate community</a:t>
            </a:r>
            <a:endParaRPr/>
          </a:p>
          <a:p>
            <a:pPr indent="-228600" lvl="0" marL="285750" rtl="0" algn="l">
              <a:lnSpc>
                <a:spcPct val="90000"/>
              </a:lnSpc>
              <a:spcBef>
                <a:spcPts val="1000"/>
              </a:spcBef>
              <a:spcAft>
                <a:spcPts val="0"/>
              </a:spcAft>
              <a:buClr>
                <a:schemeClr val="dk1"/>
              </a:buClr>
              <a:buSzPts val="2000"/>
              <a:buFont typeface="Arial"/>
              <a:buChar char="•"/>
            </a:pPr>
            <a:r>
              <a:rPr lang="en-US" sz="2000"/>
              <a:t>Not a lawyer, not FCC staff, not USAC – official guidance on E-rate comes only from the FCC and USAC.</a:t>
            </a:r>
            <a:endParaRPr/>
          </a:p>
        </p:txBody>
      </p:sp>
      <p:pic>
        <p:nvPicPr>
          <p:cNvPr descr="May 2024 Library Journal cover. Text: Movers &amp; Shakers 2024. The people shaping the future of libraries.  Includes a selection of five group photos." id="804" name="Google Shape;804;g2efc1a05338_1_313"/>
          <p:cNvPicPr preferRelativeResize="0"/>
          <p:nvPr/>
        </p:nvPicPr>
        <p:blipFill rotWithShape="1">
          <a:blip r:embed="rId3">
            <a:alphaModFix/>
          </a:blip>
          <a:srcRect b="0" l="1368" r="1562" t="0"/>
          <a:stretch/>
        </p:blipFill>
        <p:spPr>
          <a:xfrm>
            <a:off x="7199440" y="10"/>
            <a:ext cx="4992560" cy="68579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8" name="Shape 808"/>
        <p:cNvGrpSpPr/>
        <p:nvPr/>
      </p:nvGrpSpPr>
      <p:grpSpPr>
        <a:xfrm>
          <a:off x="0" y="0"/>
          <a:ext cx="0" cy="0"/>
          <a:chOff x="0" y="0"/>
          <a:chExt cx="0" cy="0"/>
        </a:xfrm>
      </p:grpSpPr>
      <p:sp>
        <p:nvSpPr>
          <p:cNvPr id="809" name="Google Shape;809;g2efc1a05338_1_3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0" name="Google Shape;810;g2efc1a05338_1_321"/>
          <p:cNvSpPr/>
          <p:nvPr/>
        </p:nvSpPr>
        <p:spPr>
          <a:xfrm flipH="1">
            <a:off x="0" y="0"/>
            <a:ext cx="12192000" cy="1575900"/>
          </a:xfrm>
          <a:prstGeom prst="rect">
            <a:avLst/>
          </a:prstGeom>
          <a:gradFill>
            <a:gsLst>
              <a:gs pos="0">
                <a:srgbClr val="000000">
                  <a:alpha val="95686"/>
                </a:srgbClr>
              </a:gs>
              <a:gs pos="100000">
                <a:srgbClr val="2F5496"/>
              </a:gs>
            </a:gsLst>
            <a:lin ang="84001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1" name="Google Shape;811;g2efc1a05338_1_321"/>
          <p:cNvSpPr/>
          <p:nvPr/>
        </p:nvSpPr>
        <p:spPr>
          <a:xfrm flipH="1" rot="10800000">
            <a:off x="8128857" y="-88"/>
            <a:ext cx="4063200" cy="1576500"/>
          </a:xfrm>
          <a:prstGeom prst="rect">
            <a:avLst/>
          </a:prstGeom>
          <a:gradFill>
            <a:gsLst>
              <a:gs pos="0">
                <a:srgbClr val="1F3864">
                  <a:alpha val="67843"/>
                </a:srgbClr>
              </a:gs>
              <a:gs pos="19000">
                <a:srgbClr val="1F3864">
                  <a:alpha val="67843"/>
                </a:srgbClr>
              </a:gs>
              <a:gs pos="100000">
                <a:srgbClr val="4472C4">
                  <a:alpha val="78823"/>
                </a:srgbClr>
              </a:gs>
            </a:gsLst>
            <a:lin ang="1920016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2" name="Google Shape;812;g2efc1a05338_1_321"/>
          <p:cNvSpPr/>
          <p:nvPr/>
        </p:nvSpPr>
        <p:spPr>
          <a:xfrm rot="5400000">
            <a:off x="5307751" y="-5307750"/>
            <a:ext cx="1576500" cy="12192000"/>
          </a:xfrm>
          <a:prstGeom prst="rect">
            <a:avLst/>
          </a:prstGeom>
          <a:gradFill>
            <a:gsLst>
              <a:gs pos="0">
                <a:srgbClr val="4472C4">
                  <a:alpha val="0"/>
                </a:srgbClr>
              </a:gs>
              <a:gs pos="23000">
                <a:srgbClr val="4472C4">
                  <a:alpha val="0"/>
                </a:srgbClr>
              </a:gs>
              <a:gs pos="99000">
                <a:srgbClr val="000000">
                  <a:alpha val="73725"/>
                </a:srgbClr>
              </a:gs>
              <a:gs pos="100000">
                <a:srgbClr val="000000">
                  <a:alpha val="73725"/>
                </a:srgbClr>
              </a:gs>
            </a:gsLst>
            <a:lin ang="203999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13" name="Google Shape;813;g2efc1a05338_1_321"/>
          <p:cNvSpPr txBox="1"/>
          <p:nvPr>
            <p:ph type="title"/>
          </p:nvPr>
        </p:nvSpPr>
        <p:spPr>
          <a:xfrm>
            <a:off x="1371597" y="348865"/>
            <a:ext cx="10044000" cy="877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b="1" lang="en-US" sz="4000">
                <a:solidFill>
                  <a:srgbClr val="FFFFFF"/>
                </a:solidFill>
              </a:rPr>
              <a:t>LEARN WITHOUT LIMITS INITIATIVE</a:t>
            </a:r>
            <a:endParaRPr/>
          </a:p>
        </p:txBody>
      </p:sp>
      <p:grpSp>
        <p:nvGrpSpPr>
          <p:cNvPr id="814" name="Google Shape;814;g2efc1a05338_1_321"/>
          <p:cNvGrpSpPr/>
          <p:nvPr/>
        </p:nvGrpSpPr>
        <p:grpSpPr>
          <a:xfrm>
            <a:off x="644056" y="2114626"/>
            <a:ext cx="10927828" cy="4188713"/>
            <a:chOff x="0" y="2047"/>
            <a:chExt cx="10927828" cy="4188713"/>
          </a:xfrm>
        </p:grpSpPr>
        <p:sp>
          <p:nvSpPr>
            <p:cNvPr id="815" name="Google Shape;815;g2efc1a05338_1_321"/>
            <p:cNvSpPr/>
            <p:nvPr/>
          </p:nvSpPr>
          <p:spPr>
            <a:xfrm rot="5400000">
              <a:off x="6890427" y="-2819332"/>
              <a:ext cx="1080900" cy="6993900"/>
            </a:xfrm>
            <a:prstGeom prst="round2SameRect">
              <a:avLst>
                <a:gd fmla="val 16667" name="adj1"/>
                <a:gd fmla="val 0" name="adj2"/>
              </a:avLst>
            </a:prstGeom>
            <a:solidFill>
              <a:srgbClr val="F7D5CB">
                <a:alpha val="89800"/>
              </a:srgbClr>
            </a:solidFill>
            <a:ln cap="flat" cmpd="sng" w="12700">
              <a:solidFill>
                <a:srgbClr val="F7D5CB">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2efc1a05338_1_321"/>
            <p:cNvSpPr txBox="1"/>
            <p:nvPr/>
          </p:nvSpPr>
          <p:spPr>
            <a:xfrm>
              <a:off x="3934018" y="189935"/>
              <a:ext cx="6941100" cy="975300"/>
            </a:xfrm>
            <a:prstGeom prst="rect">
              <a:avLst/>
            </a:prstGeom>
            <a:noFill/>
            <a:ln>
              <a:noFill/>
            </a:ln>
          </p:spPr>
          <p:txBody>
            <a:bodyPr anchorCtr="0" anchor="ctr" bIns="40000" lIns="80000" spcFirstLastPara="1" rIns="80000" wrap="square" tIns="40000">
              <a:noAutofit/>
            </a:bodyPr>
            <a:lstStyle/>
            <a:p>
              <a:pPr indent="-228600" lvl="1" marL="228600" marR="0" rtl="0" algn="l">
                <a:lnSpc>
                  <a:spcPct val="90000"/>
                </a:lnSpc>
                <a:spcBef>
                  <a:spcPts val="0"/>
                </a:spcBef>
                <a:spcAft>
                  <a:spcPts val="0"/>
                </a:spcAft>
                <a:buClr>
                  <a:schemeClr val="dk1"/>
                </a:buClr>
                <a:buSzPts val="2100"/>
                <a:buFont typeface="Calibri"/>
                <a:buChar char="•"/>
              </a:pPr>
              <a:r>
                <a:rPr b="0" i="0" lang="en-US" sz="2100" u="none" cap="none" strike="noStrike">
                  <a:solidFill>
                    <a:schemeClr val="dk1"/>
                  </a:solidFill>
                  <a:latin typeface="Calibri"/>
                  <a:ea typeface="Calibri"/>
                  <a:cs typeface="Calibri"/>
                  <a:sym typeface="Calibri"/>
                </a:rPr>
                <a:t>Adopted in October 2023, went into effect for E-rate Funding Year 2024 (July 1, 2024, to June 30, 2025)</a:t>
              </a:r>
              <a:endParaRPr/>
            </a:p>
          </p:txBody>
        </p:sp>
        <p:sp>
          <p:nvSpPr>
            <p:cNvPr id="817" name="Google Shape;817;g2efc1a05338_1_321"/>
            <p:cNvSpPr/>
            <p:nvPr/>
          </p:nvSpPr>
          <p:spPr>
            <a:xfrm>
              <a:off x="0" y="2047"/>
              <a:ext cx="3933900" cy="135120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g2efc1a05338_1_321"/>
            <p:cNvSpPr txBox="1"/>
            <p:nvPr/>
          </p:nvSpPr>
          <p:spPr>
            <a:xfrm>
              <a:off x="65960" y="68007"/>
              <a:ext cx="3802200" cy="1219200"/>
            </a:xfrm>
            <a:prstGeom prst="rect">
              <a:avLst/>
            </a:prstGeom>
            <a:noFill/>
            <a:ln>
              <a:noFill/>
            </a:ln>
          </p:spPr>
          <p:txBody>
            <a:bodyPr anchorCtr="0" anchor="ctr" bIns="68575" lIns="137150" spcFirstLastPara="1" rIns="137150" wrap="square" tIns="68575">
              <a:noAutofit/>
            </a:bodyPr>
            <a:lstStyle/>
            <a:p>
              <a:pPr indent="0" lvl="0" marL="0" marR="0" rtl="0" algn="ctr">
                <a:lnSpc>
                  <a:spcPct val="90000"/>
                </a:lnSpc>
                <a:spcBef>
                  <a:spcPts val="0"/>
                </a:spcBef>
                <a:spcAft>
                  <a:spcPts val="0"/>
                </a:spcAft>
                <a:buClr>
                  <a:schemeClr val="dk1"/>
                </a:buClr>
                <a:buSzPts val="3600"/>
                <a:buFont typeface="Calibri"/>
                <a:buNone/>
              </a:pPr>
              <a:r>
                <a:rPr b="1" i="0" lang="en-US" sz="3600" u="none" cap="none" strike="noStrike">
                  <a:solidFill>
                    <a:schemeClr val="dk1"/>
                  </a:solidFill>
                  <a:latin typeface="Calibri"/>
                  <a:ea typeface="Calibri"/>
                  <a:cs typeface="Calibri"/>
                  <a:sym typeface="Calibri"/>
                </a:rPr>
                <a:t>Wi-Fi on School Buses</a:t>
              </a:r>
              <a:endParaRPr/>
            </a:p>
          </p:txBody>
        </p:sp>
        <p:sp>
          <p:nvSpPr>
            <p:cNvPr id="819" name="Google Shape;819;g2efc1a05338_1_321"/>
            <p:cNvSpPr/>
            <p:nvPr/>
          </p:nvSpPr>
          <p:spPr>
            <a:xfrm rot="5400000">
              <a:off x="6890427" y="-1400575"/>
              <a:ext cx="1080900" cy="6993900"/>
            </a:xfrm>
            <a:prstGeom prst="round2SameRect">
              <a:avLst>
                <a:gd fmla="val 16667" name="adj1"/>
                <a:gd fmla="val 0" name="adj2"/>
              </a:avLst>
            </a:prstGeom>
            <a:solidFill>
              <a:srgbClr val="DDEAF6">
                <a:alpha val="89800"/>
              </a:srgbClr>
            </a:solidFill>
            <a:ln cap="flat" cmpd="sng" w="12700">
              <a:solidFill>
                <a:srgbClr val="E0E0E0">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2efc1a05338_1_321"/>
            <p:cNvSpPr txBox="1"/>
            <p:nvPr/>
          </p:nvSpPr>
          <p:spPr>
            <a:xfrm>
              <a:off x="3934018" y="1608692"/>
              <a:ext cx="6941100" cy="975300"/>
            </a:xfrm>
            <a:prstGeom prst="rect">
              <a:avLst/>
            </a:prstGeom>
            <a:noFill/>
            <a:ln>
              <a:noFill/>
            </a:ln>
          </p:spPr>
          <p:txBody>
            <a:bodyPr anchorCtr="0" anchor="ctr" bIns="40000" lIns="80000" spcFirstLastPara="1" rIns="80000" wrap="square" tIns="40000">
              <a:noAutofit/>
            </a:bodyPr>
            <a:lstStyle/>
            <a:p>
              <a:pPr indent="-228600" lvl="1" marL="228600" marR="0" rtl="0" algn="l">
                <a:lnSpc>
                  <a:spcPct val="90000"/>
                </a:lnSpc>
                <a:spcBef>
                  <a:spcPts val="0"/>
                </a:spcBef>
                <a:spcAft>
                  <a:spcPts val="0"/>
                </a:spcAft>
                <a:buClr>
                  <a:schemeClr val="dk1"/>
                </a:buClr>
                <a:buSzPts val="2100"/>
                <a:buFont typeface="Calibri"/>
                <a:buChar char="•"/>
              </a:pPr>
              <a:r>
                <a:rPr b="0" i="0" lang="en-US" sz="2100" u="none" cap="none" strike="noStrike">
                  <a:solidFill>
                    <a:schemeClr val="dk1"/>
                  </a:solidFill>
                  <a:latin typeface="Calibri"/>
                  <a:ea typeface="Calibri"/>
                  <a:cs typeface="Calibri"/>
                  <a:sym typeface="Calibri"/>
                </a:rPr>
                <a:t>Adopted in June 2024, will launch in Fall 2024; under the Universal Service Program umbrella but separate from E-rate. 3-year pilot, $200 million overall.</a:t>
              </a:r>
              <a:endParaRPr/>
            </a:p>
          </p:txBody>
        </p:sp>
        <p:sp>
          <p:nvSpPr>
            <p:cNvPr id="821" name="Google Shape;821;g2efc1a05338_1_321"/>
            <p:cNvSpPr/>
            <p:nvPr/>
          </p:nvSpPr>
          <p:spPr>
            <a:xfrm>
              <a:off x="0" y="1420804"/>
              <a:ext cx="3933900" cy="1351200"/>
            </a:xfrm>
            <a:prstGeom prst="roundRect">
              <a:avLst>
                <a:gd fmla="val 16667" name="adj"/>
              </a:avLst>
            </a:prstGeom>
            <a:solidFill>
              <a:srgbClr val="BBD6EE"/>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g2efc1a05338_1_321"/>
            <p:cNvSpPr txBox="1"/>
            <p:nvPr/>
          </p:nvSpPr>
          <p:spPr>
            <a:xfrm>
              <a:off x="65960" y="1486764"/>
              <a:ext cx="3802200" cy="1219200"/>
            </a:xfrm>
            <a:prstGeom prst="rect">
              <a:avLst/>
            </a:prstGeom>
            <a:noFill/>
            <a:ln>
              <a:noFill/>
            </a:ln>
          </p:spPr>
          <p:txBody>
            <a:bodyPr anchorCtr="0" anchor="ctr" bIns="68575" lIns="137150" spcFirstLastPara="1" rIns="137150" wrap="square" tIns="68575">
              <a:noAutofit/>
            </a:bodyPr>
            <a:lstStyle/>
            <a:p>
              <a:pPr indent="0" lvl="0" marL="0" marR="0" rtl="0" algn="ctr">
                <a:lnSpc>
                  <a:spcPct val="90000"/>
                </a:lnSpc>
                <a:spcBef>
                  <a:spcPts val="0"/>
                </a:spcBef>
                <a:spcAft>
                  <a:spcPts val="0"/>
                </a:spcAft>
                <a:buClr>
                  <a:schemeClr val="dk1"/>
                </a:buClr>
                <a:buSzPts val="3600"/>
                <a:buFont typeface="Calibri"/>
                <a:buNone/>
              </a:pPr>
              <a:r>
                <a:rPr b="1" i="0" lang="en-US" sz="3600" u="none" cap="none" strike="noStrike">
                  <a:solidFill>
                    <a:schemeClr val="dk1"/>
                  </a:solidFill>
                  <a:latin typeface="Calibri"/>
                  <a:ea typeface="Calibri"/>
                  <a:cs typeface="Calibri"/>
                  <a:sym typeface="Calibri"/>
                </a:rPr>
                <a:t>Cybersecurity Pilot Program</a:t>
              </a:r>
              <a:endParaRPr/>
            </a:p>
          </p:txBody>
        </p:sp>
        <p:sp>
          <p:nvSpPr>
            <p:cNvPr id="823" name="Google Shape;823;g2efc1a05338_1_321"/>
            <p:cNvSpPr/>
            <p:nvPr/>
          </p:nvSpPr>
          <p:spPr>
            <a:xfrm rot="5400000">
              <a:off x="6890427" y="18179"/>
              <a:ext cx="1080900" cy="6993900"/>
            </a:xfrm>
            <a:prstGeom prst="round2SameRect">
              <a:avLst>
                <a:gd fmla="val 16667" name="adj1"/>
                <a:gd fmla="val 0" name="adj2"/>
              </a:avLst>
            </a:prstGeom>
            <a:solidFill>
              <a:srgbClr val="FFE8CA">
                <a:alpha val="89800"/>
              </a:srgbClr>
            </a:solidFill>
            <a:ln cap="flat" cmpd="sng" w="12700">
              <a:solidFill>
                <a:srgbClr val="FFE8CA">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g2efc1a05338_1_321"/>
            <p:cNvSpPr txBox="1"/>
            <p:nvPr/>
          </p:nvSpPr>
          <p:spPr>
            <a:xfrm>
              <a:off x="3934018" y="3027447"/>
              <a:ext cx="6941100" cy="975300"/>
            </a:xfrm>
            <a:prstGeom prst="rect">
              <a:avLst/>
            </a:prstGeom>
            <a:noFill/>
            <a:ln>
              <a:noFill/>
            </a:ln>
          </p:spPr>
          <p:txBody>
            <a:bodyPr anchorCtr="0" anchor="ctr" bIns="40000" lIns="80000" spcFirstLastPara="1" rIns="80000" wrap="square" tIns="40000">
              <a:noAutofit/>
            </a:bodyPr>
            <a:lstStyle/>
            <a:p>
              <a:pPr indent="-228600" lvl="1" marL="228600" marR="0" rtl="0" algn="l">
                <a:lnSpc>
                  <a:spcPct val="90000"/>
                </a:lnSpc>
                <a:spcBef>
                  <a:spcPts val="0"/>
                </a:spcBef>
                <a:spcAft>
                  <a:spcPts val="0"/>
                </a:spcAft>
                <a:buClr>
                  <a:schemeClr val="dk1"/>
                </a:buClr>
                <a:buSzPts val="2100"/>
                <a:buFont typeface="Calibri"/>
                <a:buChar char="•"/>
              </a:pPr>
              <a:r>
                <a:rPr b="0" i="0" lang="en-US" sz="2100" u="none" cap="none" strike="noStrike">
                  <a:solidFill>
                    <a:schemeClr val="dk1"/>
                  </a:solidFill>
                  <a:latin typeface="Calibri"/>
                  <a:ea typeface="Calibri"/>
                  <a:cs typeface="Calibri"/>
                  <a:sym typeface="Calibri"/>
                </a:rPr>
                <a:t>Adopted in July 2024, will go into effect for E-rate Funding Year 2025 (July 1, 2025, to June 30, 2026)</a:t>
              </a:r>
              <a:endParaRPr/>
            </a:p>
          </p:txBody>
        </p:sp>
        <p:sp>
          <p:nvSpPr>
            <p:cNvPr id="825" name="Google Shape;825;g2efc1a05338_1_321"/>
            <p:cNvSpPr/>
            <p:nvPr/>
          </p:nvSpPr>
          <p:spPr>
            <a:xfrm>
              <a:off x="0" y="2839560"/>
              <a:ext cx="3933900" cy="135120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2efc1a05338_1_321"/>
            <p:cNvSpPr txBox="1"/>
            <p:nvPr/>
          </p:nvSpPr>
          <p:spPr>
            <a:xfrm>
              <a:off x="65960" y="2905520"/>
              <a:ext cx="3802200" cy="1219200"/>
            </a:xfrm>
            <a:prstGeom prst="rect">
              <a:avLst/>
            </a:prstGeom>
            <a:noFill/>
            <a:ln>
              <a:noFill/>
            </a:ln>
          </p:spPr>
          <p:txBody>
            <a:bodyPr anchorCtr="0" anchor="ctr" bIns="68575" lIns="137150" spcFirstLastPara="1" rIns="137150" wrap="square" tIns="68575">
              <a:noAutofit/>
            </a:bodyPr>
            <a:lstStyle/>
            <a:p>
              <a:pPr indent="0" lvl="0" marL="0" marR="0" rtl="0" algn="ctr">
                <a:lnSpc>
                  <a:spcPct val="90000"/>
                </a:lnSpc>
                <a:spcBef>
                  <a:spcPts val="0"/>
                </a:spcBef>
                <a:spcAft>
                  <a:spcPts val="0"/>
                </a:spcAft>
                <a:buClr>
                  <a:schemeClr val="dk1"/>
                </a:buClr>
                <a:buSzPts val="3600"/>
                <a:buFont typeface="Calibri"/>
                <a:buNone/>
              </a:pPr>
              <a:r>
                <a:rPr b="1" i="0" lang="en-US" sz="3600" u="none" cap="none" strike="noStrike">
                  <a:solidFill>
                    <a:schemeClr val="dk1"/>
                  </a:solidFill>
                  <a:latin typeface="Calibri"/>
                  <a:ea typeface="Calibri"/>
                  <a:cs typeface="Calibri"/>
                  <a:sym typeface="Calibri"/>
                </a:rPr>
                <a:t>Hotspot Lending</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2"/>
          <p:cNvSpPr txBox="1"/>
          <p:nvPr/>
        </p:nvSpPr>
        <p:spPr>
          <a:xfrm>
            <a:off x="2254250" y="1"/>
            <a:ext cx="7683500" cy="10156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FFFFFF"/>
                </a:solidFill>
                <a:latin typeface="Calibri"/>
                <a:ea typeface="Calibri"/>
                <a:cs typeface="Calibri"/>
                <a:sym typeface="Calibri"/>
              </a:rPr>
              <a:t>SOCIAL MEDIA</a:t>
            </a:r>
            <a:endParaRPr b="0" i="0" sz="1400" u="none" cap="none" strike="noStrike">
              <a:solidFill>
                <a:srgbClr val="000000"/>
              </a:solidFill>
              <a:latin typeface="Arial"/>
              <a:ea typeface="Arial"/>
              <a:cs typeface="Arial"/>
              <a:sym typeface="Arial"/>
            </a:endParaRPr>
          </a:p>
        </p:txBody>
      </p:sp>
      <p:sp>
        <p:nvSpPr>
          <p:cNvPr id="572" name="Google Shape;572;p2"/>
          <p:cNvSpPr txBox="1"/>
          <p:nvPr/>
        </p:nvSpPr>
        <p:spPr>
          <a:xfrm>
            <a:off x="2032001" y="2618330"/>
            <a:ext cx="8360833" cy="171418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Open Sans"/>
                <a:ea typeface="Open Sans"/>
                <a:cs typeface="Open Sans"/>
                <a:sym typeface="Open Sans"/>
              </a:rPr>
              <a:t>Follow us</a:t>
            </a:r>
            <a:r>
              <a:rPr b="0" i="0" lang="en-US" sz="3600" u="none" cap="none" strike="noStrike">
                <a:solidFill>
                  <a:srgbClr val="589DEE"/>
                </a:solidFill>
                <a:latin typeface="Open Sans"/>
                <a:ea typeface="Open Sans"/>
                <a:cs typeface="Open Sans"/>
                <a:sym typeface="Open Sans"/>
              </a:rPr>
              <a:t> </a:t>
            </a:r>
            <a:r>
              <a:rPr b="0" i="0" lang="en-US" sz="3600" u="none" cap="none" strike="noStrike">
                <a:solidFill>
                  <a:srgbClr val="2B61AC"/>
                </a:solidFill>
                <a:latin typeface="Calibri"/>
                <a:ea typeface="Calibri"/>
                <a:cs typeface="Calibri"/>
                <a:sym typeface="Calibri"/>
              </a:rPr>
              <a:t>@</a:t>
            </a:r>
            <a:r>
              <a:rPr b="0" i="0" lang="en-US" sz="3600" u="none" cap="none" strike="noStrike">
                <a:solidFill>
                  <a:srgbClr val="2B61AC"/>
                </a:solidFill>
                <a:latin typeface="Open Sans"/>
                <a:ea typeface="Open Sans"/>
                <a:cs typeface="Open Sans"/>
                <a:sym typeface="Open Sans"/>
              </a:rPr>
              <a:t>SHLBCoalition</a:t>
            </a:r>
            <a:endParaRPr b="0" i="0" sz="3600" u="none" cap="none" strike="noStrike">
              <a:solidFill>
                <a:srgbClr val="2B61AC"/>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3200"/>
              <a:buFont typeface="Arial"/>
              <a:buNone/>
            </a:pPr>
            <a:r>
              <a:t/>
            </a:r>
            <a:endParaRPr b="0" i="1" sz="3200" u="none" cap="none" strike="noStrike">
              <a:solidFill>
                <a:srgbClr val="589DEE"/>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Open Sans"/>
                <a:ea typeface="Open Sans"/>
                <a:cs typeface="Open Sans"/>
                <a:sym typeface="Open Sans"/>
              </a:rPr>
              <a:t>Join the conversation with </a:t>
            </a:r>
            <a:r>
              <a:rPr b="0" i="1" lang="en-US" sz="2800" u="none" cap="none" strike="noStrike">
                <a:solidFill>
                  <a:srgbClr val="2B61AC"/>
                </a:solidFill>
                <a:latin typeface="Open Sans"/>
                <a:ea typeface="Open Sans"/>
                <a:cs typeface="Open Sans"/>
                <a:sym typeface="Open Sans"/>
              </a:rPr>
              <a:t>#SHLBWebinars</a:t>
            </a:r>
            <a:endParaRPr b="0" i="1" sz="2800" u="none" cap="none" strike="noStrike">
              <a:solidFill>
                <a:srgbClr val="2B61AC"/>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0" name="Shape 830"/>
        <p:cNvGrpSpPr/>
        <p:nvPr/>
      </p:nvGrpSpPr>
      <p:grpSpPr>
        <a:xfrm>
          <a:off x="0" y="0"/>
          <a:ext cx="0" cy="0"/>
          <a:chOff x="0" y="0"/>
          <a:chExt cx="0" cy="0"/>
        </a:xfrm>
      </p:grpSpPr>
      <p:sp>
        <p:nvSpPr>
          <p:cNvPr id="831" name="Google Shape;831;g2efc1a05338_1_342"/>
          <p:cNvSpPr/>
          <p:nvPr/>
        </p:nvSpPr>
        <p:spPr>
          <a:xfrm>
            <a:off x="3048"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2" name="Google Shape;832;g2efc1a05338_1_342"/>
          <p:cNvSpPr/>
          <p:nvPr/>
        </p:nvSpPr>
        <p:spPr>
          <a:xfrm>
            <a:off x="1" y="0"/>
            <a:ext cx="4167271"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3" name="Google Shape;833;g2efc1a05338_1_342"/>
          <p:cNvSpPr txBox="1"/>
          <p:nvPr>
            <p:ph type="title"/>
          </p:nvPr>
        </p:nvSpPr>
        <p:spPr>
          <a:xfrm>
            <a:off x="686834" y="1153572"/>
            <a:ext cx="3200400" cy="4461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b="1" lang="en-US">
                <a:solidFill>
                  <a:srgbClr val="FFFFFF"/>
                </a:solidFill>
              </a:rPr>
              <a:t>WHY ADD HOTSPOTS TO E-RATE?</a:t>
            </a:r>
            <a:endParaRPr/>
          </a:p>
        </p:txBody>
      </p:sp>
      <p:sp>
        <p:nvSpPr>
          <p:cNvPr id="834" name="Google Shape;834;g2efc1a05338_1_342"/>
          <p:cNvSpPr/>
          <p:nvPr/>
        </p:nvSpPr>
        <p:spPr>
          <a:xfrm flipH="1" rot="10800000">
            <a:off x="7550402" y="2455612"/>
            <a:ext cx="4083300" cy="4083300"/>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835" name="Google Shape;835;g2efc1a05338_1_342"/>
          <p:cNvSpPr txBox="1"/>
          <p:nvPr>
            <p:ph idx="1" type="body"/>
          </p:nvPr>
        </p:nvSpPr>
        <p:spPr>
          <a:xfrm>
            <a:off x="4447308" y="591344"/>
            <a:ext cx="6906600" cy="558570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End of Emergency Connectivity Fund (June 30, 2024) – Congress did not renew this tax-funded program for hotspot &amp; laptop/tablet lending</a:t>
            </a:r>
            <a:endParaRPr/>
          </a:p>
          <a:p>
            <a:pPr indent="-228600" lvl="1" marL="685800" rtl="0" algn="l">
              <a:lnSpc>
                <a:spcPct val="90000"/>
              </a:lnSpc>
              <a:spcBef>
                <a:spcPts val="500"/>
              </a:spcBef>
              <a:spcAft>
                <a:spcPts val="0"/>
              </a:spcAft>
              <a:buClr>
                <a:schemeClr val="dk1"/>
              </a:buClr>
              <a:buSzPts val="2400"/>
              <a:buChar char="•"/>
            </a:pPr>
            <a:r>
              <a:rPr lang="en-US"/>
              <a:t>1,100 libraries or consortia containing libraries from all 50 states participated</a:t>
            </a:r>
            <a:endParaRPr/>
          </a:p>
          <a:p>
            <a:pPr indent="-228600" lvl="0" marL="228600" rtl="0" algn="l">
              <a:lnSpc>
                <a:spcPct val="90000"/>
              </a:lnSpc>
              <a:spcBef>
                <a:spcPts val="1000"/>
              </a:spcBef>
              <a:spcAft>
                <a:spcPts val="0"/>
              </a:spcAft>
              <a:buClr>
                <a:schemeClr val="dk1"/>
              </a:buClr>
              <a:buSzPts val="2800"/>
              <a:buChar char="•"/>
            </a:pPr>
            <a:r>
              <a:rPr lang="en-US"/>
              <a:t>End of the Affordable Connectivity Program – 23 million households were connected to the internet by this tax-funded program which ended June 1, 2024</a:t>
            </a:r>
            <a:endParaRPr/>
          </a:p>
          <a:p>
            <a:pPr indent="-228600" lvl="0" marL="228600" rtl="0" algn="l">
              <a:lnSpc>
                <a:spcPct val="90000"/>
              </a:lnSpc>
              <a:spcBef>
                <a:spcPts val="1000"/>
              </a:spcBef>
              <a:spcAft>
                <a:spcPts val="0"/>
              </a:spcAft>
              <a:buClr>
                <a:schemeClr val="dk1"/>
              </a:buClr>
              <a:buSzPts val="2800"/>
              <a:buChar char="•"/>
            </a:pPr>
            <a:r>
              <a:rPr lang="en-US"/>
              <a:t>46.9% of libraries nationwide lend hotspots according to ALA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0" name="Shape 840"/>
        <p:cNvGrpSpPr/>
        <p:nvPr/>
      </p:nvGrpSpPr>
      <p:grpSpPr>
        <a:xfrm>
          <a:off x="0" y="0"/>
          <a:ext cx="0" cy="0"/>
          <a:chOff x="0" y="0"/>
          <a:chExt cx="0" cy="0"/>
        </a:xfrm>
      </p:grpSpPr>
      <p:sp>
        <p:nvSpPr>
          <p:cNvPr id="841" name="Google Shape;841;g2efc1a05338_1_35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2" name="Google Shape;842;g2efc1a05338_1_350"/>
          <p:cNvSpPr/>
          <p:nvPr/>
        </p:nvSpPr>
        <p:spPr>
          <a:xfrm flipH="1">
            <a:off x="8576660" y="3335867"/>
            <a:ext cx="3291900" cy="32004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3" name="Google Shape;843;g2efc1a05338_1_350"/>
          <p:cNvSpPr/>
          <p:nvPr/>
        </p:nvSpPr>
        <p:spPr>
          <a:xfrm>
            <a:off x="641774" y="623275"/>
            <a:ext cx="10905000" cy="5607900"/>
          </a:xfrm>
          <a:prstGeom prst="rect">
            <a:avLst/>
          </a:prstGeom>
          <a:no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4" name="Google Shape;844;g2efc1a05338_1_350"/>
          <p:cNvSpPr txBox="1"/>
          <p:nvPr>
            <p:ph type="title"/>
          </p:nvPr>
        </p:nvSpPr>
        <p:spPr>
          <a:xfrm>
            <a:off x="1285240" y="1050595"/>
            <a:ext cx="9966000" cy="161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a:solidFill>
                  <a:schemeClr val="dk1"/>
                </a:solidFill>
                <a:latin typeface="Calibri"/>
                <a:ea typeface="Calibri"/>
                <a:cs typeface="Calibri"/>
                <a:sym typeface="Calibri"/>
              </a:rPr>
              <a:t>FINAL HOTSPOT ORDER</a:t>
            </a:r>
            <a:endParaRPr/>
          </a:p>
        </p:txBody>
      </p:sp>
      <p:sp>
        <p:nvSpPr>
          <p:cNvPr id="845" name="Google Shape;845;g2efc1a05338_1_350"/>
          <p:cNvSpPr txBox="1"/>
          <p:nvPr>
            <p:ph idx="1" type="body"/>
          </p:nvPr>
        </p:nvSpPr>
        <p:spPr>
          <a:xfrm>
            <a:off x="1285240" y="2969469"/>
            <a:ext cx="8074800" cy="280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Font typeface="Arial"/>
              <a:buChar char="•"/>
            </a:pPr>
            <a:r>
              <a:rPr lang="en-US">
                <a:solidFill>
                  <a:schemeClr val="dk1"/>
                </a:solidFill>
                <a:latin typeface="Calibri"/>
                <a:ea typeface="Calibri"/>
                <a:cs typeface="Calibri"/>
                <a:sym typeface="Calibri"/>
              </a:rPr>
              <a:t>Final Rules were </a:t>
            </a:r>
            <a:r>
              <a:rPr lang="en-US" u="sng">
                <a:solidFill>
                  <a:schemeClr val="dk1"/>
                </a:solidFill>
                <a:latin typeface="Calibri"/>
                <a:ea typeface="Calibri"/>
                <a:cs typeface="Calibri"/>
                <a:sym typeface="Calibri"/>
                <a:hlinkClick r:id="rId3">
                  <a:extLst>
                    <a:ext uri="{A12FA001-AC4F-418D-AE19-62706E023703}">
                      <ahyp:hlinkClr val="tx"/>
                    </a:ext>
                  </a:extLst>
                </a:hlinkClick>
              </a:rPr>
              <a:t>adopted on July 18, 2024</a:t>
            </a:r>
            <a:r>
              <a:rPr lang="en-US">
                <a:solidFill>
                  <a:schemeClr val="dk1"/>
                </a:solidFill>
                <a:latin typeface="Calibri"/>
                <a:ea typeface="Calibri"/>
                <a:cs typeface="Calibri"/>
                <a:sym typeface="Calibri"/>
              </a:rPr>
              <a:t>, at the FCC Open Commission Meeting.  </a:t>
            </a:r>
            <a:endParaRPr/>
          </a:p>
          <a:p>
            <a:pPr indent="0" lvl="0" marL="0" rtl="0" algn="l">
              <a:lnSpc>
                <a:spcPct val="90000"/>
              </a:lnSpc>
              <a:spcBef>
                <a:spcPts val="1000"/>
              </a:spcBef>
              <a:spcAft>
                <a:spcPts val="0"/>
              </a:spcAft>
              <a:buClr>
                <a:schemeClr val="dk1"/>
              </a:buClr>
              <a:buSzPts val="2400"/>
              <a:buFont typeface="Arial"/>
              <a:buChar char="•"/>
            </a:pPr>
            <a:r>
              <a:rPr lang="en-US">
                <a:solidFill>
                  <a:schemeClr val="dk1"/>
                </a:solidFill>
                <a:latin typeface="Calibri"/>
                <a:ea typeface="Calibri"/>
                <a:cs typeface="Calibri"/>
                <a:sym typeface="Calibri"/>
              </a:rPr>
              <a:t>Final Report &amp; Order and Further Notice of Proposed Rulemaking was released on July 29, 2024 (</a:t>
            </a:r>
            <a:r>
              <a:rPr lang="en-US" u="sng">
                <a:solidFill>
                  <a:schemeClr val="dk1"/>
                </a:solidFill>
                <a:latin typeface="Calibri"/>
                <a:ea typeface="Calibri"/>
                <a:cs typeface="Calibri"/>
                <a:sym typeface="Calibri"/>
                <a:hlinkClick r:id="rId4">
                  <a:extLst>
                    <a:ext uri="{A12FA001-AC4F-418D-AE19-62706E023703}">
                      <ahyp:hlinkClr val="tx"/>
                    </a:ext>
                  </a:extLst>
                </a:hlinkClick>
              </a:rPr>
              <a:t>FCC-24-76</a:t>
            </a:r>
            <a:r>
              <a:rPr lang="en-US">
                <a:solidFill>
                  <a:schemeClr val="dk1"/>
                </a:solidFill>
                <a:latin typeface="Calibri"/>
                <a:ea typeface="Calibri"/>
                <a:cs typeface="Calibri"/>
                <a:sym typeface="Calibri"/>
              </a:rPr>
              <a:t>). </a:t>
            </a:r>
            <a:endParaRPr/>
          </a:p>
          <a:p>
            <a:pPr indent="0" lvl="0" marL="0" rtl="0" algn="l">
              <a:lnSpc>
                <a:spcPct val="90000"/>
              </a:lnSpc>
              <a:spcBef>
                <a:spcPts val="1000"/>
              </a:spcBef>
              <a:spcAft>
                <a:spcPts val="0"/>
              </a:spcAft>
              <a:buClr>
                <a:schemeClr val="dk1"/>
              </a:buClr>
              <a:buSzPts val="2400"/>
              <a:buFont typeface="Arial"/>
              <a:buChar char="•"/>
            </a:pPr>
            <a:r>
              <a:rPr lang="en-US">
                <a:solidFill>
                  <a:schemeClr val="dk1"/>
                </a:solidFill>
                <a:latin typeface="Calibri"/>
                <a:ea typeface="Calibri"/>
                <a:cs typeface="Calibri"/>
                <a:sym typeface="Calibri"/>
              </a:rPr>
              <a:t>The FCC released a </a:t>
            </a:r>
            <a:r>
              <a:rPr lang="en-US" u="sng">
                <a:solidFill>
                  <a:schemeClr val="dk1"/>
                </a:solidFill>
                <a:latin typeface="Calibri"/>
                <a:ea typeface="Calibri"/>
                <a:cs typeface="Calibri"/>
                <a:sym typeface="Calibri"/>
                <a:hlinkClick r:id="rId5">
                  <a:extLst>
                    <a:ext uri="{A12FA001-AC4F-418D-AE19-62706E023703}">
                      <ahyp:hlinkClr val="tx"/>
                    </a:ext>
                  </a:extLst>
                </a:hlinkClick>
              </a:rPr>
              <a:t>Fact Sheet: Supporting Wi-Fi Hotspots to Connect Students and Library Patrons</a:t>
            </a:r>
            <a:r>
              <a:rPr lang="en-US">
                <a:solidFill>
                  <a:schemeClr val="dk1"/>
                </a:solidFill>
                <a:latin typeface="Calibri"/>
                <a:ea typeface="Calibri"/>
                <a:cs typeface="Calibri"/>
                <a:sym typeface="Calibri"/>
              </a:rPr>
              <a:t> on July 17, 2024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0" name="Shape 850"/>
        <p:cNvGrpSpPr/>
        <p:nvPr/>
      </p:nvGrpSpPr>
      <p:grpSpPr>
        <a:xfrm>
          <a:off x="0" y="0"/>
          <a:ext cx="0" cy="0"/>
          <a:chOff x="0" y="0"/>
          <a:chExt cx="0" cy="0"/>
        </a:xfrm>
      </p:grpSpPr>
      <p:sp>
        <p:nvSpPr>
          <p:cNvPr id="851" name="Google Shape;851;g2efc1a05338_1_359"/>
          <p:cNvSpPr/>
          <p:nvPr/>
        </p:nvSpPr>
        <p:spPr>
          <a:xfrm>
            <a:off x="0" y="0"/>
            <a:ext cx="12192000" cy="68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852" name="Google Shape;852;g2efc1a05338_1_359"/>
          <p:cNvGrpSpPr/>
          <p:nvPr/>
        </p:nvGrpSpPr>
        <p:grpSpPr>
          <a:xfrm>
            <a:off x="82" y="1216597"/>
            <a:ext cx="731548" cy="673456"/>
            <a:chOff x="3940602" y="308034"/>
            <a:chExt cx="2116748" cy="3429000"/>
          </a:xfrm>
        </p:grpSpPr>
        <p:sp>
          <p:nvSpPr>
            <p:cNvPr id="853" name="Google Shape;853;g2efc1a05338_1_359"/>
            <p:cNvSpPr/>
            <p:nvPr/>
          </p:nvSpPr>
          <p:spPr>
            <a:xfrm>
              <a:off x="3940602" y="308034"/>
              <a:ext cx="566700" cy="342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4" name="Google Shape;854;g2efc1a05338_1_359"/>
            <p:cNvSpPr/>
            <p:nvPr/>
          </p:nvSpPr>
          <p:spPr>
            <a:xfrm>
              <a:off x="4715626" y="308034"/>
              <a:ext cx="566700" cy="342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5" name="Google Shape;855;g2efc1a05338_1_359"/>
            <p:cNvSpPr/>
            <p:nvPr/>
          </p:nvSpPr>
          <p:spPr>
            <a:xfrm>
              <a:off x="5490650" y="308034"/>
              <a:ext cx="566700" cy="342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856" name="Google Shape;856;g2efc1a05338_1_359"/>
          <p:cNvSpPr/>
          <p:nvPr/>
        </p:nvSpPr>
        <p:spPr>
          <a:xfrm>
            <a:off x="640079" y="613954"/>
            <a:ext cx="10907400" cy="1894200"/>
          </a:xfrm>
          <a:prstGeom prst="rect">
            <a:avLst/>
          </a:prstGeom>
          <a:solidFill>
            <a:schemeClr val="lt1"/>
          </a:solidFill>
          <a:ln>
            <a:noFill/>
          </a:ln>
          <a:effectLst>
            <a:outerShdw blurRad="139700" rotWithShape="0" algn="t" dir="5400000" dist="127000">
              <a:srgbClr val="000000">
                <a:alpha val="1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7" name="Google Shape;857;g2efc1a05338_1_359"/>
          <p:cNvSpPr txBox="1"/>
          <p:nvPr>
            <p:ph type="title"/>
          </p:nvPr>
        </p:nvSpPr>
        <p:spPr>
          <a:xfrm>
            <a:off x="1043631" y="809898"/>
            <a:ext cx="10173000" cy="1554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b="1" lang="en-US" sz="4800">
                <a:solidFill>
                  <a:schemeClr val="dk1"/>
                </a:solidFill>
                <a:latin typeface="Calibri"/>
                <a:ea typeface="Calibri"/>
                <a:cs typeface="Calibri"/>
                <a:sym typeface="Calibri"/>
              </a:rPr>
              <a:t>Funding Year &amp; Competitive Bidding</a:t>
            </a:r>
            <a:endParaRPr/>
          </a:p>
        </p:txBody>
      </p:sp>
      <p:cxnSp>
        <p:nvCxnSpPr>
          <p:cNvPr id="858" name="Google Shape;858;g2efc1a05338_1_359"/>
          <p:cNvCxnSpPr/>
          <p:nvPr/>
        </p:nvCxnSpPr>
        <p:spPr>
          <a:xfrm rot="10800000">
            <a:off x="838200" y="6485313"/>
            <a:ext cx="10515600" cy="0"/>
          </a:xfrm>
          <a:prstGeom prst="straightConnector1">
            <a:avLst/>
          </a:prstGeom>
          <a:noFill/>
          <a:ln cap="flat" cmpd="sng" w="57150">
            <a:solidFill>
              <a:schemeClr val="accent4"/>
            </a:solidFill>
            <a:prstDash val="solid"/>
            <a:miter lim="800000"/>
            <a:headEnd len="sm" w="sm" type="none"/>
            <a:tailEnd len="sm" w="sm" type="none"/>
          </a:ln>
        </p:spPr>
      </p:cxnSp>
      <p:grpSp>
        <p:nvGrpSpPr>
          <p:cNvPr id="859" name="Google Shape;859;g2efc1a05338_1_359"/>
          <p:cNvGrpSpPr/>
          <p:nvPr/>
        </p:nvGrpSpPr>
        <p:grpSpPr>
          <a:xfrm>
            <a:off x="904602" y="3541652"/>
            <a:ext cx="10378503" cy="2161510"/>
            <a:chOff x="0" y="524133"/>
            <a:chExt cx="10378503" cy="2161510"/>
          </a:xfrm>
        </p:grpSpPr>
        <p:sp>
          <p:nvSpPr>
            <p:cNvPr id="860" name="Google Shape;860;g2efc1a05338_1_359"/>
            <p:cNvSpPr/>
            <p:nvPr/>
          </p:nvSpPr>
          <p:spPr>
            <a:xfrm>
              <a:off x="0" y="524133"/>
              <a:ext cx="2919000" cy="185340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2efc1a05338_1_359"/>
            <p:cNvSpPr/>
            <p:nvPr/>
          </p:nvSpPr>
          <p:spPr>
            <a:xfrm>
              <a:off x="324326" y="832243"/>
              <a:ext cx="2919000" cy="18534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2efc1a05338_1_359"/>
            <p:cNvSpPr txBox="1"/>
            <p:nvPr/>
          </p:nvSpPr>
          <p:spPr>
            <a:xfrm>
              <a:off x="378614" y="886531"/>
              <a:ext cx="2810400" cy="1744800"/>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dk1"/>
                </a:buClr>
                <a:buSzPts val="1900"/>
                <a:buFont typeface="Calibri"/>
                <a:buNone/>
              </a:pPr>
              <a:r>
                <a:rPr b="1" i="0" lang="en-US" sz="1900" u="none" cap="none" strike="noStrike">
                  <a:solidFill>
                    <a:schemeClr val="dk1"/>
                  </a:solidFill>
                  <a:latin typeface="Calibri"/>
                  <a:ea typeface="Calibri"/>
                  <a:cs typeface="Calibri"/>
                  <a:sym typeface="Calibri"/>
                </a:rPr>
                <a:t>Changes to the E-rate Eligible Services List will go into effect for </a:t>
              </a:r>
              <a:r>
                <a:rPr b="1" i="0" lang="en-US" sz="1900" u="none" cap="none" strike="noStrike">
                  <a:solidFill>
                    <a:srgbClr val="C00000"/>
                  </a:solidFill>
                  <a:latin typeface="Calibri"/>
                  <a:ea typeface="Calibri"/>
                  <a:cs typeface="Calibri"/>
                  <a:sym typeface="Calibri"/>
                </a:rPr>
                <a:t>Funding Year 2025</a:t>
              </a:r>
              <a:r>
                <a:rPr b="1" i="0" lang="en-US" sz="1900" u="none" cap="none" strike="noStrike">
                  <a:solidFill>
                    <a:schemeClr val="dk1"/>
                  </a:solidFill>
                  <a:latin typeface="Calibri"/>
                  <a:ea typeface="Calibri"/>
                  <a:cs typeface="Calibri"/>
                  <a:sym typeface="Calibri"/>
                </a:rPr>
                <a:t> </a:t>
              </a:r>
              <a:r>
                <a:rPr b="1" i="0" lang="en-US" sz="1900" u="none" cap="none" strike="noStrike">
                  <a:solidFill>
                    <a:srgbClr val="C00000"/>
                  </a:solidFill>
                  <a:latin typeface="Calibri"/>
                  <a:ea typeface="Calibri"/>
                  <a:cs typeface="Calibri"/>
                  <a:sym typeface="Calibri"/>
                </a:rPr>
                <a:t>(July 1, 2025, to June 30, 2026)</a:t>
              </a:r>
              <a:endParaRPr b="0" i="0" sz="1900" u="none" cap="none" strike="noStrike">
                <a:solidFill>
                  <a:srgbClr val="C00000"/>
                </a:solidFill>
                <a:latin typeface="Calibri"/>
                <a:ea typeface="Calibri"/>
                <a:cs typeface="Calibri"/>
                <a:sym typeface="Calibri"/>
              </a:endParaRPr>
            </a:p>
          </p:txBody>
        </p:sp>
        <p:sp>
          <p:nvSpPr>
            <p:cNvPr id="863" name="Google Shape;863;g2efc1a05338_1_359"/>
            <p:cNvSpPr/>
            <p:nvPr/>
          </p:nvSpPr>
          <p:spPr>
            <a:xfrm>
              <a:off x="3567588" y="524133"/>
              <a:ext cx="2919000" cy="185340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g2efc1a05338_1_359"/>
            <p:cNvSpPr/>
            <p:nvPr/>
          </p:nvSpPr>
          <p:spPr>
            <a:xfrm>
              <a:off x="3891915" y="832243"/>
              <a:ext cx="2919000" cy="18534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2efc1a05338_1_359"/>
            <p:cNvSpPr txBox="1"/>
            <p:nvPr/>
          </p:nvSpPr>
          <p:spPr>
            <a:xfrm>
              <a:off x="3946203" y="886531"/>
              <a:ext cx="2810400" cy="1744800"/>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dk1"/>
                </a:buClr>
                <a:buSzPts val="1900"/>
                <a:buFont typeface="Calibri"/>
                <a:buNone/>
              </a:pPr>
              <a:r>
                <a:rPr b="1" i="0" lang="en-US" sz="1900" u="none" cap="none" strike="noStrike">
                  <a:solidFill>
                    <a:schemeClr val="dk1"/>
                  </a:solidFill>
                  <a:latin typeface="Calibri"/>
                  <a:ea typeface="Calibri"/>
                  <a:cs typeface="Calibri"/>
                  <a:sym typeface="Calibri"/>
                </a:rPr>
                <a:t>Applicants must go through a Form 470 competitive bidding process to request discounts on hotspot lending for off-premises</a:t>
              </a:r>
              <a:endParaRPr b="0" i="0" sz="1900" u="none" cap="none" strike="noStrike">
                <a:solidFill>
                  <a:schemeClr val="dk1"/>
                </a:solidFill>
                <a:latin typeface="Calibri"/>
                <a:ea typeface="Calibri"/>
                <a:cs typeface="Calibri"/>
                <a:sym typeface="Calibri"/>
              </a:endParaRPr>
            </a:p>
          </p:txBody>
        </p:sp>
        <p:sp>
          <p:nvSpPr>
            <p:cNvPr id="866" name="Google Shape;866;g2efc1a05338_1_359"/>
            <p:cNvSpPr/>
            <p:nvPr/>
          </p:nvSpPr>
          <p:spPr>
            <a:xfrm>
              <a:off x="7135177" y="524133"/>
              <a:ext cx="2919000" cy="1853400"/>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g2efc1a05338_1_359"/>
            <p:cNvSpPr/>
            <p:nvPr/>
          </p:nvSpPr>
          <p:spPr>
            <a:xfrm>
              <a:off x="7459503" y="832243"/>
              <a:ext cx="2919000" cy="1853400"/>
            </a:xfrm>
            <a:prstGeom prst="roundRect">
              <a:avLst>
                <a:gd fmla="val 10000" name="adj"/>
              </a:avLst>
            </a:prstGeom>
            <a:solidFill>
              <a:schemeClr val="lt1">
                <a:alpha val="89800"/>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g2efc1a05338_1_359"/>
            <p:cNvSpPr txBox="1"/>
            <p:nvPr/>
          </p:nvSpPr>
          <p:spPr>
            <a:xfrm>
              <a:off x="7513791" y="886531"/>
              <a:ext cx="2810400" cy="1744800"/>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dk1"/>
                </a:buClr>
                <a:buSzPts val="1900"/>
                <a:buFont typeface="Calibri"/>
                <a:buNone/>
              </a:pPr>
              <a:r>
                <a:rPr b="1" i="0" lang="en-US" sz="1900" u="none" cap="none" strike="noStrike">
                  <a:solidFill>
                    <a:schemeClr val="dk1"/>
                  </a:solidFill>
                  <a:latin typeface="Calibri"/>
                  <a:ea typeface="Calibri"/>
                  <a:cs typeface="Calibri"/>
                  <a:sym typeface="Calibri"/>
                </a:rPr>
                <a:t>The FY 2025 version of the Form 470 has been delayed while USAC updates the form</a:t>
              </a:r>
              <a:endParaRPr b="0" i="0" sz="1900" u="none" cap="none" strike="noStrike">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2" name="Shape 872"/>
        <p:cNvGrpSpPr/>
        <p:nvPr/>
      </p:nvGrpSpPr>
      <p:grpSpPr>
        <a:xfrm>
          <a:off x="0" y="0"/>
          <a:ext cx="0" cy="0"/>
          <a:chOff x="0" y="0"/>
          <a:chExt cx="0" cy="0"/>
        </a:xfrm>
      </p:grpSpPr>
      <p:sp>
        <p:nvSpPr>
          <p:cNvPr id="873" name="Google Shape;873;g2efc1a05338_1_381"/>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4" name="Google Shape;874;g2efc1a05338_1_381"/>
          <p:cNvSpPr txBox="1"/>
          <p:nvPr>
            <p:ph type="title"/>
          </p:nvPr>
        </p:nvSpPr>
        <p:spPr>
          <a:xfrm>
            <a:off x="841248" y="548640"/>
            <a:ext cx="3600900" cy="5431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t>WI-FI DEFINITION</a:t>
            </a:r>
            <a:endParaRPr/>
          </a:p>
        </p:txBody>
      </p:sp>
      <p:sp>
        <p:nvSpPr>
          <p:cNvPr id="875" name="Google Shape;875;g2efc1a05338_1_381"/>
          <p:cNvSpPr/>
          <p:nvPr/>
        </p:nvSpPr>
        <p:spPr>
          <a:xfrm rot="5400000">
            <a:off x="2543983" y="3258715"/>
            <a:ext cx="4480560" cy="18288"/>
          </a:xfrm>
          <a:custGeom>
            <a:rect b="b" l="l" r="r" t="t"/>
            <a:pathLst>
              <a:path extrusionOk="0" fill="none" h="18288" w="448056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extrusionOk="0" h="18288" w="448056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6" name="Google Shape;876;g2efc1a05338_1_381"/>
          <p:cNvSpPr txBox="1"/>
          <p:nvPr>
            <p:ph idx="1" type="body"/>
          </p:nvPr>
        </p:nvSpPr>
        <p:spPr>
          <a:xfrm>
            <a:off x="5126418" y="552091"/>
            <a:ext cx="6224400" cy="543150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b="1" lang="en-US" sz="3200"/>
              <a:t>Wi-Fi </a:t>
            </a:r>
            <a:r>
              <a:rPr lang="en-US" sz="3200"/>
              <a:t>– wireless networking protocol based on Institute of Electrical and Electronics Engineers standard 802.11 [IEEE 802.11]</a:t>
            </a:r>
            <a:endParaRPr/>
          </a:p>
          <a:p>
            <a:pPr indent="0" lvl="0" marL="0" rtl="0" algn="l">
              <a:lnSpc>
                <a:spcPct val="90000"/>
              </a:lnSpc>
              <a:spcBef>
                <a:spcPts val="1000"/>
              </a:spcBef>
              <a:spcAft>
                <a:spcPts val="0"/>
              </a:spcAft>
              <a:buClr>
                <a:schemeClr val="dk1"/>
              </a:buClr>
              <a:buSzPts val="2200"/>
              <a:buNone/>
            </a:pPr>
            <a:r>
              <a:t/>
            </a:r>
            <a:endParaRPr sz="2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1" name="Shape 881"/>
        <p:cNvGrpSpPr/>
        <p:nvPr/>
      </p:nvGrpSpPr>
      <p:grpSpPr>
        <a:xfrm>
          <a:off x="0" y="0"/>
          <a:ext cx="0" cy="0"/>
          <a:chOff x="0" y="0"/>
          <a:chExt cx="0" cy="0"/>
        </a:xfrm>
      </p:grpSpPr>
      <p:sp>
        <p:nvSpPr>
          <p:cNvPr id="882" name="Google Shape;882;g2efc1a05338_1_38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3" name="Google Shape;883;g2efc1a05338_1_388"/>
          <p:cNvSpPr/>
          <p:nvPr/>
        </p:nvSpPr>
        <p:spPr>
          <a:xfrm flipH="1">
            <a:off x="0" y="0"/>
            <a:ext cx="12192000" cy="2169900"/>
          </a:xfrm>
          <a:prstGeom prst="rect">
            <a:avLst/>
          </a:prstGeom>
          <a:gradFill>
            <a:gsLst>
              <a:gs pos="0">
                <a:srgbClr val="000000">
                  <a:alpha val="95686"/>
                </a:srgbClr>
              </a:gs>
              <a:gs pos="100000">
                <a:srgbClr val="2F5496"/>
              </a:gs>
            </a:gsLst>
            <a:lin ang="1980004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4" name="Google Shape;884;g2efc1a05338_1_388"/>
          <p:cNvSpPr/>
          <p:nvPr/>
        </p:nvSpPr>
        <p:spPr>
          <a:xfrm flipH="1">
            <a:off x="8082930" y="0"/>
            <a:ext cx="4097100" cy="2170800"/>
          </a:xfrm>
          <a:prstGeom prst="rect">
            <a:avLst/>
          </a:prstGeom>
          <a:gradFill>
            <a:gsLst>
              <a:gs pos="0">
                <a:srgbClr val="1F3864">
                  <a:alpha val="67843"/>
                </a:srgbClr>
              </a:gs>
              <a:gs pos="19000">
                <a:srgbClr val="1F3864">
                  <a:alpha val="67843"/>
                </a:srgbClr>
              </a:gs>
              <a:gs pos="100000">
                <a:srgbClr val="4472C4">
                  <a:alpha val="47843"/>
                </a:srgbClr>
              </a:gs>
            </a:gsLst>
            <a:lin ang="1920016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5" name="Google Shape;885;g2efc1a05338_1_388"/>
          <p:cNvSpPr/>
          <p:nvPr/>
        </p:nvSpPr>
        <p:spPr>
          <a:xfrm flipH="1" rot="-5400000">
            <a:off x="5010601" y="-5009997"/>
            <a:ext cx="2170800" cy="12192000"/>
          </a:xfrm>
          <a:prstGeom prst="rect">
            <a:avLst/>
          </a:prstGeom>
          <a:gradFill>
            <a:gsLst>
              <a:gs pos="0">
                <a:srgbClr val="2F5496">
                  <a:alpha val="15686"/>
                </a:srgbClr>
              </a:gs>
              <a:gs pos="23000">
                <a:srgbClr val="2F5496">
                  <a:alpha val="15686"/>
                </a:srgbClr>
              </a:gs>
              <a:gs pos="99000">
                <a:srgbClr val="000000">
                  <a:alpha val="44705"/>
                </a:srgbClr>
              </a:gs>
              <a:gs pos="100000">
                <a:srgbClr val="000000">
                  <a:alpha val="44705"/>
                </a:srgbClr>
              </a:gs>
            </a:gsLst>
            <a:lin ang="2100016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6" name="Google Shape;886;g2efc1a05338_1_388"/>
          <p:cNvSpPr txBox="1"/>
          <p:nvPr>
            <p:ph type="title"/>
          </p:nvPr>
        </p:nvSpPr>
        <p:spPr>
          <a:xfrm>
            <a:off x="1383564" y="348865"/>
            <a:ext cx="9718200" cy="1576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b="1" lang="en-US" sz="4000">
                <a:solidFill>
                  <a:srgbClr val="FFFFFF"/>
                </a:solidFill>
              </a:rPr>
              <a:t>WI-FI HOTSPOT DEFINITION</a:t>
            </a:r>
            <a:endParaRPr/>
          </a:p>
        </p:txBody>
      </p:sp>
      <p:grpSp>
        <p:nvGrpSpPr>
          <p:cNvPr id="887" name="Google Shape;887;g2efc1a05338_1_388"/>
          <p:cNvGrpSpPr/>
          <p:nvPr/>
        </p:nvGrpSpPr>
        <p:grpSpPr>
          <a:xfrm>
            <a:off x="644056" y="2615979"/>
            <a:ext cx="10927774" cy="3689283"/>
            <a:chOff x="0" y="0"/>
            <a:chExt cx="10927774" cy="3689283"/>
          </a:xfrm>
        </p:grpSpPr>
        <p:sp>
          <p:nvSpPr>
            <p:cNvPr id="888" name="Google Shape;888;g2efc1a05338_1_388"/>
            <p:cNvSpPr/>
            <p:nvPr/>
          </p:nvSpPr>
          <p:spPr>
            <a:xfrm>
              <a:off x="0" y="0"/>
              <a:ext cx="9288600" cy="1106700"/>
            </a:xfrm>
            <a:prstGeom prst="roundRect">
              <a:avLst>
                <a:gd fmla="val 10000"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g2efc1a05338_1_388"/>
            <p:cNvSpPr txBox="1"/>
            <p:nvPr/>
          </p:nvSpPr>
          <p:spPr>
            <a:xfrm>
              <a:off x="32418" y="32418"/>
              <a:ext cx="8094300" cy="1041900"/>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Calibri"/>
                <a:buNone/>
              </a:pPr>
              <a:r>
                <a:rPr b="1" i="0" lang="en-US" sz="2100" u="none" cap="none" strike="noStrike">
                  <a:solidFill>
                    <a:schemeClr val="dk1"/>
                  </a:solidFill>
                  <a:latin typeface="Calibri"/>
                  <a:ea typeface="Calibri"/>
                  <a:cs typeface="Calibri"/>
                  <a:sym typeface="Calibri"/>
                </a:rPr>
                <a:t>Wi-Fi hotspot – a device </a:t>
              </a:r>
              <a:r>
                <a:rPr b="0" i="0" lang="en-US" sz="2100" u="none" cap="none" strike="noStrike">
                  <a:solidFill>
                    <a:schemeClr val="dk1"/>
                  </a:solidFill>
                  <a:latin typeface="Calibri"/>
                  <a:ea typeface="Calibri"/>
                  <a:cs typeface="Calibri"/>
                  <a:sym typeface="Calibri"/>
                </a:rPr>
                <a:t>(sometimes referred to as a “mobile hotspot” or “portable hotspot device”) </a:t>
              </a:r>
              <a:r>
                <a:rPr b="1" i="0" lang="en-US" sz="2100" u="none" cap="none" strike="noStrike">
                  <a:solidFill>
                    <a:schemeClr val="dk1"/>
                  </a:solidFill>
                  <a:latin typeface="Calibri"/>
                  <a:ea typeface="Calibri"/>
                  <a:cs typeface="Calibri"/>
                  <a:sym typeface="Calibri"/>
                </a:rPr>
                <a:t>that is intended to provide Wi-Fi connectivity to a hotspot user as its sole function. </a:t>
              </a:r>
              <a:endParaRPr b="0" i="0" sz="2100" u="none" cap="none" strike="noStrike">
                <a:solidFill>
                  <a:schemeClr val="dk1"/>
                </a:solidFill>
                <a:latin typeface="Calibri"/>
                <a:ea typeface="Calibri"/>
                <a:cs typeface="Calibri"/>
                <a:sym typeface="Calibri"/>
              </a:endParaRPr>
            </a:p>
          </p:txBody>
        </p:sp>
        <p:sp>
          <p:nvSpPr>
            <p:cNvPr id="890" name="Google Shape;890;g2efc1a05338_1_388"/>
            <p:cNvSpPr/>
            <p:nvPr/>
          </p:nvSpPr>
          <p:spPr>
            <a:xfrm>
              <a:off x="819587" y="1291291"/>
              <a:ext cx="9288600" cy="1106700"/>
            </a:xfrm>
            <a:prstGeom prst="roundRect">
              <a:avLst>
                <a:gd fmla="val 10000" name="adj"/>
              </a:avLst>
            </a:prstGeom>
            <a:solidFill>
              <a:srgbClr val="F7CAA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g2efc1a05338_1_388"/>
            <p:cNvSpPr txBox="1"/>
            <p:nvPr/>
          </p:nvSpPr>
          <p:spPr>
            <a:xfrm>
              <a:off x="852005" y="1323709"/>
              <a:ext cx="7684800" cy="1041900"/>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Calibri"/>
                <a:buNone/>
              </a:pPr>
              <a:r>
                <a:rPr b="0" i="0" lang="en-US" sz="2100" u="none" cap="none" strike="noStrike">
                  <a:solidFill>
                    <a:schemeClr val="dk1"/>
                  </a:solidFill>
                  <a:latin typeface="Calibri"/>
                  <a:ea typeface="Calibri"/>
                  <a:cs typeface="Calibri"/>
                  <a:sym typeface="Calibri"/>
                </a:rPr>
                <a:t>Must be </a:t>
              </a:r>
              <a:r>
                <a:rPr b="1" i="0" lang="en-US" sz="2100" u="none" cap="none" strike="noStrike">
                  <a:solidFill>
                    <a:schemeClr val="dk1"/>
                  </a:solidFill>
                  <a:latin typeface="Calibri"/>
                  <a:ea typeface="Calibri"/>
                  <a:cs typeface="Calibri"/>
                  <a:sym typeface="Calibri"/>
                </a:rPr>
                <a:t>portable</a:t>
              </a:r>
              <a:r>
                <a:rPr b="0" i="0" lang="en-US" sz="2100" u="none" cap="none" strike="noStrike">
                  <a:solidFill>
                    <a:schemeClr val="dk1"/>
                  </a:solidFill>
                  <a:latin typeface="Calibri"/>
                  <a:ea typeface="Calibri"/>
                  <a:cs typeface="Calibri"/>
                  <a:sym typeface="Calibri"/>
                </a:rPr>
                <a:t> and a </a:t>
              </a:r>
              <a:r>
                <a:rPr b="1" i="0" lang="en-US" sz="2100" u="none" cap="none" strike="noStrike">
                  <a:solidFill>
                    <a:schemeClr val="dk1"/>
                  </a:solidFill>
                  <a:latin typeface="Calibri"/>
                  <a:ea typeface="Calibri"/>
                  <a:cs typeface="Calibri"/>
                  <a:sym typeface="Calibri"/>
                </a:rPr>
                <a:t>single device </a:t>
              </a:r>
              <a:r>
                <a:rPr b="0" i="0" lang="en-US" sz="2100" u="none" cap="none" strike="noStrike">
                  <a:solidFill>
                    <a:schemeClr val="dk1"/>
                  </a:solidFill>
                  <a:latin typeface="Calibri"/>
                  <a:ea typeface="Calibri"/>
                  <a:cs typeface="Calibri"/>
                  <a:sym typeface="Calibri"/>
                </a:rPr>
                <a:t>(i.e., not a set of linked devices)</a:t>
              </a:r>
              <a:endParaRPr/>
            </a:p>
          </p:txBody>
        </p:sp>
        <p:sp>
          <p:nvSpPr>
            <p:cNvPr id="892" name="Google Shape;892;g2efc1a05338_1_388"/>
            <p:cNvSpPr/>
            <p:nvPr/>
          </p:nvSpPr>
          <p:spPr>
            <a:xfrm>
              <a:off x="1639174" y="2582583"/>
              <a:ext cx="9288600" cy="110670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2efc1a05338_1_388"/>
            <p:cNvSpPr txBox="1"/>
            <p:nvPr/>
          </p:nvSpPr>
          <p:spPr>
            <a:xfrm>
              <a:off x="1671592" y="2615001"/>
              <a:ext cx="7684800" cy="1041900"/>
            </a:xfrm>
            <a:prstGeom prst="rect">
              <a:avLst/>
            </a:prstGeom>
            <a:noFill/>
            <a:ln>
              <a:noFill/>
            </a:ln>
          </p:spPr>
          <p:txBody>
            <a:bodyPr anchorCtr="0" anchor="ctr" bIns="80000" lIns="80000" spcFirstLastPara="1" rIns="80000" wrap="square" tIns="80000">
              <a:noAutofit/>
            </a:bodyPr>
            <a:lstStyle/>
            <a:p>
              <a:pPr indent="0" lvl="0" marL="0" marR="0" rtl="0" algn="l">
                <a:lnSpc>
                  <a:spcPct val="90000"/>
                </a:lnSpc>
                <a:spcBef>
                  <a:spcPts val="0"/>
                </a:spcBef>
                <a:spcAft>
                  <a:spcPts val="0"/>
                </a:spcAft>
                <a:buClr>
                  <a:schemeClr val="dk1"/>
                </a:buClr>
                <a:buSzPts val="2100"/>
                <a:buFont typeface="Calibri"/>
                <a:buNone/>
              </a:pPr>
              <a:r>
                <a:rPr b="0" i="0" lang="en-US" sz="2100" u="none" cap="none" strike="noStrike">
                  <a:solidFill>
                    <a:schemeClr val="dk1"/>
                  </a:solidFill>
                  <a:latin typeface="Calibri"/>
                  <a:ea typeface="Calibri"/>
                  <a:cs typeface="Calibri"/>
                  <a:sym typeface="Calibri"/>
                </a:rPr>
                <a:t>Must be used with a </a:t>
              </a:r>
              <a:r>
                <a:rPr b="1" i="0" lang="en-US" sz="2100" u="none" cap="none" strike="noStrike">
                  <a:solidFill>
                    <a:schemeClr val="dk1"/>
                  </a:solidFill>
                  <a:latin typeface="Calibri"/>
                  <a:ea typeface="Calibri"/>
                  <a:cs typeface="Calibri"/>
                  <a:sym typeface="Calibri"/>
                </a:rPr>
                <a:t>commercially available mobile wireless Internet service</a:t>
              </a:r>
              <a:r>
                <a:rPr b="0" i="0" lang="en-US" sz="2100" u="none" cap="none" strike="noStrike">
                  <a:solidFill>
                    <a:schemeClr val="dk1"/>
                  </a:solidFill>
                  <a:latin typeface="Calibri"/>
                  <a:ea typeface="Calibri"/>
                  <a:cs typeface="Calibri"/>
                  <a:sym typeface="Calibri"/>
                </a:rPr>
                <a:t> (rather than CBRS or other private network services)</a:t>
              </a:r>
              <a:endParaRPr/>
            </a:p>
          </p:txBody>
        </p:sp>
        <p:sp>
          <p:nvSpPr>
            <p:cNvPr id="894" name="Google Shape;894;g2efc1a05338_1_388"/>
            <p:cNvSpPr/>
            <p:nvPr/>
          </p:nvSpPr>
          <p:spPr>
            <a:xfrm>
              <a:off x="8569220" y="839339"/>
              <a:ext cx="719400" cy="719400"/>
            </a:xfrm>
            <a:prstGeom prst="downArrow">
              <a:avLst>
                <a:gd fmla="val 55000" name="adj1"/>
                <a:gd fmla="val 45000" name="adj2"/>
              </a:avLst>
            </a:prstGeom>
            <a:solidFill>
              <a:srgbClr val="F4B081">
                <a:alpha val="89800"/>
              </a:srgbClr>
            </a:solidFill>
            <a:ln cap="flat" cmpd="sng" w="12700">
              <a:solidFill>
                <a:srgbClr val="F7D5CB">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g2efc1a05338_1_388"/>
            <p:cNvSpPr txBox="1"/>
            <p:nvPr/>
          </p:nvSpPr>
          <p:spPr>
            <a:xfrm>
              <a:off x="8731092" y="839339"/>
              <a:ext cx="395700" cy="541500"/>
            </a:xfrm>
            <a:prstGeom prst="rect">
              <a:avLst/>
            </a:prstGeom>
            <a:noFill/>
            <a:ln>
              <a:noFill/>
            </a:ln>
          </p:spPr>
          <p:txBody>
            <a:bodyPr anchorCtr="0" anchor="ctr" bIns="40625" lIns="40625" spcFirstLastPara="1" rIns="40625" wrap="square" tIns="40625">
              <a:noAutofit/>
            </a:bodyPr>
            <a:lstStyle/>
            <a:p>
              <a:pPr indent="0" lvl="0" marL="0" marR="0" rtl="0" algn="ctr">
                <a:lnSpc>
                  <a:spcPct val="90000"/>
                </a:lnSpc>
                <a:spcBef>
                  <a:spcPts val="0"/>
                </a:spcBef>
                <a:spcAft>
                  <a:spcPts val="0"/>
                </a:spcAft>
                <a:buClr>
                  <a:schemeClr val="dk1"/>
                </a:buClr>
                <a:buSzPts val="3200"/>
                <a:buFont typeface="Calibri"/>
                <a:buNone/>
              </a:pPr>
              <a:r>
                <a:t/>
              </a:r>
              <a:endParaRPr b="0" i="0" sz="3200" u="none" cap="none" strike="noStrike">
                <a:solidFill>
                  <a:schemeClr val="dk1"/>
                </a:solidFill>
                <a:latin typeface="Calibri"/>
                <a:ea typeface="Calibri"/>
                <a:cs typeface="Calibri"/>
                <a:sym typeface="Calibri"/>
              </a:endParaRPr>
            </a:p>
          </p:txBody>
        </p:sp>
        <p:sp>
          <p:nvSpPr>
            <p:cNvPr id="896" name="Google Shape;896;g2efc1a05338_1_388"/>
            <p:cNvSpPr/>
            <p:nvPr/>
          </p:nvSpPr>
          <p:spPr>
            <a:xfrm>
              <a:off x="9388807" y="2123252"/>
              <a:ext cx="719400" cy="719400"/>
            </a:xfrm>
            <a:prstGeom prst="downArrow">
              <a:avLst>
                <a:gd fmla="val 55000" name="adj1"/>
                <a:gd fmla="val 45000" name="adj2"/>
              </a:avLst>
            </a:prstGeom>
            <a:solidFill>
              <a:srgbClr val="FEE599">
                <a:alpha val="89800"/>
              </a:srgbClr>
            </a:solidFill>
            <a:ln cap="flat" cmpd="sng" w="12700">
              <a:solidFill>
                <a:srgbClr val="E0E0E0">
                  <a:alpha val="898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g2efc1a05338_1_388"/>
            <p:cNvSpPr txBox="1"/>
            <p:nvPr/>
          </p:nvSpPr>
          <p:spPr>
            <a:xfrm>
              <a:off x="9550679" y="2123252"/>
              <a:ext cx="395700" cy="541500"/>
            </a:xfrm>
            <a:prstGeom prst="rect">
              <a:avLst/>
            </a:prstGeom>
            <a:noFill/>
            <a:ln>
              <a:noFill/>
            </a:ln>
          </p:spPr>
          <p:txBody>
            <a:bodyPr anchorCtr="0" anchor="ctr" bIns="40625" lIns="40625" spcFirstLastPara="1" rIns="40625" wrap="square" tIns="40625">
              <a:noAutofit/>
            </a:bodyPr>
            <a:lstStyle/>
            <a:p>
              <a:pPr indent="0" lvl="0" marL="0" marR="0" rtl="0" algn="ctr">
                <a:lnSpc>
                  <a:spcPct val="90000"/>
                </a:lnSpc>
                <a:spcBef>
                  <a:spcPts val="0"/>
                </a:spcBef>
                <a:spcAft>
                  <a:spcPts val="0"/>
                </a:spcAft>
                <a:buClr>
                  <a:schemeClr val="dk1"/>
                </a:buClr>
                <a:buSzPts val="3200"/>
                <a:buFont typeface="Calibri"/>
                <a:buNone/>
              </a:pPr>
              <a:r>
                <a:t/>
              </a:r>
              <a:endParaRPr b="0" i="0" sz="3200" u="none" cap="none" strike="noStrike">
                <a:solidFill>
                  <a:schemeClr val="dk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1" name="Shape 901"/>
        <p:cNvGrpSpPr/>
        <p:nvPr/>
      </p:nvGrpSpPr>
      <p:grpSpPr>
        <a:xfrm>
          <a:off x="0" y="0"/>
          <a:ext cx="0" cy="0"/>
          <a:chOff x="0" y="0"/>
          <a:chExt cx="0" cy="0"/>
        </a:xfrm>
      </p:grpSpPr>
      <p:sp>
        <p:nvSpPr>
          <p:cNvPr id="902" name="Google Shape;902;g2efc1a05338_1_40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3" name="Google Shape;903;g2efc1a05338_1_408"/>
          <p:cNvSpPr/>
          <p:nvPr/>
        </p:nvSpPr>
        <p:spPr>
          <a:xfrm flipH="1">
            <a:off x="0" y="0"/>
            <a:ext cx="12192000" cy="2169900"/>
          </a:xfrm>
          <a:prstGeom prst="rect">
            <a:avLst/>
          </a:prstGeom>
          <a:gradFill>
            <a:gsLst>
              <a:gs pos="0">
                <a:srgbClr val="000000">
                  <a:alpha val="95686"/>
                </a:srgbClr>
              </a:gs>
              <a:gs pos="100000">
                <a:srgbClr val="2F5496"/>
              </a:gs>
            </a:gsLst>
            <a:lin ang="1980004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4" name="Google Shape;904;g2efc1a05338_1_408"/>
          <p:cNvSpPr/>
          <p:nvPr/>
        </p:nvSpPr>
        <p:spPr>
          <a:xfrm flipH="1">
            <a:off x="8082930" y="0"/>
            <a:ext cx="4097100" cy="2170800"/>
          </a:xfrm>
          <a:prstGeom prst="rect">
            <a:avLst/>
          </a:prstGeom>
          <a:gradFill>
            <a:gsLst>
              <a:gs pos="0">
                <a:srgbClr val="1F3864">
                  <a:alpha val="67843"/>
                </a:srgbClr>
              </a:gs>
              <a:gs pos="19000">
                <a:srgbClr val="1F3864">
                  <a:alpha val="67843"/>
                </a:srgbClr>
              </a:gs>
              <a:gs pos="100000">
                <a:srgbClr val="4472C4">
                  <a:alpha val="47843"/>
                </a:srgbClr>
              </a:gs>
            </a:gsLst>
            <a:lin ang="1920016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5" name="Google Shape;905;g2efc1a05338_1_408"/>
          <p:cNvSpPr/>
          <p:nvPr/>
        </p:nvSpPr>
        <p:spPr>
          <a:xfrm flipH="1" rot="-5400000">
            <a:off x="5010601" y="-5009997"/>
            <a:ext cx="2170800" cy="12192000"/>
          </a:xfrm>
          <a:prstGeom prst="rect">
            <a:avLst/>
          </a:prstGeom>
          <a:gradFill>
            <a:gsLst>
              <a:gs pos="0">
                <a:srgbClr val="2F5496">
                  <a:alpha val="15686"/>
                </a:srgbClr>
              </a:gs>
              <a:gs pos="23000">
                <a:srgbClr val="2F5496">
                  <a:alpha val="15686"/>
                </a:srgbClr>
              </a:gs>
              <a:gs pos="99000">
                <a:srgbClr val="000000">
                  <a:alpha val="44705"/>
                </a:srgbClr>
              </a:gs>
              <a:gs pos="100000">
                <a:srgbClr val="000000">
                  <a:alpha val="44705"/>
                </a:srgbClr>
              </a:gs>
            </a:gsLst>
            <a:lin ang="2100016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6" name="Google Shape;906;g2efc1a05338_1_408"/>
          <p:cNvSpPr txBox="1"/>
          <p:nvPr>
            <p:ph type="title"/>
          </p:nvPr>
        </p:nvSpPr>
        <p:spPr>
          <a:xfrm>
            <a:off x="1383564" y="348865"/>
            <a:ext cx="9718200" cy="1576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b="1" lang="en-US" sz="4000">
                <a:solidFill>
                  <a:srgbClr val="FFFFFF"/>
                </a:solidFill>
              </a:rPr>
              <a:t>WHAT’S ELIGIBLE?</a:t>
            </a:r>
            <a:endParaRPr/>
          </a:p>
        </p:txBody>
      </p:sp>
      <p:grpSp>
        <p:nvGrpSpPr>
          <p:cNvPr id="907" name="Google Shape;907;g2efc1a05338_1_408"/>
          <p:cNvGrpSpPr/>
          <p:nvPr/>
        </p:nvGrpSpPr>
        <p:grpSpPr>
          <a:xfrm>
            <a:off x="644056" y="2634041"/>
            <a:ext cx="10927800" cy="3653280"/>
            <a:chOff x="0" y="18062"/>
            <a:chExt cx="10927800" cy="3653280"/>
          </a:xfrm>
        </p:grpSpPr>
        <p:sp>
          <p:nvSpPr>
            <p:cNvPr id="908" name="Google Shape;908;g2efc1a05338_1_408"/>
            <p:cNvSpPr/>
            <p:nvPr/>
          </p:nvSpPr>
          <p:spPr>
            <a:xfrm>
              <a:off x="0" y="254222"/>
              <a:ext cx="10927800" cy="1436400"/>
            </a:xfrm>
            <a:prstGeom prst="rect">
              <a:avLst/>
            </a:prstGeom>
            <a:solidFill>
              <a:schemeClr val="lt1">
                <a:alpha val="89800"/>
              </a:schemeClr>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2efc1a05338_1_408"/>
            <p:cNvSpPr txBox="1"/>
            <p:nvPr/>
          </p:nvSpPr>
          <p:spPr>
            <a:xfrm>
              <a:off x="0" y="254222"/>
              <a:ext cx="10927800" cy="1436400"/>
            </a:xfrm>
            <a:prstGeom prst="rect">
              <a:avLst/>
            </a:prstGeom>
            <a:noFill/>
            <a:ln>
              <a:noFill/>
            </a:ln>
          </p:spPr>
          <p:txBody>
            <a:bodyPr anchorCtr="0" anchor="t" bIns="113775" lIns="848100" spcFirstLastPara="1" rIns="848100" wrap="square" tIns="333225">
              <a:noAutofit/>
            </a:bodyPr>
            <a:lstStyle/>
            <a:p>
              <a:pPr indent="-171450" lvl="1" marL="171450" marR="0" rtl="0" algn="l">
                <a:lnSpc>
                  <a:spcPct val="90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Pre-Discount Cap: $15/month/hotspot service plan</a:t>
              </a:r>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Taxes and state electronic waste fees aren’t included in the cap and must be listed separately on invoices and on the funding request</a:t>
              </a:r>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Amount over $15/month/hotspot must be paid by the applicant</a:t>
              </a:r>
              <a:endParaRPr/>
            </a:p>
          </p:txBody>
        </p:sp>
        <p:sp>
          <p:nvSpPr>
            <p:cNvPr id="910" name="Google Shape;910;g2efc1a05338_1_408"/>
            <p:cNvSpPr/>
            <p:nvPr/>
          </p:nvSpPr>
          <p:spPr>
            <a:xfrm>
              <a:off x="546391" y="18062"/>
              <a:ext cx="7649400" cy="47220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g2efc1a05338_1_408"/>
            <p:cNvSpPr txBox="1"/>
            <p:nvPr/>
          </p:nvSpPr>
          <p:spPr>
            <a:xfrm>
              <a:off x="569448" y="41119"/>
              <a:ext cx="7603500" cy="426300"/>
            </a:xfrm>
            <a:prstGeom prst="rect">
              <a:avLst/>
            </a:prstGeom>
            <a:noFill/>
            <a:ln>
              <a:noFill/>
            </a:ln>
          </p:spPr>
          <p:txBody>
            <a:bodyPr anchorCtr="0" anchor="ctr" bIns="0" lIns="289125" spcFirstLastPara="1" rIns="289125" wrap="square" tIns="0">
              <a:noAutofit/>
            </a:bodyPr>
            <a:lstStyle/>
            <a:p>
              <a:pPr indent="0" lvl="0" marL="0" marR="0" rtl="0" algn="l">
                <a:lnSpc>
                  <a:spcPct val="90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Monthly Hotspot Service for use off-premises </a:t>
              </a:r>
              <a:endParaRPr b="0" i="0" sz="1600" u="none" cap="none" strike="noStrike">
                <a:solidFill>
                  <a:schemeClr val="dk1"/>
                </a:solidFill>
                <a:latin typeface="Calibri"/>
                <a:ea typeface="Calibri"/>
                <a:cs typeface="Calibri"/>
                <a:sym typeface="Calibri"/>
              </a:endParaRPr>
            </a:p>
          </p:txBody>
        </p:sp>
        <p:sp>
          <p:nvSpPr>
            <p:cNvPr id="912" name="Google Shape;912;g2efc1a05338_1_408"/>
            <p:cNvSpPr/>
            <p:nvPr/>
          </p:nvSpPr>
          <p:spPr>
            <a:xfrm>
              <a:off x="0" y="2013182"/>
              <a:ext cx="10927800" cy="932400"/>
            </a:xfrm>
            <a:prstGeom prst="rect">
              <a:avLst/>
            </a:prstGeom>
            <a:solidFill>
              <a:schemeClr val="lt1">
                <a:alpha val="89800"/>
              </a:schemeClr>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2efc1a05338_1_408"/>
            <p:cNvSpPr txBox="1"/>
            <p:nvPr/>
          </p:nvSpPr>
          <p:spPr>
            <a:xfrm>
              <a:off x="0" y="2013182"/>
              <a:ext cx="10927800" cy="932400"/>
            </a:xfrm>
            <a:prstGeom prst="rect">
              <a:avLst/>
            </a:prstGeom>
            <a:noFill/>
            <a:ln>
              <a:noFill/>
            </a:ln>
          </p:spPr>
          <p:txBody>
            <a:bodyPr anchorCtr="0" anchor="t" bIns="113775" lIns="848100" spcFirstLastPara="1" rIns="848100" wrap="square" tIns="333225">
              <a:noAutofit/>
            </a:bodyPr>
            <a:lstStyle/>
            <a:p>
              <a:pPr indent="-171450" lvl="1" marL="171450" marR="0" rtl="0" algn="l">
                <a:lnSpc>
                  <a:spcPct val="90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Pre-Discount Cap: $90/hotspot hardware</a:t>
              </a:r>
              <a:endParaRPr/>
            </a:p>
            <a:p>
              <a:pPr indent="-171450" lvl="1" marL="171450" marR="0" rtl="0" algn="l">
                <a:lnSpc>
                  <a:spcPct val="90000"/>
                </a:lnSpc>
                <a:spcBef>
                  <a:spcPts val="24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Hardware must be associated with a line of service</a:t>
              </a:r>
              <a:endParaRPr/>
            </a:p>
          </p:txBody>
        </p:sp>
        <p:sp>
          <p:nvSpPr>
            <p:cNvPr id="914" name="Google Shape;914;g2efc1a05338_1_408"/>
            <p:cNvSpPr/>
            <p:nvPr/>
          </p:nvSpPr>
          <p:spPr>
            <a:xfrm>
              <a:off x="546391" y="1777022"/>
              <a:ext cx="7649400" cy="472200"/>
            </a:xfrm>
            <a:prstGeom prst="roundRect">
              <a:avLst>
                <a:gd fmla="val 16667" name="adj"/>
              </a:avLst>
            </a:prstGeom>
            <a:solidFill>
              <a:srgbClr val="FFD96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g2efc1a05338_1_408"/>
            <p:cNvSpPr txBox="1"/>
            <p:nvPr/>
          </p:nvSpPr>
          <p:spPr>
            <a:xfrm>
              <a:off x="569448" y="1800079"/>
              <a:ext cx="7603500" cy="426300"/>
            </a:xfrm>
            <a:prstGeom prst="rect">
              <a:avLst/>
            </a:prstGeom>
            <a:noFill/>
            <a:ln>
              <a:noFill/>
            </a:ln>
          </p:spPr>
          <p:txBody>
            <a:bodyPr anchorCtr="0" anchor="ctr" bIns="0" lIns="289125" spcFirstLastPara="1" rIns="289125" wrap="square" tIns="0">
              <a:noAutofit/>
            </a:bodyPr>
            <a:lstStyle/>
            <a:p>
              <a:pPr indent="0" lvl="0" marL="0" marR="0" rtl="0" algn="l">
                <a:lnSpc>
                  <a:spcPct val="90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Hotspot Hardware for use off-premises </a:t>
              </a:r>
              <a:endParaRPr b="0" i="0" sz="1600" u="none" cap="none" strike="noStrike">
                <a:solidFill>
                  <a:schemeClr val="dk1"/>
                </a:solidFill>
                <a:latin typeface="Calibri"/>
                <a:ea typeface="Calibri"/>
                <a:cs typeface="Calibri"/>
                <a:sym typeface="Calibri"/>
              </a:endParaRPr>
            </a:p>
          </p:txBody>
        </p:sp>
        <p:sp>
          <p:nvSpPr>
            <p:cNvPr id="916" name="Google Shape;916;g2efc1a05338_1_408"/>
            <p:cNvSpPr/>
            <p:nvPr/>
          </p:nvSpPr>
          <p:spPr>
            <a:xfrm>
              <a:off x="0" y="3268142"/>
              <a:ext cx="10927800" cy="403200"/>
            </a:xfrm>
            <a:prstGeom prst="rect">
              <a:avLst/>
            </a:prstGeom>
            <a:solidFill>
              <a:schemeClr val="lt1">
                <a:alpha val="89800"/>
              </a:schemeClr>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g2efc1a05338_1_408"/>
            <p:cNvSpPr/>
            <p:nvPr/>
          </p:nvSpPr>
          <p:spPr>
            <a:xfrm>
              <a:off x="546391" y="3031982"/>
              <a:ext cx="7649400" cy="472200"/>
            </a:xfrm>
            <a:prstGeom prst="roundRect">
              <a:avLst>
                <a:gd fmla="val 16667"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2efc1a05338_1_408"/>
            <p:cNvSpPr txBox="1"/>
            <p:nvPr/>
          </p:nvSpPr>
          <p:spPr>
            <a:xfrm>
              <a:off x="569448" y="3055039"/>
              <a:ext cx="7603500" cy="426300"/>
            </a:xfrm>
            <a:prstGeom prst="rect">
              <a:avLst/>
            </a:prstGeom>
            <a:noFill/>
            <a:ln>
              <a:noFill/>
            </a:ln>
          </p:spPr>
          <p:txBody>
            <a:bodyPr anchorCtr="0" anchor="ctr" bIns="0" lIns="289125" spcFirstLastPara="1" rIns="289125" wrap="square" tIns="0">
              <a:noAutofit/>
            </a:bodyPr>
            <a:lstStyle/>
            <a:p>
              <a:pPr indent="0" lvl="0" marL="0" marR="0" rtl="0" algn="l">
                <a:lnSpc>
                  <a:spcPct val="90000"/>
                </a:lnSpc>
                <a:spcBef>
                  <a:spcPts val="0"/>
                </a:spcBef>
                <a:spcAft>
                  <a:spcPts val="0"/>
                </a:spcAft>
                <a:buClr>
                  <a:schemeClr val="dk1"/>
                </a:buClr>
                <a:buSzPts val="1600"/>
                <a:buFont typeface="Calibri"/>
                <a:buNone/>
              </a:pPr>
              <a:r>
                <a:rPr b="1" i="0" lang="en-US" sz="1600" u="none" cap="none" strike="noStrike">
                  <a:solidFill>
                    <a:schemeClr val="dk1"/>
                  </a:solidFill>
                  <a:latin typeface="Calibri"/>
                  <a:ea typeface="Calibri"/>
                  <a:cs typeface="Calibri"/>
                  <a:sym typeface="Calibri"/>
                </a:rPr>
                <a:t>Included in the caps: </a:t>
              </a:r>
              <a:r>
                <a:rPr b="0" i="0" lang="en-US" sz="1600" u="none" cap="none" strike="noStrike">
                  <a:solidFill>
                    <a:schemeClr val="dk1"/>
                  </a:solidFill>
                  <a:latin typeface="Calibri"/>
                  <a:ea typeface="Calibri"/>
                  <a:cs typeface="Calibri"/>
                  <a:sym typeface="Calibri"/>
                </a:rPr>
                <a:t>delivery fees, activation, and configuration costs</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g2efc1a05338_1_4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WHAT’S INELIGIBLE?</a:t>
            </a:r>
            <a:endParaRPr/>
          </a:p>
        </p:txBody>
      </p:sp>
      <p:sp>
        <p:nvSpPr>
          <p:cNvPr id="924" name="Google Shape;924;g2efc1a05338_1_428"/>
          <p:cNvSpPr txBox="1"/>
          <p:nvPr>
            <p:ph idx="1" type="body"/>
          </p:nvPr>
        </p:nvSpPr>
        <p:spPr>
          <a:xfrm>
            <a:off x="838200" y="1825625"/>
            <a:ext cx="6789600" cy="4351200"/>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rgbClr val="C00000"/>
              </a:buClr>
              <a:buSzPts val="2400"/>
              <a:buChar char="•"/>
            </a:pPr>
            <a:r>
              <a:rPr b="1" lang="en-US" sz="2400">
                <a:solidFill>
                  <a:srgbClr val="C00000"/>
                </a:solidFill>
              </a:rPr>
              <a:t>Monthly data for Wi-Fi aircards in laptops or tablets</a:t>
            </a:r>
            <a:endParaRPr/>
          </a:p>
          <a:p>
            <a:pPr indent="-228600" lvl="0" marL="228600" rtl="0" algn="l">
              <a:lnSpc>
                <a:spcPct val="90000"/>
              </a:lnSpc>
              <a:spcBef>
                <a:spcPts val="1000"/>
              </a:spcBef>
              <a:spcAft>
                <a:spcPts val="0"/>
              </a:spcAft>
              <a:buClr>
                <a:srgbClr val="C00000"/>
              </a:buClr>
              <a:buSzPts val="2400"/>
              <a:buChar char="•"/>
            </a:pPr>
            <a:r>
              <a:rPr b="1" lang="en-US" sz="2400">
                <a:solidFill>
                  <a:srgbClr val="C00000"/>
                </a:solidFill>
              </a:rPr>
              <a:t>Multi-functional devices such as smartphones, PCs, notebooks, tablets, customer premises equipment, routers or switches, and wireless access points, etc.</a:t>
            </a:r>
            <a:endParaRPr/>
          </a:p>
          <a:p>
            <a:pPr indent="-228600" lvl="0" marL="228600" rtl="0" algn="l">
              <a:lnSpc>
                <a:spcPct val="90000"/>
              </a:lnSpc>
              <a:spcBef>
                <a:spcPts val="1000"/>
              </a:spcBef>
              <a:spcAft>
                <a:spcPts val="0"/>
              </a:spcAft>
              <a:buClr>
                <a:srgbClr val="C00000"/>
              </a:buClr>
              <a:buSzPts val="2400"/>
              <a:buChar char="•"/>
            </a:pPr>
            <a:r>
              <a:rPr b="1" lang="en-US" sz="2400">
                <a:solidFill>
                  <a:srgbClr val="C00000"/>
                </a:solidFill>
              </a:rPr>
              <a:t>Wireless technologies other than mobile broadband</a:t>
            </a:r>
            <a:endParaRPr/>
          </a:p>
          <a:p>
            <a:pPr indent="-228600" lvl="0" marL="228600" rtl="0" algn="l">
              <a:lnSpc>
                <a:spcPct val="90000"/>
              </a:lnSpc>
              <a:spcBef>
                <a:spcPts val="1000"/>
              </a:spcBef>
              <a:spcAft>
                <a:spcPts val="0"/>
              </a:spcAft>
              <a:buClr>
                <a:srgbClr val="C00000"/>
              </a:buClr>
              <a:buSzPts val="2400"/>
              <a:buChar char="•"/>
            </a:pPr>
            <a:r>
              <a:rPr b="1" lang="en-US" sz="2400">
                <a:solidFill>
                  <a:srgbClr val="C00000"/>
                </a:solidFill>
              </a:rPr>
              <a:t>CIPA filtering costs</a:t>
            </a:r>
            <a:endParaRPr/>
          </a:p>
          <a:p>
            <a:pPr indent="-228600" lvl="0" marL="228600" rtl="0" algn="l">
              <a:lnSpc>
                <a:spcPct val="90000"/>
              </a:lnSpc>
              <a:spcBef>
                <a:spcPts val="1000"/>
              </a:spcBef>
              <a:spcAft>
                <a:spcPts val="0"/>
              </a:spcAft>
              <a:buClr>
                <a:srgbClr val="C00000"/>
              </a:buClr>
              <a:buSzPts val="2400"/>
              <a:buChar char="•"/>
            </a:pPr>
            <a:r>
              <a:rPr b="1" lang="en-US" sz="2400">
                <a:solidFill>
                  <a:srgbClr val="C00000"/>
                </a:solidFill>
              </a:rPr>
              <a:t>Charges that have been discounted through another source—no double-dipping</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id="925" name="Google Shape;925;g2efc1a05338_1_428"/>
          <p:cNvPicPr preferRelativeResize="0"/>
          <p:nvPr/>
        </p:nvPicPr>
        <p:blipFill rotWithShape="1">
          <a:blip r:embed="rId3">
            <a:alphaModFix/>
          </a:blip>
          <a:srcRect b="0" l="0" r="0" t="0"/>
          <a:stretch/>
        </p:blipFill>
        <p:spPr>
          <a:xfrm>
            <a:off x="7654724" y="1434296"/>
            <a:ext cx="3699077" cy="3699077"/>
          </a:xfrm>
          <a:prstGeom prst="rect">
            <a:avLst/>
          </a:prstGeom>
          <a:noFill/>
          <a:ln>
            <a:noFill/>
          </a:ln>
        </p:spPr>
      </p:pic>
      <p:sp>
        <p:nvSpPr>
          <p:cNvPr id="926" name="Google Shape;926;g2efc1a05338_1_428"/>
          <p:cNvSpPr txBox="1"/>
          <p:nvPr/>
        </p:nvSpPr>
        <p:spPr>
          <a:xfrm>
            <a:off x="7654724" y="5241288"/>
            <a:ext cx="36990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u="sng" cap="none" strike="noStrike">
                <a:solidFill>
                  <a:schemeClr val="dk1"/>
                </a:solidFill>
                <a:latin typeface="Calibri"/>
                <a:ea typeface="Calibri"/>
                <a:cs typeface="Calibri"/>
                <a:sym typeface="Calibri"/>
                <a:hlinkClick r:id="rId4">
                  <a:extLst>
                    <a:ext uri="{A12FA001-AC4F-418D-AE19-62706E023703}">
                      <ahyp:hlinkClr val="tx"/>
                    </a:ext>
                  </a:extLst>
                </a:hlinkClick>
              </a:rPr>
              <a:t>This Photo</a:t>
            </a:r>
            <a:r>
              <a:rPr b="0" i="0" lang="en-US" sz="900" u="none" cap="none" strike="noStrike">
                <a:solidFill>
                  <a:schemeClr val="dk1"/>
                </a:solidFill>
                <a:latin typeface="Calibri"/>
                <a:ea typeface="Calibri"/>
                <a:cs typeface="Calibri"/>
                <a:sym typeface="Calibri"/>
              </a:rPr>
              <a:t> by Unknown Author is licensed under </a:t>
            </a:r>
            <a:r>
              <a:rPr b="0" i="0" lang="en-US" sz="900" u="sng" cap="none" strike="noStrike">
                <a:solidFill>
                  <a:schemeClr val="dk1"/>
                </a:solidFill>
                <a:latin typeface="Calibri"/>
                <a:ea typeface="Calibri"/>
                <a:cs typeface="Calibri"/>
                <a:sym typeface="Calibri"/>
                <a:hlinkClick r:id="rId5">
                  <a:extLst>
                    <a:ext uri="{A12FA001-AC4F-418D-AE19-62706E023703}">
                      <ahyp:hlinkClr val="tx"/>
                    </a:ext>
                  </a:extLst>
                </a:hlinkClick>
              </a:rPr>
              <a:t>CC BY-NC</a:t>
            </a:r>
            <a:endParaRPr sz="9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1" name="Shape 931"/>
        <p:cNvGrpSpPr/>
        <p:nvPr/>
      </p:nvGrpSpPr>
      <p:grpSpPr>
        <a:xfrm>
          <a:off x="0" y="0"/>
          <a:ext cx="0" cy="0"/>
          <a:chOff x="0" y="0"/>
          <a:chExt cx="0" cy="0"/>
        </a:xfrm>
      </p:grpSpPr>
      <p:sp>
        <p:nvSpPr>
          <p:cNvPr id="932" name="Google Shape;932;g2efc1a05338_1_435"/>
          <p:cNvSpPr/>
          <p:nvPr/>
        </p:nvSpPr>
        <p:spPr>
          <a:xfrm>
            <a:off x="3048"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3" name="Google Shape;933;g2efc1a05338_1_435"/>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4" name="Google Shape;934;g2efc1a05338_1_4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BUDGET FOR LIBRARIES</a:t>
            </a:r>
            <a:endParaRPr/>
          </a:p>
        </p:txBody>
      </p:sp>
      <p:sp>
        <p:nvSpPr>
          <p:cNvPr id="935" name="Google Shape;935;g2efc1a05338_1_435"/>
          <p:cNvSpPr/>
          <p:nvPr/>
        </p:nvSpPr>
        <p:spPr>
          <a:xfrm flipH="1" rot="-5400000">
            <a:off x="555710" y="2183223"/>
            <a:ext cx="4083300" cy="4083300"/>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936" name="Google Shape;936;g2efc1a05338_1_435"/>
          <p:cNvSpPr txBox="1"/>
          <p:nvPr>
            <p:ph idx="1" type="body"/>
          </p:nvPr>
        </p:nvSpPr>
        <p:spPr>
          <a:xfrm>
            <a:off x="838200" y="1825625"/>
            <a:ext cx="10515600" cy="4351200"/>
          </a:xfrm>
          <a:prstGeom prst="rect">
            <a:avLst/>
          </a:prstGeom>
          <a:blipFill rotWithShape="1">
            <a:blip r:embed="rId3">
              <a:alphaModFix/>
            </a:blip>
            <a:stretch>
              <a:fillRect b="0" l="-1219" r="0" t="-2239"/>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0" name="Shape 940"/>
        <p:cNvGrpSpPr/>
        <p:nvPr/>
      </p:nvGrpSpPr>
      <p:grpSpPr>
        <a:xfrm>
          <a:off x="0" y="0"/>
          <a:ext cx="0" cy="0"/>
          <a:chOff x="0" y="0"/>
          <a:chExt cx="0" cy="0"/>
        </a:xfrm>
      </p:grpSpPr>
      <p:sp>
        <p:nvSpPr>
          <p:cNvPr id="941" name="Google Shape;941;g2efc1a05338_1_444"/>
          <p:cNvSpPr/>
          <p:nvPr/>
        </p:nvSpPr>
        <p:spPr>
          <a:xfrm>
            <a:off x="3048"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2" name="Google Shape;942;g2efc1a05338_1_444"/>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43" name="Google Shape;943;g2efc1a05338_1_4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BUDGET FOR SCHOOLS</a:t>
            </a:r>
            <a:endParaRPr/>
          </a:p>
        </p:txBody>
      </p:sp>
      <p:sp>
        <p:nvSpPr>
          <p:cNvPr id="944" name="Google Shape;944;g2efc1a05338_1_444"/>
          <p:cNvSpPr/>
          <p:nvPr/>
        </p:nvSpPr>
        <p:spPr>
          <a:xfrm flipH="1" rot="-5400000">
            <a:off x="555710" y="2183223"/>
            <a:ext cx="4083300" cy="4083300"/>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945" name="Google Shape;945;g2efc1a05338_1_444"/>
          <p:cNvSpPr txBox="1"/>
          <p:nvPr>
            <p:ph idx="1" type="body"/>
          </p:nvPr>
        </p:nvSpPr>
        <p:spPr>
          <a:xfrm>
            <a:off x="838200" y="1825625"/>
            <a:ext cx="10515600" cy="4351200"/>
          </a:xfrm>
          <a:prstGeom prst="rect">
            <a:avLst/>
          </a:prstGeom>
          <a:blipFill rotWithShape="1">
            <a:blip r:embed="rId3">
              <a:alphaModFix/>
            </a:blip>
            <a:stretch>
              <a:fillRect b="0" l="-1219" r="0" t="-2239"/>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r>
              <a:rPr lang="en-US"/>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9" name="Shape 949"/>
        <p:cNvGrpSpPr/>
        <p:nvPr/>
      </p:nvGrpSpPr>
      <p:grpSpPr>
        <a:xfrm>
          <a:off x="0" y="0"/>
          <a:ext cx="0" cy="0"/>
          <a:chOff x="0" y="0"/>
          <a:chExt cx="0" cy="0"/>
        </a:xfrm>
      </p:grpSpPr>
      <p:sp>
        <p:nvSpPr>
          <p:cNvPr id="950" name="Google Shape;950;g2efc1a05338_1_452"/>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1" name="Google Shape;951;g2efc1a05338_1_4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t>MAX BUDGET USAGE PER YEAR</a:t>
            </a:r>
            <a:endParaRPr/>
          </a:p>
        </p:txBody>
      </p:sp>
      <p:sp>
        <p:nvSpPr>
          <p:cNvPr id="952" name="Google Shape;952;g2efc1a05338_1_452"/>
          <p:cNvSpPr/>
          <p:nvPr/>
        </p:nvSpPr>
        <p:spPr>
          <a:xfrm>
            <a:off x="669036" y="1677373"/>
            <a:ext cx="10853928" cy="18288"/>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3" name="Google Shape;953;g2efc1a05338_1_452"/>
          <p:cNvSpPr txBox="1"/>
          <p:nvPr>
            <p:ph idx="1" type="body"/>
          </p:nvPr>
        </p:nvSpPr>
        <p:spPr>
          <a:xfrm>
            <a:off x="838200" y="1929384"/>
            <a:ext cx="10515600" cy="4251900"/>
          </a:xfrm>
          <a:prstGeom prst="rect">
            <a:avLst/>
          </a:prstGeom>
          <a:blipFill rotWithShape="1">
            <a:blip r:embed="rId3">
              <a:alphaModFix/>
            </a:blip>
            <a:stretch>
              <a:fillRect b="0" l="-1219" r="0" t="-2439"/>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67bcba31d2_0_3"/>
          <p:cNvSpPr txBox="1"/>
          <p:nvPr>
            <p:ph idx="1" type="body"/>
          </p:nvPr>
        </p:nvSpPr>
        <p:spPr>
          <a:xfrm>
            <a:off x="666751" y="1557338"/>
            <a:ext cx="10934700" cy="4146600"/>
          </a:xfrm>
          <a:prstGeom prst="rect">
            <a:avLst/>
          </a:prstGeom>
          <a:noFill/>
          <a:ln>
            <a:noFill/>
          </a:ln>
        </p:spPr>
        <p:txBody>
          <a:bodyPr anchorCtr="0" anchor="t" bIns="45700" lIns="91425" spcFirstLastPara="1" rIns="91425" wrap="square" tIns="45700">
            <a:noAutofit/>
          </a:bodyPr>
          <a:lstStyle/>
          <a:p>
            <a:pPr indent="-450850" lvl="0" marL="457200" rtl="0" algn="l">
              <a:lnSpc>
                <a:spcPct val="100000"/>
              </a:lnSpc>
              <a:spcBef>
                <a:spcPts val="0"/>
              </a:spcBef>
              <a:spcAft>
                <a:spcPts val="0"/>
              </a:spcAft>
              <a:buSzPts val="3500"/>
              <a:buChar char="•"/>
            </a:pPr>
            <a:r>
              <a:rPr i="1" lang="en-US" sz="3500"/>
              <a:t>Moderator: </a:t>
            </a:r>
            <a:r>
              <a:rPr b="1" lang="en-US" sz="3500">
                <a:solidFill>
                  <a:srgbClr val="2B61AC"/>
                </a:solidFill>
              </a:rPr>
              <a:t>John Windhausen Jr.</a:t>
            </a:r>
            <a:r>
              <a:rPr lang="en-US" sz="3500"/>
              <a:t>, Executive Director, SHLB Coalition</a:t>
            </a:r>
            <a:endParaRPr sz="3500"/>
          </a:p>
          <a:p>
            <a:pPr indent="-450850" lvl="0" marL="457200" rtl="0" algn="l">
              <a:spcBef>
                <a:spcPts val="0"/>
              </a:spcBef>
              <a:spcAft>
                <a:spcPts val="0"/>
              </a:spcAft>
              <a:buSzPts val="3500"/>
              <a:buChar char="•"/>
            </a:pPr>
            <a:r>
              <a:rPr b="1" lang="en-US" sz="3500">
                <a:solidFill>
                  <a:srgbClr val="2B61AC"/>
                </a:solidFill>
              </a:rPr>
              <a:t>Dr. Kiesha King</a:t>
            </a:r>
            <a:r>
              <a:rPr lang="en-US" sz="3500"/>
              <a:t>, Senior National Education Administrator, T-Mobile</a:t>
            </a:r>
            <a:endParaRPr sz="3500"/>
          </a:p>
          <a:p>
            <a:pPr indent="-450850" lvl="0" marL="457200" rtl="0" algn="l">
              <a:lnSpc>
                <a:spcPct val="100000"/>
              </a:lnSpc>
              <a:spcBef>
                <a:spcPts val="0"/>
              </a:spcBef>
              <a:spcAft>
                <a:spcPts val="0"/>
              </a:spcAft>
              <a:buSzPts val="3500"/>
              <a:buChar char="•"/>
            </a:pPr>
            <a:r>
              <a:rPr b="1" lang="en-US" sz="3500">
                <a:solidFill>
                  <a:srgbClr val="2B61AC"/>
                </a:solidFill>
              </a:rPr>
              <a:t>Lauren Abner</a:t>
            </a:r>
            <a:r>
              <a:rPr lang="en-US" sz="3500"/>
              <a:t>, State E-Rate Coordinator, Kentucky Department for Libraries and Archives</a:t>
            </a:r>
            <a:endParaRPr sz="3500"/>
          </a:p>
          <a:p>
            <a:pPr indent="-450850" lvl="0" marL="457200" rtl="0" algn="l">
              <a:lnSpc>
                <a:spcPct val="100000"/>
              </a:lnSpc>
              <a:spcBef>
                <a:spcPts val="0"/>
              </a:spcBef>
              <a:spcAft>
                <a:spcPts val="0"/>
              </a:spcAft>
              <a:buSzPts val="3500"/>
              <a:buChar char="•"/>
            </a:pPr>
            <a:r>
              <a:rPr b="1" lang="en-US" sz="3500">
                <a:solidFill>
                  <a:srgbClr val="2B61AC"/>
                </a:solidFill>
              </a:rPr>
              <a:t>Gina Spade</a:t>
            </a:r>
            <a:r>
              <a:rPr lang="en-US" sz="3500"/>
              <a:t>, Principal, Broadband Legal Strategies</a:t>
            </a:r>
            <a:endParaRPr sz="3500"/>
          </a:p>
        </p:txBody>
      </p:sp>
      <p:sp>
        <p:nvSpPr>
          <p:cNvPr id="579" name="Google Shape;579;g267bcba31d2_0_3"/>
          <p:cNvSpPr txBox="1"/>
          <p:nvPr>
            <p:ph idx="2" type="body"/>
          </p:nvPr>
        </p:nvSpPr>
        <p:spPr>
          <a:xfrm>
            <a:off x="666751" y="31750"/>
            <a:ext cx="10934700" cy="92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SzPts val="3200"/>
              <a:buNone/>
            </a:pPr>
            <a:r>
              <a:rPr lang="en-US"/>
              <a:t>SPEAKERS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7" name="Shape 957"/>
        <p:cNvGrpSpPr/>
        <p:nvPr/>
      </p:nvGrpSpPr>
      <p:grpSpPr>
        <a:xfrm>
          <a:off x="0" y="0"/>
          <a:ext cx="0" cy="0"/>
          <a:chOff x="0" y="0"/>
          <a:chExt cx="0" cy="0"/>
        </a:xfrm>
      </p:grpSpPr>
      <p:sp>
        <p:nvSpPr>
          <p:cNvPr id="958" name="Google Shape;958;g2efc1a05338_1_459"/>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59" name="Google Shape;959;g2efc1a05338_1_45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5400"/>
              <a:t>VALIDATION OF SF &amp; STUDENT COUNTS</a:t>
            </a:r>
            <a:endParaRPr b="1" sz="5400"/>
          </a:p>
        </p:txBody>
      </p:sp>
      <p:sp>
        <p:nvSpPr>
          <p:cNvPr id="960" name="Google Shape;960;g2efc1a05338_1_459"/>
          <p:cNvSpPr/>
          <p:nvPr/>
        </p:nvSpPr>
        <p:spPr>
          <a:xfrm>
            <a:off x="669036" y="1677373"/>
            <a:ext cx="10853928" cy="18288"/>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1" name="Google Shape;961;g2efc1a05338_1_459"/>
          <p:cNvSpPr txBox="1"/>
          <p:nvPr>
            <p:ph idx="1" type="body"/>
          </p:nvPr>
        </p:nvSpPr>
        <p:spPr>
          <a:xfrm>
            <a:off x="838200" y="1929384"/>
            <a:ext cx="10515600" cy="4251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Full-time student counts and square footage will be calculated at the district-wide or library system level</a:t>
            </a:r>
            <a:endParaRPr/>
          </a:p>
          <a:p>
            <a:pPr indent="-228600" lvl="0" marL="228600" rtl="0" algn="l">
              <a:lnSpc>
                <a:spcPct val="90000"/>
              </a:lnSpc>
              <a:spcBef>
                <a:spcPts val="1000"/>
              </a:spcBef>
              <a:spcAft>
                <a:spcPts val="0"/>
              </a:spcAft>
              <a:buClr>
                <a:schemeClr val="dk1"/>
              </a:buClr>
              <a:buSzPts val="2800"/>
              <a:buChar char="•"/>
            </a:pPr>
            <a:r>
              <a:rPr lang="en-US"/>
              <a:t>Applicants can rely on a validated Category Two student count or square footage figure for purposes of the Wi-Fi hotspot limiting mechanism for FY 2025 to FY 2027 cycle.</a:t>
            </a:r>
            <a:endParaRPr/>
          </a:p>
          <a:p>
            <a:pPr indent="-228600" lvl="0" marL="228600" rtl="0" algn="l">
              <a:lnSpc>
                <a:spcPct val="90000"/>
              </a:lnSpc>
              <a:spcBef>
                <a:spcPts val="1000"/>
              </a:spcBef>
              <a:spcAft>
                <a:spcPts val="0"/>
              </a:spcAft>
              <a:buClr>
                <a:schemeClr val="dk1"/>
              </a:buClr>
              <a:buSzPts val="2800"/>
              <a:buChar char="•"/>
            </a:pPr>
            <a:r>
              <a:rPr lang="en-US"/>
              <a:t>School applicants would need to revalidate student counts in the next 3-year Wi-Fi hotspot funding cycle, FY 2028 through FY 2030</a:t>
            </a:r>
            <a:endParaRPr/>
          </a:p>
          <a:p>
            <a:pPr indent="0" lvl="0" marL="0" rtl="0" algn="l">
              <a:lnSpc>
                <a:spcPct val="90000"/>
              </a:lnSpc>
              <a:spcBef>
                <a:spcPts val="1000"/>
              </a:spcBef>
              <a:spcAft>
                <a:spcPts val="0"/>
              </a:spcAft>
              <a:buClr>
                <a:schemeClr val="dk1"/>
              </a:buClr>
              <a:buSzPts val="2200"/>
              <a:buNone/>
            </a:pPr>
            <a:r>
              <a:t/>
            </a:r>
            <a:endParaRPr sz="2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5" name="Shape 965"/>
        <p:cNvGrpSpPr/>
        <p:nvPr/>
      </p:nvGrpSpPr>
      <p:grpSpPr>
        <a:xfrm>
          <a:off x="0" y="0"/>
          <a:ext cx="0" cy="0"/>
          <a:chOff x="0" y="0"/>
          <a:chExt cx="0" cy="0"/>
        </a:xfrm>
      </p:grpSpPr>
      <p:sp>
        <p:nvSpPr>
          <p:cNvPr id="966" name="Google Shape;966;g2efc1a05338_1_466"/>
          <p:cNvSpPr/>
          <p:nvPr/>
        </p:nvSpPr>
        <p:spPr>
          <a:xfrm>
            <a:off x="3048"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7" name="Google Shape;967;g2efc1a05338_1_466"/>
          <p:cNvSpPr/>
          <p:nvPr/>
        </p:nvSpPr>
        <p:spPr>
          <a:xfrm>
            <a:off x="489189" y="1119031"/>
            <a:ext cx="4620000" cy="4620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8" name="Google Shape;968;g2efc1a05338_1_466"/>
          <p:cNvSpPr txBox="1"/>
          <p:nvPr>
            <p:ph type="title"/>
          </p:nvPr>
        </p:nvSpPr>
        <p:spPr>
          <a:xfrm>
            <a:off x="1171074" y="1396686"/>
            <a:ext cx="3240600" cy="4064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b="1" lang="en-US">
                <a:solidFill>
                  <a:srgbClr val="FFFFFF"/>
                </a:solidFill>
              </a:rPr>
              <a:t>MORE ON BUDGETS</a:t>
            </a:r>
            <a:endParaRPr/>
          </a:p>
        </p:txBody>
      </p:sp>
      <p:sp>
        <p:nvSpPr>
          <p:cNvPr id="969" name="Google Shape;969;g2efc1a05338_1_466"/>
          <p:cNvSpPr/>
          <p:nvPr/>
        </p:nvSpPr>
        <p:spPr>
          <a:xfrm rot="-1790987">
            <a:off x="8683714" y="941128"/>
            <a:ext cx="2987779" cy="2987779"/>
          </a:xfrm>
          <a:prstGeom prst="arc">
            <a:avLst>
              <a:gd fmla="val 15817365" name="adj1"/>
              <a:gd fmla="val 178138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0" name="Google Shape;970;g2efc1a05338_1_466"/>
          <p:cNvSpPr/>
          <p:nvPr/>
        </p:nvSpPr>
        <p:spPr>
          <a:xfrm>
            <a:off x="910048" y="4780992"/>
            <a:ext cx="546000" cy="5460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71" name="Google Shape;971;g2efc1a05338_1_466"/>
          <p:cNvSpPr txBox="1"/>
          <p:nvPr>
            <p:ph idx="1" type="body"/>
          </p:nvPr>
        </p:nvSpPr>
        <p:spPr>
          <a:xfrm>
            <a:off x="5370153" y="1526033"/>
            <a:ext cx="5536500" cy="3935400"/>
          </a:xfrm>
          <a:prstGeom prst="rect">
            <a:avLst/>
          </a:prstGeom>
          <a:noFill/>
          <a:ln>
            <a:noFill/>
          </a:ln>
        </p:spPr>
        <p:txBody>
          <a:bodyPr anchorCtr="0" anchor="t" bIns="45700" lIns="91425" spcFirstLastPara="1" rIns="91425" wrap="square" tIns="45700">
            <a:normAutofit fontScale="85000" lnSpcReduction="10000"/>
          </a:bodyPr>
          <a:lstStyle/>
          <a:p>
            <a:pPr indent="-201930" lvl="0" marL="228600" rtl="0" algn="l">
              <a:lnSpc>
                <a:spcPct val="90000"/>
              </a:lnSpc>
              <a:spcBef>
                <a:spcPts val="0"/>
              </a:spcBef>
              <a:spcAft>
                <a:spcPts val="0"/>
              </a:spcAft>
              <a:buClr>
                <a:schemeClr val="dk1"/>
              </a:buClr>
              <a:buSzPct val="100000"/>
              <a:buChar char="•"/>
            </a:pPr>
            <a:r>
              <a:rPr b="1" lang="en-US"/>
              <a:t>The FCC delegates to the Wireline Competition Bureau, “working with the Office of Economics and Analytics, the ability to adjust the limiting mechanism quantities (i.e., 20 per 100 students and 5.5 per 1,000 square feet) as well as the funding caps in future funding years or future 3-year budget cycles, after seeking comment on such an adjustment.</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5" name="Shape 975"/>
        <p:cNvGrpSpPr/>
        <p:nvPr/>
      </p:nvGrpSpPr>
      <p:grpSpPr>
        <a:xfrm>
          <a:off x="0" y="0"/>
          <a:ext cx="0" cy="0"/>
          <a:chOff x="0" y="0"/>
          <a:chExt cx="0" cy="0"/>
        </a:xfrm>
      </p:grpSpPr>
      <p:sp>
        <p:nvSpPr>
          <p:cNvPr id="976" name="Google Shape;976;g2efc1a05338_1_475"/>
          <p:cNvSpPr/>
          <p:nvPr/>
        </p:nvSpPr>
        <p:spPr>
          <a:xfrm>
            <a:off x="0" y="0"/>
            <a:ext cx="12192000" cy="6857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77" name="Google Shape;977;g2efc1a05338_1_475"/>
          <p:cNvGrpSpPr/>
          <p:nvPr/>
        </p:nvGrpSpPr>
        <p:grpSpPr>
          <a:xfrm>
            <a:off x="82" y="1216597"/>
            <a:ext cx="731548" cy="673456"/>
            <a:chOff x="3940602" y="308034"/>
            <a:chExt cx="2116748" cy="3429000"/>
          </a:xfrm>
        </p:grpSpPr>
        <p:sp>
          <p:nvSpPr>
            <p:cNvPr id="978" name="Google Shape;978;g2efc1a05338_1_475"/>
            <p:cNvSpPr/>
            <p:nvPr/>
          </p:nvSpPr>
          <p:spPr>
            <a:xfrm>
              <a:off x="3940602" y="308034"/>
              <a:ext cx="566700" cy="342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9" name="Google Shape;979;g2efc1a05338_1_475"/>
            <p:cNvSpPr/>
            <p:nvPr/>
          </p:nvSpPr>
          <p:spPr>
            <a:xfrm>
              <a:off x="4715626" y="308034"/>
              <a:ext cx="566700" cy="342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0" name="Google Shape;980;g2efc1a05338_1_475"/>
            <p:cNvSpPr/>
            <p:nvPr/>
          </p:nvSpPr>
          <p:spPr>
            <a:xfrm>
              <a:off x="5490650" y="308034"/>
              <a:ext cx="566700" cy="342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81" name="Google Shape;981;g2efc1a05338_1_475"/>
          <p:cNvSpPr/>
          <p:nvPr/>
        </p:nvSpPr>
        <p:spPr>
          <a:xfrm>
            <a:off x="640079" y="613954"/>
            <a:ext cx="10907400" cy="1894200"/>
          </a:xfrm>
          <a:prstGeom prst="rect">
            <a:avLst/>
          </a:prstGeom>
          <a:solidFill>
            <a:schemeClr val="lt1"/>
          </a:solidFill>
          <a:ln>
            <a:noFill/>
          </a:ln>
          <a:effectLst>
            <a:outerShdw blurRad="139700" rotWithShape="0" algn="t" dir="5400000" dist="127000">
              <a:srgbClr val="000000">
                <a:alpha val="1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2" name="Google Shape;982;g2efc1a05338_1_475"/>
          <p:cNvSpPr txBox="1"/>
          <p:nvPr>
            <p:ph type="title"/>
          </p:nvPr>
        </p:nvSpPr>
        <p:spPr>
          <a:xfrm>
            <a:off x="1043631" y="809898"/>
            <a:ext cx="9942600" cy="1554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b="1" lang="en-US" sz="4800"/>
              <a:t>PRIORITIZATION OF FUNDING</a:t>
            </a:r>
            <a:endParaRPr/>
          </a:p>
        </p:txBody>
      </p:sp>
      <p:sp>
        <p:nvSpPr>
          <p:cNvPr id="983" name="Google Shape;983;g2efc1a05338_1_475"/>
          <p:cNvSpPr txBox="1"/>
          <p:nvPr>
            <p:ph idx="1" type="body"/>
          </p:nvPr>
        </p:nvSpPr>
        <p:spPr>
          <a:xfrm>
            <a:off x="1043631" y="3122024"/>
            <a:ext cx="9941400" cy="3123000"/>
          </a:xfrm>
          <a:prstGeom prst="rect">
            <a:avLst/>
          </a:prstGeom>
          <a:noFill/>
          <a:ln>
            <a:noFill/>
          </a:ln>
        </p:spPr>
        <p:txBody>
          <a:bodyPr anchorCtr="0" anchor="ctr" bIns="45700" lIns="91425" spcFirstLastPara="1" rIns="91425" wrap="square" tIns="45700">
            <a:normAutofit fontScale="85000" lnSpcReduction="10000"/>
          </a:bodyPr>
          <a:lstStyle/>
          <a:p>
            <a:pPr indent="-201930" lvl="0" marL="228600" rtl="0" algn="l">
              <a:lnSpc>
                <a:spcPct val="90000"/>
              </a:lnSpc>
              <a:spcBef>
                <a:spcPts val="0"/>
              </a:spcBef>
              <a:spcAft>
                <a:spcPts val="0"/>
              </a:spcAft>
              <a:buClr>
                <a:schemeClr val="dk1"/>
              </a:buClr>
              <a:buSzPct val="100000"/>
              <a:buChar char="•"/>
            </a:pPr>
            <a:r>
              <a:rPr lang="en-US"/>
              <a:t>If demand exceeds the E-rate funding cap (currently $4.9 billion), then off-premises hotspot lending requests will be funded </a:t>
            </a:r>
            <a:r>
              <a:rPr b="1" i="1" lang="en-US"/>
              <a:t>after</a:t>
            </a:r>
            <a:r>
              <a:rPr i="1" lang="en-US"/>
              <a:t> </a:t>
            </a:r>
            <a:r>
              <a:rPr lang="en-US"/>
              <a:t>on-premises Category One and Category Two requests.</a:t>
            </a:r>
            <a:endParaRPr/>
          </a:p>
          <a:p>
            <a:pPr indent="-201930" lvl="1" marL="685800" rtl="0" algn="l">
              <a:lnSpc>
                <a:spcPct val="90000"/>
              </a:lnSpc>
              <a:spcBef>
                <a:spcPts val="500"/>
              </a:spcBef>
              <a:spcAft>
                <a:spcPts val="0"/>
              </a:spcAft>
              <a:buClr>
                <a:schemeClr val="dk1"/>
              </a:buClr>
              <a:buSzPct val="100000"/>
              <a:buChar char="•"/>
            </a:pPr>
            <a:r>
              <a:rPr b="1" lang="en-US" sz="2800"/>
              <a:t>Libraries: </a:t>
            </a:r>
            <a:r>
              <a:rPr lang="en-US" sz="2800"/>
              <a:t>Bookmobile hotspot service will continue to be treated as an </a:t>
            </a:r>
            <a:r>
              <a:rPr i="1" lang="en-US" sz="2800"/>
              <a:t>on-premises</a:t>
            </a:r>
            <a:r>
              <a:rPr lang="en-US" sz="2800"/>
              <a:t> Category One service not subject to the pre-discount caps.</a:t>
            </a:r>
            <a:endParaRPr/>
          </a:p>
          <a:p>
            <a:pPr indent="-201930" lvl="1" marL="685800" rtl="0" algn="l">
              <a:lnSpc>
                <a:spcPct val="90000"/>
              </a:lnSpc>
              <a:spcBef>
                <a:spcPts val="500"/>
              </a:spcBef>
              <a:spcAft>
                <a:spcPts val="0"/>
              </a:spcAft>
              <a:buClr>
                <a:schemeClr val="dk1"/>
              </a:buClr>
              <a:buSzPct val="100000"/>
              <a:buChar char="•"/>
            </a:pPr>
            <a:r>
              <a:rPr b="1" lang="en-US" sz="2800"/>
              <a:t>Schools:</a:t>
            </a:r>
            <a:r>
              <a:rPr lang="en-US" sz="2800"/>
              <a:t> School bus Wi-Fi will be treated as an </a:t>
            </a:r>
            <a:r>
              <a:rPr b="1" lang="en-US" sz="2800"/>
              <a:t>off-premises </a:t>
            </a:r>
            <a:r>
              <a:rPr lang="en-US" sz="2800"/>
              <a:t>service to be funded after on-premises service.</a:t>
            </a:r>
            <a:endParaRPr sz="2400"/>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t/>
            </a:r>
            <a:endParaRPr sz="2400"/>
          </a:p>
        </p:txBody>
      </p:sp>
      <p:cxnSp>
        <p:nvCxnSpPr>
          <p:cNvPr id="984" name="Google Shape;984;g2efc1a05338_1_475"/>
          <p:cNvCxnSpPr/>
          <p:nvPr/>
        </p:nvCxnSpPr>
        <p:spPr>
          <a:xfrm rot="10800000">
            <a:off x="838200" y="6485313"/>
            <a:ext cx="10515600" cy="0"/>
          </a:xfrm>
          <a:prstGeom prst="straightConnector1">
            <a:avLst/>
          </a:prstGeom>
          <a:noFill/>
          <a:ln cap="flat" cmpd="sng" w="57150">
            <a:solidFill>
              <a:schemeClr val="accent4"/>
            </a:solidFill>
            <a:prstDash val="solid"/>
            <a:miter lim="800000"/>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g2efc1a05338_0_244"/>
          <p:cNvSpPr txBox="1"/>
          <p:nvPr>
            <p:ph idx="1" type="subTitle"/>
          </p:nvPr>
        </p:nvSpPr>
        <p:spPr>
          <a:xfrm>
            <a:off x="1627723" y="5033241"/>
            <a:ext cx="6987600" cy="42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920"/>
              <a:buNone/>
            </a:pPr>
            <a:r>
              <a:rPr b="1" lang="en-US" sz="2400">
                <a:solidFill>
                  <a:schemeClr val="dk1"/>
                </a:solidFill>
                <a:latin typeface="Trebuchet MS"/>
                <a:ea typeface="Trebuchet MS"/>
                <a:cs typeface="Trebuchet MS"/>
                <a:sym typeface="Trebuchet MS"/>
              </a:rPr>
              <a:t>Gina Spade</a:t>
            </a:r>
            <a:endParaRPr/>
          </a:p>
          <a:p>
            <a:pPr indent="0" lvl="0" marL="0" rtl="0" algn="ctr">
              <a:spcBef>
                <a:spcPts val="0"/>
              </a:spcBef>
              <a:spcAft>
                <a:spcPts val="0"/>
              </a:spcAft>
              <a:buSzPts val="1920"/>
              <a:buNone/>
            </a:pPr>
            <a:r>
              <a:rPr b="1" lang="en-US" sz="2400">
                <a:solidFill>
                  <a:schemeClr val="dk1"/>
                </a:solidFill>
                <a:latin typeface="Trebuchet MS"/>
                <a:ea typeface="Trebuchet MS"/>
                <a:cs typeface="Trebuchet MS"/>
                <a:sym typeface="Trebuchet MS"/>
              </a:rPr>
              <a:t>July 31, 2024</a:t>
            </a:r>
            <a:endParaRPr/>
          </a:p>
        </p:txBody>
      </p:sp>
      <p:pic>
        <p:nvPicPr>
          <p:cNvPr descr="A picture containing table&#10;&#10;Description automatically generated" id="991" name="Google Shape;991;g2efc1a05338_0_244"/>
          <p:cNvPicPr preferRelativeResize="0"/>
          <p:nvPr/>
        </p:nvPicPr>
        <p:blipFill rotWithShape="1">
          <a:blip r:embed="rId3">
            <a:alphaModFix/>
          </a:blip>
          <a:srcRect b="0" l="0" r="0" t="0"/>
          <a:stretch/>
        </p:blipFill>
        <p:spPr>
          <a:xfrm>
            <a:off x="336424" y="-589739"/>
            <a:ext cx="7367679" cy="2574453"/>
          </a:xfrm>
          <a:prstGeom prst="rect">
            <a:avLst/>
          </a:prstGeom>
          <a:noFill/>
          <a:ln>
            <a:noFill/>
          </a:ln>
        </p:spPr>
      </p:pic>
      <p:sp>
        <p:nvSpPr>
          <p:cNvPr id="992" name="Google Shape;992;g2efc1a05338_0_244"/>
          <p:cNvSpPr txBox="1"/>
          <p:nvPr>
            <p:ph type="ctrTitle"/>
          </p:nvPr>
        </p:nvSpPr>
        <p:spPr>
          <a:xfrm>
            <a:off x="752459" y="1782698"/>
            <a:ext cx="8738100" cy="16464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accent1"/>
              </a:buClr>
              <a:buSzPts val="4000"/>
              <a:buFont typeface="Trebuchet MS"/>
              <a:buNone/>
            </a:pPr>
            <a:r>
              <a:rPr lang="en-US" sz="4000"/>
              <a:t>The FCC’s </a:t>
            </a:r>
            <a:br>
              <a:rPr lang="en-US" sz="4000"/>
            </a:br>
            <a:r>
              <a:rPr lang="en-US" sz="4000"/>
              <a:t>E-Rate Wi-Fi Hotspot Order</a:t>
            </a:r>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g2efc1a05338_0_251"/>
          <p:cNvSpPr txBox="1"/>
          <p:nvPr>
            <p:ph type="title"/>
          </p:nvPr>
        </p:nvSpPr>
        <p:spPr>
          <a:xfrm>
            <a:off x="647029" y="661590"/>
            <a:ext cx="8596800" cy="7716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4000"/>
              <a:buFont typeface="Trebuchet MS"/>
              <a:buNone/>
            </a:pPr>
            <a:r>
              <a:rPr lang="en-US" sz="4000"/>
              <a:t>“Safeguards”</a:t>
            </a:r>
            <a:endParaRPr/>
          </a:p>
        </p:txBody>
      </p:sp>
      <p:sp>
        <p:nvSpPr>
          <p:cNvPr id="998" name="Google Shape;998;g2efc1a05338_0_251"/>
          <p:cNvSpPr txBox="1"/>
          <p:nvPr>
            <p:ph idx="1" type="body"/>
          </p:nvPr>
        </p:nvSpPr>
        <p:spPr>
          <a:xfrm>
            <a:off x="647029" y="1796838"/>
            <a:ext cx="4542000" cy="38808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920"/>
              <a:buChar char="►"/>
            </a:pPr>
            <a:r>
              <a:rPr lang="en-US" sz="2400"/>
              <a:t>Educational purpose</a:t>
            </a:r>
            <a:endParaRPr/>
          </a:p>
          <a:p>
            <a:pPr indent="-342900" lvl="0" marL="342900" rtl="0" algn="l">
              <a:spcBef>
                <a:spcPts val="1000"/>
              </a:spcBef>
              <a:spcAft>
                <a:spcPts val="0"/>
              </a:spcAft>
              <a:buSzPts val="1920"/>
              <a:buChar char="►"/>
            </a:pPr>
            <a:r>
              <a:rPr lang="en-US" sz="2400"/>
              <a:t>Usage</a:t>
            </a:r>
            <a:endParaRPr/>
          </a:p>
          <a:p>
            <a:pPr indent="-342900" lvl="0" marL="342900" rtl="0" algn="l">
              <a:spcBef>
                <a:spcPts val="1000"/>
              </a:spcBef>
              <a:spcAft>
                <a:spcPts val="0"/>
              </a:spcAft>
              <a:buSzPts val="1920"/>
              <a:buChar char="►"/>
            </a:pPr>
            <a:r>
              <a:rPr lang="en-US" sz="2400"/>
              <a:t>Recordkeeping</a:t>
            </a:r>
            <a:endParaRPr/>
          </a:p>
          <a:p>
            <a:pPr indent="-342900" lvl="0" marL="342900" rtl="0" algn="l">
              <a:spcBef>
                <a:spcPts val="1000"/>
              </a:spcBef>
              <a:spcAft>
                <a:spcPts val="0"/>
              </a:spcAft>
              <a:buSzPts val="1920"/>
              <a:buChar char="►"/>
            </a:pPr>
            <a:r>
              <a:rPr lang="en-US" sz="2400"/>
              <a:t>Duplicate funding</a:t>
            </a:r>
            <a:endParaRPr/>
          </a:p>
        </p:txBody>
      </p:sp>
      <p:sp>
        <p:nvSpPr>
          <p:cNvPr id="999" name="Google Shape;999;g2efc1a05338_0_251"/>
          <p:cNvSpPr txBox="1"/>
          <p:nvPr/>
        </p:nvSpPr>
        <p:spPr>
          <a:xfrm>
            <a:off x="5129987" y="1796838"/>
            <a:ext cx="4542000" cy="3880800"/>
          </a:xfrm>
          <a:prstGeom prst="rect">
            <a:avLst/>
          </a:prstGeom>
          <a:noFill/>
          <a:ln>
            <a:noFill/>
          </a:ln>
        </p:spPr>
        <p:txBody>
          <a:bodyPr anchorCtr="0" anchor="t" bIns="45700" lIns="91425" spcFirstLastPara="1" rIns="91425" wrap="square" tIns="45700">
            <a:normAutofit/>
          </a:bodyPr>
          <a:lstStyle/>
          <a:p>
            <a:pPr indent="-285750" lvl="1" marL="742950" marR="0" rtl="0" algn="l">
              <a:spcBef>
                <a:spcPts val="0"/>
              </a:spcBef>
              <a:spcAft>
                <a:spcPts val="0"/>
              </a:spcAft>
              <a:buClr>
                <a:schemeClr val="accent1"/>
              </a:buClr>
              <a:buSzPts val="1920"/>
              <a:buFont typeface="Noto Sans Symbols"/>
              <a:buChar char="►"/>
            </a:pPr>
            <a:r>
              <a:rPr b="0" i="0" lang="en-US" sz="2400" u="none" cap="none" strike="noStrike">
                <a:solidFill>
                  <a:srgbClr val="3F3F3F"/>
                </a:solidFill>
                <a:latin typeface="Trebuchet MS"/>
                <a:ea typeface="Trebuchet MS"/>
                <a:cs typeface="Trebuchet MS"/>
                <a:sym typeface="Trebuchet MS"/>
              </a:rPr>
              <a:t>Equipment disposal </a:t>
            </a:r>
            <a:endParaRPr/>
          </a:p>
          <a:p>
            <a:pPr indent="-285750" lvl="1" marL="742950" marR="0" rtl="0" algn="l">
              <a:spcBef>
                <a:spcPts val="1000"/>
              </a:spcBef>
              <a:spcAft>
                <a:spcPts val="0"/>
              </a:spcAft>
              <a:buClr>
                <a:schemeClr val="accent1"/>
              </a:buClr>
              <a:buSzPts val="1920"/>
              <a:buFont typeface="Noto Sans Symbols"/>
              <a:buChar char="►"/>
            </a:pPr>
            <a:r>
              <a:rPr b="0" i="0" lang="en-US" sz="2400" u="none" cap="none" strike="noStrike">
                <a:solidFill>
                  <a:srgbClr val="3F3F3F"/>
                </a:solidFill>
                <a:latin typeface="Trebuchet MS"/>
                <a:ea typeface="Trebuchet MS"/>
                <a:cs typeface="Trebuchet MS"/>
                <a:sym typeface="Trebuchet MS"/>
              </a:rPr>
              <a:t>Certain populations</a:t>
            </a:r>
            <a:endParaRPr/>
          </a:p>
          <a:p>
            <a:pPr indent="-285750" lvl="1" marL="742950" marR="0" rtl="0" algn="l">
              <a:spcBef>
                <a:spcPts val="1000"/>
              </a:spcBef>
              <a:spcAft>
                <a:spcPts val="0"/>
              </a:spcAft>
              <a:buClr>
                <a:schemeClr val="accent1"/>
              </a:buClr>
              <a:buSzPts val="1920"/>
              <a:buFont typeface="Noto Sans Symbols"/>
              <a:buChar char="►"/>
            </a:pPr>
            <a:r>
              <a:rPr b="0" i="0" lang="en-US" sz="2400" u="none" cap="none" strike="noStrike">
                <a:solidFill>
                  <a:srgbClr val="3F3F3F"/>
                </a:solidFill>
                <a:latin typeface="Trebuchet MS"/>
                <a:ea typeface="Trebuchet MS"/>
                <a:cs typeface="Trebuchet MS"/>
                <a:sym typeface="Trebuchet MS"/>
              </a:rPr>
              <a:t>Competitive bidding</a:t>
            </a:r>
            <a:endParaRPr/>
          </a:p>
          <a:p>
            <a:pPr indent="-285750" lvl="1" marL="742950" marR="0" rtl="0" algn="l">
              <a:spcBef>
                <a:spcPts val="1000"/>
              </a:spcBef>
              <a:spcAft>
                <a:spcPts val="0"/>
              </a:spcAft>
              <a:buClr>
                <a:schemeClr val="accent1"/>
              </a:buClr>
              <a:buSzPts val="1920"/>
              <a:buFont typeface="Noto Sans Symbols"/>
              <a:buChar char="►"/>
            </a:pPr>
            <a:r>
              <a:rPr b="0" i="0" lang="en-US" sz="2400" u="none" cap="none" strike="noStrike">
                <a:solidFill>
                  <a:srgbClr val="3F3F3F"/>
                </a:solidFill>
                <a:latin typeface="Trebuchet MS"/>
                <a:ea typeface="Trebuchet MS"/>
                <a:cs typeface="Trebuchet MS"/>
                <a:sym typeface="Trebuchet MS"/>
              </a:rPr>
              <a:t>Audits and other compliance tools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g2efc1a05338_0_257"/>
          <p:cNvSpPr txBox="1"/>
          <p:nvPr>
            <p:ph type="title"/>
          </p:nvPr>
        </p:nvSpPr>
        <p:spPr>
          <a:xfrm>
            <a:off x="621586" y="415395"/>
            <a:ext cx="9449100" cy="703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400"/>
              <a:buFont typeface="Trebuchet MS"/>
              <a:buNone/>
            </a:pPr>
            <a:r>
              <a:rPr lang="en-US" sz="4400"/>
              <a:t>Safeguards: Competitive Bidding</a:t>
            </a:r>
            <a:endParaRPr/>
          </a:p>
        </p:txBody>
      </p:sp>
      <p:sp>
        <p:nvSpPr>
          <p:cNvPr id="1006" name="Google Shape;1006;g2efc1a05338_0_257"/>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457200" lvl="1" marL="457200" marR="0" rtl="0" algn="l">
              <a:lnSpc>
                <a:spcPct val="107000"/>
              </a:lnSpc>
              <a:spcBef>
                <a:spcPts val="0"/>
              </a:spcBef>
              <a:spcAft>
                <a:spcPts val="0"/>
              </a:spcAft>
              <a:buSzPts val="1920"/>
              <a:buFont typeface="Noto Sans Symbols"/>
              <a:buChar char="⮚"/>
            </a:pPr>
            <a:r>
              <a:rPr lang="en-US" sz="2400"/>
              <a:t>E-Rate competitive bidding rules apply</a:t>
            </a:r>
            <a:endParaRPr/>
          </a:p>
          <a:p>
            <a:pPr indent="-457200" lvl="2" marL="857250" rtl="0" algn="l">
              <a:lnSpc>
                <a:spcPct val="107000"/>
              </a:lnSpc>
              <a:spcBef>
                <a:spcPts val="0"/>
              </a:spcBef>
              <a:spcAft>
                <a:spcPts val="0"/>
              </a:spcAft>
              <a:buSzPts val="1920"/>
              <a:buFont typeface="Noto Sans Symbols"/>
              <a:buChar char="⮚"/>
            </a:pPr>
            <a:r>
              <a:rPr lang="en-US" sz="2400"/>
              <a:t>Process must be fair and open</a:t>
            </a:r>
            <a:endParaRPr/>
          </a:p>
          <a:p>
            <a:pPr indent="-457200" lvl="2" marL="857250" rtl="0" algn="l">
              <a:lnSpc>
                <a:spcPct val="107000"/>
              </a:lnSpc>
              <a:spcBef>
                <a:spcPts val="0"/>
              </a:spcBef>
              <a:spcAft>
                <a:spcPts val="0"/>
              </a:spcAft>
              <a:buSzPts val="1920"/>
              <a:buFont typeface="Noto Sans Symbols"/>
              <a:buChar char="⮚"/>
            </a:pPr>
            <a:r>
              <a:rPr lang="en-US" sz="2400"/>
              <a:t>File Form 470 (waiting for new form)</a:t>
            </a:r>
            <a:endParaRPr/>
          </a:p>
          <a:p>
            <a:pPr indent="-457200" lvl="2" marL="857250" rtl="0" algn="l">
              <a:lnSpc>
                <a:spcPct val="107000"/>
              </a:lnSpc>
              <a:spcBef>
                <a:spcPts val="0"/>
              </a:spcBef>
              <a:spcAft>
                <a:spcPts val="0"/>
              </a:spcAft>
              <a:buSzPts val="1920"/>
              <a:buFont typeface="Noto Sans Symbols"/>
              <a:buChar char="⮚"/>
            </a:pPr>
            <a:r>
              <a:rPr lang="en-US" sz="2400"/>
              <a:t>28-day waiting period</a:t>
            </a:r>
            <a:endParaRPr/>
          </a:p>
          <a:p>
            <a:pPr indent="-457200" lvl="2" marL="857250" rtl="0" algn="l">
              <a:lnSpc>
                <a:spcPct val="107000"/>
              </a:lnSpc>
              <a:spcBef>
                <a:spcPts val="0"/>
              </a:spcBef>
              <a:spcAft>
                <a:spcPts val="0"/>
              </a:spcAft>
              <a:buSzPts val="1920"/>
              <a:buFont typeface="Noto Sans Symbols"/>
              <a:buChar char="⮚"/>
            </a:pPr>
            <a:r>
              <a:rPr lang="en-US" sz="2400"/>
              <a:t>Evaluate bids: price is used as the primary factor in the bid evaluation process</a:t>
            </a:r>
            <a:endParaRPr/>
          </a:p>
          <a:p>
            <a:pPr indent="-457200" lvl="2" marL="457200" rtl="0" algn="l">
              <a:lnSpc>
                <a:spcPct val="107000"/>
              </a:lnSpc>
              <a:spcBef>
                <a:spcPts val="0"/>
              </a:spcBef>
              <a:spcAft>
                <a:spcPts val="0"/>
              </a:spcAft>
              <a:buSzPts val="1920"/>
              <a:buFont typeface="Noto Sans Symbols"/>
              <a:buChar char="⮚"/>
            </a:pPr>
            <a:r>
              <a:rPr lang="en-US" sz="2400"/>
              <a:t>E-Rate gift rules apply</a:t>
            </a:r>
            <a:endParaRPr/>
          </a:p>
          <a:p>
            <a:pPr indent="-457200" lvl="2" marL="457200" rtl="0" algn="l">
              <a:lnSpc>
                <a:spcPct val="107000"/>
              </a:lnSpc>
              <a:spcBef>
                <a:spcPts val="0"/>
              </a:spcBef>
              <a:spcAft>
                <a:spcPts val="0"/>
              </a:spcAft>
              <a:buSzPts val="1920"/>
              <a:buFont typeface="Noto Sans Symbols"/>
              <a:buChar char="⮚"/>
            </a:pPr>
            <a:r>
              <a:rPr lang="en-US" sz="2400"/>
              <a:t>E-Rate cost-allocation rules apply</a:t>
            </a:r>
            <a:endParaRPr/>
          </a:p>
          <a:p>
            <a:pPr indent="-335280" lvl="2" marL="857250" rtl="0" algn="l">
              <a:lnSpc>
                <a:spcPct val="107000"/>
              </a:lnSpc>
              <a:spcBef>
                <a:spcPts val="0"/>
              </a:spcBef>
              <a:spcAft>
                <a:spcPts val="0"/>
              </a:spcAft>
              <a:buSzPts val="1920"/>
              <a:buFont typeface="Noto Sans Symbols"/>
              <a:buNone/>
            </a:pPr>
            <a:r>
              <a:t/>
            </a:r>
            <a:endParaRPr sz="2400"/>
          </a:p>
          <a:p>
            <a:pPr indent="-335280" lvl="2" marL="857250" rtl="0" algn="l">
              <a:lnSpc>
                <a:spcPct val="107000"/>
              </a:lnSpc>
              <a:spcBef>
                <a:spcPts val="0"/>
              </a:spcBef>
              <a:spcAft>
                <a:spcPts val="0"/>
              </a:spcAft>
              <a:buSzPts val="1920"/>
              <a:buFont typeface="Noto Sans Symbols"/>
              <a:buNone/>
            </a:pPr>
            <a:r>
              <a:t/>
            </a:r>
            <a:endParaRPr sz="2400"/>
          </a:p>
          <a:p>
            <a:pPr indent="-365760" lvl="1" marL="457200" marR="0" rtl="0" algn="l">
              <a:lnSpc>
                <a:spcPct val="107000"/>
              </a:lnSpc>
              <a:spcBef>
                <a:spcPts val="0"/>
              </a:spcBef>
              <a:spcAft>
                <a:spcPts val="0"/>
              </a:spcAft>
              <a:buSzPts val="1440"/>
              <a:buFont typeface="Noto Sans Symbols"/>
              <a:buNone/>
            </a:pPr>
            <a:r>
              <a:t/>
            </a:r>
            <a:endParaRPr sz="1800"/>
          </a:p>
          <a:p>
            <a:pPr indent="-200660" lvl="0" marL="342900" rtl="0" algn="l">
              <a:lnSpc>
                <a:spcPct val="100000"/>
              </a:lnSpc>
              <a:spcBef>
                <a:spcPts val="0"/>
              </a:spcBef>
              <a:spcAft>
                <a:spcPts val="0"/>
              </a:spcAft>
              <a:buSzPts val="2240"/>
              <a:buNone/>
            </a:pPr>
            <a:r>
              <a:t/>
            </a:r>
            <a:endParaRPr sz="2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g2efc1a05338_0_263"/>
          <p:cNvSpPr txBox="1"/>
          <p:nvPr>
            <p:ph type="title"/>
          </p:nvPr>
        </p:nvSpPr>
        <p:spPr>
          <a:xfrm>
            <a:off x="215757" y="441081"/>
            <a:ext cx="8399100" cy="75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4400"/>
              <a:buFont typeface="Trebuchet MS"/>
              <a:buNone/>
            </a:pPr>
            <a:r>
              <a:rPr lang="en-US" sz="4400"/>
              <a:t>Safeguards: Educational Purpose</a:t>
            </a:r>
            <a:r>
              <a:rPr lang="en-US" sz="4800"/>
              <a:t> </a:t>
            </a:r>
            <a:endParaRPr/>
          </a:p>
        </p:txBody>
      </p:sp>
      <p:sp>
        <p:nvSpPr>
          <p:cNvPr id="1013" name="Google Shape;1013;g2efc1a05338_0_263"/>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760"/>
              <a:buChar char="►"/>
            </a:pPr>
            <a:r>
              <a:rPr lang="en-US" sz="2200"/>
              <a:t>“Primarily,” not solely, for an educational purpose</a:t>
            </a:r>
            <a:endParaRPr/>
          </a:p>
          <a:p>
            <a:pPr indent="-342900" lvl="0" marL="342900" rtl="0" algn="l">
              <a:lnSpc>
                <a:spcPct val="100000"/>
              </a:lnSpc>
              <a:spcBef>
                <a:spcPts val="1200"/>
              </a:spcBef>
              <a:spcAft>
                <a:spcPts val="0"/>
              </a:spcAft>
              <a:buSzPts val="1760"/>
              <a:buChar char="►"/>
            </a:pPr>
            <a:r>
              <a:rPr lang="en-US" sz="2200"/>
              <a:t>Maintain “acceptable use” policy (AUP)</a:t>
            </a:r>
            <a:endParaRPr/>
          </a:p>
          <a:p>
            <a:pPr indent="-285750" lvl="1" marL="742950" rtl="0" algn="l">
              <a:spcBef>
                <a:spcPts val="1200"/>
              </a:spcBef>
              <a:spcAft>
                <a:spcPts val="0"/>
              </a:spcAft>
              <a:buSzPts val="1760"/>
              <a:buChar char="►"/>
            </a:pPr>
            <a:r>
              <a:rPr lang="en-US" sz="2200"/>
              <a:t>Schools: Clearly state off-premise use must be “primarily for an educational purpose.” Use must be “integral, immediate and proximate” to the education of students. </a:t>
            </a:r>
            <a:endParaRPr/>
          </a:p>
          <a:p>
            <a:pPr indent="-285750" lvl="1" marL="742950" rtl="0" algn="l">
              <a:spcBef>
                <a:spcPts val="1200"/>
              </a:spcBef>
              <a:spcAft>
                <a:spcPts val="0"/>
              </a:spcAft>
              <a:buSzPts val="1760"/>
              <a:buChar char="►"/>
            </a:pPr>
            <a:r>
              <a:rPr lang="en-US" sz="2200"/>
              <a:t>Libraries: Clearly state the use must be “integral, immediate and proximate to the provision of library services” to patrons.</a:t>
            </a:r>
            <a:endParaRPr/>
          </a:p>
          <a:p>
            <a:pPr indent="-285750" lvl="1" marL="742950" rtl="0" algn="l">
              <a:spcBef>
                <a:spcPts val="1200"/>
              </a:spcBef>
              <a:spcAft>
                <a:spcPts val="0"/>
              </a:spcAft>
              <a:buSzPts val="1760"/>
              <a:buChar char="►"/>
            </a:pPr>
            <a:r>
              <a:rPr lang="en-US" sz="2200"/>
              <a:t>AUP must also state hotspots/services are being provided to students, school staff and/or library patrons who need broadband access.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g2efc1a05338_0_269"/>
          <p:cNvSpPr txBox="1"/>
          <p:nvPr>
            <p:ph type="title"/>
          </p:nvPr>
        </p:nvSpPr>
        <p:spPr>
          <a:xfrm>
            <a:off x="215757" y="441081"/>
            <a:ext cx="8399100" cy="75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4400"/>
              <a:buFont typeface="Trebuchet MS"/>
              <a:buNone/>
            </a:pPr>
            <a:r>
              <a:rPr lang="en-US" sz="4400"/>
              <a:t>Safeguards: Educational Purpose</a:t>
            </a:r>
            <a:r>
              <a:rPr lang="en-US" sz="4800"/>
              <a:t> </a:t>
            </a:r>
            <a:endParaRPr/>
          </a:p>
        </p:txBody>
      </p:sp>
      <p:sp>
        <p:nvSpPr>
          <p:cNvPr id="1020" name="Google Shape;1020;g2efc1a05338_0_269"/>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920"/>
              <a:buChar char="►"/>
            </a:pPr>
            <a:r>
              <a:rPr lang="en-US" sz="2400"/>
              <a:t>Provide notice by adopting and publicly posting their AUPs in whatever form they deem appropriate.</a:t>
            </a:r>
            <a:endParaRPr/>
          </a:p>
          <a:p>
            <a:pPr indent="-285750" lvl="1" marL="742950" rtl="0" algn="l">
              <a:spcBef>
                <a:spcPts val="1200"/>
              </a:spcBef>
              <a:spcAft>
                <a:spcPts val="0"/>
              </a:spcAft>
              <a:buSzPts val="1920"/>
              <a:buChar char="►"/>
            </a:pPr>
            <a:r>
              <a:rPr lang="en-US" sz="2400"/>
              <a:t>Do </a:t>
            </a:r>
            <a:r>
              <a:rPr b="1" lang="en-US" sz="2400"/>
              <a:t>not </a:t>
            </a:r>
            <a:r>
              <a:rPr lang="en-US" sz="2400"/>
              <a:t>have to have AUPs signed as was required by ECF. </a:t>
            </a:r>
            <a:endParaRPr/>
          </a:p>
          <a:p>
            <a:pPr indent="-342900" lvl="0" marL="342900" rtl="0" algn="l">
              <a:lnSpc>
                <a:spcPct val="100000"/>
              </a:lnSpc>
              <a:spcBef>
                <a:spcPts val="1200"/>
              </a:spcBef>
              <a:spcAft>
                <a:spcPts val="0"/>
              </a:spcAft>
              <a:buSzPts val="1920"/>
              <a:buChar char="►"/>
            </a:pPr>
            <a:r>
              <a:rPr lang="en-US" sz="2400"/>
              <a:t>Must certify to the public posting of the AUP.</a:t>
            </a:r>
            <a:endParaRPr/>
          </a:p>
          <a:p>
            <a:pPr indent="-342900" lvl="0" marL="342900" rtl="0" algn="l">
              <a:spcBef>
                <a:spcPts val="1200"/>
              </a:spcBef>
              <a:spcAft>
                <a:spcPts val="0"/>
              </a:spcAft>
              <a:buSzPts val="1920"/>
              <a:buChar char="►"/>
            </a:pPr>
            <a:r>
              <a:rPr lang="en-US" sz="2400"/>
              <a:t>Use not restricted to users with “credentials.”</a:t>
            </a:r>
            <a:endParaRPr/>
          </a:p>
          <a:p>
            <a:pPr indent="0" lvl="0" marL="0" rtl="0" algn="l">
              <a:lnSpc>
                <a:spcPct val="100000"/>
              </a:lnSpc>
              <a:spcBef>
                <a:spcPts val="1200"/>
              </a:spcBef>
              <a:spcAft>
                <a:spcPts val="0"/>
              </a:spcAft>
              <a:buSzPts val="1920"/>
              <a:buNone/>
            </a:pPr>
            <a:r>
              <a:rPr lang="en-US" sz="2400"/>
              <a: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g2efc1a05338_0_275"/>
          <p:cNvSpPr txBox="1"/>
          <p:nvPr>
            <p:ph type="title"/>
          </p:nvPr>
        </p:nvSpPr>
        <p:spPr>
          <a:xfrm>
            <a:off x="672957" y="441081"/>
            <a:ext cx="8399100" cy="7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800"/>
              <a:buFont typeface="Trebuchet MS"/>
              <a:buNone/>
            </a:pPr>
            <a:r>
              <a:rPr lang="en-US" sz="4800"/>
              <a:t>Safeguards: Usage </a:t>
            </a:r>
            <a:endParaRPr/>
          </a:p>
        </p:txBody>
      </p:sp>
      <p:sp>
        <p:nvSpPr>
          <p:cNvPr id="1027" name="Google Shape;1027;g2efc1a05338_0_275"/>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240"/>
              <a:buChar char="►"/>
            </a:pPr>
            <a:r>
              <a:rPr lang="en-US" sz="2800"/>
              <a:t>Require applicants to:</a:t>
            </a:r>
            <a:endParaRPr/>
          </a:p>
          <a:p>
            <a:pPr indent="-285750" lvl="1" marL="742950" rtl="0" algn="l">
              <a:spcBef>
                <a:spcPts val="1200"/>
              </a:spcBef>
              <a:spcAft>
                <a:spcPts val="0"/>
              </a:spcAft>
              <a:buSzPts val="2080"/>
              <a:buChar char="►"/>
            </a:pPr>
            <a:r>
              <a:rPr lang="en-US" sz="2600"/>
              <a:t>Activate hotspot and service,</a:t>
            </a:r>
            <a:endParaRPr/>
          </a:p>
          <a:p>
            <a:pPr indent="-285750" lvl="1" marL="742950" rtl="0" algn="l">
              <a:spcBef>
                <a:spcPts val="1200"/>
              </a:spcBef>
              <a:spcAft>
                <a:spcPts val="0"/>
              </a:spcAft>
              <a:buSzPts val="2080"/>
              <a:buChar char="►"/>
            </a:pPr>
            <a:r>
              <a:rPr lang="en-US" sz="2600"/>
              <a:t>Make the hotspots available for loan, and</a:t>
            </a:r>
            <a:endParaRPr/>
          </a:p>
          <a:p>
            <a:pPr indent="-285750" lvl="1" marL="742950" rtl="0" algn="l">
              <a:spcBef>
                <a:spcPts val="1200"/>
              </a:spcBef>
              <a:spcAft>
                <a:spcPts val="0"/>
              </a:spcAft>
              <a:buSzPts val="2080"/>
              <a:buChar char="►"/>
            </a:pPr>
            <a:r>
              <a:rPr lang="en-US" sz="2600"/>
              <a:t>Publicize the availability of the device/service to students, teachers and library patrons via public notice or other means. </a:t>
            </a:r>
            <a:endParaRPr/>
          </a:p>
          <a:p>
            <a:pPr indent="-457200" lvl="1" marL="457200" rtl="0" algn="l">
              <a:spcBef>
                <a:spcPts val="1200"/>
              </a:spcBef>
              <a:spcAft>
                <a:spcPts val="0"/>
              </a:spcAft>
              <a:buSzPts val="2080"/>
              <a:buChar char="►"/>
            </a:pPr>
            <a:r>
              <a:rPr lang="en-US" sz="2600"/>
              <a:t>Certification on Form 486 (due 120 days after service start date/FCDL, whichever is later)</a:t>
            </a:r>
            <a:endParaRPr sz="2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g2efc1a05338_0_281"/>
          <p:cNvSpPr txBox="1"/>
          <p:nvPr>
            <p:ph type="title"/>
          </p:nvPr>
        </p:nvSpPr>
        <p:spPr>
          <a:xfrm>
            <a:off x="672957" y="374299"/>
            <a:ext cx="8399100" cy="7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800"/>
              <a:buFont typeface="Trebuchet MS"/>
              <a:buNone/>
            </a:pPr>
            <a:r>
              <a:rPr lang="en-US" sz="4800"/>
              <a:t>Safeguards: Usage </a:t>
            </a:r>
            <a:endParaRPr/>
          </a:p>
        </p:txBody>
      </p:sp>
      <p:sp>
        <p:nvSpPr>
          <p:cNvPr id="1034" name="Google Shape;1034;g2efc1a05338_0_281"/>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240"/>
              <a:buChar char="►"/>
            </a:pPr>
            <a:r>
              <a:rPr lang="en-US" sz="2800"/>
              <a:t>Should structure their lending programs “to promote ongoing use.”	</a:t>
            </a:r>
            <a:endParaRPr/>
          </a:p>
          <a:p>
            <a:pPr indent="-285750" lvl="1" marL="742950" rtl="0" algn="l">
              <a:spcBef>
                <a:spcPts val="1200"/>
              </a:spcBef>
              <a:spcAft>
                <a:spcPts val="0"/>
              </a:spcAft>
              <a:buSzPts val="2080"/>
              <a:buChar char="►"/>
            </a:pPr>
            <a:r>
              <a:rPr lang="en-US" sz="2600"/>
              <a:t>Schools and libraries get to decide what this means, but could include 3-week check-out period, for example.</a:t>
            </a:r>
            <a:endParaRPr/>
          </a:p>
          <a:p>
            <a:pPr indent="-285750" lvl="1" marL="742950" rtl="0" algn="l">
              <a:spcBef>
                <a:spcPts val="1200"/>
              </a:spcBef>
              <a:spcAft>
                <a:spcPts val="0"/>
              </a:spcAft>
              <a:buSzPts val="2240"/>
              <a:buChar char="►"/>
            </a:pPr>
            <a:r>
              <a:rPr lang="en-US" sz="2800"/>
              <a:t>Wi-Fi hotspots not made available for distribution will be considered “warehoused” and subject to recovery. </a:t>
            </a:r>
            <a:endParaRPr/>
          </a:p>
          <a:p>
            <a:pPr indent="-153669" lvl="1" marL="742950" rtl="0" algn="l">
              <a:spcBef>
                <a:spcPts val="1200"/>
              </a:spcBef>
              <a:spcAft>
                <a:spcPts val="0"/>
              </a:spcAft>
              <a:buSzPts val="2080"/>
              <a:buNone/>
            </a:pPr>
            <a:r>
              <a:t/>
            </a:r>
            <a:endParaRPr sz="2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g2efc5a7a4f4_0_278"/>
          <p:cNvSpPr/>
          <p:nvPr/>
        </p:nvSpPr>
        <p:spPr>
          <a:xfrm>
            <a:off x="-6350" y="-6350"/>
            <a:ext cx="5085269" cy="1460210"/>
          </a:xfrm>
          <a:custGeom>
            <a:rect b="b" l="l" r="r" t="t"/>
            <a:pathLst>
              <a:path extrusionOk="0" h="2187581" w="7618380">
                <a:moveTo>
                  <a:pt x="0" y="0"/>
                </a:moveTo>
                <a:lnTo>
                  <a:pt x="7618380" y="0"/>
                </a:lnTo>
                <a:lnTo>
                  <a:pt x="7618380" y="2187581"/>
                </a:lnTo>
                <a:lnTo>
                  <a:pt x="0" y="2187581"/>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585" name="Google Shape;585;g2efc5a7a4f4_0_278"/>
          <p:cNvGrpSpPr/>
          <p:nvPr/>
        </p:nvGrpSpPr>
        <p:grpSpPr>
          <a:xfrm>
            <a:off x="1346011" y="2756196"/>
            <a:ext cx="3134569" cy="2993441"/>
            <a:chOff x="-210012" y="0"/>
            <a:chExt cx="9329074" cy="8909050"/>
          </a:xfrm>
        </p:grpSpPr>
        <p:sp>
          <p:nvSpPr>
            <p:cNvPr id="586" name="Google Shape;586;g2efc5a7a4f4_0_278"/>
            <p:cNvSpPr/>
            <p:nvPr/>
          </p:nvSpPr>
          <p:spPr>
            <a:xfrm>
              <a:off x="-210012" y="2402"/>
              <a:ext cx="9329074" cy="8904246"/>
            </a:xfrm>
            <a:custGeom>
              <a:rect b="b" l="l" r="r" t="t"/>
              <a:pathLst>
                <a:path extrusionOk="0" h="8904246" w="9329074">
                  <a:moveTo>
                    <a:pt x="4664537" y="7123"/>
                  </a:moveTo>
                  <a:cubicBezTo>
                    <a:pt x="3071756" y="0"/>
                    <a:pt x="1596908" y="845651"/>
                    <a:pt x="798454" y="2223865"/>
                  </a:cubicBezTo>
                  <a:cubicBezTo>
                    <a:pt x="0" y="3602079"/>
                    <a:pt x="0" y="5302167"/>
                    <a:pt x="798454" y="6680382"/>
                  </a:cubicBezTo>
                  <a:cubicBezTo>
                    <a:pt x="1596908" y="8058595"/>
                    <a:pt x="3071756" y="8904246"/>
                    <a:pt x="4664537" y="8897123"/>
                  </a:cubicBezTo>
                  <a:cubicBezTo>
                    <a:pt x="6257318" y="8904246"/>
                    <a:pt x="7732166" y="8058595"/>
                    <a:pt x="8530620" y="6680382"/>
                  </a:cubicBezTo>
                  <a:cubicBezTo>
                    <a:pt x="9329074" y="5302167"/>
                    <a:pt x="9329074" y="3602079"/>
                    <a:pt x="8530620" y="2223865"/>
                  </a:cubicBezTo>
                  <a:cubicBezTo>
                    <a:pt x="7732166" y="845651"/>
                    <a:pt x="6257318" y="0"/>
                    <a:pt x="4664537" y="7123"/>
                  </a:cubicBezTo>
                  <a:close/>
                </a:path>
              </a:pathLst>
            </a:custGeom>
            <a:solidFill>
              <a:srgbClr val="000000"/>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87" name="Google Shape;587;g2efc5a7a4f4_0_278"/>
            <p:cNvSpPr/>
            <p:nvPr/>
          </p:nvSpPr>
          <p:spPr>
            <a:xfrm>
              <a:off x="63863" y="263805"/>
              <a:ext cx="8781323" cy="8381440"/>
            </a:xfrm>
            <a:custGeom>
              <a:rect b="b" l="l" r="r" t="t"/>
              <a:pathLst>
                <a:path extrusionOk="0" h="8381440" w="8781323">
                  <a:moveTo>
                    <a:pt x="4390662" y="6705"/>
                  </a:moveTo>
                  <a:cubicBezTo>
                    <a:pt x="2891400" y="0"/>
                    <a:pt x="1503147" y="795999"/>
                    <a:pt x="751573" y="2093292"/>
                  </a:cubicBezTo>
                  <a:cubicBezTo>
                    <a:pt x="0" y="3390586"/>
                    <a:pt x="0" y="4990854"/>
                    <a:pt x="751573" y="6288148"/>
                  </a:cubicBezTo>
                  <a:cubicBezTo>
                    <a:pt x="1503147" y="7585441"/>
                    <a:pt x="2891400" y="8381440"/>
                    <a:pt x="4390662" y="8374735"/>
                  </a:cubicBezTo>
                  <a:cubicBezTo>
                    <a:pt x="5889924" y="8381440"/>
                    <a:pt x="7278177" y="7585441"/>
                    <a:pt x="8029751" y="6288148"/>
                  </a:cubicBezTo>
                  <a:cubicBezTo>
                    <a:pt x="8781323" y="4990854"/>
                    <a:pt x="8781323" y="3390586"/>
                    <a:pt x="8029751" y="2093292"/>
                  </a:cubicBezTo>
                  <a:cubicBezTo>
                    <a:pt x="7278177" y="795999"/>
                    <a:pt x="5889924" y="0"/>
                    <a:pt x="4390662" y="6705"/>
                  </a:cubicBezTo>
                  <a:close/>
                </a:path>
              </a:pathLst>
            </a:custGeom>
            <a:blipFill rotWithShape="1">
              <a:blip r:embed="rId4">
                <a:alphaModFix/>
              </a:blip>
              <a:stretch>
                <a:fillRect b="-34928" l="219" r="219" t="-14928"/>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88" name="Google Shape;588;g2efc5a7a4f4_0_278"/>
            <p:cNvSpPr/>
            <p:nvPr/>
          </p:nvSpPr>
          <p:spPr>
            <a:xfrm>
              <a:off x="0" y="0"/>
              <a:ext cx="8909050" cy="8909050"/>
            </a:xfrm>
            <a:custGeom>
              <a:rect b="b" l="l" r="r" t="t"/>
              <a:pathLst>
                <a:path extrusionOk="0"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6E426A"/>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sp>
        <p:nvSpPr>
          <p:cNvPr id="589" name="Google Shape;589;g2efc5a7a4f4_0_278"/>
          <p:cNvSpPr/>
          <p:nvPr/>
        </p:nvSpPr>
        <p:spPr>
          <a:xfrm>
            <a:off x="9210009" y="2988865"/>
            <a:ext cx="1635584" cy="1265533"/>
          </a:xfrm>
          <a:custGeom>
            <a:rect b="b" l="l" r="r" t="t"/>
            <a:pathLst>
              <a:path extrusionOk="0" h="1895929" w="2450313">
                <a:moveTo>
                  <a:pt x="0" y="0"/>
                </a:moveTo>
                <a:lnTo>
                  <a:pt x="2450313" y="0"/>
                </a:lnTo>
                <a:lnTo>
                  <a:pt x="2450313" y="1895930"/>
                </a:lnTo>
                <a:lnTo>
                  <a:pt x="0" y="1895930"/>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590" name="Google Shape;590;g2efc5a7a4f4_0_278"/>
          <p:cNvGrpSpPr/>
          <p:nvPr/>
        </p:nvGrpSpPr>
        <p:grpSpPr>
          <a:xfrm>
            <a:off x="4683962" y="2314046"/>
            <a:ext cx="5691600" cy="4300606"/>
            <a:chOff x="0" y="-47625"/>
            <a:chExt cx="11383200" cy="8601212"/>
          </a:xfrm>
        </p:grpSpPr>
        <p:sp>
          <p:nvSpPr>
            <p:cNvPr id="591" name="Google Shape;591;g2efc5a7a4f4_0_278"/>
            <p:cNvSpPr txBox="1"/>
            <p:nvPr/>
          </p:nvSpPr>
          <p:spPr>
            <a:xfrm>
              <a:off x="0" y="1368999"/>
              <a:ext cx="11383200" cy="326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5300">
                  <a:solidFill>
                    <a:srgbClr val="000000"/>
                  </a:solidFill>
                  <a:latin typeface="Arial"/>
                  <a:ea typeface="Arial"/>
                  <a:cs typeface="Arial"/>
                  <a:sym typeface="Arial"/>
                </a:rPr>
                <a:t>E-Rate: </a:t>
              </a:r>
              <a:endParaRPr sz="900"/>
            </a:p>
            <a:p>
              <a:pPr indent="0" lvl="0" marL="0" marR="0" rtl="0" algn="l">
                <a:lnSpc>
                  <a:spcPct val="100000"/>
                </a:lnSpc>
                <a:spcBef>
                  <a:spcPts val="0"/>
                </a:spcBef>
                <a:spcAft>
                  <a:spcPts val="0"/>
                </a:spcAft>
                <a:buNone/>
              </a:pPr>
              <a:r>
                <a:rPr lang="en-US" sz="5300">
                  <a:solidFill>
                    <a:srgbClr val="000000"/>
                  </a:solidFill>
                  <a:latin typeface="Arial"/>
                  <a:ea typeface="Arial"/>
                  <a:cs typeface="Arial"/>
                  <a:sym typeface="Arial"/>
                </a:rPr>
                <a:t>Wi-Fi Hotspots</a:t>
              </a:r>
              <a:endParaRPr sz="900"/>
            </a:p>
          </p:txBody>
        </p:sp>
        <p:sp>
          <p:nvSpPr>
            <p:cNvPr id="592" name="Google Shape;592;g2efc5a7a4f4_0_278"/>
            <p:cNvSpPr txBox="1"/>
            <p:nvPr/>
          </p:nvSpPr>
          <p:spPr>
            <a:xfrm>
              <a:off x="0" y="-47625"/>
              <a:ext cx="11383200" cy="4926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1600">
                  <a:solidFill>
                    <a:srgbClr val="000000"/>
                  </a:solidFill>
                  <a:latin typeface="Arial"/>
                  <a:ea typeface="Arial"/>
                  <a:cs typeface="Arial"/>
                  <a:sym typeface="Arial"/>
                </a:rPr>
                <a:t>SHLB WEBINAR: JULY 31ST, 2024</a:t>
              </a:r>
              <a:endParaRPr sz="900"/>
            </a:p>
          </p:txBody>
        </p:sp>
        <p:sp>
          <p:nvSpPr>
            <p:cNvPr id="593" name="Google Shape;593;g2efc5a7a4f4_0_278"/>
            <p:cNvSpPr txBox="1"/>
            <p:nvPr/>
          </p:nvSpPr>
          <p:spPr>
            <a:xfrm>
              <a:off x="0" y="4871387"/>
              <a:ext cx="11383200" cy="3682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2300">
                  <a:solidFill>
                    <a:srgbClr val="000000"/>
                  </a:solidFill>
                  <a:latin typeface="Arial"/>
                  <a:ea typeface="Arial"/>
                  <a:cs typeface="Arial"/>
                  <a:sym typeface="Arial"/>
                </a:rPr>
                <a:t>DR. KIESHA KING</a:t>
              </a:r>
              <a:endParaRPr sz="900"/>
            </a:p>
            <a:p>
              <a:pPr indent="0" lvl="0" marL="0" marR="0" rtl="0" algn="l">
                <a:lnSpc>
                  <a:spcPct val="140011"/>
                </a:lnSpc>
                <a:spcBef>
                  <a:spcPts val="0"/>
                </a:spcBef>
                <a:spcAft>
                  <a:spcPts val="0"/>
                </a:spcAft>
                <a:buNone/>
              </a:pPr>
              <a:r>
                <a:rPr lang="en-US" sz="2300">
                  <a:solidFill>
                    <a:srgbClr val="000000"/>
                  </a:solidFill>
                  <a:latin typeface="Arial"/>
                  <a:ea typeface="Arial"/>
                  <a:cs typeface="Arial"/>
                  <a:sym typeface="Arial"/>
                </a:rPr>
                <a:t>T-MOBILE</a:t>
              </a:r>
              <a:endParaRPr sz="900"/>
            </a:p>
            <a:p>
              <a:pPr indent="0" lvl="0" marL="0" marR="0" rtl="0" algn="l">
                <a:lnSpc>
                  <a:spcPct val="140011"/>
                </a:lnSpc>
                <a:spcBef>
                  <a:spcPts val="0"/>
                </a:spcBef>
                <a:spcAft>
                  <a:spcPts val="0"/>
                </a:spcAft>
                <a:buNone/>
              </a:pPr>
              <a:r>
                <a:rPr lang="en-US" sz="2300">
                  <a:solidFill>
                    <a:srgbClr val="000000"/>
                  </a:solidFill>
                  <a:latin typeface="Arial"/>
                  <a:ea typeface="Arial"/>
                  <a:cs typeface="Arial"/>
                  <a:sym typeface="Arial"/>
                </a:rPr>
                <a:t>NATIONAL HEAD OF EDUCATION STRATEGY</a:t>
              </a:r>
              <a:endParaRPr sz="900"/>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g2efc1a05338_0_287"/>
          <p:cNvSpPr txBox="1"/>
          <p:nvPr>
            <p:ph type="title"/>
          </p:nvPr>
        </p:nvSpPr>
        <p:spPr>
          <a:xfrm>
            <a:off x="672957" y="435944"/>
            <a:ext cx="8399100" cy="7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800"/>
              <a:buFont typeface="Trebuchet MS"/>
              <a:buNone/>
            </a:pPr>
            <a:r>
              <a:rPr lang="en-US" sz="4800"/>
              <a:t>Safeguards: Usage </a:t>
            </a:r>
            <a:endParaRPr/>
          </a:p>
        </p:txBody>
      </p:sp>
      <p:sp>
        <p:nvSpPr>
          <p:cNvPr id="1041" name="Google Shape;1041;g2efc1a05338_0_287"/>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920"/>
              <a:buChar char="►"/>
            </a:pPr>
            <a:r>
              <a:rPr lang="en-US" sz="2400"/>
              <a:t>Service provider must terminate lines of service that have no usage for three consecutive months.</a:t>
            </a:r>
            <a:endParaRPr/>
          </a:p>
          <a:p>
            <a:pPr indent="-285750" lvl="1" marL="742950" rtl="0" algn="l">
              <a:spcBef>
                <a:spcPts val="1200"/>
              </a:spcBef>
              <a:spcAft>
                <a:spcPts val="0"/>
              </a:spcAft>
              <a:buSzPts val="1920"/>
              <a:buChar char="►"/>
            </a:pPr>
            <a:r>
              <a:rPr lang="en-US" sz="2400"/>
              <a:t>On a monthly basis (every 31 days), providers must notify applicants of each line of service that goes unused for a minimum of 60 </a:t>
            </a:r>
            <a:r>
              <a:rPr lang="en-US" sz="2400" u="sng"/>
              <a:t>consecutive</a:t>
            </a:r>
            <a:r>
              <a:rPr lang="en-US" sz="2400"/>
              <a:t> days.</a:t>
            </a:r>
            <a:endParaRPr/>
          </a:p>
          <a:p>
            <a:pPr indent="-285750" lvl="1" marL="742950" rtl="0" algn="l">
              <a:spcBef>
                <a:spcPts val="1200"/>
              </a:spcBef>
              <a:spcAft>
                <a:spcPts val="0"/>
              </a:spcAft>
              <a:buSzPts val="1920"/>
              <a:buChar char="►"/>
            </a:pPr>
            <a:r>
              <a:rPr lang="en-US" sz="2400"/>
              <a:t>Must provide applicants 30 days to resume use. If not, service must be terminated. </a:t>
            </a:r>
            <a:endParaRPr/>
          </a:p>
          <a:p>
            <a:pPr indent="-457200" lvl="1" marL="457200" rtl="0" algn="l">
              <a:spcBef>
                <a:spcPts val="1200"/>
              </a:spcBef>
              <a:spcAft>
                <a:spcPts val="0"/>
              </a:spcAft>
              <a:buSzPts val="1920"/>
              <a:buChar char="►"/>
            </a:pPr>
            <a:r>
              <a:rPr lang="en-US" sz="2400"/>
              <a:t>Applicants must take steps to determine whether the device/services are being used. Can restart service one time per funding year.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g2efc1a05338_0_293"/>
          <p:cNvSpPr txBox="1"/>
          <p:nvPr>
            <p:ph type="title"/>
          </p:nvPr>
        </p:nvSpPr>
        <p:spPr>
          <a:xfrm>
            <a:off x="672957" y="389710"/>
            <a:ext cx="8399100" cy="7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800"/>
              <a:buFont typeface="Trebuchet MS"/>
              <a:buNone/>
            </a:pPr>
            <a:r>
              <a:rPr lang="en-US" sz="4800"/>
              <a:t>Safeguards: Usage </a:t>
            </a:r>
            <a:endParaRPr/>
          </a:p>
        </p:txBody>
      </p:sp>
      <p:sp>
        <p:nvSpPr>
          <p:cNvPr id="1048" name="Google Shape;1048;g2efc1a05338_0_293"/>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920"/>
              <a:buChar char="►"/>
            </a:pPr>
            <a:r>
              <a:rPr lang="en-US" sz="2400"/>
              <a:t>Service providers cannot charge early termination fees if services are terminated due to the non-usage requirements. </a:t>
            </a:r>
            <a:endParaRPr/>
          </a:p>
          <a:p>
            <a:pPr indent="-342900" lvl="0" marL="342900" rtl="0" algn="l">
              <a:lnSpc>
                <a:spcPct val="100000"/>
              </a:lnSpc>
              <a:spcBef>
                <a:spcPts val="1200"/>
              </a:spcBef>
              <a:spcAft>
                <a:spcPts val="0"/>
              </a:spcAft>
              <a:buSzPts val="1920"/>
              <a:buChar char="►"/>
            </a:pPr>
            <a:r>
              <a:rPr lang="en-US" sz="2400"/>
              <a:t>Service providers must certify on the SPAC (Form 473) that they will comply with this requirement.</a:t>
            </a:r>
            <a:endParaRPr/>
          </a:p>
          <a:p>
            <a:pPr indent="-342900" lvl="0" marL="342900" rtl="0" algn="l">
              <a:lnSpc>
                <a:spcPct val="100000"/>
              </a:lnSpc>
              <a:spcBef>
                <a:spcPts val="1200"/>
              </a:spcBef>
              <a:spcAft>
                <a:spcPts val="0"/>
              </a:spcAft>
              <a:buSzPts val="1920"/>
              <a:buChar char="►"/>
            </a:pPr>
            <a:r>
              <a:rPr lang="en-US" sz="2400"/>
              <a:t>FCC directed USAC to conduct PIA reviews for compliance with the usage requirements.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g2efc1a05338_0_299"/>
          <p:cNvSpPr txBox="1"/>
          <p:nvPr>
            <p:ph type="title"/>
          </p:nvPr>
        </p:nvSpPr>
        <p:spPr>
          <a:xfrm>
            <a:off x="724328" y="399983"/>
            <a:ext cx="9449100" cy="7035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400"/>
              <a:buFont typeface="Trebuchet MS"/>
              <a:buNone/>
            </a:pPr>
            <a:r>
              <a:rPr lang="en-US" sz="4400"/>
              <a:t>Safeguards: Usage</a:t>
            </a:r>
            <a:endParaRPr/>
          </a:p>
        </p:txBody>
      </p:sp>
      <p:sp>
        <p:nvSpPr>
          <p:cNvPr id="1055" name="Google Shape;1055;g2efc1a05338_0_299"/>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457200" lvl="1" marL="457200" marR="0" rtl="0" algn="l">
              <a:spcBef>
                <a:spcPts val="0"/>
              </a:spcBef>
              <a:spcAft>
                <a:spcPts val="0"/>
              </a:spcAft>
              <a:buSzPts val="1920"/>
              <a:buFont typeface="Noto Sans Symbols"/>
              <a:buChar char="⮚"/>
            </a:pPr>
            <a:r>
              <a:rPr lang="en-US" sz="2400"/>
              <a:t>Limited to hotspots that can be used by an individual user. </a:t>
            </a:r>
            <a:endParaRPr/>
          </a:p>
          <a:p>
            <a:pPr indent="-457200" lvl="1" marL="457200" marR="0" rtl="0" algn="l">
              <a:spcBef>
                <a:spcPts val="1200"/>
              </a:spcBef>
              <a:spcAft>
                <a:spcPts val="0"/>
              </a:spcAft>
              <a:buSzPts val="1920"/>
              <a:buFont typeface="Noto Sans Symbols"/>
              <a:buChar char="⮚"/>
            </a:pPr>
            <a:r>
              <a:rPr lang="en-US" sz="2400"/>
              <a:t>One hotspot per user for each student, school staff, or library patron. Cannot buy hotspots for future use or to store in case of theft, loss or breakage.</a:t>
            </a:r>
            <a:endParaRPr/>
          </a:p>
          <a:p>
            <a:pPr indent="-457200" lvl="1" marL="457200" marR="0" rtl="0" algn="l">
              <a:spcBef>
                <a:spcPts val="1200"/>
              </a:spcBef>
              <a:spcAft>
                <a:spcPts val="0"/>
              </a:spcAft>
              <a:buSzPts val="1920"/>
              <a:buFont typeface="Noto Sans Symbols"/>
              <a:buChar char="⮚"/>
            </a:pPr>
            <a:r>
              <a:rPr lang="en-US" sz="2400"/>
              <a:t>You can replace hotspots in future funding years; each hotspot must be associated with a line of service.</a:t>
            </a:r>
            <a:endParaRPr/>
          </a:p>
          <a:p>
            <a:pPr indent="-457200" lvl="1" marL="457200" marR="0" rtl="0" algn="l">
              <a:spcBef>
                <a:spcPts val="1200"/>
              </a:spcBef>
              <a:spcAft>
                <a:spcPts val="0"/>
              </a:spcAft>
              <a:buSzPts val="1920"/>
              <a:buFont typeface="Noto Sans Symbols"/>
              <a:buChar char="⮚"/>
            </a:pPr>
            <a:r>
              <a:rPr lang="en-US" sz="2400"/>
              <a:t>Equipment may be disposed of after three years </a:t>
            </a:r>
            <a:r>
              <a:rPr lang="en-US" sz="2400" u="sng"/>
              <a:t>after purchase</a:t>
            </a:r>
            <a:r>
              <a:rPr lang="en-US" sz="2400"/>
              <a:t> (the rest of E-rate is after five years).</a:t>
            </a:r>
            <a:endParaRPr/>
          </a:p>
          <a:p>
            <a:pPr indent="0" lvl="1" marL="0" marR="0" rtl="0" algn="l">
              <a:lnSpc>
                <a:spcPct val="107000"/>
              </a:lnSpc>
              <a:spcBef>
                <a:spcPts val="1200"/>
              </a:spcBef>
              <a:spcAft>
                <a:spcPts val="0"/>
              </a:spcAft>
              <a:buSzPts val="1440"/>
              <a:buNone/>
            </a:pPr>
            <a:r>
              <a:t/>
            </a:r>
            <a:endParaRPr sz="1800"/>
          </a:p>
          <a:p>
            <a:pPr indent="-200660" lvl="0" marL="342900" rtl="0" algn="l">
              <a:lnSpc>
                <a:spcPct val="100000"/>
              </a:lnSpc>
              <a:spcBef>
                <a:spcPts val="0"/>
              </a:spcBef>
              <a:spcAft>
                <a:spcPts val="0"/>
              </a:spcAft>
              <a:buSzPts val="2240"/>
              <a:buNone/>
            </a:pPr>
            <a:r>
              <a:t/>
            </a:r>
            <a:endParaRPr sz="2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g2efc1a05338_0_305"/>
          <p:cNvSpPr txBox="1"/>
          <p:nvPr>
            <p:ph type="title"/>
          </p:nvPr>
        </p:nvSpPr>
        <p:spPr>
          <a:xfrm>
            <a:off x="215757" y="441081"/>
            <a:ext cx="8399100" cy="75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4800"/>
              <a:buFont typeface="Trebuchet MS"/>
              <a:buNone/>
            </a:pPr>
            <a:r>
              <a:rPr lang="en-US" sz="4800"/>
              <a:t>Safeguards: Recordkeeping </a:t>
            </a:r>
            <a:endParaRPr/>
          </a:p>
        </p:txBody>
      </p:sp>
      <p:sp>
        <p:nvSpPr>
          <p:cNvPr id="1062" name="Google Shape;1062;g2efc1a05338_0_305"/>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600"/>
              <a:buChar char="►"/>
            </a:pPr>
            <a:r>
              <a:rPr lang="en-US" sz="2000"/>
              <a:t>Must maintain detailed asset and service inventories:</a:t>
            </a:r>
            <a:endParaRPr/>
          </a:p>
          <a:p>
            <a:pPr indent="-285750" lvl="1" marL="742950" rtl="0" algn="l">
              <a:spcBef>
                <a:spcPts val="600"/>
              </a:spcBef>
              <a:spcAft>
                <a:spcPts val="0"/>
              </a:spcAft>
              <a:buSzPts val="1600"/>
              <a:buChar char="►"/>
            </a:pPr>
            <a:r>
              <a:rPr lang="en-US" sz="2000"/>
              <a:t>Equipment make/model; </a:t>
            </a:r>
            <a:endParaRPr/>
          </a:p>
          <a:p>
            <a:pPr indent="-285750" lvl="1" marL="742950" rtl="0" algn="l">
              <a:spcBef>
                <a:spcPts val="600"/>
              </a:spcBef>
              <a:spcAft>
                <a:spcPts val="0"/>
              </a:spcAft>
              <a:buSzPts val="1600"/>
              <a:buChar char="►"/>
            </a:pPr>
            <a:r>
              <a:rPr lang="en-US" sz="2000"/>
              <a:t>serial number; </a:t>
            </a:r>
            <a:endParaRPr/>
          </a:p>
          <a:p>
            <a:pPr indent="-285750" lvl="1" marL="742950" rtl="0" algn="l">
              <a:spcBef>
                <a:spcPts val="600"/>
              </a:spcBef>
              <a:spcAft>
                <a:spcPts val="0"/>
              </a:spcAft>
              <a:buSzPts val="1600"/>
              <a:buChar char="►"/>
            </a:pPr>
            <a:r>
              <a:rPr lang="en-US" sz="2000"/>
              <a:t>the full name of the person to whom the device was provided; </a:t>
            </a:r>
            <a:endParaRPr/>
          </a:p>
          <a:p>
            <a:pPr indent="-285750" lvl="1" marL="742950" rtl="0" algn="l">
              <a:spcBef>
                <a:spcPts val="600"/>
              </a:spcBef>
              <a:spcAft>
                <a:spcPts val="0"/>
              </a:spcAft>
              <a:buSzPts val="1600"/>
              <a:buChar char="►"/>
            </a:pPr>
            <a:r>
              <a:rPr lang="en-US" sz="2000"/>
              <a:t>the dates the device was loaned out and returned (or identified as missing, lost or damaged); and </a:t>
            </a:r>
            <a:endParaRPr/>
          </a:p>
          <a:p>
            <a:pPr indent="-285750" lvl="1" marL="742950" rtl="0" algn="l">
              <a:spcBef>
                <a:spcPts val="600"/>
              </a:spcBef>
              <a:spcAft>
                <a:spcPts val="0"/>
              </a:spcAft>
              <a:buSzPts val="1600"/>
              <a:buChar char="►"/>
            </a:pPr>
            <a:r>
              <a:rPr lang="en-US" sz="2000"/>
              <a:t>the service detail. “Service detail” means the line number or unique ID that associates a device to a particular line or service.</a:t>
            </a:r>
            <a:endParaRPr sz="2000"/>
          </a:p>
          <a:p>
            <a:pPr indent="-457200" lvl="1" marL="457200" rtl="0" algn="l">
              <a:spcBef>
                <a:spcPts val="1000"/>
              </a:spcBef>
              <a:spcAft>
                <a:spcPts val="0"/>
              </a:spcAft>
              <a:buSzPts val="1600"/>
              <a:buChar char="►"/>
            </a:pPr>
            <a:r>
              <a:rPr lang="en-US" sz="2000"/>
              <a:t>Same for libraries, except libraries do not have to keep the name of the person. </a:t>
            </a:r>
            <a:endParaRPr/>
          </a:p>
          <a:p>
            <a:pPr indent="-184150" lvl="1" marL="742950" rtl="0" algn="l">
              <a:spcBef>
                <a:spcPts val="1000"/>
              </a:spcBef>
              <a:spcAft>
                <a:spcPts val="0"/>
              </a:spcAft>
              <a:buSzPts val="1600"/>
              <a:buNone/>
            </a:pPr>
            <a:r>
              <a:t/>
            </a:r>
            <a:endParaRPr sz="2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g2efc1a05338_0_311"/>
          <p:cNvSpPr txBox="1"/>
          <p:nvPr>
            <p:ph type="title"/>
          </p:nvPr>
        </p:nvSpPr>
        <p:spPr>
          <a:xfrm>
            <a:off x="215757" y="441081"/>
            <a:ext cx="8399100" cy="75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4800"/>
              <a:buFont typeface="Trebuchet MS"/>
              <a:buNone/>
            </a:pPr>
            <a:r>
              <a:rPr lang="en-US" sz="4800"/>
              <a:t>Safeguards: Recordkeeping </a:t>
            </a:r>
            <a:endParaRPr/>
          </a:p>
        </p:txBody>
      </p:sp>
      <p:sp>
        <p:nvSpPr>
          <p:cNvPr id="1069" name="Google Shape;1069;g2efc1a05338_0_311"/>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600"/>
              <a:buChar char="►"/>
            </a:pPr>
            <a:r>
              <a:rPr lang="en-US" sz="2000"/>
              <a:t>Adopted the existing E-Rate 10-year recordkeeping requirement, calculated from the last date of service/service delivery deadline.</a:t>
            </a:r>
            <a:endParaRPr/>
          </a:p>
          <a:p>
            <a:pPr indent="-342900" lvl="0" marL="342900" rtl="0" algn="l">
              <a:spcBef>
                <a:spcPts val="1000"/>
              </a:spcBef>
              <a:spcAft>
                <a:spcPts val="0"/>
              </a:spcAft>
              <a:buSzPts val="1600"/>
              <a:buChar char="►"/>
            </a:pPr>
            <a:r>
              <a:rPr lang="en-US" sz="2000"/>
              <a:t>Documentation that must be retained includes:</a:t>
            </a:r>
            <a:endParaRPr/>
          </a:p>
          <a:p>
            <a:pPr indent="-285750" lvl="1" marL="742950" rtl="0" algn="l">
              <a:spcBef>
                <a:spcPts val="1000"/>
              </a:spcBef>
              <a:spcAft>
                <a:spcPts val="0"/>
              </a:spcAft>
              <a:buSzPts val="1440"/>
              <a:buChar char="►"/>
            </a:pPr>
            <a:r>
              <a:rPr lang="en-US" sz="1800"/>
              <a:t>Asset and service inventories</a:t>
            </a:r>
            <a:endParaRPr/>
          </a:p>
          <a:p>
            <a:pPr indent="-285750" lvl="1" marL="742950" rtl="0" algn="l">
              <a:spcBef>
                <a:spcPts val="1000"/>
              </a:spcBef>
              <a:spcAft>
                <a:spcPts val="0"/>
              </a:spcAft>
              <a:buSzPts val="1440"/>
              <a:buChar char="►"/>
            </a:pPr>
            <a:r>
              <a:rPr lang="en-US" sz="1800"/>
              <a:t>Acceptable use policies</a:t>
            </a:r>
            <a:endParaRPr/>
          </a:p>
          <a:p>
            <a:pPr indent="-285750" lvl="1" marL="742950" rtl="0" algn="l">
              <a:spcBef>
                <a:spcPts val="1000"/>
              </a:spcBef>
              <a:spcAft>
                <a:spcPts val="0"/>
              </a:spcAft>
              <a:buSzPts val="1440"/>
              <a:buChar char="►"/>
            </a:pPr>
            <a:r>
              <a:rPr lang="en-US" sz="1800"/>
              <a:t>Evidence of publicizing hotspot/service availability</a:t>
            </a:r>
            <a:endParaRPr/>
          </a:p>
          <a:p>
            <a:pPr indent="-285750" lvl="1" marL="742950" rtl="0" algn="l">
              <a:spcBef>
                <a:spcPts val="1000"/>
              </a:spcBef>
              <a:spcAft>
                <a:spcPts val="0"/>
              </a:spcAft>
              <a:buSzPts val="1440"/>
              <a:buChar char="►"/>
            </a:pPr>
            <a:r>
              <a:rPr lang="en-US" sz="1800"/>
              <a:t>Other required documentation (1:1 program documentation that every individual student needs a hotspot)</a:t>
            </a:r>
            <a:endParaRPr/>
          </a:p>
          <a:p>
            <a:pPr indent="-285750" lvl="1" marL="742950" rtl="0" algn="l">
              <a:spcBef>
                <a:spcPts val="1000"/>
              </a:spcBef>
              <a:spcAft>
                <a:spcPts val="0"/>
              </a:spcAft>
              <a:buSzPts val="1440"/>
              <a:buChar char="►"/>
            </a:pPr>
            <a:r>
              <a:rPr lang="en-US" sz="1800"/>
              <a:t>Everything else you need to keep for E-rate – competitive bidding, invoicing, proof of payment, etc.</a:t>
            </a:r>
            <a:endParaRPr/>
          </a:p>
          <a:p>
            <a:pPr indent="-457200" lvl="1" marL="457200" rtl="0" algn="l">
              <a:spcBef>
                <a:spcPts val="1000"/>
              </a:spcBef>
              <a:spcAft>
                <a:spcPts val="0"/>
              </a:spcAft>
              <a:buSzPts val="1440"/>
              <a:buChar char="►"/>
            </a:pPr>
            <a:r>
              <a:rPr lang="en-US" sz="1800"/>
              <a:t>Also amended the rule to require services/equipment inventory for services provided on school buses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g2efc1a05338_0_317"/>
          <p:cNvSpPr txBox="1"/>
          <p:nvPr>
            <p:ph type="title"/>
          </p:nvPr>
        </p:nvSpPr>
        <p:spPr>
          <a:xfrm>
            <a:off x="642134" y="430807"/>
            <a:ext cx="8948700" cy="7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000"/>
              <a:buFont typeface="Trebuchet MS"/>
              <a:buNone/>
            </a:pPr>
            <a:r>
              <a:rPr lang="en-US" sz="4000"/>
              <a:t>Safeguards: Duplicative Service</a:t>
            </a:r>
            <a:endParaRPr/>
          </a:p>
        </p:txBody>
      </p:sp>
      <p:sp>
        <p:nvSpPr>
          <p:cNvPr id="1076" name="Google Shape;1076;g2efc1a05338_0_317"/>
          <p:cNvSpPr txBox="1"/>
          <p:nvPr>
            <p:ph idx="2" type="body"/>
          </p:nvPr>
        </p:nvSpPr>
        <p:spPr>
          <a:xfrm>
            <a:off x="1134419" y="1631467"/>
            <a:ext cx="7727100" cy="3880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lang="en-US" sz="2800"/>
              <a:t>Rules prohibit duplicative funding across other USF, ECF, and federal programs</a:t>
            </a:r>
            <a:endParaRPr/>
          </a:p>
          <a:p>
            <a:pPr indent="-342900" lvl="0" marL="342900" rtl="0" algn="l">
              <a:spcBef>
                <a:spcPts val="1000"/>
              </a:spcBef>
              <a:spcAft>
                <a:spcPts val="0"/>
              </a:spcAft>
              <a:buSzPts val="2240"/>
              <a:buChar char="►"/>
            </a:pPr>
            <a:r>
              <a:rPr lang="en-US" sz="2800"/>
              <a:t>Certification required</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g2efc1a05338_0_323"/>
          <p:cNvSpPr txBox="1"/>
          <p:nvPr>
            <p:ph type="title"/>
          </p:nvPr>
        </p:nvSpPr>
        <p:spPr>
          <a:xfrm>
            <a:off x="719190" y="420533"/>
            <a:ext cx="8948700" cy="7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000"/>
              <a:buFont typeface="Trebuchet MS"/>
              <a:buNone/>
            </a:pPr>
            <a:r>
              <a:rPr lang="en-US" sz="4000"/>
              <a:t>Safeguards: Certain Populations</a:t>
            </a:r>
            <a:endParaRPr/>
          </a:p>
        </p:txBody>
      </p:sp>
      <p:sp>
        <p:nvSpPr>
          <p:cNvPr id="1083" name="Google Shape;1083;g2efc1a05338_0_323"/>
          <p:cNvSpPr txBox="1"/>
          <p:nvPr>
            <p:ph idx="2" type="body"/>
          </p:nvPr>
        </p:nvSpPr>
        <p:spPr>
          <a:xfrm>
            <a:off x="1170379" y="1415710"/>
            <a:ext cx="7727100" cy="3880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lang="en-US" sz="2800"/>
              <a:t>Services for Head Start, pre-K or K populations are </a:t>
            </a:r>
            <a:r>
              <a:rPr b="1" lang="en-US" sz="2800"/>
              <a:t>not </a:t>
            </a:r>
            <a:r>
              <a:rPr lang="en-US" sz="2800"/>
              <a:t>eligible, even if otherwise eligible for E-Rate</a:t>
            </a:r>
            <a:endParaRPr/>
          </a:p>
          <a:p>
            <a:pPr indent="-342900" lvl="0" marL="342900" rtl="0" algn="l">
              <a:spcBef>
                <a:spcPts val="1000"/>
              </a:spcBef>
              <a:spcAft>
                <a:spcPts val="0"/>
              </a:spcAft>
              <a:buSzPts val="2240"/>
              <a:buChar char="►"/>
            </a:pPr>
            <a:r>
              <a:rPr lang="en-US" sz="2800"/>
              <a:t>Budgets will use these enrollment figures (from C2 budgets) if applicable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g2efc1a05338_0_329"/>
          <p:cNvSpPr txBox="1"/>
          <p:nvPr>
            <p:ph type="title"/>
          </p:nvPr>
        </p:nvSpPr>
        <p:spPr>
          <a:xfrm>
            <a:off x="719190" y="435944"/>
            <a:ext cx="8948700" cy="7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4000"/>
              <a:buFont typeface="Trebuchet MS"/>
              <a:buNone/>
            </a:pPr>
            <a:r>
              <a:rPr lang="en-US" sz="4000"/>
              <a:t>Safeguards: Audits and PIA Reviews</a:t>
            </a:r>
            <a:endParaRPr/>
          </a:p>
        </p:txBody>
      </p:sp>
      <p:sp>
        <p:nvSpPr>
          <p:cNvPr id="1090" name="Google Shape;1090;g2efc1a05338_0_329"/>
          <p:cNvSpPr txBox="1"/>
          <p:nvPr>
            <p:ph idx="2" type="body"/>
          </p:nvPr>
        </p:nvSpPr>
        <p:spPr>
          <a:xfrm>
            <a:off x="1119009" y="1488613"/>
            <a:ext cx="7727100" cy="3880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2240"/>
              <a:buChar char="►"/>
            </a:pPr>
            <a:r>
              <a:rPr lang="en-US" sz="2800"/>
              <a:t>Audits and other reviews apply, just like with other E-Rate eligible services. </a:t>
            </a:r>
            <a:endParaRPr/>
          </a:p>
          <a:p>
            <a:pPr indent="-342900" lvl="0" marL="342900" rtl="0" algn="l">
              <a:spcBef>
                <a:spcPts val="1000"/>
              </a:spcBef>
              <a:spcAft>
                <a:spcPts val="0"/>
              </a:spcAft>
              <a:buSzPts val="2240"/>
              <a:buChar char="►"/>
            </a:pPr>
            <a:r>
              <a:rPr lang="en-US" sz="2800"/>
              <a:t>Both applicants and service providers</a:t>
            </a:r>
            <a:endParaRPr/>
          </a:p>
          <a:p>
            <a:pPr indent="-342900" lvl="0" marL="342900" rtl="0" algn="l">
              <a:spcBef>
                <a:spcPts val="1000"/>
              </a:spcBef>
              <a:spcAft>
                <a:spcPts val="0"/>
              </a:spcAft>
              <a:buSzPts val="2240"/>
              <a:buChar char="►"/>
            </a:pPr>
            <a:r>
              <a:rPr lang="en-US" sz="2800"/>
              <a:t>Commission mentioned PIA reviews in multiple places in the Order.</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g2efc1a05338_0_335"/>
          <p:cNvSpPr txBox="1"/>
          <p:nvPr>
            <p:ph type="title"/>
          </p:nvPr>
        </p:nvSpPr>
        <p:spPr>
          <a:xfrm>
            <a:off x="215756" y="441081"/>
            <a:ext cx="9483000" cy="751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4400"/>
              <a:buFont typeface="Trebuchet MS"/>
              <a:buNone/>
            </a:pPr>
            <a:r>
              <a:rPr lang="en-US" sz="4400"/>
              <a:t>Children’s Internet Protection Act</a:t>
            </a:r>
            <a:endParaRPr/>
          </a:p>
        </p:txBody>
      </p:sp>
      <p:sp>
        <p:nvSpPr>
          <p:cNvPr id="1097" name="Google Shape;1097;g2efc1a05338_0_335"/>
          <p:cNvSpPr txBox="1"/>
          <p:nvPr>
            <p:ph idx="2" type="body"/>
          </p:nvPr>
        </p:nvSpPr>
        <p:spPr>
          <a:xfrm>
            <a:off x="1216867" y="1503948"/>
            <a:ext cx="7855200" cy="4337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920"/>
              <a:buChar char="►"/>
            </a:pPr>
            <a:r>
              <a:rPr lang="en-US" sz="2400"/>
              <a:t>The order says CIPA applies to off-campus use “if the school or library receives E-rate-funded Internet service, Internet access, internal connections or related equipment (including Wi-Fi hotspots).” (para. 99)</a:t>
            </a:r>
            <a:endParaRPr/>
          </a:p>
          <a:p>
            <a:pPr indent="-342900" lvl="0" marL="342900" rtl="0" algn="l">
              <a:lnSpc>
                <a:spcPct val="100000"/>
              </a:lnSpc>
              <a:spcBef>
                <a:spcPts val="1200"/>
              </a:spcBef>
              <a:spcAft>
                <a:spcPts val="0"/>
              </a:spcAft>
              <a:buSzPts val="1920"/>
              <a:buChar char="►"/>
            </a:pPr>
            <a:r>
              <a:rPr lang="en-US" sz="2400"/>
              <a:t>Revised rules state that CIPA requirements apply UNLESS the applicant is:</a:t>
            </a:r>
            <a:endParaRPr/>
          </a:p>
          <a:p>
            <a:pPr indent="-285750" lvl="1" marL="742950" rtl="0" algn="l">
              <a:spcBef>
                <a:spcPts val="1200"/>
              </a:spcBef>
              <a:spcAft>
                <a:spcPts val="0"/>
              </a:spcAft>
              <a:buSzPts val="1920"/>
              <a:buChar char="►"/>
            </a:pPr>
            <a:r>
              <a:rPr lang="en-US" sz="2400"/>
              <a:t>Only receiving funding for telecommunications.</a:t>
            </a:r>
            <a:endParaRPr/>
          </a:p>
          <a:p>
            <a:pPr indent="-285750" lvl="1" marL="742950" rtl="0" algn="l">
              <a:spcBef>
                <a:spcPts val="1200"/>
              </a:spcBef>
              <a:spcAft>
                <a:spcPts val="0"/>
              </a:spcAft>
              <a:buSzPts val="1920"/>
              <a:buChar char="►"/>
            </a:pPr>
            <a:r>
              <a:rPr lang="en-US" sz="2400"/>
              <a:t>Receiving support for Internet access or internal connections not used in conjunction with a computer owned by the applicant.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g2efc1a05338_0_341"/>
          <p:cNvSpPr txBox="1"/>
          <p:nvPr>
            <p:ph type="title"/>
          </p:nvPr>
        </p:nvSpPr>
        <p:spPr>
          <a:xfrm>
            <a:off x="588222" y="404117"/>
            <a:ext cx="8596800" cy="132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Procedural Status of Hotspot Rules</a:t>
            </a:r>
            <a:endParaRPr/>
          </a:p>
        </p:txBody>
      </p:sp>
      <p:sp>
        <p:nvSpPr>
          <p:cNvPr id="1103" name="Google Shape;1103;g2efc1a05338_0_341"/>
          <p:cNvSpPr txBox="1"/>
          <p:nvPr>
            <p:ph idx="1" type="body"/>
          </p:nvPr>
        </p:nvSpPr>
        <p:spPr>
          <a:xfrm>
            <a:off x="677334" y="1370460"/>
            <a:ext cx="8127600" cy="4537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SzPts val="1760"/>
              <a:buChar char="►"/>
            </a:pPr>
            <a:r>
              <a:rPr lang="en-US" sz="2200"/>
              <a:t>The Order/Rules will be effective 30 days after publication in the Federal Register. Publication likely end of August. Rules effective likely end of September. </a:t>
            </a:r>
            <a:endParaRPr/>
          </a:p>
          <a:p>
            <a:pPr indent="-342900" lvl="0" marL="342900" rtl="0" algn="l">
              <a:spcBef>
                <a:spcPts val="1000"/>
              </a:spcBef>
              <a:spcAft>
                <a:spcPts val="0"/>
              </a:spcAft>
              <a:buSzPts val="1760"/>
              <a:buChar char="►"/>
            </a:pPr>
            <a:r>
              <a:rPr lang="en-US" sz="2200"/>
              <a:t>Further Notice of Proposed Rulemaking seeks comment on additional usage requirements and restrictions and cybersecurity issues. Comments likely due mid-October with reply comments due mid-November. </a:t>
            </a:r>
            <a:endParaRPr/>
          </a:p>
          <a:p>
            <a:pPr indent="-342900" lvl="0" marL="342900" rtl="0" algn="l">
              <a:spcBef>
                <a:spcPts val="1000"/>
              </a:spcBef>
              <a:spcAft>
                <a:spcPts val="0"/>
              </a:spcAft>
              <a:buSzPts val="1760"/>
              <a:buChar char="►"/>
            </a:pPr>
            <a:r>
              <a:rPr lang="en-US" sz="2200"/>
              <a:t>FY 2025 Form 470 is not released yet; USAC says the Form will be available after the rules are effective, but the Forms 470 and 471 are currently in the comment process. Comments are due August 20, 2024.  </a:t>
            </a:r>
            <a:endParaRPr/>
          </a:p>
        </p:txBody>
      </p:sp>
      <p:sp>
        <p:nvSpPr>
          <p:cNvPr id="1104" name="Google Shape;1104;g2efc1a05338_0_341"/>
          <p:cNvSpPr txBox="1"/>
          <p:nvPr>
            <p:ph idx="11" type="ftr"/>
          </p:nvPr>
        </p:nvSpPr>
        <p:spPr>
          <a:xfrm>
            <a:off x="677334" y="6041362"/>
            <a:ext cx="62976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2efc5a7a4f4_0_291"/>
          <p:cNvSpPr/>
          <p:nvPr/>
        </p:nvSpPr>
        <p:spPr>
          <a:xfrm>
            <a:off x="7772296" y="3874691"/>
            <a:ext cx="3908520" cy="1122313"/>
          </a:xfrm>
          <a:custGeom>
            <a:rect b="b" l="l" r="r" t="t"/>
            <a:pathLst>
              <a:path extrusionOk="0" h="1681368" w="5855461">
                <a:moveTo>
                  <a:pt x="0" y="0"/>
                </a:moveTo>
                <a:lnTo>
                  <a:pt x="5855461" y="0"/>
                </a:lnTo>
                <a:lnTo>
                  <a:pt x="5855461" y="1681368"/>
                </a:lnTo>
                <a:lnTo>
                  <a:pt x="0" y="1681368"/>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99" name="Google Shape;599;g2efc5a7a4f4_0_291"/>
          <p:cNvSpPr/>
          <p:nvPr/>
        </p:nvSpPr>
        <p:spPr>
          <a:xfrm>
            <a:off x="7772296" y="2213329"/>
            <a:ext cx="3908520" cy="1434319"/>
          </a:xfrm>
          <a:custGeom>
            <a:rect b="b" l="l" r="r" t="t"/>
            <a:pathLst>
              <a:path extrusionOk="0" h="2148793" w="5855461">
                <a:moveTo>
                  <a:pt x="0" y="0"/>
                </a:moveTo>
                <a:lnTo>
                  <a:pt x="5855461" y="0"/>
                </a:lnTo>
                <a:lnTo>
                  <a:pt x="5855461" y="2148793"/>
                </a:lnTo>
                <a:lnTo>
                  <a:pt x="0" y="2148793"/>
                </a:lnTo>
                <a:lnTo>
                  <a:pt x="0" y="0"/>
                </a:lnTo>
                <a:close/>
              </a:path>
            </a:pathLst>
          </a:custGeom>
          <a:blipFill rotWithShape="1">
            <a:blip r:embed="rId4">
              <a:alphaModFix/>
            </a:blip>
            <a:stretch>
              <a:fillRect b="0" l="0" r="0" t="0"/>
            </a:stretch>
          </a:blipFill>
          <a:ln cap="sq" cmpd="sng" w="38100">
            <a:solidFill>
              <a:srgbClr val="385F90"/>
            </a:solidFill>
            <a:prstDash val="solid"/>
            <a:miter lim="8000"/>
            <a:headEnd len="sm" w="sm" type="none"/>
            <a:tailEnd len="sm" w="sm" type="none"/>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00" name="Google Shape;600;g2efc5a7a4f4_0_291"/>
          <p:cNvSpPr txBox="1"/>
          <p:nvPr/>
        </p:nvSpPr>
        <p:spPr>
          <a:xfrm>
            <a:off x="685800" y="1150521"/>
            <a:ext cx="6512100" cy="27468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lang="en-US" sz="4300">
                <a:solidFill>
                  <a:srgbClr val="000000"/>
                </a:solidFill>
                <a:latin typeface="Arial"/>
                <a:ea typeface="Arial"/>
                <a:cs typeface="Arial"/>
                <a:sym typeface="Arial"/>
              </a:rPr>
              <a:t>Introduction:</a:t>
            </a:r>
            <a:endParaRPr sz="900"/>
          </a:p>
          <a:p>
            <a:pPr indent="0" lvl="0" marL="0" marR="0" rtl="0" algn="l">
              <a:lnSpc>
                <a:spcPct val="105000"/>
              </a:lnSpc>
              <a:spcBef>
                <a:spcPts val="0"/>
              </a:spcBef>
              <a:spcAft>
                <a:spcPts val="0"/>
              </a:spcAft>
              <a:buNone/>
            </a:pPr>
            <a:r>
              <a:rPr lang="en-US" sz="4300">
                <a:solidFill>
                  <a:srgbClr val="000000"/>
                </a:solidFill>
                <a:latin typeface="Arial"/>
                <a:ea typeface="Arial"/>
                <a:cs typeface="Arial"/>
                <a:sym typeface="Arial"/>
              </a:rPr>
              <a:t>Welcome and Acknowledgements</a:t>
            </a:r>
            <a:endParaRPr sz="900"/>
          </a:p>
          <a:p>
            <a:pPr indent="0" lvl="0" marL="0" marR="0" rtl="0" algn="l">
              <a:lnSpc>
                <a:spcPct val="105000"/>
              </a:lnSpc>
              <a:spcBef>
                <a:spcPts val="0"/>
              </a:spcBef>
              <a:spcAft>
                <a:spcPts val="0"/>
              </a:spcAft>
              <a:buNone/>
            </a:pPr>
            <a:r>
              <a:t/>
            </a:r>
            <a:endParaRPr sz="4300">
              <a:solidFill>
                <a:srgbClr val="000000"/>
              </a:solidFill>
              <a:latin typeface="Arial"/>
              <a:ea typeface="Arial"/>
              <a:cs typeface="Arial"/>
              <a:sym typeface="Arial"/>
            </a:endParaRPr>
          </a:p>
        </p:txBody>
      </p:sp>
      <p:sp>
        <p:nvSpPr>
          <p:cNvPr id="601" name="Google Shape;601;g2efc5a7a4f4_0_291"/>
          <p:cNvSpPr txBox="1"/>
          <p:nvPr/>
        </p:nvSpPr>
        <p:spPr>
          <a:xfrm>
            <a:off x="685800" y="3384761"/>
            <a:ext cx="6755400" cy="3328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2300">
                <a:solidFill>
                  <a:srgbClr val="000000"/>
                </a:solidFill>
                <a:latin typeface="Arial"/>
                <a:ea typeface="Arial"/>
                <a:cs typeface="Arial"/>
                <a:sym typeface="Arial"/>
              </a:rPr>
              <a:t>A big thanks to SHLB for hosting today’s event! </a:t>
            </a:r>
            <a:endParaRPr sz="900"/>
          </a:p>
          <a:p>
            <a:pPr indent="0" lvl="0" marL="0" marR="0" rtl="0" algn="l">
              <a:lnSpc>
                <a:spcPct val="140011"/>
              </a:lnSpc>
              <a:spcBef>
                <a:spcPts val="0"/>
              </a:spcBef>
              <a:spcAft>
                <a:spcPts val="0"/>
              </a:spcAft>
              <a:buNone/>
            </a:pPr>
            <a:r>
              <a:t/>
            </a:r>
            <a:endParaRPr sz="2300">
              <a:solidFill>
                <a:srgbClr val="000000"/>
              </a:solidFill>
              <a:latin typeface="Arial"/>
              <a:ea typeface="Arial"/>
              <a:cs typeface="Arial"/>
              <a:sym typeface="Arial"/>
            </a:endParaRPr>
          </a:p>
          <a:p>
            <a:pPr indent="0" lvl="0" marL="0" marR="0" rtl="0" algn="l">
              <a:lnSpc>
                <a:spcPct val="140011"/>
              </a:lnSpc>
              <a:spcBef>
                <a:spcPts val="0"/>
              </a:spcBef>
              <a:spcAft>
                <a:spcPts val="0"/>
              </a:spcAft>
              <a:buNone/>
            </a:pPr>
            <a:r>
              <a:rPr lang="en-US" sz="2300">
                <a:solidFill>
                  <a:srgbClr val="000000"/>
                </a:solidFill>
                <a:latin typeface="Arial"/>
                <a:ea typeface="Arial"/>
                <a:cs typeface="Arial"/>
                <a:sym typeface="Arial"/>
              </a:rPr>
              <a:t>Your dedicated advocacy on the E-Rate front lines has been instrumental in ensuring students have the connectivity they need. We appreciate your unwavering commitment!</a:t>
            </a:r>
            <a:endParaRPr sz="900"/>
          </a:p>
          <a:p>
            <a:pPr indent="0" lvl="0" marL="0" marR="0" rtl="0" algn="l">
              <a:lnSpc>
                <a:spcPct val="140011"/>
              </a:lnSpc>
              <a:spcBef>
                <a:spcPts val="0"/>
              </a:spcBef>
              <a:spcAft>
                <a:spcPts val="0"/>
              </a:spcAft>
              <a:buNone/>
            </a:pPr>
            <a:r>
              <a:t/>
            </a:r>
            <a:endParaRPr sz="2300">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g267bcba31d2_0_9"/>
          <p:cNvSpPr txBox="1"/>
          <p:nvPr>
            <p:ph idx="1" type="body"/>
          </p:nvPr>
        </p:nvSpPr>
        <p:spPr>
          <a:xfrm>
            <a:off x="666751" y="1557338"/>
            <a:ext cx="10934700" cy="4146600"/>
          </a:xfrm>
          <a:prstGeom prst="rect">
            <a:avLst/>
          </a:prstGeom>
          <a:noFill/>
          <a:ln>
            <a:noFill/>
          </a:ln>
        </p:spPr>
        <p:txBody>
          <a:bodyPr anchorCtr="0" anchor="t" bIns="45700" lIns="91425" spcFirstLastPara="1" rIns="91425" wrap="square" tIns="45700">
            <a:normAutofit lnSpcReduction="10000"/>
          </a:bodyPr>
          <a:lstStyle/>
          <a:p>
            <a:pPr indent="-450850" lvl="0" marL="457200" rtl="0" algn="l">
              <a:spcBef>
                <a:spcPts val="0"/>
              </a:spcBef>
              <a:spcAft>
                <a:spcPts val="0"/>
              </a:spcAft>
              <a:buSzPts val="3500"/>
              <a:buChar char="•"/>
            </a:pPr>
            <a:r>
              <a:rPr i="1" lang="en-US" sz="3500"/>
              <a:t>Moderator: </a:t>
            </a:r>
            <a:r>
              <a:rPr b="1" lang="en-US" sz="3500">
                <a:solidFill>
                  <a:srgbClr val="2B61AC"/>
                </a:solidFill>
              </a:rPr>
              <a:t>Kristen Corra</a:t>
            </a:r>
            <a:r>
              <a:rPr lang="en-US" sz="3500"/>
              <a:t>, Policy Counsel, SHLB Coalition</a:t>
            </a:r>
            <a:endParaRPr sz="3500"/>
          </a:p>
          <a:p>
            <a:pPr indent="-450850" lvl="0" marL="457200" rtl="0" algn="l">
              <a:spcBef>
                <a:spcPts val="0"/>
              </a:spcBef>
              <a:spcAft>
                <a:spcPts val="0"/>
              </a:spcAft>
              <a:buSzPts val="3500"/>
              <a:buChar char="•"/>
            </a:pPr>
            <a:r>
              <a:rPr b="1" lang="en-US" sz="3500">
                <a:solidFill>
                  <a:srgbClr val="2B61AC"/>
                </a:solidFill>
              </a:rPr>
              <a:t>Dr. Kiesha King</a:t>
            </a:r>
            <a:r>
              <a:rPr lang="en-US" sz="3500"/>
              <a:t>, Senior National Education Administrator, T-Mobile</a:t>
            </a:r>
            <a:endParaRPr sz="3500"/>
          </a:p>
          <a:p>
            <a:pPr indent="-450850" lvl="0" marL="457200" rtl="0" algn="l">
              <a:spcBef>
                <a:spcPts val="0"/>
              </a:spcBef>
              <a:spcAft>
                <a:spcPts val="0"/>
              </a:spcAft>
              <a:buSzPts val="3500"/>
              <a:buChar char="•"/>
            </a:pPr>
            <a:r>
              <a:rPr b="1" lang="en-US" sz="3500">
                <a:solidFill>
                  <a:srgbClr val="2B61AC"/>
                </a:solidFill>
              </a:rPr>
              <a:t>Lauren Abner</a:t>
            </a:r>
            <a:r>
              <a:rPr lang="en-US" sz="3500"/>
              <a:t>, State E-Rate Coordinator, Kentucky Department for Libraries and Archives</a:t>
            </a:r>
            <a:endParaRPr sz="3500"/>
          </a:p>
          <a:p>
            <a:pPr indent="-450850" lvl="0" marL="457200" rtl="0" algn="l">
              <a:spcBef>
                <a:spcPts val="0"/>
              </a:spcBef>
              <a:spcAft>
                <a:spcPts val="0"/>
              </a:spcAft>
              <a:buSzPts val="3500"/>
              <a:buChar char="•"/>
            </a:pPr>
            <a:r>
              <a:rPr b="1" lang="en-US" sz="3500">
                <a:solidFill>
                  <a:srgbClr val="2B61AC"/>
                </a:solidFill>
              </a:rPr>
              <a:t>Gina Spade</a:t>
            </a:r>
            <a:r>
              <a:rPr lang="en-US" sz="3500"/>
              <a:t>, Principal, Broadband Legal Strategies</a:t>
            </a:r>
            <a:endParaRPr i="1" sz="3500"/>
          </a:p>
        </p:txBody>
      </p:sp>
      <p:sp>
        <p:nvSpPr>
          <p:cNvPr id="1111" name="Google Shape;1111;g267bcba31d2_0_9"/>
          <p:cNvSpPr txBox="1"/>
          <p:nvPr>
            <p:ph idx="2" type="body"/>
          </p:nvPr>
        </p:nvSpPr>
        <p:spPr>
          <a:xfrm>
            <a:off x="666751" y="31750"/>
            <a:ext cx="10934700" cy="92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SzPts val="3200"/>
              <a:buNone/>
            </a:pPr>
            <a:r>
              <a:rPr lang="en-US"/>
              <a:t>MODERATED Q&amp;A</a:t>
            </a:r>
            <a:endParaRPr/>
          </a:p>
          <a:p>
            <a:pPr indent="0" lvl="0" marL="0" rtl="0" algn="ctr">
              <a:lnSpc>
                <a:spcPct val="100000"/>
              </a:lnSpc>
              <a:spcBef>
                <a:spcPts val="640"/>
              </a:spcBef>
              <a:spcAft>
                <a:spcPts val="0"/>
              </a:spcAft>
              <a:buSzPts val="32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g267bcba31d2_0_15"/>
          <p:cNvSpPr txBox="1"/>
          <p:nvPr>
            <p:ph idx="1" type="body"/>
          </p:nvPr>
        </p:nvSpPr>
        <p:spPr>
          <a:xfrm>
            <a:off x="666751" y="1557338"/>
            <a:ext cx="10934700" cy="414660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SzPts val="3600"/>
              <a:buChar char="•"/>
            </a:pPr>
            <a:r>
              <a:rPr lang="en-US" sz="3600"/>
              <a:t>Access member benefits, including:</a:t>
            </a:r>
            <a:endParaRPr sz="3600"/>
          </a:p>
          <a:p>
            <a:pPr indent="-457200" lvl="1" marL="914400" rtl="0" algn="l">
              <a:lnSpc>
                <a:spcPct val="100000"/>
              </a:lnSpc>
              <a:spcBef>
                <a:spcPts val="0"/>
              </a:spcBef>
              <a:spcAft>
                <a:spcPts val="0"/>
              </a:spcAft>
              <a:buClr>
                <a:srgbClr val="2B61AC"/>
              </a:buClr>
              <a:buSzPts val="3600"/>
              <a:buChar char="–"/>
            </a:pPr>
            <a:r>
              <a:rPr lang="en-US" sz="3600"/>
              <a:t>Policy advocacy</a:t>
            </a:r>
            <a:endParaRPr sz="3600"/>
          </a:p>
          <a:p>
            <a:pPr indent="-457200" lvl="1" marL="914400" rtl="0" algn="l">
              <a:lnSpc>
                <a:spcPct val="100000"/>
              </a:lnSpc>
              <a:spcBef>
                <a:spcPts val="0"/>
              </a:spcBef>
              <a:spcAft>
                <a:spcPts val="0"/>
              </a:spcAft>
              <a:buClr>
                <a:srgbClr val="2B61AC"/>
              </a:buClr>
              <a:buSzPts val="3600"/>
              <a:buChar char="–"/>
            </a:pPr>
            <a:r>
              <a:rPr lang="en-US" sz="3600"/>
              <a:t>Resources and information</a:t>
            </a:r>
            <a:endParaRPr sz="3600"/>
          </a:p>
          <a:p>
            <a:pPr indent="-457200" lvl="1" marL="914400" rtl="0" algn="l">
              <a:lnSpc>
                <a:spcPct val="100000"/>
              </a:lnSpc>
              <a:spcBef>
                <a:spcPts val="0"/>
              </a:spcBef>
              <a:spcAft>
                <a:spcPts val="0"/>
              </a:spcAft>
              <a:buClr>
                <a:srgbClr val="2B61AC"/>
              </a:buClr>
              <a:buSzPts val="3600"/>
              <a:buChar char="–"/>
            </a:pPr>
            <a:r>
              <a:rPr lang="en-US" sz="3600"/>
              <a:t>Relationship-building</a:t>
            </a:r>
            <a:endParaRPr sz="3600"/>
          </a:p>
          <a:p>
            <a:pPr indent="-457200" lvl="1" marL="914400" rtl="0" algn="l">
              <a:lnSpc>
                <a:spcPct val="100000"/>
              </a:lnSpc>
              <a:spcBef>
                <a:spcPts val="0"/>
              </a:spcBef>
              <a:spcAft>
                <a:spcPts val="0"/>
              </a:spcAft>
              <a:buClr>
                <a:srgbClr val="2B61AC"/>
              </a:buClr>
              <a:buSzPts val="3600"/>
              <a:buChar char="–"/>
            </a:pPr>
            <a:r>
              <a:rPr lang="en-US" sz="3600"/>
              <a:t>Visibility</a:t>
            </a:r>
            <a:endParaRPr sz="3600"/>
          </a:p>
          <a:p>
            <a:pPr indent="-457200" lvl="1" marL="914400" rtl="0" algn="l">
              <a:lnSpc>
                <a:spcPct val="100000"/>
              </a:lnSpc>
              <a:spcBef>
                <a:spcPts val="0"/>
              </a:spcBef>
              <a:spcAft>
                <a:spcPts val="0"/>
              </a:spcAft>
              <a:buClr>
                <a:srgbClr val="2B61AC"/>
              </a:buClr>
              <a:buSzPts val="3600"/>
              <a:buChar char="–"/>
            </a:pPr>
            <a:r>
              <a:rPr lang="en-US" sz="3600"/>
              <a:t>Discounted events</a:t>
            </a:r>
            <a:endParaRPr sz="3600"/>
          </a:p>
          <a:p>
            <a:pPr indent="0" lvl="0" marL="457200" rtl="0" algn="l">
              <a:lnSpc>
                <a:spcPct val="100000"/>
              </a:lnSpc>
              <a:spcBef>
                <a:spcPts val="0"/>
              </a:spcBef>
              <a:spcAft>
                <a:spcPts val="0"/>
              </a:spcAft>
              <a:buSzPts val="3200"/>
              <a:buNone/>
            </a:pPr>
            <a:r>
              <a:t/>
            </a:r>
            <a:endParaRPr sz="3600"/>
          </a:p>
          <a:p>
            <a:pPr indent="-457200" lvl="0" marL="457200" rtl="0" algn="l">
              <a:lnSpc>
                <a:spcPct val="100000"/>
              </a:lnSpc>
              <a:spcBef>
                <a:spcPts val="0"/>
              </a:spcBef>
              <a:spcAft>
                <a:spcPts val="0"/>
              </a:spcAft>
              <a:buSzPts val="3600"/>
              <a:buChar char="•"/>
            </a:pPr>
            <a:r>
              <a:rPr lang="en-US" sz="3600"/>
              <a:t>Learn more at www.shlb.org/membership</a:t>
            </a:r>
            <a:endParaRPr sz="3600"/>
          </a:p>
        </p:txBody>
      </p:sp>
      <p:sp>
        <p:nvSpPr>
          <p:cNvPr id="1118" name="Google Shape;1118;g267bcba31d2_0_15"/>
          <p:cNvSpPr txBox="1"/>
          <p:nvPr>
            <p:ph idx="2" type="body"/>
          </p:nvPr>
        </p:nvSpPr>
        <p:spPr>
          <a:xfrm>
            <a:off x="666751" y="31750"/>
            <a:ext cx="10934700" cy="92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6000"/>
              <a:buFont typeface="Arial"/>
              <a:buNone/>
            </a:pPr>
            <a:r>
              <a:rPr lang="en-US">
                <a:latin typeface="Calibri"/>
                <a:ea typeface="Calibri"/>
                <a:cs typeface="Calibri"/>
                <a:sym typeface="Calibri"/>
              </a:rPr>
              <a:t>SHLB MEMBERSHIP</a:t>
            </a:r>
            <a:endParaRPr sz="1400">
              <a:solidFill>
                <a:schemeClr val="dk1"/>
              </a:solidFill>
              <a:latin typeface="Arial"/>
              <a:ea typeface="Arial"/>
              <a:cs typeface="Arial"/>
              <a:sym typeface="Arial"/>
            </a:endParaRPr>
          </a:p>
          <a:p>
            <a:pPr indent="0" lvl="0" marL="0" rtl="0" algn="ctr">
              <a:lnSpc>
                <a:spcPct val="100000"/>
              </a:lnSpc>
              <a:spcBef>
                <a:spcPts val="640"/>
              </a:spcBef>
              <a:spcAft>
                <a:spcPts val="0"/>
              </a:spcAft>
              <a:buSzPts val="3200"/>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g267bcba31d2_0_21"/>
          <p:cNvSpPr txBox="1"/>
          <p:nvPr>
            <p:ph idx="1" type="body"/>
          </p:nvPr>
        </p:nvSpPr>
        <p:spPr>
          <a:xfrm>
            <a:off x="666751" y="1557338"/>
            <a:ext cx="10934700" cy="4146600"/>
          </a:xfrm>
          <a:prstGeom prst="rect">
            <a:avLst/>
          </a:prstGeom>
          <a:noFill/>
          <a:ln>
            <a:noFill/>
          </a:ln>
        </p:spPr>
        <p:txBody>
          <a:bodyPr anchorCtr="0" anchor="t" bIns="45700" lIns="91425" spcFirstLastPara="1" rIns="91425" wrap="square" tIns="45700">
            <a:normAutofit/>
          </a:bodyPr>
          <a:lstStyle/>
          <a:p>
            <a:pPr indent="-450850" lvl="0" marL="457200" rtl="0" algn="l">
              <a:lnSpc>
                <a:spcPct val="100000"/>
              </a:lnSpc>
              <a:spcBef>
                <a:spcPts val="0"/>
              </a:spcBef>
              <a:spcAft>
                <a:spcPts val="0"/>
              </a:spcAft>
              <a:buSzPts val="3500"/>
              <a:buChar char="•"/>
            </a:pPr>
            <a:r>
              <a:rPr b="1" lang="en-US" sz="3500"/>
              <a:t>Understanding the Unthinkable:</a:t>
            </a:r>
            <a:r>
              <a:rPr lang="en-US" sz="3500"/>
              <a:t> Making Sense of the 5th Circuit’s Consumers’ Research Decision Overturning the Federal Universal Service Fund</a:t>
            </a:r>
            <a:endParaRPr sz="3500"/>
          </a:p>
          <a:p>
            <a:pPr indent="-450850" lvl="0" marL="457200" rtl="0" algn="l">
              <a:lnSpc>
                <a:spcPct val="100000"/>
              </a:lnSpc>
              <a:spcBef>
                <a:spcPts val="0"/>
              </a:spcBef>
              <a:spcAft>
                <a:spcPts val="0"/>
              </a:spcAft>
              <a:buSzPts val="3500"/>
              <a:buChar char="•"/>
            </a:pPr>
            <a:r>
              <a:rPr lang="en-US" sz="3500"/>
              <a:t>August 14, 2024 @1pm ET</a:t>
            </a:r>
            <a:endParaRPr sz="3500">
              <a:solidFill>
                <a:srgbClr val="4372C3"/>
              </a:solidFill>
            </a:endParaRPr>
          </a:p>
          <a:p>
            <a:pPr indent="-450850" lvl="0" marL="457200" rtl="0" algn="l">
              <a:lnSpc>
                <a:spcPct val="100000"/>
              </a:lnSpc>
              <a:spcBef>
                <a:spcPts val="0"/>
              </a:spcBef>
              <a:spcAft>
                <a:spcPts val="0"/>
              </a:spcAft>
              <a:buSzPts val="3500"/>
              <a:buChar char="•"/>
            </a:pPr>
            <a:r>
              <a:rPr lang="en-US" sz="3500"/>
              <a:t>Register</a:t>
            </a:r>
            <a:r>
              <a:rPr lang="en-US" sz="3500">
                <a:solidFill>
                  <a:srgbClr val="2B61AC"/>
                </a:solidFill>
              </a:rPr>
              <a:t> </a:t>
            </a:r>
            <a:r>
              <a:rPr lang="en-US" sz="3500" u="sng">
                <a:solidFill>
                  <a:srgbClr val="2B61AC"/>
                </a:solidFill>
                <a:hlinkClick r:id="rId3">
                  <a:extLst>
                    <a:ext uri="{A12FA001-AC4F-418D-AE19-62706E023703}">
                      <ahyp:hlinkClr val="tx"/>
                    </a:ext>
                  </a:extLst>
                </a:hlinkClick>
              </a:rPr>
              <a:t>Here</a:t>
            </a:r>
            <a:endParaRPr sz="3500">
              <a:solidFill>
                <a:srgbClr val="2B61AC"/>
              </a:solidFill>
            </a:endParaRPr>
          </a:p>
          <a:p>
            <a:pPr indent="-450850" lvl="0" marL="457200" rtl="0" algn="l">
              <a:spcBef>
                <a:spcPts val="0"/>
              </a:spcBef>
              <a:spcAft>
                <a:spcPts val="0"/>
              </a:spcAft>
              <a:buClr>
                <a:srgbClr val="2B61AC"/>
              </a:buClr>
              <a:buSzPts val="3500"/>
              <a:buChar char="•"/>
            </a:pPr>
            <a:r>
              <a:rPr lang="en-US" sz="3500" u="sng">
                <a:solidFill>
                  <a:srgbClr val="2B61AC"/>
                </a:solidFill>
                <a:hlinkClick r:id="rId4">
                  <a:extLst>
                    <a:ext uri="{A12FA001-AC4F-418D-AE19-62706E023703}">
                      <ahyp:hlinkClr val="tx"/>
                    </a:ext>
                  </a:extLst>
                </a:hlinkClick>
              </a:rPr>
              <a:t>https://www.shlb.org/webinars</a:t>
            </a:r>
            <a:endParaRPr sz="3500">
              <a:solidFill>
                <a:srgbClr val="2B61AC"/>
              </a:solidFill>
            </a:endParaRPr>
          </a:p>
        </p:txBody>
      </p:sp>
      <p:sp>
        <p:nvSpPr>
          <p:cNvPr id="1125" name="Google Shape;1125;g267bcba31d2_0_21"/>
          <p:cNvSpPr txBox="1"/>
          <p:nvPr>
            <p:ph idx="2" type="body"/>
          </p:nvPr>
        </p:nvSpPr>
        <p:spPr>
          <a:xfrm>
            <a:off x="666751" y="31750"/>
            <a:ext cx="10934700" cy="92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Clr>
                <a:schemeClr val="dk1"/>
              </a:buClr>
              <a:buSzPts val="3200"/>
              <a:buFont typeface="Arial"/>
              <a:buNone/>
            </a:pPr>
            <a:r>
              <a:rPr lang="en-US"/>
              <a:t>Upcoming Webinar</a:t>
            </a:r>
            <a:endParaRPr/>
          </a:p>
          <a:p>
            <a:pPr indent="0" lvl="0" marL="0" rtl="0" algn="ctr">
              <a:lnSpc>
                <a:spcPct val="100000"/>
              </a:lnSpc>
              <a:spcBef>
                <a:spcPts val="640"/>
              </a:spcBef>
              <a:spcAft>
                <a:spcPts val="0"/>
              </a:spcAft>
              <a:buSzPts val="3200"/>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g2efc5a7a4f4_0_0"/>
          <p:cNvSpPr txBox="1"/>
          <p:nvPr>
            <p:ph idx="1" type="body"/>
          </p:nvPr>
        </p:nvSpPr>
        <p:spPr>
          <a:xfrm>
            <a:off x="666751" y="1557338"/>
            <a:ext cx="10934700" cy="41466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SzPts val="3600"/>
              <a:buChar char="•"/>
            </a:pPr>
            <a:r>
              <a:rPr lang="en-US" sz="3600"/>
              <a:t>Save the date: October 2-4</a:t>
            </a:r>
            <a:endParaRPr sz="3600"/>
          </a:p>
          <a:p>
            <a:pPr indent="-457200" lvl="0" marL="457200" rtl="0" algn="l">
              <a:lnSpc>
                <a:spcPct val="100000"/>
              </a:lnSpc>
              <a:spcBef>
                <a:spcPts val="0"/>
              </a:spcBef>
              <a:spcAft>
                <a:spcPts val="0"/>
              </a:spcAft>
              <a:buSzPts val="3600"/>
              <a:buChar char="•"/>
            </a:pPr>
            <a:r>
              <a:rPr lang="en-US" sz="3600"/>
              <a:t>Crystal Gateway Marriott: 1700 Richmond Hwy, Arlington, VA 22202</a:t>
            </a:r>
            <a:endParaRPr sz="3600"/>
          </a:p>
          <a:p>
            <a:pPr indent="-457200" lvl="0" marL="457200" rtl="0" algn="l">
              <a:lnSpc>
                <a:spcPct val="100000"/>
              </a:lnSpc>
              <a:spcBef>
                <a:spcPts val="0"/>
              </a:spcBef>
              <a:spcAft>
                <a:spcPts val="0"/>
              </a:spcAft>
              <a:buClr>
                <a:srgbClr val="2B61AC"/>
              </a:buClr>
              <a:buSzPts val="3600"/>
              <a:buChar char="•"/>
            </a:pPr>
            <a:r>
              <a:rPr lang="en-US" sz="3600" u="sng">
                <a:solidFill>
                  <a:srgbClr val="2B61AC"/>
                </a:solidFill>
                <a:hlinkClick r:id="rId3">
                  <a:extLst>
                    <a:ext uri="{A12FA001-AC4F-418D-AE19-62706E023703}">
                      <ahyp:hlinkClr val="tx"/>
                    </a:ext>
                  </a:extLst>
                </a:hlinkClick>
              </a:rPr>
              <a:t>http://shlbconference.org/</a:t>
            </a:r>
            <a:r>
              <a:rPr lang="en-US" sz="3600">
                <a:solidFill>
                  <a:srgbClr val="2B61AC"/>
                </a:solidFill>
              </a:rPr>
              <a:t> </a:t>
            </a:r>
            <a:endParaRPr sz="3600">
              <a:solidFill>
                <a:srgbClr val="2B61AC"/>
              </a:solidFill>
            </a:endParaRPr>
          </a:p>
        </p:txBody>
      </p:sp>
      <p:sp>
        <p:nvSpPr>
          <p:cNvPr id="1132" name="Google Shape;1132;g2efc5a7a4f4_0_0"/>
          <p:cNvSpPr txBox="1"/>
          <p:nvPr>
            <p:ph idx="2" type="body"/>
          </p:nvPr>
        </p:nvSpPr>
        <p:spPr>
          <a:xfrm>
            <a:off x="666751" y="31750"/>
            <a:ext cx="10934700" cy="928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640"/>
              </a:spcBef>
              <a:spcAft>
                <a:spcPts val="0"/>
              </a:spcAft>
              <a:buClr>
                <a:schemeClr val="dk1"/>
              </a:buClr>
              <a:buSzPts val="3200"/>
              <a:buFont typeface="Arial"/>
              <a:buNone/>
            </a:pPr>
            <a:r>
              <a:rPr lang="en-US"/>
              <a:t>AnchorNets Conference </a:t>
            </a:r>
            <a:endParaRPr/>
          </a:p>
          <a:p>
            <a:pPr indent="0" lvl="0" marL="0" rtl="0" algn="ctr">
              <a:lnSpc>
                <a:spcPct val="100000"/>
              </a:lnSpc>
              <a:spcBef>
                <a:spcPts val="640"/>
              </a:spcBef>
              <a:spcAft>
                <a:spcPts val="0"/>
              </a:spcAft>
              <a:buSzPts val="3200"/>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8"/>
          <p:cNvPicPr preferRelativeResize="0"/>
          <p:nvPr/>
        </p:nvPicPr>
        <p:blipFill rotWithShape="1">
          <a:blip r:embed="rId3">
            <a:alphaModFix/>
          </a:blip>
          <a:srcRect b="0" l="0" r="0" t="0"/>
          <a:stretch/>
        </p:blipFill>
        <p:spPr>
          <a:xfrm>
            <a:off x="4200906" y="1903423"/>
            <a:ext cx="3790188" cy="1207008"/>
          </a:xfrm>
          <a:prstGeom prst="rect">
            <a:avLst/>
          </a:prstGeom>
          <a:noFill/>
          <a:ln>
            <a:noFill/>
          </a:ln>
        </p:spPr>
      </p:pic>
      <p:sp>
        <p:nvSpPr>
          <p:cNvPr id="1138" name="Google Shape;1138;p8"/>
          <p:cNvSpPr txBox="1"/>
          <p:nvPr/>
        </p:nvSpPr>
        <p:spPr>
          <a:xfrm>
            <a:off x="3202576" y="887632"/>
            <a:ext cx="57867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rPr b="0" i="0" lang="en-US" sz="3600" u="none" cap="none" strike="noStrike">
                <a:solidFill>
                  <a:srgbClr val="2B61AC"/>
                </a:solidFill>
                <a:latin typeface="Calibri"/>
                <a:ea typeface="Calibri"/>
                <a:cs typeface="Calibri"/>
                <a:sym typeface="Calibri"/>
              </a:rPr>
              <a:t>Thank You!</a:t>
            </a:r>
            <a:endParaRPr b="0" i="0" sz="1400" u="none" cap="none" strike="noStrike">
              <a:solidFill>
                <a:srgbClr val="2B61AC"/>
              </a:solidFill>
              <a:latin typeface="Arial"/>
              <a:ea typeface="Arial"/>
              <a:cs typeface="Arial"/>
              <a:sym typeface="Arial"/>
            </a:endParaRPr>
          </a:p>
        </p:txBody>
      </p:sp>
      <p:sp>
        <p:nvSpPr>
          <p:cNvPr id="1139" name="Google Shape;1139;p8"/>
          <p:cNvSpPr txBox="1"/>
          <p:nvPr/>
        </p:nvSpPr>
        <p:spPr>
          <a:xfrm>
            <a:off x="2122950" y="4476386"/>
            <a:ext cx="7946100" cy="77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The SHLB Coalition is proudly supported by over 3</a:t>
            </a:r>
            <a:r>
              <a:rPr lang="en-US" sz="1800">
                <a:latin typeface="Calibri"/>
                <a:ea typeface="Calibri"/>
                <a:cs typeface="Calibri"/>
                <a:sym typeface="Calibri"/>
              </a:rPr>
              <a:t>17</a:t>
            </a:r>
            <a:r>
              <a:rPr b="0" i="0" lang="en-US" sz="1800" u="none" cap="none" strike="noStrike">
                <a:solidFill>
                  <a:srgbClr val="000000"/>
                </a:solidFill>
                <a:latin typeface="Calibri"/>
                <a:ea typeface="Calibri"/>
                <a:cs typeface="Calibri"/>
                <a:sym typeface="Calibri"/>
              </a:rPr>
              <a:t> member organizations, and our generous corporate sponsors: </a:t>
            </a:r>
            <a:endParaRPr b="0" i="0" sz="1800" u="none" cap="none" strike="noStrike">
              <a:solidFill>
                <a:srgbClr val="000000"/>
              </a:solidFill>
              <a:latin typeface="Calibri"/>
              <a:ea typeface="Calibri"/>
              <a:cs typeface="Calibri"/>
              <a:sym typeface="Calibri"/>
            </a:endParaRPr>
          </a:p>
        </p:txBody>
      </p:sp>
      <p:sp>
        <p:nvSpPr>
          <p:cNvPr id="1140" name="Google Shape;1140;p8"/>
          <p:cNvSpPr txBox="1"/>
          <p:nvPr/>
        </p:nvSpPr>
        <p:spPr>
          <a:xfrm>
            <a:off x="3927750" y="3279425"/>
            <a:ext cx="43365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sng" cap="none" strike="noStrike">
                <a:solidFill>
                  <a:srgbClr val="2B61AC"/>
                </a:solidFill>
                <a:latin typeface="Calibri"/>
                <a:ea typeface="Calibri"/>
                <a:cs typeface="Calibri"/>
                <a:sym typeface="Calibri"/>
                <a:hlinkClick r:id="rId4">
                  <a:extLst>
                    <a:ext uri="{A12FA001-AC4F-418D-AE19-62706E023703}">
                      <ahyp:hlinkClr val="tx"/>
                    </a:ext>
                  </a:extLst>
                </a:hlinkClick>
              </a:rPr>
              <a:t>www.shlb.org</a:t>
            </a:r>
            <a:r>
              <a:rPr b="0" i="0" lang="en-US" sz="2200" u="none" cap="none" strike="noStrike">
                <a:solidFill>
                  <a:srgbClr val="2B61AC"/>
                </a:solidFill>
                <a:latin typeface="Calibri"/>
                <a:ea typeface="Calibri"/>
                <a:cs typeface="Calibri"/>
                <a:sym typeface="Calibri"/>
              </a:rPr>
              <a:t> | @SHLBCoalition</a:t>
            </a:r>
            <a:endParaRPr b="0" i="0" sz="2200" u="none" cap="none" strike="noStrike">
              <a:solidFill>
                <a:srgbClr val="2B61AC"/>
              </a:solidFill>
              <a:latin typeface="Arial"/>
              <a:ea typeface="Arial"/>
              <a:cs typeface="Arial"/>
              <a:sym typeface="Arial"/>
            </a:endParaRPr>
          </a:p>
        </p:txBody>
      </p:sp>
      <p:pic>
        <p:nvPicPr>
          <p:cNvPr id="1141" name="Google Shape;1141;p8"/>
          <p:cNvPicPr preferRelativeResize="0"/>
          <p:nvPr/>
        </p:nvPicPr>
        <p:blipFill rotWithShape="1">
          <a:blip r:embed="rId5">
            <a:alphaModFix/>
          </a:blip>
          <a:srcRect b="0" l="0" r="0" t="0"/>
          <a:stretch/>
        </p:blipFill>
        <p:spPr>
          <a:xfrm>
            <a:off x="1647625" y="5402778"/>
            <a:ext cx="2592425" cy="959189"/>
          </a:xfrm>
          <a:prstGeom prst="rect">
            <a:avLst/>
          </a:prstGeom>
          <a:noFill/>
          <a:ln>
            <a:noFill/>
          </a:ln>
        </p:spPr>
      </p:pic>
      <p:pic>
        <p:nvPicPr>
          <p:cNvPr id="1142" name="Google Shape;1142;p8"/>
          <p:cNvPicPr preferRelativeResize="0"/>
          <p:nvPr/>
        </p:nvPicPr>
        <p:blipFill>
          <a:blip r:embed="rId6">
            <a:alphaModFix/>
          </a:blip>
          <a:stretch>
            <a:fillRect/>
          </a:stretch>
        </p:blipFill>
        <p:spPr>
          <a:xfrm>
            <a:off x="4691523" y="5140110"/>
            <a:ext cx="2226789" cy="1484526"/>
          </a:xfrm>
          <a:prstGeom prst="rect">
            <a:avLst/>
          </a:prstGeom>
          <a:noFill/>
          <a:ln>
            <a:noFill/>
          </a:ln>
        </p:spPr>
      </p:pic>
      <p:pic>
        <p:nvPicPr>
          <p:cNvPr id="1143" name="Google Shape;1143;p8"/>
          <p:cNvPicPr preferRelativeResize="0"/>
          <p:nvPr/>
        </p:nvPicPr>
        <p:blipFill>
          <a:blip r:embed="rId7">
            <a:alphaModFix/>
          </a:blip>
          <a:stretch>
            <a:fillRect/>
          </a:stretch>
        </p:blipFill>
        <p:spPr>
          <a:xfrm>
            <a:off x="7369775" y="5444899"/>
            <a:ext cx="2592426" cy="8749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graphicFrame>
        <p:nvGraphicFramePr>
          <p:cNvPr id="606" name="Google Shape;606;g2efc5a7a4f4_0_298"/>
          <p:cNvGraphicFramePr/>
          <p:nvPr/>
        </p:nvGraphicFramePr>
        <p:xfrm>
          <a:off x="5751784" y="685800"/>
          <a:ext cx="3000000" cy="3000000"/>
        </p:xfrm>
        <a:graphic>
          <a:graphicData uri="http://schemas.openxmlformats.org/drawingml/2006/table">
            <a:tbl>
              <a:tblPr>
                <a:noFill/>
                <a:tableStyleId>{6C0DF8AD-D11F-4C86-8158-29BAD1672258}</a:tableStyleId>
              </a:tblPr>
              <a:tblGrid>
                <a:gridCol w="5933425"/>
              </a:tblGrid>
              <a:tr h="1396225">
                <a:tc>
                  <a:txBody>
                    <a:bodyPr/>
                    <a:lstStyle/>
                    <a:p>
                      <a:pPr indent="0" lvl="0" marL="0" marR="0" rtl="0" algn="l">
                        <a:lnSpc>
                          <a:spcPct val="140000"/>
                        </a:lnSpc>
                        <a:spcBef>
                          <a:spcPts val="0"/>
                        </a:spcBef>
                        <a:spcAft>
                          <a:spcPts val="0"/>
                        </a:spcAft>
                        <a:buNone/>
                      </a:pPr>
                      <a:r>
                        <a:rPr lang="en-US" sz="5400" u="none" cap="none" strike="noStrike">
                          <a:solidFill>
                            <a:srgbClr val="000000"/>
                          </a:solidFill>
                          <a:latin typeface="Arial"/>
                          <a:ea typeface="Arial"/>
                          <a:cs typeface="Arial"/>
                          <a:sym typeface="Arial"/>
                        </a:rPr>
                        <a:t>Agenda</a:t>
                      </a:r>
                      <a:endParaRPr sz="700" u="none" cap="none" strike="noStrike"/>
                    </a:p>
                  </a:txBody>
                  <a:tcPr marT="127000" marB="127000" marR="127000" marL="127000" anchor="ctr">
                    <a:lnL cap="flat" cmpd="sng" w="66675">
                      <a:solidFill>
                        <a:srgbClr val="6A6A6A"/>
                      </a:solidFill>
                      <a:prstDash val="solid"/>
                      <a:round/>
                      <a:headEnd len="sm" w="sm" type="none"/>
                      <a:tailEnd len="sm" w="sm" type="none"/>
                    </a:lnL>
                    <a:lnR cap="flat" cmpd="sng" w="66675">
                      <a:solidFill>
                        <a:srgbClr val="6A6A6A"/>
                      </a:solidFill>
                      <a:prstDash val="solid"/>
                      <a:round/>
                      <a:headEnd len="sm" w="sm" type="none"/>
                      <a:tailEnd len="sm" w="sm" type="none"/>
                    </a:lnR>
                    <a:lnT cap="flat" cmpd="sng" w="66675">
                      <a:solidFill>
                        <a:srgbClr val="6A6A6A"/>
                      </a:solidFill>
                      <a:prstDash val="solid"/>
                      <a:round/>
                      <a:headEnd len="sm" w="sm" type="none"/>
                      <a:tailEnd len="sm" w="sm" type="none"/>
                    </a:lnT>
                    <a:lnB cap="flat" cmpd="sng" w="66675">
                      <a:solidFill>
                        <a:srgbClr val="6A6A6A"/>
                      </a:solidFill>
                      <a:prstDash val="solid"/>
                      <a:round/>
                      <a:headEnd len="sm" w="sm" type="none"/>
                      <a:tailEnd len="sm" w="sm" type="none"/>
                    </a:lnB>
                  </a:tcPr>
                </a:tc>
              </a:tr>
              <a:tr h="1038375">
                <a:tc>
                  <a:txBody>
                    <a:bodyPr/>
                    <a:lstStyle/>
                    <a:p>
                      <a:pPr indent="0" lvl="0" marL="0" marR="0" rtl="0" algn="l">
                        <a:lnSpc>
                          <a:spcPct val="140000"/>
                        </a:lnSpc>
                        <a:spcBef>
                          <a:spcPts val="0"/>
                        </a:spcBef>
                        <a:spcAft>
                          <a:spcPts val="0"/>
                        </a:spcAft>
                        <a:buNone/>
                      </a:pPr>
                      <a:r>
                        <a:rPr lang="en-US" sz="1900" u="none" cap="none" strike="noStrike">
                          <a:solidFill>
                            <a:srgbClr val="000000"/>
                          </a:solidFill>
                          <a:latin typeface="Arial"/>
                          <a:ea typeface="Arial"/>
                          <a:cs typeface="Arial"/>
                          <a:sym typeface="Arial"/>
                        </a:rPr>
                        <a:t>E-RATE WI-FI HOTSPOT RULES</a:t>
                      </a:r>
                      <a:endParaRPr sz="700" u="none" cap="none" strike="noStrike"/>
                    </a:p>
                  </a:txBody>
                  <a:tcPr marT="127000" marB="127000" marR="127000" marL="127000" anchor="ctr">
                    <a:lnL cap="flat" cmpd="sng" w="66675">
                      <a:solidFill>
                        <a:srgbClr val="6A6A6A"/>
                      </a:solidFill>
                      <a:prstDash val="solid"/>
                      <a:round/>
                      <a:headEnd len="sm" w="sm" type="none"/>
                      <a:tailEnd len="sm" w="sm" type="none"/>
                    </a:lnL>
                    <a:lnR cap="flat" cmpd="sng" w="66675">
                      <a:solidFill>
                        <a:srgbClr val="6A6A6A"/>
                      </a:solidFill>
                      <a:prstDash val="solid"/>
                      <a:round/>
                      <a:headEnd len="sm" w="sm" type="none"/>
                      <a:tailEnd len="sm" w="sm" type="none"/>
                    </a:lnR>
                    <a:lnT cap="flat" cmpd="sng" w="66675">
                      <a:solidFill>
                        <a:srgbClr val="6A6A6A"/>
                      </a:solidFill>
                      <a:prstDash val="solid"/>
                      <a:round/>
                      <a:headEnd len="sm" w="sm" type="none"/>
                      <a:tailEnd len="sm" w="sm" type="none"/>
                    </a:lnT>
                    <a:lnB cap="flat" cmpd="sng" w="66675">
                      <a:solidFill>
                        <a:srgbClr val="6A6A6A"/>
                      </a:solidFill>
                      <a:prstDash val="solid"/>
                      <a:round/>
                      <a:headEnd len="sm" w="sm" type="none"/>
                      <a:tailEnd len="sm" w="sm" type="none"/>
                    </a:lnB>
                  </a:tcPr>
                </a:tc>
              </a:tr>
              <a:tr h="2773225">
                <a:tc>
                  <a:txBody>
                    <a:bodyPr/>
                    <a:lstStyle/>
                    <a:p>
                      <a:pPr indent="-209550" lvl="1" marL="419100" marR="0" rtl="0" algn="l">
                        <a:lnSpc>
                          <a:spcPct val="140000"/>
                        </a:lnSpc>
                        <a:spcBef>
                          <a:spcPts val="0"/>
                        </a:spcBef>
                        <a:spcAft>
                          <a:spcPts val="0"/>
                        </a:spcAft>
                        <a:buClr>
                          <a:srgbClr val="000000"/>
                        </a:buClr>
                        <a:buSzPts val="1900"/>
                        <a:buFont typeface="Arial"/>
                        <a:buChar char="•"/>
                      </a:pPr>
                      <a:r>
                        <a:rPr lang="en-US" sz="1900" u="none" cap="none" strike="noStrike">
                          <a:solidFill>
                            <a:srgbClr val="000000"/>
                          </a:solidFill>
                          <a:latin typeface="Arial"/>
                          <a:ea typeface="Arial"/>
                          <a:cs typeface="Arial"/>
                          <a:sym typeface="Arial"/>
                        </a:rPr>
                        <a:t>Introduction</a:t>
                      </a:r>
                      <a:endParaRPr sz="700" u="none" cap="none" strike="noStrike"/>
                    </a:p>
                    <a:p>
                      <a:pPr indent="-209550" lvl="1" marL="419100" marR="0" rtl="0" algn="l">
                        <a:lnSpc>
                          <a:spcPct val="140000"/>
                        </a:lnSpc>
                        <a:spcBef>
                          <a:spcPts val="0"/>
                        </a:spcBef>
                        <a:spcAft>
                          <a:spcPts val="0"/>
                        </a:spcAft>
                        <a:buClr>
                          <a:srgbClr val="000000"/>
                        </a:buClr>
                        <a:buSzPts val="1900"/>
                        <a:buFont typeface="Arial"/>
                        <a:buChar char="•"/>
                      </a:pPr>
                      <a:r>
                        <a:rPr lang="en-US" sz="1900" u="none" cap="none" strike="noStrike">
                          <a:solidFill>
                            <a:srgbClr val="000000"/>
                          </a:solidFill>
                          <a:latin typeface="Arial"/>
                          <a:ea typeface="Arial"/>
                          <a:cs typeface="Arial"/>
                          <a:sym typeface="Arial"/>
                        </a:rPr>
                        <a:t>FCC Decision</a:t>
                      </a:r>
                      <a:endParaRPr sz="900"/>
                    </a:p>
                    <a:p>
                      <a:pPr indent="-209550" lvl="1" marL="419100" marR="0" rtl="0" algn="l">
                        <a:lnSpc>
                          <a:spcPct val="140000"/>
                        </a:lnSpc>
                        <a:spcBef>
                          <a:spcPts val="0"/>
                        </a:spcBef>
                        <a:spcAft>
                          <a:spcPts val="0"/>
                        </a:spcAft>
                        <a:buClr>
                          <a:srgbClr val="000000"/>
                        </a:buClr>
                        <a:buSzPts val="1900"/>
                        <a:buFont typeface="Arial"/>
                        <a:buChar char="•"/>
                      </a:pPr>
                      <a:r>
                        <a:rPr lang="en-US" sz="1900" u="none" cap="none" strike="noStrike">
                          <a:solidFill>
                            <a:srgbClr val="000000"/>
                          </a:solidFill>
                          <a:latin typeface="Arial"/>
                          <a:ea typeface="Arial"/>
                          <a:cs typeface="Arial"/>
                          <a:sym typeface="Arial"/>
                        </a:rPr>
                        <a:t>My Role &amp; T-Mobile’s Commitment</a:t>
                      </a:r>
                      <a:endParaRPr sz="900"/>
                    </a:p>
                    <a:p>
                      <a:pPr indent="-209550" lvl="1" marL="419100" marR="0" rtl="0" algn="l">
                        <a:lnSpc>
                          <a:spcPct val="140000"/>
                        </a:lnSpc>
                        <a:spcBef>
                          <a:spcPts val="0"/>
                        </a:spcBef>
                        <a:spcAft>
                          <a:spcPts val="0"/>
                        </a:spcAft>
                        <a:buClr>
                          <a:srgbClr val="000000"/>
                        </a:buClr>
                        <a:buSzPts val="1900"/>
                        <a:buFont typeface="Arial"/>
                        <a:buChar char="•"/>
                      </a:pPr>
                      <a:r>
                        <a:rPr lang="en-US" sz="1900" u="sng" cap="none" strike="noStrike">
                          <a:solidFill>
                            <a:srgbClr val="000000"/>
                          </a:solidFill>
                          <a:latin typeface="Arial"/>
                          <a:ea typeface="Arial"/>
                          <a:cs typeface="Arial"/>
                          <a:sym typeface="Arial"/>
                          <a:hlinkClick action="ppaction://hlinksldjump" r:id="rId3">
                            <a:extLst>
                              <a:ext uri="{A12FA001-AC4F-418D-AE19-62706E023703}">
                                <ahyp:hlinkClr val="tx"/>
                              </a:ext>
                            </a:extLst>
                          </a:hlinkClick>
                        </a:rPr>
                        <a:t>Background on Hotspot Lending Order</a:t>
                      </a:r>
                      <a:endParaRPr sz="900"/>
                    </a:p>
                    <a:p>
                      <a:pPr indent="-285750" lvl="2" marL="838200" marR="0" rtl="0" algn="l">
                        <a:lnSpc>
                          <a:spcPct val="140000"/>
                        </a:lnSpc>
                        <a:spcBef>
                          <a:spcPts val="0"/>
                        </a:spcBef>
                        <a:spcAft>
                          <a:spcPts val="0"/>
                        </a:spcAft>
                        <a:buClr>
                          <a:srgbClr val="000000"/>
                        </a:buClr>
                        <a:buSzPts val="1900"/>
                        <a:buFont typeface="Arial"/>
                        <a:buChar char="⚬"/>
                      </a:pPr>
                      <a:r>
                        <a:rPr lang="en-US" sz="1900" u="sng" cap="none" strike="noStrike">
                          <a:solidFill>
                            <a:srgbClr val="000000"/>
                          </a:solidFill>
                          <a:latin typeface="Arial"/>
                          <a:ea typeface="Arial"/>
                          <a:cs typeface="Arial"/>
                          <a:sym typeface="Arial"/>
                          <a:hlinkClick action="ppaction://hlinksldjump" r:id="rId4">
                            <a:extLst>
                              <a:ext uri="{A12FA001-AC4F-418D-AE19-62706E023703}">
                                <ahyp:hlinkClr val="tx"/>
                              </a:ext>
                            </a:extLst>
                          </a:hlinkClick>
                        </a:rPr>
                        <a:t>July 2024</a:t>
                      </a:r>
                      <a:endParaRPr sz="900"/>
                    </a:p>
                    <a:p>
                      <a:pPr indent="-209550" lvl="1" marL="419100" marR="0" rtl="0" algn="l">
                        <a:lnSpc>
                          <a:spcPct val="140000"/>
                        </a:lnSpc>
                        <a:spcBef>
                          <a:spcPts val="0"/>
                        </a:spcBef>
                        <a:spcAft>
                          <a:spcPts val="0"/>
                        </a:spcAft>
                        <a:buClr>
                          <a:srgbClr val="000000"/>
                        </a:buClr>
                        <a:buSzPts val="1900"/>
                        <a:buFont typeface="Arial"/>
                        <a:buChar char="•"/>
                      </a:pPr>
                      <a:r>
                        <a:rPr lang="en-US" sz="1900" u="none" cap="none" strike="noStrike">
                          <a:solidFill>
                            <a:srgbClr val="000000"/>
                          </a:solidFill>
                          <a:latin typeface="Arial"/>
                          <a:ea typeface="Arial"/>
                          <a:cs typeface="Arial"/>
                          <a:sym typeface="Arial"/>
                        </a:rPr>
                        <a:t>Additional Considerations</a:t>
                      </a:r>
                      <a:endParaRPr sz="900"/>
                    </a:p>
                    <a:p>
                      <a:pPr indent="-209550" lvl="1" marL="419100" marR="0" rtl="0" algn="l">
                        <a:lnSpc>
                          <a:spcPct val="140000"/>
                        </a:lnSpc>
                        <a:spcBef>
                          <a:spcPts val="0"/>
                        </a:spcBef>
                        <a:spcAft>
                          <a:spcPts val="0"/>
                        </a:spcAft>
                        <a:buClr>
                          <a:srgbClr val="000000"/>
                        </a:buClr>
                        <a:buSzPts val="1900"/>
                        <a:buFont typeface="Arial"/>
                        <a:buChar char="•"/>
                      </a:pPr>
                      <a:r>
                        <a:rPr lang="en-US" sz="1900" u="none" cap="none" strike="noStrike">
                          <a:solidFill>
                            <a:srgbClr val="000000"/>
                          </a:solidFill>
                          <a:latin typeface="Arial"/>
                          <a:ea typeface="Arial"/>
                          <a:cs typeface="Arial"/>
                          <a:sym typeface="Arial"/>
                        </a:rPr>
                        <a:t>Looking Ahead</a:t>
                      </a:r>
                      <a:endParaRPr sz="900"/>
                    </a:p>
                  </a:txBody>
                  <a:tcPr marT="127000" marB="127000" marR="127000" marL="127000" anchor="ctr">
                    <a:lnL cap="flat" cmpd="sng" w="66675">
                      <a:solidFill>
                        <a:srgbClr val="6A6A6A"/>
                      </a:solidFill>
                      <a:prstDash val="solid"/>
                      <a:round/>
                      <a:headEnd len="sm" w="sm" type="none"/>
                      <a:tailEnd len="sm" w="sm" type="none"/>
                    </a:lnL>
                    <a:lnR cap="flat" cmpd="sng" w="66675">
                      <a:solidFill>
                        <a:srgbClr val="6A6A6A"/>
                      </a:solidFill>
                      <a:prstDash val="solid"/>
                      <a:round/>
                      <a:headEnd len="sm" w="sm" type="none"/>
                      <a:tailEnd len="sm" w="sm" type="none"/>
                    </a:lnR>
                    <a:lnT cap="flat" cmpd="sng" w="66675">
                      <a:solidFill>
                        <a:srgbClr val="6A6A6A"/>
                      </a:solidFill>
                      <a:prstDash val="solid"/>
                      <a:round/>
                      <a:headEnd len="sm" w="sm" type="none"/>
                      <a:tailEnd len="sm" w="sm" type="none"/>
                    </a:lnT>
                    <a:lnB cap="flat" cmpd="sng" w="66675">
                      <a:solidFill>
                        <a:srgbClr val="6A6A6A"/>
                      </a:solidFill>
                      <a:prstDash val="solid"/>
                      <a:round/>
                      <a:headEnd len="sm" w="sm" type="none"/>
                      <a:tailEnd len="sm" w="sm" type="none"/>
                    </a:lnB>
                  </a:tcPr>
                </a:tc>
              </a:tr>
            </a:tbl>
          </a:graphicData>
        </a:graphic>
      </p:graphicFrame>
      <p:sp>
        <p:nvSpPr>
          <p:cNvPr id="607" name="Google Shape;607;g2efc5a7a4f4_0_298"/>
          <p:cNvSpPr/>
          <p:nvPr/>
        </p:nvSpPr>
        <p:spPr>
          <a:xfrm>
            <a:off x="914840" y="2147624"/>
            <a:ext cx="4298304" cy="2869118"/>
          </a:xfrm>
          <a:custGeom>
            <a:rect b="b" l="l" r="r" t="t"/>
            <a:pathLst>
              <a:path extrusionOk="0" h="4298304" w="6439406">
                <a:moveTo>
                  <a:pt x="0" y="0"/>
                </a:moveTo>
                <a:lnTo>
                  <a:pt x="6439406" y="0"/>
                </a:lnTo>
                <a:lnTo>
                  <a:pt x="6439406" y="4298303"/>
                </a:lnTo>
                <a:lnTo>
                  <a:pt x="0" y="4298303"/>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08" name="Google Shape;608;g2efc5a7a4f4_0_298"/>
          <p:cNvSpPr/>
          <p:nvPr/>
        </p:nvSpPr>
        <p:spPr>
          <a:xfrm>
            <a:off x="9632796" y="971514"/>
            <a:ext cx="1673456" cy="1940238"/>
          </a:xfrm>
          <a:custGeom>
            <a:rect b="b" l="l" r="r" t="t"/>
            <a:pathLst>
              <a:path extrusionOk="0" h="2906724" w="2507050">
                <a:moveTo>
                  <a:pt x="0" y="0"/>
                </a:moveTo>
                <a:lnTo>
                  <a:pt x="2507050" y="0"/>
                </a:lnTo>
                <a:lnTo>
                  <a:pt x="2507050" y="2906725"/>
                </a:lnTo>
                <a:lnTo>
                  <a:pt x="0" y="2906725"/>
                </a:lnTo>
                <a:lnTo>
                  <a:pt x="0" y="0"/>
                </a:lnTo>
                <a:close/>
              </a:path>
            </a:pathLst>
          </a:custGeom>
          <a:blipFill rotWithShape="1">
            <a:blip r:embed="rId6">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09" name="Google Shape;609;g2efc5a7a4f4_0_298"/>
          <p:cNvSpPr/>
          <p:nvPr/>
        </p:nvSpPr>
        <p:spPr>
          <a:xfrm>
            <a:off x="0" y="6172200"/>
            <a:ext cx="2320493" cy="666319"/>
          </a:xfrm>
          <a:custGeom>
            <a:rect b="b" l="l" r="r" t="t"/>
            <a:pathLst>
              <a:path extrusionOk="0" h="998230" w="3476394">
                <a:moveTo>
                  <a:pt x="0" y="0"/>
                </a:moveTo>
                <a:lnTo>
                  <a:pt x="3476394" y="0"/>
                </a:lnTo>
                <a:lnTo>
                  <a:pt x="3476394" y="998230"/>
                </a:lnTo>
                <a:lnTo>
                  <a:pt x="0" y="998230"/>
                </a:lnTo>
                <a:lnTo>
                  <a:pt x="0" y="0"/>
                </a:lnTo>
                <a:close/>
              </a:path>
            </a:pathLst>
          </a:custGeom>
          <a:blipFill rotWithShape="1">
            <a:blip r:embed="rId7">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3" name="Shape 613"/>
        <p:cNvGrpSpPr/>
        <p:nvPr/>
      </p:nvGrpSpPr>
      <p:grpSpPr>
        <a:xfrm>
          <a:off x="0" y="0"/>
          <a:ext cx="0" cy="0"/>
          <a:chOff x="0" y="0"/>
          <a:chExt cx="0" cy="0"/>
        </a:xfrm>
      </p:grpSpPr>
      <p:sp>
        <p:nvSpPr>
          <p:cNvPr id="614" name="Google Shape;614;g2efc5a7a4f4_0_305"/>
          <p:cNvSpPr/>
          <p:nvPr/>
        </p:nvSpPr>
        <p:spPr>
          <a:xfrm>
            <a:off x="1138897" y="685800"/>
            <a:ext cx="9815046" cy="5532117"/>
          </a:xfrm>
          <a:custGeom>
            <a:rect b="b" l="l" r="r" t="t"/>
            <a:pathLst>
              <a:path extrusionOk="0" h="8287816" w="14704189">
                <a:moveTo>
                  <a:pt x="0" y="0"/>
                </a:moveTo>
                <a:lnTo>
                  <a:pt x="14704189" y="0"/>
                </a:lnTo>
                <a:lnTo>
                  <a:pt x="14704189" y="8287816"/>
                </a:lnTo>
                <a:lnTo>
                  <a:pt x="0" y="8287816"/>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15" name="Google Shape;615;g2efc5a7a4f4_0_305"/>
          <p:cNvSpPr txBox="1"/>
          <p:nvPr/>
        </p:nvSpPr>
        <p:spPr>
          <a:xfrm>
            <a:off x="2428710" y="2273655"/>
            <a:ext cx="7334700" cy="286290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lang="en-US" sz="6000">
                <a:solidFill>
                  <a:srgbClr val="FEFEFE"/>
                </a:solidFill>
                <a:latin typeface="Arial"/>
                <a:ea typeface="Arial"/>
                <a:cs typeface="Arial"/>
                <a:sym typeface="Arial"/>
              </a:rPr>
              <a:t>Access to the digital world is a necessity, not a luxury.</a:t>
            </a:r>
            <a:endParaRPr sz="900"/>
          </a:p>
        </p:txBody>
      </p:sp>
      <p:sp>
        <p:nvSpPr>
          <p:cNvPr id="616" name="Google Shape;616;g2efc5a7a4f4_0_305"/>
          <p:cNvSpPr txBox="1"/>
          <p:nvPr/>
        </p:nvSpPr>
        <p:spPr>
          <a:xfrm>
            <a:off x="3109001" y="5697219"/>
            <a:ext cx="5862600" cy="10344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lang="en-US" sz="2800">
                <a:solidFill>
                  <a:srgbClr val="FFFFFF"/>
                </a:solidFill>
                <a:latin typeface="Arial"/>
                <a:ea typeface="Arial"/>
                <a:cs typeface="Arial"/>
                <a:sym typeface="Arial"/>
              </a:rPr>
              <a:t>FCC CHAIRWOMAN ROSENWORCEL</a:t>
            </a:r>
            <a:endParaRPr sz="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graphicFrame>
        <p:nvGraphicFramePr>
          <p:cNvPr id="621" name="Google Shape;621;g2efc5a7a4f4_0_311"/>
          <p:cNvGraphicFramePr/>
          <p:nvPr/>
        </p:nvGraphicFramePr>
        <p:xfrm>
          <a:off x="3329279" y="113779"/>
          <a:ext cx="3000000" cy="3000000"/>
        </p:xfrm>
        <a:graphic>
          <a:graphicData uri="http://schemas.openxmlformats.org/drawingml/2006/table">
            <a:tbl>
              <a:tblPr>
                <a:noFill/>
                <a:tableStyleId>{6C0DF8AD-D11F-4C86-8158-29BAD1672258}</a:tableStyleId>
              </a:tblPr>
              <a:tblGrid>
                <a:gridCol w="8176925"/>
              </a:tblGrid>
              <a:tr h="663575">
                <a:tc>
                  <a:txBody>
                    <a:bodyPr/>
                    <a:lstStyle/>
                    <a:p>
                      <a:pPr indent="0" lvl="0" marL="0" marR="0" rtl="0" algn="l">
                        <a:lnSpc>
                          <a:spcPct val="140014"/>
                        </a:lnSpc>
                        <a:spcBef>
                          <a:spcPts val="0"/>
                        </a:spcBef>
                        <a:spcAft>
                          <a:spcPts val="0"/>
                        </a:spcAft>
                        <a:buNone/>
                      </a:pPr>
                      <a:r>
                        <a:rPr lang="en-US" sz="1900" u="none" cap="none" strike="noStrike">
                          <a:solidFill>
                            <a:srgbClr val="E20074"/>
                          </a:solidFill>
                          <a:latin typeface="Arial"/>
                          <a:ea typeface="Arial"/>
                          <a:cs typeface="Arial"/>
                          <a:sym typeface="Arial"/>
                        </a:rPr>
                        <a:t>Impact of Recent FCC Actions</a:t>
                      </a:r>
                      <a:endParaRPr sz="700" u="none" cap="none" strike="noStrike"/>
                    </a:p>
                  </a:txBody>
                  <a:tcPr marT="127000" marB="127000" marR="127000" marL="1270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tcPr>
                </a:tc>
              </a:tr>
              <a:tr h="1442000">
                <a:tc>
                  <a:txBody>
                    <a:bodyPr/>
                    <a:lstStyle/>
                    <a:p>
                      <a:pPr indent="-165100" lvl="1" marL="342900" marR="0" rtl="0" algn="l">
                        <a:lnSpc>
                          <a:spcPct val="139958"/>
                        </a:lnSpc>
                        <a:spcBef>
                          <a:spcPts val="0"/>
                        </a:spcBef>
                        <a:spcAft>
                          <a:spcPts val="0"/>
                        </a:spcAft>
                        <a:buClr>
                          <a:srgbClr val="000000"/>
                        </a:buClr>
                        <a:buSzPts val="1600"/>
                        <a:buFont typeface="Arial"/>
                        <a:buChar char="•"/>
                      </a:pPr>
                      <a:r>
                        <a:rPr lang="en-US" sz="1600" u="none" cap="none" strike="noStrike">
                          <a:solidFill>
                            <a:srgbClr val="000000"/>
                          </a:solidFill>
                          <a:latin typeface="Arial"/>
                          <a:ea typeface="Arial"/>
                          <a:cs typeface="Arial"/>
                          <a:sym typeface="Arial"/>
                        </a:rPr>
                        <a:t>Excitement about FCC’s recent actions to support students’ educational journeys.</a:t>
                      </a:r>
                      <a:endParaRPr sz="700" u="none" cap="none" strike="noStrike"/>
                    </a:p>
                    <a:p>
                      <a:pPr indent="-165100" lvl="1" marL="342900" marR="0" rtl="0" algn="l">
                        <a:lnSpc>
                          <a:spcPct val="139958"/>
                        </a:lnSpc>
                        <a:spcBef>
                          <a:spcPts val="0"/>
                        </a:spcBef>
                        <a:spcAft>
                          <a:spcPts val="0"/>
                        </a:spcAft>
                        <a:buClr>
                          <a:srgbClr val="000000"/>
                        </a:buClr>
                        <a:buSzPts val="1600"/>
                        <a:buFont typeface="Arial"/>
                        <a:buChar char="•"/>
                      </a:pPr>
                      <a:r>
                        <a:rPr lang="en-US" sz="1600" u="none" cap="none" strike="noStrike">
                          <a:solidFill>
                            <a:srgbClr val="000000"/>
                          </a:solidFill>
                          <a:latin typeface="Arial"/>
                          <a:ea typeface="Arial"/>
                          <a:cs typeface="Arial"/>
                          <a:sym typeface="Arial"/>
                        </a:rPr>
                        <a:t>Praise for the creation of Wi-Fi hotspot lending programs and school bus Wi-Fi connectivity.</a:t>
                      </a:r>
                      <a:endParaRPr sz="900"/>
                    </a:p>
                  </a:txBody>
                  <a:tcPr marT="127000" marB="127000" marR="127000" marL="1270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57200">
                <a:tc>
                  <a:txBody>
                    <a:bodyPr/>
                    <a:lstStyle/>
                    <a:p>
                      <a:pPr indent="0" lvl="0" marL="0" marR="0" rtl="0" algn="l">
                        <a:lnSpc>
                          <a:spcPct val="140014"/>
                        </a:lnSpc>
                        <a:spcBef>
                          <a:spcPts val="0"/>
                        </a:spcBef>
                        <a:spcAft>
                          <a:spcPts val="0"/>
                        </a:spcAft>
                        <a:buNone/>
                      </a:pPr>
                      <a:r>
                        <a:rPr lang="en-US" sz="1900" u="none" cap="none" strike="noStrike">
                          <a:solidFill>
                            <a:srgbClr val="E20074"/>
                          </a:solidFill>
                          <a:latin typeface="Arial"/>
                          <a:ea typeface="Arial"/>
                          <a:cs typeface="Arial"/>
                          <a:sym typeface="Arial"/>
                        </a:rPr>
                        <a:t>Opportunity</a:t>
                      </a:r>
                      <a:endParaRPr sz="700" u="none" cap="none" strike="noStrike"/>
                    </a:p>
                  </a:txBody>
                  <a:tcPr marT="127000" marB="127000" marR="127000" marL="1270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tcPr>
                </a:tc>
              </a:tr>
              <a:tr h="1442000">
                <a:tc>
                  <a:txBody>
                    <a:bodyPr/>
                    <a:lstStyle/>
                    <a:p>
                      <a:pPr indent="-165100" lvl="1" marL="342900" marR="0" rtl="0" algn="l">
                        <a:lnSpc>
                          <a:spcPct val="139958"/>
                        </a:lnSpc>
                        <a:spcBef>
                          <a:spcPts val="0"/>
                        </a:spcBef>
                        <a:spcAft>
                          <a:spcPts val="0"/>
                        </a:spcAft>
                        <a:buClr>
                          <a:srgbClr val="000000"/>
                        </a:buClr>
                        <a:buSzPts val="1600"/>
                        <a:buFont typeface="Arial"/>
                        <a:buChar char="•"/>
                      </a:pPr>
                      <a:r>
                        <a:rPr lang="en-US" sz="1600" u="none" cap="none" strike="noStrike">
                          <a:solidFill>
                            <a:srgbClr val="000000"/>
                          </a:solidFill>
                          <a:latin typeface="Arial"/>
                          <a:ea typeface="Arial"/>
                          <a:cs typeface="Arial"/>
                          <a:sym typeface="Arial"/>
                        </a:rPr>
                        <a:t> In a world where digital access is synonymous with educational opportunity, this move by the FCC is revolutionary.  </a:t>
                      </a:r>
                      <a:endParaRPr sz="700" u="none" cap="none" strike="noStrike"/>
                    </a:p>
                    <a:p>
                      <a:pPr indent="-165100" lvl="1" marL="342900" marR="0" rtl="0" algn="l">
                        <a:lnSpc>
                          <a:spcPct val="139958"/>
                        </a:lnSpc>
                        <a:spcBef>
                          <a:spcPts val="0"/>
                        </a:spcBef>
                        <a:spcAft>
                          <a:spcPts val="0"/>
                        </a:spcAft>
                        <a:buClr>
                          <a:srgbClr val="000000"/>
                        </a:buClr>
                        <a:buSzPts val="1600"/>
                        <a:buFont typeface="Arial"/>
                        <a:buChar char="•"/>
                      </a:pPr>
                      <a:r>
                        <a:rPr lang="en-US" sz="1600" u="none" cap="none" strike="noStrike">
                          <a:solidFill>
                            <a:srgbClr val="000000"/>
                          </a:solidFill>
                          <a:latin typeface="Arial"/>
                          <a:ea typeface="Arial"/>
                          <a:cs typeface="Arial"/>
                          <a:sym typeface="Arial"/>
                        </a:rPr>
                        <a:t>Emphasize the importance of these initiatives for students in rural areas and library patrons with connectivity challenges.</a:t>
                      </a:r>
                      <a:endParaRPr sz="900"/>
                    </a:p>
                  </a:txBody>
                  <a:tcPr marT="127000" marB="127000" marR="127000" marL="1270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96525">
                <a:tc>
                  <a:txBody>
                    <a:bodyPr/>
                    <a:lstStyle/>
                    <a:p>
                      <a:pPr indent="0" lvl="0" marL="0" marR="0" rtl="0" algn="l">
                        <a:lnSpc>
                          <a:spcPct val="140014"/>
                        </a:lnSpc>
                        <a:spcBef>
                          <a:spcPts val="0"/>
                        </a:spcBef>
                        <a:spcAft>
                          <a:spcPts val="0"/>
                        </a:spcAft>
                        <a:buNone/>
                      </a:pPr>
                      <a:r>
                        <a:rPr lang="en-US" sz="1900" u="none" cap="none" strike="noStrike">
                          <a:solidFill>
                            <a:srgbClr val="E20074"/>
                          </a:solidFill>
                          <a:latin typeface="Arial"/>
                          <a:ea typeface="Arial"/>
                          <a:cs typeface="Arial"/>
                          <a:sym typeface="Arial"/>
                        </a:rPr>
                        <a:t>T-Mobile’s Position</a:t>
                      </a:r>
                      <a:endParaRPr sz="700" u="none" cap="none" strike="noStrike"/>
                    </a:p>
                  </a:txBody>
                  <a:tcPr marT="127000" marB="127000" marR="127000" marL="1270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tcPr>
                </a:tc>
              </a:tr>
              <a:tr h="1729125">
                <a:tc>
                  <a:txBody>
                    <a:bodyPr/>
                    <a:lstStyle/>
                    <a:p>
                      <a:pPr indent="-165100" lvl="1" marL="342900" marR="0" rtl="0" algn="l">
                        <a:lnSpc>
                          <a:spcPct val="139958"/>
                        </a:lnSpc>
                        <a:spcBef>
                          <a:spcPts val="0"/>
                        </a:spcBef>
                        <a:spcAft>
                          <a:spcPts val="0"/>
                        </a:spcAft>
                        <a:buClr>
                          <a:srgbClr val="000000"/>
                        </a:buClr>
                        <a:buSzPts val="1600"/>
                        <a:buFont typeface="Arial"/>
                        <a:buChar char="•"/>
                      </a:pPr>
                      <a:r>
                        <a:rPr lang="en-US" sz="1600" u="none" cap="none" strike="noStrike">
                          <a:solidFill>
                            <a:srgbClr val="000000"/>
                          </a:solidFill>
                          <a:latin typeface="Arial"/>
                          <a:ea typeface="Arial"/>
                          <a:cs typeface="Arial"/>
                          <a:sym typeface="Arial"/>
                        </a:rPr>
                        <a:t>Support for FCC’s understanding of mobile technology’s role in bridging digital divides.</a:t>
                      </a:r>
                      <a:endParaRPr sz="700" u="none" cap="none" strike="noStrike"/>
                    </a:p>
                    <a:p>
                      <a:pPr indent="-165100" lvl="1" marL="342900" marR="0" rtl="0" algn="l">
                        <a:lnSpc>
                          <a:spcPct val="139958"/>
                        </a:lnSpc>
                        <a:spcBef>
                          <a:spcPts val="0"/>
                        </a:spcBef>
                        <a:spcAft>
                          <a:spcPts val="0"/>
                        </a:spcAft>
                        <a:buClr>
                          <a:srgbClr val="000000"/>
                        </a:buClr>
                        <a:buSzPts val="1600"/>
                        <a:buFont typeface="Arial"/>
                        <a:buChar char="•"/>
                      </a:pPr>
                      <a:r>
                        <a:rPr lang="en-US" sz="1600" u="none" cap="none" strike="noStrike">
                          <a:solidFill>
                            <a:srgbClr val="000000"/>
                          </a:solidFill>
                          <a:latin typeface="Arial"/>
                          <a:ea typeface="Arial"/>
                          <a:cs typeface="Arial"/>
                          <a:sym typeface="Arial"/>
                        </a:rPr>
                        <a:t>Highlight the relevance due to the conclusion of the Emergency Connectivity Fund and the Affordable Connectivity Program.</a:t>
                      </a:r>
                      <a:endParaRPr sz="900"/>
                    </a:p>
                    <a:p>
                      <a:pPr indent="0" lvl="0" marL="0" marR="0" rtl="0" algn="l">
                        <a:lnSpc>
                          <a:spcPct val="139958"/>
                        </a:lnSpc>
                        <a:spcBef>
                          <a:spcPts val="0"/>
                        </a:spcBef>
                        <a:spcAft>
                          <a:spcPts val="0"/>
                        </a:spcAft>
                        <a:buNone/>
                      </a:pPr>
                      <a:r>
                        <a:t/>
                      </a:r>
                      <a:endParaRPr sz="1600" u="none" cap="none" strike="noStrike">
                        <a:solidFill>
                          <a:srgbClr val="000000"/>
                        </a:solidFill>
                        <a:latin typeface="Arial"/>
                        <a:ea typeface="Arial"/>
                        <a:cs typeface="Arial"/>
                        <a:sym typeface="Arial"/>
                      </a:endParaRPr>
                    </a:p>
                  </a:txBody>
                  <a:tcPr marT="127000" marB="127000" marR="127000" marL="127000" anchor="ctr">
                    <a:lnL cap="flat" cmpd="sng" w="47625">
                      <a:solidFill>
                        <a:srgbClr val="000000"/>
                      </a:solidFill>
                      <a:prstDash val="solid"/>
                      <a:round/>
                      <a:headEnd len="sm" w="sm" type="none"/>
                      <a:tailEnd len="sm" w="sm" type="none"/>
                    </a:lnL>
                    <a:lnR cap="flat" cmpd="sng" w="47625">
                      <a:solidFill>
                        <a:srgbClr val="000000"/>
                      </a:solidFill>
                      <a:prstDash val="solid"/>
                      <a:round/>
                      <a:headEnd len="sm" w="sm" type="none"/>
                      <a:tailEnd len="sm" w="sm" type="none"/>
                    </a:lnR>
                    <a:lnT cap="flat" cmpd="sng" w="47625">
                      <a:solidFill>
                        <a:srgbClr val="000000"/>
                      </a:solidFill>
                      <a:prstDash val="solid"/>
                      <a:round/>
                      <a:headEnd len="sm" w="sm" type="none"/>
                      <a:tailEnd len="sm" w="sm" type="none"/>
                    </a:lnT>
                    <a:lnB cap="flat" cmpd="sng" w="47625">
                      <a:solidFill>
                        <a:srgbClr val="000000"/>
                      </a:solidFill>
                      <a:prstDash val="solid"/>
                      <a:round/>
                      <a:headEnd len="sm" w="sm" type="none"/>
                      <a:tailEnd len="sm" w="sm" type="none"/>
                    </a:lnB>
                  </a:tcPr>
                </a:tc>
              </a:tr>
            </a:tbl>
          </a:graphicData>
        </a:graphic>
      </p:graphicFrame>
      <p:sp>
        <p:nvSpPr>
          <p:cNvPr id="622" name="Google Shape;622;g2efc5a7a4f4_0_311"/>
          <p:cNvSpPr/>
          <p:nvPr/>
        </p:nvSpPr>
        <p:spPr>
          <a:xfrm flipH="1">
            <a:off x="171767" y="3978547"/>
            <a:ext cx="2544065" cy="2746629"/>
          </a:xfrm>
          <a:custGeom>
            <a:rect b="b" l="l" r="r" t="t"/>
            <a:pathLst>
              <a:path extrusionOk="0" h="4114800" w="3811334">
                <a:moveTo>
                  <a:pt x="3811333" y="0"/>
                </a:moveTo>
                <a:lnTo>
                  <a:pt x="0" y="0"/>
                </a:lnTo>
                <a:lnTo>
                  <a:pt x="0" y="4114800"/>
                </a:lnTo>
                <a:lnTo>
                  <a:pt x="3811333" y="4114800"/>
                </a:lnTo>
                <a:lnTo>
                  <a:pt x="3811333"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623" name="Google Shape;623;g2efc5a7a4f4_0_311"/>
          <p:cNvGrpSpPr/>
          <p:nvPr/>
        </p:nvGrpSpPr>
        <p:grpSpPr>
          <a:xfrm>
            <a:off x="791635" y="972694"/>
            <a:ext cx="3848400" cy="2864105"/>
            <a:chOff x="0" y="85725"/>
            <a:chExt cx="7696800" cy="5728210"/>
          </a:xfrm>
        </p:grpSpPr>
        <p:sp>
          <p:nvSpPr>
            <p:cNvPr id="624" name="Google Shape;624;g2efc5a7a4f4_0_311"/>
            <p:cNvSpPr txBox="1"/>
            <p:nvPr/>
          </p:nvSpPr>
          <p:spPr>
            <a:xfrm>
              <a:off x="0" y="85725"/>
              <a:ext cx="7696800" cy="27138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lang="en-US" sz="4300">
                  <a:solidFill>
                    <a:srgbClr val="000000"/>
                  </a:solidFill>
                  <a:latin typeface="Arial"/>
                  <a:ea typeface="Arial"/>
                  <a:cs typeface="Arial"/>
                  <a:sym typeface="Arial"/>
                </a:rPr>
                <a:t>FCC </a:t>
              </a:r>
              <a:endParaRPr sz="900"/>
            </a:p>
            <a:p>
              <a:pPr indent="0" lvl="0" marL="0" marR="0" rtl="0" algn="l">
                <a:lnSpc>
                  <a:spcPct val="105000"/>
                </a:lnSpc>
                <a:spcBef>
                  <a:spcPts val="0"/>
                </a:spcBef>
                <a:spcAft>
                  <a:spcPts val="0"/>
                </a:spcAft>
                <a:buNone/>
              </a:pPr>
              <a:r>
                <a:rPr lang="en-US" sz="4300">
                  <a:solidFill>
                    <a:srgbClr val="000000"/>
                  </a:solidFill>
                  <a:latin typeface="Arial"/>
                  <a:ea typeface="Arial"/>
                  <a:cs typeface="Arial"/>
                  <a:sym typeface="Arial"/>
                </a:rPr>
                <a:t>Decision</a:t>
              </a:r>
              <a:endParaRPr sz="900"/>
            </a:p>
          </p:txBody>
        </p:sp>
        <p:sp>
          <p:nvSpPr>
            <p:cNvPr id="625" name="Google Shape;625;g2efc5a7a4f4_0_311"/>
            <p:cNvSpPr txBox="1"/>
            <p:nvPr/>
          </p:nvSpPr>
          <p:spPr>
            <a:xfrm>
              <a:off x="0" y="2772535"/>
              <a:ext cx="5972700" cy="3041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900">
                  <a:solidFill>
                    <a:srgbClr val="000000"/>
                  </a:solidFill>
                  <a:latin typeface="Arial"/>
                  <a:ea typeface="Arial"/>
                  <a:cs typeface="Arial"/>
                  <a:sym typeface="Arial"/>
                </a:rPr>
                <a:t>ENHANCING CONNECTIVITY FOR EDUCATION AND COMMUNITIES</a:t>
              </a:r>
              <a:endParaRPr sz="900"/>
            </a:p>
          </p:txBody>
        </p:sp>
      </p:grpSp>
      <p:sp>
        <p:nvSpPr>
          <p:cNvPr id="626" name="Google Shape;626;g2efc5a7a4f4_0_311"/>
          <p:cNvSpPr/>
          <p:nvPr/>
        </p:nvSpPr>
        <p:spPr>
          <a:xfrm>
            <a:off x="0" y="0"/>
            <a:ext cx="1912241" cy="549091"/>
          </a:xfrm>
          <a:custGeom>
            <a:rect b="b" l="l" r="r" t="t"/>
            <a:pathLst>
              <a:path extrusionOk="0" h="822608" w="2864781">
                <a:moveTo>
                  <a:pt x="0" y="0"/>
                </a:moveTo>
                <a:lnTo>
                  <a:pt x="2864781" y="0"/>
                </a:lnTo>
                <a:lnTo>
                  <a:pt x="2864781" y="822608"/>
                </a:lnTo>
                <a:lnTo>
                  <a:pt x="0" y="822608"/>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efc5a7a4f4_0_320"/>
          <p:cNvSpPr/>
          <p:nvPr/>
        </p:nvSpPr>
        <p:spPr>
          <a:xfrm>
            <a:off x="0" y="0"/>
            <a:ext cx="4882896" cy="1402100"/>
          </a:xfrm>
          <a:custGeom>
            <a:rect b="b" l="l" r="r" t="t"/>
            <a:pathLst>
              <a:path extrusionOk="0" h="2100525" w="7315200">
                <a:moveTo>
                  <a:pt x="0" y="0"/>
                </a:moveTo>
                <a:lnTo>
                  <a:pt x="7315200" y="0"/>
                </a:lnTo>
                <a:lnTo>
                  <a:pt x="7315200" y="2100525"/>
                </a:lnTo>
                <a:lnTo>
                  <a:pt x="0" y="2100525"/>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632" name="Google Shape;632;g2efc5a7a4f4_0_320"/>
          <p:cNvGrpSpPr/>
          <p:nvPr/>
        </p:nvGrpSpPr>
        <p:grpSpPr>
          <a:xfrm>
            <a:off x="4381119" y="1592007"/>
            <a:ext cx="3430165" cy="4966757"/>
            <a:chOff x="0" y="-28575"/>
            <a:chExt cx="1355100" cy="1962137"/>
          </a:xfrm>
        </p:grpSpPr>
        <p:sp>
          <p:nvSpPr>
            <p:cNvPr id="633" name="Google Shape;633;g2efc5a7a4f4_0_320"/>
            <p:cNvSpPr/>
            <p:nvPr/>
          </p:nvSpPr>
          <p:spPr>
            <a:xfrm>
              <a:off x="0" y="0"/>
              <a:ext cx="1354968" cy="1933562"/>
            </a:xfrm>
            <a:custGeom>
              <a:rect b="b" l="l" r="r" t="t"/>
              <a:pathLst>
                <a:path extrusionOk="0" h="1933562" w="1354968">
                  <a:moveTo>
                    <a:pt x="76747" y="0"/>
                  </a:moveTo>
                  <a:lnTo>
                    <a:pt x="1278221" y="0"/>
                  </a:lnTo>
                  <a:cubicBezTo>
                    <a:pt x="1320607" y="0"/>
                    <a:pt x="1354968" y="34361"/>
                    <a:pt x="1354968" y="76747"/>
                  </a:cubicBezTo>
                  <a:lnTo>
                    <a:pt x="1354968" y="1856815"/>
                  </a:lnTo>
                  <a:cubicBezTo>
                    <a:pt x="1354968" y="1899202"/>
                    <a:pt x="1320607" y="1933562"/>
                    <a:pt x="1278221" y="1933562"/>
                  </a:cubicBezTo>
                  <a:lnTo>
                    <a:pt x="76747" y="1933562"/>
                  </a:lnTo>
                  <a:cubicBezTo>
                    <a:pt x="34361" y="1933562"/>
                    <a:pt x="0" y="1899202"/>
                    <a:pt x="0" y="1856815"/>
                  </a:cubicBezTo>
                  <a:lnTo>
                    <a:pt x="0" y="76747"/>
                  </a:lnTo>
                  <a:cubicBezTo>
                    <a:pt x="0" y="34361"/>
                    <a:pt x="34361" y="0"/>
                    <a:pt x="76747" y="0"/>
                  </a:cubicBezTo>
                  <a:close/>
                </a:path>
              </a:pathLst>
            </a:custGeom>
            <a:solidFill>
              <a:srgbClr val="6A6A6A">
                <a:alpha val="43920"/>
              </a:srgbClr>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34" name="Google Shape;634;g2efc5a7a4f4_0_320"/>
            <p:cNvSpPr txBox="1"/>
            <p:nvPr/>
          </p:nvSpPr>
          <p:spPr>
            <a:xfrm>
              <a:off x="0" y="-28575"/>
              <a:ext cx="1355100" cy="19620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635" name="Google Shape;635;g2efc5a7a4f4_0_320"/>
          <p:cNvGrpSpPr/>
          <p:nvPr/>
        </p:nvGrpSpPr>
        <p:grpSpPr>
          <a:xfrm>
            <a:off x="593701" y="1566363"/>
            <a:ext cx="3430165" cy="4992402"/>
            <a:chOff x="0" y="-28575"/>
            <a:chExt cx="1355100" cy="1972268"/>
          </a:xfrm>
        </p:grpSpPr>
        <p:sp>
          <p:nvSpPr>
            <p:cNvPr id="636" name="Google Shape;636;g2efc5a7a4f4_0_320"/>
            <p:cNvSpPr/>
            <p:nvPr/>
          </p:nvSpPr>
          <p:spPr>
            <a:xfrm>
              <a:off x="0" y="0"/>
              <a:ext cx="1354968" cy="1943693"/>
            </a:xfrm>
            <a:custGeom>
              <a:rect b="b" l="l" r="r" t="t"/>
              <a:pathLst>
                <a:path extrusionOk="0" h="1943693" w="1354968">
                  <a:moveTo>
                    <a:pt x="76747" y="0"/>
                  </a:moveTo>
                  <a:lnTo>
                    <a:pt x="1278221" y="0"/>
                  </a:lnTo>
                  <a:cubicBezTo>
                    <a:pt x="1320607" y="0"/>
                    <a:pt x="1354968" y="34361"/>
                    <a:pt x="1354968" y="76747"/>
                  </a:cubicBezTo>
                  <a:lnTo>
                    <a:pt x="1354968" y="1866946"/>
                  </a:lnTo>
                  <a:cubicBezTo>
                    <a:pt x="1354968" y="1909332"/>
                    <a:pt x="1320607" y="1943693"/>
                    <a:pt x="1278221" y="1943693"/>
                  </a:cubicBezTo>
                  <a:lnTo>
                    <a:pt x="76747" y="1943693"/>
                  </a:lnTo>
                  <a:cubicBezTo>
                    <a:pt x="34361" y="1943693"/>
                    <a:pt x="0" y="1909332"/>
                    <a:pt x="0" y="1866946"/>
                  </a:cubicBezTo>
                  <a:lnTo>
                    <a:pt x="0" y="76747"/>
                  </a:lnTo>
                  <a:cubicBezTo>
                    <a:pt x="0" y="34361"/>
                    <a:pt x="34361" y="0"/>
                    <a:pt x="76747" y="0"/>
                  </a:cubicBezTo>
                  <a:close/>
                </a:path>
              </a:pathLst>
            </a:custGeom>
            <a:solidFill>
              <a:srgbClr val="6A6A6A">
                <a:alpha val="43920"/>
              </a:srgbClr>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37" name="Google Shape;637;g2efc5a7a4f4_0_320"/>
            <p:cNvSpPr txBox="1"/>
            <p:nvPr/>
          </p:nvSpPr>
          <p:spPr>
            <a:xfrm>
              <a:off x="0" y="-28575"/>
              <a:ext cx="1355100" cy="19722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grpSp>
        <p:nvGrpSpPr>
          <p:cNvPr id="638" name="Google Shape;638;g2efc5a7a4f4_0_320"/>
          <p:cNvGrpSpPr/>
          <p:nvPr/>
        </p:nvGrpSpPr>
        <p:grpSpPr>
          <a:xfrm>
            <a:off x="8166481" y="1592007"/>
            <a:ext cx="3430165" cy="4992402"/>
            <a:chOff x="0" y="-28575"/>
            <a:chExt cx="1355100" cy="1972268"/>
          </a:xfrm>
        </p:grpSpPr>
        <p:sp>
          <p:nvSpPr>
            <p:cNvPr id="639" name="Google Shape;639;g2efc5a7a4f4_0_320"/>
            <p:cNvSpPr/>
            <p:nvPr/>
          </p:nvSpPr>
          <p:spPr>
            <a:xfrm>
              <a:off x="0" y="0"/>
              <a:ext cx="1354968" cy="1943693"/>
            </a:xfrm>
            <a:custGeom>
              <a:rect b="b" l="l" r="r" t="t"/>
              <a:pathLst>
                <a:path extrusionOk="0" h="1943693" w="1354968">
                  <a:moveTo>
                    <a:pt x="76747" y="0"/>
                  </a:moveTo>
                  <a:lnTo>
                    <a:pt x="1278221" y="0"/>
                  </a:lnTo>
                  <a:cubicBezTo>
                    <a:pt x="1320607" y="0"/>
                    <a:pt x="1354968" y="34361"/>
                    <a:pt x="1354968" y="76747"/>
                  </a:cubicBezTo>
                  <a:lnTo>
                    <a:pt x="1354968" y="1866946"/>
                  </a:lnTo>
                  <a:cubicBezTo>
                    <a:pt x="1354968" y="1909332"/>
                    <a:pt x="1320607" y="1943693"/>
                    <a:pt x="1278221" y="1943693"/>
                  </a:cubicBezTo>
                  <a:lnTo>
                    <a:pt x="76747" y="1943693"/>
                  </a:lnTo>
                  <a:cubicBezTo>
                    <a:pt x="34361" y="1943693"/>
                    <a:pt x="0" y="1909332"/>
                    <a:pt x="0" y="1866946"/>
                  </a:cubicBezTo>
                  <a:lnTo>
                    <a:pt x="0" y="76747"/>
                  </a:lnTo>
                  <a:cubicBezTo>
                    <a:pt x="0" y="34361"/>
                    <a:pt x="34361" y="0"/>
                    <a:pt x="76747" y="0"/>
                  </a:cubicBezTo>
                  <a:close/>
                </a:path>
              </a:pathLst>
            </a:custGeom>
            <a:solidFill>
              <a:srgbClr val="6A6A6A">
                <a:alpha val="43920"/>
              </a:srgbClr>
            </a:solid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40" name="Google Shape;640;g2efc5a7a4f4_0_320"/>
            <p:cNvSpPr txBox="1"/>
            <p:nvPr/>
          </p:nvSpPr>
          <p:spPr>
            <a:xfrm>
              <a:off x="0" y="-28575"/>
              <a:ext cx="1355100" cy="1972200"/>
            </a:xfrm>
            <a:prstGeom prst="rect">
              <a:avLst/>
            </a:prstGeom>
            <a:noFill/>
            <a:ln>
              <a:noFill/>
            </a:ln>
          </p:spPr>
          <p:txBody>
            <a:bodyPr anchorCtr="0" anchor="ctr" bIns="33875" lIns="33875" spcFirstLastPara="1" rIns="33875" wrap="square" tIns="33875">
              <a:noAutofit/>
            </a:bodyPr>
            <a:lstStyle/>
            <a:p>
              <a:pPr indent="0" lvl="0" marL="0" marR="0" rtl="0" algn="ctr">
                <a:lnSpc>
                  <a:spcPct val="116666"/>
                </a:lnSpc>
                <a:spcBef>
                  <a:spcPts val="0"/>
                </a:spcBef>
                <a:spcAft>
                  <a:spcPts val="0"/>
                </a:spcAft>
                <a:buNone/>
              </a:pPr>
              <a:r>
                <a:t/>
              </a:r>
              <a:endParaRPr sz="1200">
                <a:solidFill>
                  <a:schemeClr val="dk1"/>
                </a:solidFill>
                <a:latin typeface="Calibri"/>
                <a:ea typeface="Calibri"/>
                <a:cs typeface="Calibri"/>
                <a:sym typeface="Calibri"/>
              </a:endParaRPr>
            </a:p>
          </p:txBody>
        </p:sp>
      </p:grpSp>
      <p:sp>
        <p:nvSpPr>
          <p:cNvPr id="641" name="Google Shape;641;g2efc5a7a4f4_0_320"/>
          <p:cNvSpPr/>
          <p:nvPr/>
        </p:nvSpPr>
        <p:spPr>
          <a:xfrm>
            <a:off x="593701" y="1638695"/>
            <a:ext cx="11018355" cy="4926123"/>
          </a:xfrm>
          <a:custGeom>
            <a:rect b="b" l="l" r="r" t="t"/>
            <a:pathLst>
              <a:path extrusionOk="0" h="7379959" w="16506899">
                <a:moveTo>
                  <a:pt x="0" y="0"/>
                </a:moveTo>
                <a:lnTo>
                  <a:pt x="16506898" y="0"/>
                </a:lnTo>
                <a:lnTo>
                  <a:pt x="16506898" y="7379960"/>
                </a:lnTo>
                <a:lnTo>
                  <a:pt x="0" y="7379960"/>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42" name="Google Shape;642;g2efc5a7a4f4_0_320"/>
          <p:cNvSpPr txBox="1"/>
          <p:nvPr/>
        </p:nvSpPr>
        <p:spPr>
          <a:xfrm>
            <a:off x="4738397" y="2126191"/>
            <a:ext cx="2715300" cy="4815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0000"/>
                </a:solidFill>
                <a:latin typeface="Arial"/>
                <a:ea typeface="Arial"/>
                <a:cs typeface="Arial"/>
                <a:sym typeface="Arial"/>
              </a:rPr>
              <a:t>T-Mobile also was a key player in the Emergency Connectivity Fund, which provided wireless hotspots and internet services to schools and libraries during the pandemic.</a:t>
            </a:r>
            <a:endParaRPr sz="900"/>
          </a:p>
        </p:txBody>
      </p:sp>
      <p:sp>
        <p:nvSpPr>
          <p:cNvPr id="643" name="Google Shape;643;g2efc5a7a4f4_0_320"/>
          <p:cNvSpPr/>
          <p:nvPr/>
        </p:nvSpPr>
        <p:spPr>
          <a:xfrm>
            <a:off x="9017649" y="284386"/>
            <a:ext cx="1097805" cy="1117359"/>
          </a:xfrm>
          <a:custGeom>
            <a:rect b="b" l="l" r="r" t="t"/>
            <a:pathLst>
              <a:path extrusionOk="0" h="1673946" w="1644652">
                <a:moveTo>
                  <a:pt x="0" y="0"/>
                </a:moveTo>
                <a:lnTo>
                  <a:pt x="1644652" y="0"/>
                </a:lnTo>
                <a:lnTo>
                  <a:pt x="1644652" y="1673946"/>
                </a:lnTo>
                <a:lnTo>
                  <a:pt x="0" y="1673946"/>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44" name="Google Shape;644;g2efc5a7a4f4_0_320"/>
          <p:cNvSpPr txBox="1"/>
          <p:nvPr/>
        </p:nvSpPr>
        <p:spPr>
          <a:xfrm>
            <a:off x="918390" y="2126191"/>
            <a:ext cx="2715300" cy="48150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0000"/>
                </a:solidFill>
                <a:latin typeface="Arial"/>
                <a:ea typeface="Arial"/>
                <a:cs typeface="Arial"/>
                <a:sym typeface="Arial"/>
              </a:rPr>
              <a:t>T-Mobile launched Project 10Million to bridge the digital divide by providing free internet and Wi-Fi hotspots for five years to disadvantaged K-12 students.</a:t>
            </a:r>
            <a:endParaRPr sz="900"/>
          </a:p>
          <a:p>
            <a:pPr indent="0" lvl="0" marL="0" marR="0" rtl="0" algn="ctr">
              <a:lnSpc>
                <a:spcPct val="127655"/>
              </a:lnSpc>
              <a:spcBef>
                <a:spcPts val="0"/>
              </a:spcBef>
              <a:spcAft>
                <a:spcPts val="0"/>
              </a:spcAft>
              <a:buNone/>
            </a:pPr>
            <a:r>
              <a:t/>
            </a:r>
            <a:endParaRPr sz="2300">
              <a:solidFill>
                <a:srgbClr val="000000"/>
              </a:solidFill>
              <a:latin typeface="Arial"/>
              <a:ea typeface="Arial"/>
              <a:cs typeface="Arial"/>
              <a:sym typeface="Arial"/>
            </a:endParaRPr>
          </a:p>
        </p:txBody>
      </p:sp>
      <p:sp>
        <p:nvSpPr>
          <p:cNvPr id="645" name="Google Shape;645;g2efc5a7a4f4_0_320"/>
          <p:cNvSpPr txBox="1"/>
          <p:nvPr/>
        </p:nvSpPr>
        <p:spPr>
          <a:xfrm>
            <a:off x="5126590" y="426278"/>
            <a:ext cx="6379500" cy="415500"/>
          </a:xfrm>
          <a:prstGeom prst="rect">
            <a:avLst/>
          </a:prstGeom>
          <a:noFill/>
          <a:ln>
            <a:noFill/>
          </a:ln>
        </p:spPr>
        <p:txBody>
          <a:bodyPr anchorCtr="0" anchor="t" bIns="0" lIns="0" spcFirstLastPara="1" rIns="0" wrap="square" tIns="0">
            <a:spAutoFit/>
          </a:bodyPr>
          <a:lstStyle/>
          <a:p>
            <a:pPr indent="0" lvl="0" marL="0" marR="0" rtl="0" algn="l">
              <a:lnSpc>
                <a:spcPct val="153975"/>
              </a:lnSpc>
              <a:spcBef>
                <a:spcPts val="0"/>
              </a:spcBef>
              <a:spcAft>
                <a:spcPts val="0"/>
              </a:spcAft>
              <a:buNone/>
            </a:pPr>
            <a:r>
              <a:rPr lang="en-US" sz="2700">
                <a:solidFill>
                  <a:srgbClr val="000000"/>
                </a:solidFill>
                <a:latin typeface="Arial"/>
                <a:ea typeface="Arial"/>
                <a:cs typeface="Arial"/>
                <a:sym typeface="Arial"/>
              </a:rPr>
              <a:t>T-Mobile’s Commitment</a:t>
            </a:r>
            <a:endParaRPr sz="900"/>
          </a:p>
        </p:txBody>
      </p:sp>
      <p:sp>
        <p:nvSpPr>
          <p:cNvPr id="646" name="Google Shape;646;g2efc5a7a4f4_0_320"/>
          <p:cNvSpPr txBox="1"/>
          <p:nvPr/>
        </p:nvSpPr>
        <p:spPr>
          <a:xfrm>
            <a:off x="8523759" y="1908387"/>
            <a:ext cx="2715300" cy="5310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lang="en-US" sz="2300">
                <a:solidFill>
                  <a:srgbClr val="000000"/>
                </a:solidFill>
                <a:latin typeface="Arial"/>
                <a:ea typeface="Arial"/>
                <a:cs typeface="Arial"/>
                <a:sym typeface="Arial"/>
              </a:rPr>
              <a:t>T-Mobile knows wireless and 5G is a game changer for connectivity and students.  We are the nation’s industry leader in 5G coverage providing connectivity in the classroom, at home, and on the go </a:t>
            </a:r>
            <a:endParaRPr sz="9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ESH Colors">
      <a:dk1>
        <a:srgbClr val="000000"/>
      </a:dk1>
      <a:lt1>
        <a:srgbClr val="FFFFFF"/>
      </a:lt1>
      <a:dk2>
        <a:srgbClr val="212121"/>
      </a:dk2>
      <a:lt2>
        <a:srgbClr val="4A4A4A"/>
      </a:lt2>
      <a:accent1>
        <a:srgbClr val="FDB913"/>
      </a:accent1>
      <a:accent2>
        <a:srgbClr val="F09221"/>
      </a:accent2>
      <a:accent3>
        <a:srgbClr val="F26D24"/>
      </a:accent3>
      <a:accent4>
        <a:srgbClr val="92D050"/>
      </a:accent4>
      <a:accent5>
        <a:srgbClr val="009193"/>
      </a:accent5>
      <a:accent6>
        <a:srgbClr val="CC000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ESH Colors">
      <a:dk1>
        <a:srgbClr val="000000"/>
      </a:dk1>
      <a:lt1>
        <a:srgbClr val="FFFFFF"/>
      </a:lt1>
      <a:dk2>
        <a:srgbClr val="212121"/>
      </a:dk2>
      <a:lt2>
        <a:srgbClr val="4A4A4A"/>
      </a:lt2>
      <a:accent1>
        <a:srgbClr val="FDB913"/>
      </a:accent1>
      <a:accent2>
        <a:srgbClr val="F09221"/>
      </a:accent2>
      <a:accent3>
        <a:srgbClr val="F26D24"/>
      </a:accent3>
      <a:accent4>
        <a:srgbClr val="92D050"/>
      </a:accent4>
      <a:accent5>
        <a:srgbClr val="009193"/>
      </a:accent5>
      <a:accent6>
        <a:srgbClr val="CC000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