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10"/>
  </p:notesMasterIdLst>
  <p:sldIdLst>
    <p:sldId id="256" r:id="rId3"/>
    <p:sldId id="262" r:id="rId4"/>
    <p:sldId id="260" r:id="rId5"/>
    <p:sldId id="257" r:id="rId6"/>
    <p:sldId id="258" r:id="rId7"/>
    <p:sldId id="259" r:id="rId8"/>
    <p:sldId id="261" r:id="rId9"/>
  </p:sldIdLst>
  <p:sldSz cx="12192000" cy="6858000"/>
  <p:notesSz cx="6858000" cy="9144000"/>
  <p:embeddedFontLst>
    <p:embeddedFont>
      <p:font typeface="Lato" panose="020F0502020204030203"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o41IqHEM1CYs+PWkSO1snUnJc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94750"/>
  </p:normalViewPr>
  <p:slideViewPr>
    <p:cSldViewPr snapToGrid="0">
      <p:cViewPr varScale="1">
        <p:scale>
          <a:sx n="119" d="100"/>
          <a:sy n="119" d="100"/>
        </p:scale>
        <p:origin x="46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a:spLocks noGrp="1" noRot="1" noChangeAspect="1"/>
          </p:cNvSpPr>
          <p:nvPr>
            <p:ph type="sldImg" idx="2"/>
          </p:nvPr>
        </p:nvSpPr>
        <p:spPr>
          <a:xfrm>
            <a:off x="2362200" y="547688"/>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notes"/>
          <p:cNvSpPr txBox="1">
            <a:spLocks noGrp="1"/>
          </p:cNvSpPr>
          <p:nvPr>
            <p:ph type="body" idx="1"/>
          </p:nvPr>
        </p:nvSpPr>
        <p:spPr>
          <a:xfrm>
            <a:off x="960121" y="3474721"/>
            <a:ext cx="7680960" cy="329184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notes"/>
          <p:cNvSpPr txBox="1">
            <a:spLocks noGrp="1"/>
          </p:cNvSpPr>
          <p:nvPr>
            <p:ph type="sldNum" idx="12"/>
          </p:nvPr>
        </p:nvSpPr>
        <p:spPr>
          <a:xfrm>
            <a:off x="5438459" y="6948171"/>
            <a:ext cx="4160521" cy="365760"/>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7bcba31d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67bcba31d2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67bcba31d2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f2cf29c345_0_0:notes"/>
          <p:cNvSpPr txBox="1">
            <a:spLocks noGrp="1"/>
          </p:cNvSpPr>
          <p:nvPr>
            <p:ph type="body" idx="1"/>
          </p:nvPr>
        </p:nvSpPr>
        <p:spPr>
          <a:xfrm>
            <a:off x="960121" y="3474721"/>
            <a:ext cx="7680900" cy="32919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2f2cf29c345_0_0:notes"/>
          <p:cNvSpPr>
            <a:spLocks noGrp="1" noRot="1" noChangeAspect="1"/>
          </p:cNvSpPr>
          <p:nvPr>
            <p:ph type="sldImg" idx="2"/>
          </p:nvPr>
        </p:nvSpPr>
        <p:spPr>
          <a:xfrm>
            <a:off x="2362200" y="547688"/>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notes"/>
          <p:cNvSpPr txBox="1">
            <a:spLocks noGrp="1"/>
          </p:cNvSpPr>
          <p:nvPr>
            <p:ph type="body" idx="1"/>
          </p:nvPr>
        </p:nvSpPr>
        <p:spPr>
          <a:xfrm>
            <a:off x="960121" y="3474721"/>
            <a:ext cx="7680960" cy="329184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notes"/>
          <p:cNvSpPr>
            <a:spLocks noGrp="1" noRot="1" noChangeAspect="1"/>
          </p:cNvSpPr>
          <p:nvPr>
            <p:ph type="sldImg" idx="2"/>
          </p:nvPr>
        </p:nvSpPr>
        <p:spPr>
          <a:xfrm>
            <a:off x="2362200" y="547688"/>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67bcba31d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67bcba31d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267bcba31d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body" idx="1"/>
          </p:nvPr>
        </p:nvSpPr>
        <p:spPr>
          <a:xfrm>
            <a:off x="960121" y="3474721"/>
            <a:ext cx="7680960" cy="329184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8:notes"/>
          <p:cNvSpPr>
            <a:spLocks noGrp="1" noRot="1" noChangeAspect="1"/>
          </p:cNvSpPr>
          <p:nvPr>
            <p:ph type="sldImg" idx="2"/>
          </p:nvPr>
        </p:nvSpPr>
        <p:spPr>
          <a:xfrm>
            <a:off x="2362200" y="547688"/>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5"/>
        <p:cNvGrpSpPr/>
        <p:nvPr/>
      </p:nvGrpSpPr>
      <p:grpSpPr>
        <a:xfrm>
          <a:off x="0" y="0"/>
          <a:ext cx="0" cy="0"/>
          <a:chOff x="0" y="0"/>
          <a:chExt cx="0" cy="0"/>
        </a:xfrm>
      </p:grpSpPr>
      <p:pic>
        <p:nvPicPr>
          <p:cNvPr id="56" name="Google Shape;56;p22"/>
          <p:cNvPicPr preferRelativeResize="0"/>
          <p:nvPr/>
        </p:nvPicPr>
        <p:blipFill rotWithShape="1">
          <a:blip r:embed="rId2">
            <a:alphaModFix/>
          </a:blip>
          <a:srcRect/>
          <a:stretch/>
        </p:blipFill>
        <p:spPr>
          <a:xfrm>
            <a:off x="11267625" y="6263050"/>
            <a:ext cx="683374" cy="464626"/>
          </a:xfrm>
          <a:prstGeom prst="rect">
            <a:avLst/>
          </a:prstGeom>
          <a:noFill/>
          <a:ln>
            <a:noFill/>
          </a:ln>
        </p:spPr>
      </p:pic>
      <p:grpSp>
        <p:nvGrpSpPr>
          <p:cNvPr id="57" name="Google Shape;57;p22"/>
          <p:cNvGrpSpPr/>
          <p:nvPr/>
        </p:nvGrpSpPr>
        <p:grpSpPr>
          <a:xfrm>
            <a:off x="-685800" y="1826816"/>
            <a:ext cx="7306411" cy="5834942"/>
            <a:chOff x="-685800" y="1811875"/>
            <a:chExt cx="7306411" cy="5834942"/>
          </a:xfrm>
        </p:grpSpPr>
        <p:pic>
          <p:nvPicPr>
            <p:cNvPr id="58" name="Google Shape;58;p22"/>
            <p:cNvPicPr preferRelativeResize="0"/>
            <p:nvPr/>
          </p:nvPicPr>
          <p:blipFill rotWithShape="1">
            <a:blip r:embed="rId3">
              <a:alphaModFix/>
            </a:blip>
            <a:srcRect/>
            <a:stretch/>
          </p:blipFill>
          <p:spPr>
            <a:xfrm rot="-2116013">
              <a:off x="2493985" y="3783338"/>
              <a:ext cx="3550125" cy="3125382"/>
            </a:xfrm>
            <a:prstGeom prst="rect">
              <a:avLst/>
            </a:prstGeom>
            <a:noFill/>
            <a:ln>
              <a:noFill/>
            </a:ln>
          </p:spPr>
        </p:pic>
        <p:pic>
          <p:nvPicPr>
            <p:cNvPr id="59" name="Google Shape;59;p22"/>
            <p:cNvPicPr preferRelativeResize="0"/>
            <p:nvPr/>
          </p:nvPicPr>
          <p:blipFill rotWithShape="1">
            <a:blip r:embed="rId4">
              <a:alphaModFix/>
            </a:blip>
            <a:srcRect/>
            <a:stretch/>
          </p:blipFill>
          <p:spPr>
            <a:xfrm>
              <a:off x="-304793" y="1871232"/>
              <a:ext cx="4953897" cy="4358817"/>
            </a:xfrm>
            <a:prstGeom prst="rect">
              <a:avLst/>
            </a:prstGeom>
            <a:noFill/>
            <a:ln>
              <a:noFill/>
            </a:ln>
          </p:spPr>
        </p:pic>
        <p:pic>
          <p:nvPicPr>
            <p:cNvPr id="60" name="Google Shape;60;p22"/>
            <p:cNvPicPr preferRelativeResize="0"/>
            <p:nvPr/>
          </p:nvPicPr>
          <p:blipFill rotWithShape="1">
            <a:blip r:embed="rId5">
              <a:alphaModFix/>
            </a:blip>
            <a:srcRect r="13858" b="27943"/>
            <a:stretch/>
          </p:blipFill>
          <p:spPr>
            <a:xfrm>
              <a:off x="-685800" y="1811875"/>
              <a:ext cx="5471626" cy="5046125"/>
            </a:xfrm>
            <a:prstGeom prst="rect">
              <a:avLst/>
            </a:prstGeom>
            <a:noFill/>
            <a:ln>
              <a:noFill/>
            </a:ln>
          </p:spPr>
        </p:pic>
        <p:pic>
          <p:nvPicPr>
            <p:cNvPr id="61" name="Google Shape;61;p22"/>
            <p:cNvPicPr preferRelativeResize="0"/>
            <p:nvPr/>
          </p:nvPicPr>
          <p:blipFill rotWithShape="1">
            <a:blip r:embed="rId6">
              <a:alphaModFix amt="18000"/>
            </a:blip>
            <a:srcRect/>
            <a:stretch/>
          </p:blipFill>
          <p:spPr>
            <a:xfrm rot="1671811">
              <a:off x="3428707" y="2822824"/>
              <a:ext cx="2287358" cy="201372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62"/>
        <p:cNvGrpSpPr/>
        <p:nvPr/>
      </p:nvGrpSpPr>
      <p:grpSpPr>
        <a:xfrm>
          <a:off x="0" y="0"/>
          <a:ext cx="0" cy="0"/>
          <a:chOff x="0" y="0"/>
          <a:chExt cx="0" cy="0"/>
        </a:xfrm>
      </p:grpSpPr>
      <p:pic>
        <p:nvPicPr>
          <p:cNvPr id="63" name="Google Shape;63;p23"/>
          <p:cNvPicPr preferRelativeResize="0"/>
          <p:nvPr/>
        </p:nvPicPr>
        <p:blipFill rotWithShape="1">
          <a:blip r:embed="rId2">
            <a:alphaModFix/>
          </a:blip>
          <a:srcRect/>
          <a:stretch/>
        </p:blipFill>
        <p:spPr>
          <a:xfrm>
            <a:off x="11267625" y="6263050"/>
            <a:ext cx="683374" cy="464626"/>
          </a:xfrm>
          <a:prstGeom prst="rect">
            <a:avLst/>
          </a:prstGeom>
          <a:noFill/>
          <a:ln>
            <a:noFill/>
          </a:ln>
        </p:spPr>
      </p:pic>
      <p:grpSp>
        <p:nvGrpSpPr>
          <p:cNvPr id="64" name="Google Shape;64;p23"/>
          <p:cNvGrpSpPr/>
          <p:nvPr/>
        </p:nvGrpSpPr>
        <p:grpSpPr>
          <a:xfrm>
            <a:off x="5846372" y="1729885"/>
            <a:ext cx="6780636" cy="5931888"/>
            <a:chOff x="5831431" y="1714944"/>
            <a:chExt cx="6780636" cy="5931888"/>
          </a:xfrm>
        </p:grpSpPr>
        <p:pic>
          <p:nvPicPr>
            <p:cNvPr id="65" name="Google Shape;65;p23"/>
            <p:cNvPicPr preferRelativeResize="0"/>
            <p:nvPr/>
          </p:nvPicPr>
          <p:blipFill rotWithShape="1">
            <a:blip r:embed="rId3">
              <a:alphaModFix/>
            </a:blip>
            <a:srcRect/>
            <a:stretch/>
          </p:blipFill>
          <p:spPr>
            <a:xfrm>
              <a:off x="7157065" y="1714944"/>
              <a:ext cx="5455002" cy="4799717"/>
            </a:xfrm>
            <a:prstGeom prst="rect">
              <a:avLst/>
            </a:prstGeom>
            <a:noFill/>
            <a:ln>
              <a:noFill/>
            </a:ln>
          </p:spPr>
        </p:pic>
        <p:pic>
          <p:nvPicPr>
            <p:cNvPr id="66" name="Google Shape;66;p23"/>
            <p:cNvPicPr preferRelativeResize="0"/>
            <p:nvPr/>
          </p:nvPicPr>
          <p:blipFill rotWithShape="1">
            <a:blip r:embed="rId4">
              <a:alphaModFix/>
            </a:blip>
            <a:srcRect/>
            <a:stretch/>
          </p:blipFill>
          <p:spPr>
            <a:xfrm rot="5400000">
              <a:off x="6427949" y="2887509"/>
              <a:ext cx="3207552" cy="2822252"/>
            </a:xfrm>
            <a:prstGeom prst="rect">
              <a:avLst/>
            </a:prstGeom>
            <a:noFill/>
            <a:ln>
              <a:noFill/>
            </a:ln>
          </p:spPr>
        </p:pic>
        <p:pic>
          <p:nvPicPr>
            <p:cNvPr id="67" name="Google Shape;67;p23"/>
            <p:cNvPicPr preferRelativeResize="0"/>
            <p:nvPr/>
          </p:nvPicPr>
          <p:blipFill rotWithShape="1">
            <a:blip r:embed="rId5">
              <a:alphaModFix/>
            </a:blip>
            <a:srcRect/>
            <a:stretch/>
          </p:blipFill>
          <p:spPr>
            <a:xfrm>
              <a:off x="6876575" y="2857250"/>
              <a:ext cx="5315426" cy="4000750"/>
            </a:xfrm>
            <a:prstGeom prst="rect">
              <a:avLst/>
            </a:prstGeom>
            <a:noFill/>
            <a:ln>
              <a:noFill/>
            </a:ln>
          </p:spPr>
        </p:pic>
        <p:pic>
          <p:nvPicPr>
            <p:cNvPr id="68" name="Google Shape;68;p23"/>
            <p:cNvPicPr preferRelativeResize="0"/>
            <p:nvPr/>
          </p:nvPicPr>
          <p:blipFill rotWithShape="1">
            <a:blip r:embed="rId6">
              <a:alphaModFix amt="20000"/>
            </a:blip>
            <a:srcRect/>
            <a:stretch/>
          </p:blipFill>
          <p:spPr>
            <a:xfrm rot="1200723">
              <a:off x="6209998" y="4425590"/>
              <a:ext cx="3143026" cy="2766976"/>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69"/>
        <p:cNvGrpSpPr/>
        <p:nvPr/>
      </p:nvGrpSpPr>
      <p:grpSpPr>
        <a:xfrm>
          <a:off x="0" y="0"/>
          <a:ext cx="0" cy="0"/>
          <a:chOff x="0" y="0"/>
          <a:chExt cx="0" cy="0"/>
        </a:xfrm>
      </p:grpSpPr>
      <p:pic>
        <p:nvPicPr>
          <p:cNvPr id="70" name="Google Shape;70;p24"/>
          <p:cNvPicPr preferRelativeResize="0"/>
          <p:nvPr/>
        </p:nvPicPr>
        <p:blipFill rotWithShape="1">
          <a:blip r:embed="rId2">
            <a:alphaModFix/>
          </a:blip>
          <a:srcRect/>
          <a:stretch/>
        </p:blipFill>
        <p:spPr>
          <a:xfrm>
            <a:off x="11267625" y="6263050"/>
            <a:ext cx="683374" cy="464626"/>
          </a:xfrm>
          <a:prstGeom prst="rect">
            <a:avLst/>
          </a:prstGeom>
          <a:noFill/>
          <a:ln>
            <a:noFill/>
          </a:ln>
        </p:spPr>
      </p:pic>
      <p:grpSp>
        <p:nvGrpSpPr>
          <p:cNvPr id="71" name="Google Shape;71;p24"/>
          <p:cNvGrpSpPr/>
          <p:nvPr/>
        </p:nvGrpSpPr>
        <p:grpSpPr>
          <a:xfrm>
            <a:off x="-320050" y="1598225"/>
            <a:ext cx="7854728" cy="5639894"/>
            <a:chOff x="-320050" y="1598225"/>
            <a:chExt cx="7854728" cy="5639894"/>
          </a:xfrm>
        </p:grpSpPr>
        <p:pic>
          <p:nvPicPr>
            <p:cNvPr id="72" name="Google Shape;72;p24"/>
            <p:cNvPicPr preferRelativeResize="0"/>
            <p:nvPr/>
          </p:nvPicPr>
          <p:blipFill rotWithShape="1">
            <a:blip r:embed="rId3">
              <a:alphaModFix/>
            </a:blip>
            <a:srcRect/>
            <a:stretch/>
          </p:blipFill>
          <p:spPr>
            <a:xfrm>
              <a:off x="-320050" y="1598225"/>
              <a:ext cx="5977825" cy="5259777"/>
            </a:xfrm>
            <a:prstGeom prst="rect">
              <a:avLst/>
            </a:prstGeom>
            <a:noFill/>
            <a:ln>
              <a:noFill/>
            </a:ln>
          </p:spPr>
        </p:pic>
        <p:pic>
          <p:nvPicPr>
            <p:cNvPr id="73" name="Google Shape;73;p24"/>
            <p:cNvPicPr preferRelativeResize="0"/>
            <p:nvPr/>
          </p:nvPicPr>
          <p:blipFill rotWithShape="1">
            <a:blip r:embed="rId4">
              <a:alphaModFix/>
            </a:blip>
            <a:srcRect l="15030" t="17690" b="18720"/>
            <a:stretch/>
          </p:blipFill>
          <p:spPr>
            <a:xfrm>
              <a:off x="-26550" y="1781525"/>
              <a:ext cx="6257349" cy="5163050"/>
            </a:xfrm>
            <a:prstGeom prst="rect">
              <a:avLst/>
            </a:prstGeom>
            <a:noFill/>
            <a:ln>
              <a:noFill/>
            </a:ln>
          </p:spPr>
        </p:pic>
        <p:pic>
          <p:nvPicPr>
            <p:cNvPr id="74" name="Google Shape;74;p24"/>
            <p:cNvPicPr preferRelativeResize="0"/>
            <p:nvPr/>
          </p:nvPicPr>
          <p:blipFill rotWithShape="1">
            <a:blip r:embed="rId5">
              <a:alphaModFix/>
            </a:blip>
            <a:srcRect/>
            <a:stretch/>
          </p:blipFill>
          <p:spPr>
            <a:xfrm>
              <a:off x="4106182" y="4493646"/>
              <a:ext cx="3119124" cy="2744473"/>
            </a:xfrm>
            <a:prstGeom prst="rect">
              <a:avLst/>
            </a:prstGeom>
            <a:noFill/>
            <a:ln>
              <a:noFill/>
            </a:ln>
          </p:spPr>
        </p:pic>
        <p:pic>
          <p:nvPicPr>
            <p:cNvPr id="75" name="Google Shape;75;p24"/>
            <p:cNvPicPr preferRelativeResize="0"/>
            <p:nvPr/>
          </p:nvPicPr>
          <p:blipFill rotWithShape="1">
            <a:blip r:embed="rId5">
              <a:alphaModFix amt="34000"/>
            </a:blip>
            <a:srcRect/>
            <a:stretch/>
          </p:blipFill>
          <p:spPr>
            <a:xfrm rot="-6212850">
              <a:off x="4275729" y="4004307"/>
              <a:ext cx="3119127" cy="274447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76"/>
        <p:cNvGrpSpPr/>
        <p:nvPr/>
      </p:nvGrpSpPr>
      <p:grpSpPr>
        <a:xfrm>
          <a:off x="0" y="0"/>
          <a:ext cx="0" cy="0"/>
          <a:chOff x="0" y="0"/>
          <a:chExt cx="0" cy="0"/>
        </a:xfrm>
      </p:grpSpPr>
      <p:pic>
        <p:nvPicPr>
          <p:cNvPr id="77" name="Google Shape;77;p25"/>
          <p:cNvPicPr preferRelativeResize="0"/>
          <p:nvPr/>
        </p:nvPicPr>
        <p:blipFill rotWithShape="1">
          <a:blip r:embed="rId2">
            <a:alphaModFix/>
          </a:blip>
          <a:srcRect/>
          <a:stretch/>
        </p:blipFill>
        <p:spPr>
          <a:xfrm>
            <a:off x="11267625" y="6263050"/>
            <a:ext cx="683374" cy="464626"/>
          </a:xfrm>
          <a:prstGeom prst="rect">
            <a:avLst/>
          </a:prstGeom>
          <a:noFill/>
          <a:ln>
            <a:noFill/>
          </a:ln>
        </p:spPr>
      </p:pic>
      <p:grpSp>
        <p:nvGrpSpPr>
          <p:cNvPr id="78" name="Google Shape;78;p25"/>
          <p:cNvGrpSpPr/>
          <p:nvPr/>
        </p:nvGrpSpPr>
        <p:grpSpPr>
          <a:xfrm>
            <a:off x="5861359" y="684255"/>
            <a:ext cx="7527495" cy="7324770"/>
            <a:chOff x="7437468" y="2220010"/>
            <a:chExt cx="5630982" cy="5479331"/>
          </a:xfrm>
        </p:grpSpPr>
        <p:pic>
          <p:nvPicPr>
            <p:cNvPr id="79" name="Google Shape;79;p25"/>
            <p:cNvPicPr preferRelativeResize="0"/>
            <p:nvPr/>
          </p:nvPicPr>
          <p:blipFill rotWithShape="1">
            <a:blip r:embed="rId3">
              <a:alphaModFix amt="39000"/>
            </a:blip>
            <a:srcRect/>
            <a:stretch/>
          </p:blipFill>
          <p:spPr>
            <a:xfrm>
              <a:off x="8627858" y="3009262"/>
              <a:ext cx="1960535" cy="1725998"/>
            </a:xfrm>
            <a:prstGeom prst="rect">
              <a:avLst/>
            </a:prstGeom>
            <a:noFill/>
            <a:ln>
              <a:noFill/>
            </a:ln>
          </p:spPr>
        </p:pic>
        <p:pic>
          <p:nvPicPr>
            <p:cNvPr id="80" name="Google Shape;80;p25"/>
            <p:cNvPicPr preferRelativeResize="0"/>
            <p:nvPr/>
          </p:nvPicPr>
          <p:blipFill rotWithShape="1">
            <a:blip r:embed="rId4">
              <a:alphaModFix/>
            </a:blip>
            <a:srcRect/>
            <a:stretch/>
          </p:blipFill>
          <p:spPr>
            <a:xfrm rot="2700006">
              <a:off x="8267764" y="3146225"/>
              <a:ext cx="4122042" cy="3626901"/>
            </a:xfrm>
            <a:prstGeom prst="rect">
              <a:avLst/>
            </a:prstGeom>
            <a:noFill/>
            <a:ln>
              <a:noFill/>
            </a:ln>
          </p:spPr>
        </p:pic>
        <p:pic>
          <p:nvPicPr>
            <p:cNvPr id="81" name="Google Shape;81;p25"/>
            <p:cNvPicPr preferRelativeResize="0"/>
            <p:nvPr/>
          </p:nvPicPr>
          <p:blipFill rotWithShape="1">
            <a:blip r:embed="rId5">
              <a:alphaModFix/>
            </a:blip>
            <a:srcRect l="6172" t="18977" r="9381" b="17295"/>
            <a:stretch/>
          </p:blipFill>
          <p:spPr>
            <a:xfrm>
              <a:off x="8189769" y="3527175"/>
              <a:ext cx="3997676" cy="3326201"/>
            </a:xfrm>
            <a:prstGeom prst="rect">
              <a:avLst/>
            </a:prstGeom>
            <a:noFill/>
            <a:ln>
              <a:noFill/>
            </a:ln>
          </p:spPr>
        </p:pic>
        <p:pic>
          <p:nvPicPr>
            <p:cNvPr id="82" name="Google Shape;82;p25"/>
            <p:cNvPicPr preferRelativeResize="0"/>
            <p:nvPr/>
          </p:nvPicPr>
          <p:blipFill rotWithShape="1">
            <a:blip r:embed="rId6">
              <a:alphaModFix amt="70000"/>
            </a:blip>
            <a:srcRect/>
            <a:stretch/>
          </p:blipFill>
          <p:spPr>
            <a:xfrm>
              <a:off x="7740785" y="5244959"/>
              <a:ext cx="1832259" cy="1613049"/>
            </a:xfrm>
            <a:prstGeom prst="rect">
              <a:avLst/>
            </a:prstGeom>
            <a:noFill/>
            <a:ln>
              <a:noFill/>
            </a:ln>
          </p:spPr>
        </p:pic>
        <p:pic>
          <p:nvPicPr>
            <p:cNvPr id="83" name="Google Shape;83;p25"/>
            <p:cNvPicPr preferRelativeResize="0"/>
            <p:nvPr/>
          </p:nvPicPr>
          <p:blipFill rotWithShape="1">
            <a:blip r:embed="rId7">
              <a:alphaModFix/>
            </a:blip>
            <a:srcRect/>
            <a:stretch/>
          </p:blipFill>
          <p:spPr>
            <a:xfrm>
              <a:off x="7437468" y="5482388"/>
              <a:ext cx="1587994" cy="1397248"/>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2">
  <p:cSld name="CUSTOM_12">
    <p:spTree>
      <p:nvGrpSpPr>
        <p:cNvPr id="1" name="Shape 84"/>
        <p:cNvGrpSpPr/>
        <p:nvPr/>
      </p:nvGrpSpPr>
      <p:grpSpPr>
        <a:xfrm>
          <a:off x="0" y="0"/>
          <a:ext cx="0" cy="0"/>
          <a:chOff x="0" y="0"/>
          <a:chExt cx="0" cy="0"/>
        </a:xfrm>
      </p:grpSpPr>
      <p:grpSp>
        <p:nvGrpSpPr>
          <p:cNvPr id="85" name="Google Shape;85;p26"/>
          <p:cNvGrpSpPr/>
          <p:nvPr/>
        </p:nvGrpSpPr>
        <p:grpSpPr>
          <a:xfrm flipH="1">
            <a:off x="6590216" y="1769444"/>
            <a:ext cx="6028209" cy="5588902"/>
            <a:chOff x="-389412" y="1755074"/>
            <a:chExt cx="6028209" cy="5588902"/>
          </a:xfrm>
        </p:grpSpPr>
        <p:pic>
          <p:nvPicPr>
            <p:cNvPr id="86" name="Google Shape;86;p26"/>
            <p:cNvPicPr preferRelativeResize="0"/>
            <p:nvPr/>
          </p:nvPicPr>
          <p:blipFill rotWithShape="1">
            <a:blip r:embed="rId2">
              <a:alphaModFix amt="16000"/>
            </a:blip>
            <a:srcRect/>
            <a:stretch/>
          </p:blipFill>
          <p:spPr>
            <a:xfrm>
              <a:off x="-313212" y="1755074"/>
              <a:ext cx="5542876" cy="4879824"/>
            </a:xfrm>
            <a:prstGeom prst="rect">
              <a:avLst/>
            </a:prstGeom>
            <a:noFill/>
            <a:ln>
              <a:noFill/>
            </a:ln>
          </p:spPr>
        </p:pic>
        <p:pic>
          <p:nvPicPr>
            <p:cNvPr id="87" name="Google Shape;87;p26"/>
            <p:cNvPicPr preferRelativeResize="0"/>
            <p:nvPr/>
          </p:nvPicPr>
          <p:blipFill rotWithShape="1">
            <a:blip r:embed="rId2">
              <a:alphaModFix/>
            </a:blip>
            <a:srcRect/>
            <a:stretch/>
          </p:blipFill>
          <p:spPr>
            <a:xfrm>
              <a:off x="-389412" y="1978175"/>
              <a:ext cx="5542876" cy="4879824"/>
            </a:xfrm>
            <a:prstGeom prst="rect">
              <a:avLst/>
            </a:prstGeom>
            <a:noFill/>
            <a:ln>
              <a:noFill/>
            </a:ln>
          </p:spPr>
        </p:pic>
        <p:pic>
          <p:nvPicPr>
            <p:cNvPr id="88" name="Google Shape;88;p26"/>
            <p:cNvPicPr preferRelativeResize="0"/>
            <p:nvPr/>
          </p:nvPicPr>
          <p:blipFill rotWithShape="1">
            <a:blip r:embed="rId3">
              <a:alphaModFix/>
            </a:blip>
            <a:srcRect/>
            <a:stretch/>
          </p:blipFill>
          <p:spPr>
            <a:xfrm rot="1004052">
              <a:off x="1907608" y="3949885"/>
              <a:ext cx="3374909" cy="2971131"/>
            </a:xfrm>
            <a:prstGeom prst="rect">
              <a:avLst/>
            </a:prstGeom>
            <a:noFill/>
            <a:ln>
              <a:noFill/>
            </a:ln>
          </p:spPr>
        </p:pic>
        <p:pic>
          <p:nvPicPr>
            <p:cNvPr id="89" name="Google Shape;89;p26"/>
            <p:cNvPicPr preferRelativeResize="0"/>
            <p:nvPr/>
          </p:nvPicPr>
          <p:blipFill rotWithShape="1">
            <a:blip r:embed="rId4">
              <a:alphaModFix/>
            </a:blip>
            <a:srcRect l="3864" t="17637" r="19134" b="16303"/>
            <a:stretch/>
          </p:blipFill>
          <p:spPr>
            <a:xfrm>
              <a:off x="-149287" y="2276580"/>
              <a:ext cx="4843899" cy="4581426"/>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0">
  <p:cSld name="CUSTOM_11">
    <p:spTree>
      <p:nvGrpSpPr>
        <p:cNvPr id="1" name="Shape 90"/>
        <p:cNvGrpSpPr/>
        <p:nvPr/>
      </p:nvGrpSpPr>
      <p:grpSpPr>
        <a:xfrm>
          <a:off x="0" y="0"/>
          <a:ext cx="0" cy="0"/>
          <a:chOff x="0" y="0"/>
          <a:chExt cx="0" cy="0"/>
        </a:xfrm>
      </p:grpSpPr>
      <p:grpSp>
        <p:nvGrpSpPr>
          <p:cNvPr id="91" name="Google Shape;91;p27"/>
          <p:cNvGrpSpPr/>
          <p:nvPr/>
        </p:nvGrpSpPr>
        <p:grpSpPr>
          <a:xfrm>
            <a:off x="0" y="3517282"/>
            <a:ext cx="8036677" cy="4102026"/>
            <a:chOff x="0" y="2697088"/>
            <a:chExt cx="9961176" cy="5083684"/>
          </a:xfrm>
        </p:grpSpPr>
        <p:pic>
          <p:nvPicPr>
            <p:cNvPr id="92" name="Google Shape;92;p27"/>
            <p:cNvPicPr preferRelativeResize="0"/>
            <p:nvPr/>
          </p:nvPicPr>
          <p:blipFill rotWithShape="1">
            <a:blip r:embed="rId2">
              <a:alphaModFix/>
            </a:blip>
            <a:srcRect/>
            <a:stretch/>
          </p:blipFill>
          <p:spPr>
            <a:xfrm>
              <a:off x="4925475" y="2697088"/>
              <a:ext cx="4669327" cy="4110750"/>
            </a:xfrm>
            <a:prstGeom prst="rect">
              <a:avLst/>
            </a:prstGeom>
            <a:noFill/>
            <a:ln>
              <a:noFill/>
            </a:ln>
          </p:spPr>
        </p:pic>
        <p:pic>
          <p:nvPicPr>
            <p:cNvPr id="93" name="Google Shape;93;p27"/>
            <p:cNvPicPr preferRelativeResize="0"/>
            <p:nvPr/>
          </p:nvPicPr>
          <p:blipFill rotWithShape="1">
            <a:blip r:embed="rId3">
              <a:alphaModFix/>
            </a:blip>
            <a:srcRect t="48904" b="16192"/>
            <a:stretch/>
          </p:blipFill>
          <p:spPr>
            <a:xfrm>
              <a:off x="0" y="3677775"/>
              <a:ext cx="8264300" cy="3180224"/>
            </a:xfrm>
            <a:prstGeom prst="rect">
              <a:avLst/>
            </a:prstGeom>
            <a:noFill/>
            <a:ln>
              <a:noFill/>
            </a:ln>
          </p:spPr>
        </p:pic>
        <p:pic>
          <p:nvPicPr>
            <p:cNvPr id="94" name="Google Shape;94;p27"/>
            <p:cNvPicPr preferRelativeResize="0"/>
            <p:nvPr/>
          </p:nvPicPr>
          <p:blipFill rotWithShape="1">
            <a:blip r:embed="rId2">
              <a:alphaModFix amt="30000"/>
            </a:blip>
            <a:srcRect/>
            <a:stretch/>
          </p:blipFill>
          <p:spPr>
            <a:xfrm rot="-8100000">
              <a:off x="6674640" y="4663007"/>
              <a:ext cx="2821519" cy="2483978"/>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95"/>
        <p:cNvGrpSpPr/>
        <p:nvPr/>
      </p:nvGrpSpPr>
      <p:grpSpPr>
        <a:xfrm>
          <a:off x="0" y="0"/>
          <a:ext cx="0" cy="0"/>
          <a:chOff x="0" y="0"/>
          <a:chExt cx="0" cy="0"/>
        </a:xfrm>
      </p:grpSpPr>
      <p:grpSp>
        <p:nvGrpSpPr>
          <p:cNvPr id="96" name="Google Shape;96;p28"/>
          <p:cNvGrpSpPr/>
          <p:nvPr/>
        </p:nvGrpSpPr>
        <p:grpSpPr>
          <a:xfrm>
            <a:off x="-292455" y="2273086"/>
            <a:ext cx="6168560" cy="5191413"/>
            <a:chOff x="-240185" y="2806573"/>
            <a:chExt cx="5441087" cy="4579177"/>
          </a:xfrm>
        </p:grpSpPr>
        <p:pic>
          <p:nvPicPr>
            <p:cNvPr id="97" name="Google Shape;97;p28"/>
            <p:cNvPicPr preferRelativeResize="0"/>
            <p:nvPr/>
          </p:nvPicPr>
          <p:blipFill rotWithShape="1">
            <a:blip r:embed="rId2">
              <a:alphaModFix amt="21000"/>
            </a:blip>
            <a:srcRect/>
            <a:stretch/>
          </p:blipFill>
          <p:spPr>
            <a:xfrm>
              <a:off x="-240185" y="2806573"/>
              <a:ext cx="4345201" cy="3823249"/>
            </a:xfrm>
            <a:prstGeom prst="rect">
              <a:avLst/>
            </a:prstGeom>
            <a:noFill/>
            <a:ln>
              <a:noFill/>
            </a:ln>
          </p:spPr>
        </p:pic>
        <p:pic>
          <p:nvPicPr>
            <p:cNvPr id="98" name="Google Shape;98;p28"/>
            <p:cNvPicPr preferRelativeResize="0"/>
            <p:nvPr/>
          </p:nvPicPr>
          <p:blipFill rotWithShape="1">
            <a:blip r:embed="rId2">
              <a:alphaModFix/>
            </a:blip>
            <a:srcRect/>
            <a:stretch/>
          </p:blipFill>
          <p:spPr>
            <a:xfrm>
              <a:off x="-240185" y="2970523"/>
              <a:ext cx="4345201" cy="3823249"/>
            </a:xfrm>
            <a:prstGeom prst="rect">
              <a:avLst/>
            </a:prstGeom>
            <a:noFill/>
            <a:ln>
              <a:noFill/>
            </a:ln>
          </p:spPr>
        </p:pic>
        <p:pic>
          <p:nvPicPr>
            <p:cNvPr id="99" name="Google Shape;99;p28"/>
            <p:cNvPicPr preferRelativeResize="0"/>
            <p:nvPr/>
          </p:nvPicPr>
          <p:blipFill rotWithShape="1">
            <a:blip r:embed="rId3">
              <a:alphaModFix/>
            </a:blip>
            <a:srcRect l="9306" t="11561" r="19599" b="29601"/>
            <a:stretch/>
          </p:blipFill>
          <p:spPr>
            <a:xfrm>
              <a:off x="0" y="3434650"/>
              <a:ext cx="3751875" cy="3423351"/>
            </a:xfrm>
            <a:prstGeom prst="rect">
              <a:avLst/>
            </a:prstGeom>
            <a:noFill/>
            <a:ln>
              <a:noFill/>
            </a:ln>
          </p:spPr>
        </p:pic>
        <p:pic>
          <p:nvPicPr>
            <p:cNvPr id="100" name="Google Shape;100;p28"/>
            <p:cNvPicPr preferRelativeResize="0"/>
            <p:nvPr/>
          </p:nvPicPr>
          <p:blipFill rotWithShape="1">
            <a:blip r:embed="rId4">
              <a:alphaModFix amt="37000"/>
            </a:blip>
            <a:srcRect/>
            <a:stretch/>
          </p:blipFill>
          <p:spPr>
            <a:xfrm rot="-914970">
              <a:off x="2411169" y="4855674"/>
              <a:ext cx="2540488" cy="2235326"/>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Basic Slide with Teal Background">
  <p:cSld name="CUSTOM_4">
    <p:bg>
      <p:bgPr>
        <a:solidFill>
          <a:srgbClr val="009193"/>
        </a:solidFill>
        <a:effectLst/>
      </p:bgPr>
    </p:bg>
    <p:spTree>
      <p:nvGrpSpPr>
        <p:cNvPr id="1" name="Shape 101"/>
        <p:cNvGrpSpPr/>
        <p:nvPr/>
      </p:nvGrpSpPr>
      <p:grpSpPr>
        <a:xfrm>
          <a:off x="0" y="0"/>
          <a:ext cx="0" cy="0"/>
          <a:chOff x="0" y="0"/>
          <a:chExt cx="0" cy="0"/>
        </a:xfrm>
      </p:grpSpPr>
      <p:cxnSp>
        <p:nvCxnSpPr>
          <p:cNvPr id="102" name="Google Shape;102;p29"/>
          <p:cNvCxnSpPr/>
          <p:nvPr/>
        </p:nvCxnSpPr>
        <p:spPr>
          <a:xfrm>
            <a:off x="609600" y="6556300"/>
            <a:ext cx="11028600" cy="0"/>
          </a:xfrm>
          <a:prstGeom prst="straightConnector1">
            <a:avLst/>
          </a:prstGeom>
          <a:noFill/>
          <a:ln w="19050" cap="flat" cmpd="sng">
            <a:solidFill>
              <a:schemeClr val="lt1"/>
            </a:solidFill>
            <a:prstDash val="solid"/>
            <a:round/>
            <a:headEnd type="none" w="sm" len="sm"/>
            <a:tailEnd type="none" w="sm" len="sm"/>
          </a:ln>
        </p:spPr>
      </p:cxnSp>
      <p:sp>
        <p:nvSpPr>
          <p:cNvPr id="103" name="Google Shape;103;p29"/>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04" name="Google Shape;104;p29"/>
          <p:cNvCxnSpPr/>
          <p:nvPr/>
        </p:nvCxnSpPr>
        <p:spPr>
          <a:xfrm>
            <a:off x="11694375" y="559825"/>
            <a:ext cx="0" cy="5872200"/>
          </a:xfrm>
          <a:prstGeom prst="straightConnector1">
            <a:avLst/>
          </a:prstGeom>
          <a:noFill/>
          <a:ln w="19050" cap="flat" cmpd="sng">
            <a:solidFill>
              <a:schemeClr val="lt1"/>
            </a:solidFill>
            <a:prstDash val="solid"/>
            <a:round/>
            <a:headEnd type="none" w="sm" len="sm"/>
            <a:tailEnd type="none" w="sm" len="sm"/>
          </a:ln>
        </p:spPr>
      </p:cxnSp>
      <p:pic>
        <p:nvPicPr>
          <p:cNvPr id="105" name="Google Shape;105;p29"/>
          <p:cNvPicPr preferRelativeResize="0"/>
          <p:nvPr/>
        </p:nvPicPr>
        <p:blipFill rotWithShape="1">
          <a:blip r:embed="rId2">
            <a:alphaModFix/>
          </a:blip>
          <a:srcRect/>
          <a:stretch/>
        </p:blipFill>
        <p:spPr>
          <a:xfrm>
            <a:off x="11255600" y="6286458"/>
            <a:ext cx="683376" cy="466591"/>
          </a:xfrm>
          <a:prstGeom prst="rect">
            <a:avLst/>
          </a:prstGeom>
          <a:noFill/>
          <a:ln>
            <a:noFill/>
          </a:ln>
        </p:spPr>
      </p:pic>
      <p:sp>
        <p:nvSpPr>
          <p:cNvPr id="106" name="Google Shape;106;p29"/>
          <p:cNvSpPr txBox="1">
            <a:spLocks noGrp="1"/>
          </p:cNvSpPr>
          <p:nvPr>
            <p:ph type="body" idx="1"/>
          </p:nvPr>
        </p:nvSpPr>
        <p:spPr>
          <a:xfrm>
            <a:off x="355657" y="1124738"/>
            <a:ext cx="10838100" cy="400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chemeClr val="lt1"/>
              </a:buClr>
              <a:buSzPts val="2000"/>
              <a:buFont typeface="Lato"/>
              <a:buChar char="•"/>
              <a:defRPr sz="2000" b="1" i="0">
                <a:solidFill>
                  <a:schemeClr val="lt1"/>
                </a:solidFill>
                <a:latin typeface="Lato"/>
                <a:ea typeface="Lato"/>
                <a:cs typeface="Lato"/>
                <a:sym typeface="Lato"/>
              </a:defRPr>
            </a:lvl1pPr>
            <a:lvl2pPr marL="914400" lvl="1" indent="-355600" algn="l">
              <a:lnSpc>
                <a:spcPct val="100000"/>
              </a:lnSpc>
              <a:spcBef>
                <a:spcPts val="400"/>
              </a:spcBef>
              <a:spcAft>
                <a:spcPts val="0"/>
              </a:spcAft>
              <a:buClr>
                <a:schemeClr val="lt1"/>
              </a:buClr>
              <a:buSzPts val="2000"/>
              <a:buFont typeface="Lato"/>
              <a:buChar char="•"/>
              <a:defRPr sz="2000">
                <a:solidFill>
                  <a:schemeClr val="lt1"/>
                </a:solidFill>
                <a:latin typeface="Lato"/>
                <a:ea typeface="Lato"/>
                <a:cs typeface="Lato"/>
                <a:sym typeface="Lato"/>
              </a:defRPr>
            </a:lvl2pPr>
            <a:lvl3pPr marL="1371600" lvl="2" indent="-330200" algn="l">
              <a:lnSpc>
                <a:spcPct val="100000"/>
              </a:lnSpc>
              <a:spcBef>
                <a:spcPts val="320"/>
              </a:spcBef>
              <a:spcAft>
                <a:spcPts val="0"/>
              </a:spcAft>
              <a:buClr>
                <a:schemeClr val="lt1"/>
              </a:buClr>
              <a:buSzPts val="1600"/>
              <a:buChar char="•"/>
              <a:defRPr sz="1600">
                <a:solidFill>
                  <a:schemeClr val="lt1"/>
                </a:solidFill>
                <a:latin typeface="Lato"/>
                <a:ea typeface="Lato"/>
                <a:cs typeface="Lato"/>
                <a:sym typeface="Lato"/>
              </a:defRPr>
            </a:lvl3pPr>
            <a:lvl4pPr marL="1828800" lvl="3" indent="-342900" algn="l">
              <a:lnSpc>
                <a:spcPct val="100000"/>
              </a:lnSpc>
              <a:spcBef>
                <a:spcPts val="360"/>
              </a:spcBef>
              <a:spcAft>
                <a:spcPts val="0"/>
              </a:spcAft>
              <a:buClr>
                <a:schemeClr val="lt1"/>
              </a:buClr>
              <a:buSzPts val="1800"/>
              <a:buFont typeface="Lato"/>
              <a:buChar char="–"/>
              <a:defRPr>
                <a:solidFill>
                  <a:schemeClr val="lt1"/>
                </a:solidFill>
                <a:latin typeface="Lato"/>
                <a:ea typeface="Lato"/>
                <a:cs typeface="Lato"/>
                <a:sym typeface="Lato"/>
              </a:defRPr>
            </a:lvl4pPr>
            <a:lvl5pPr marL="2286000" lvl="4" indent="-342900" algn="l">
              <a:lnSpc>
                <a:spcPct val="100000"/>
              </a:lnSpc>
              <a:spcBef>
                <a:spcPts val="360"/>
              </a:spcBef>
              <a:spcAft>
                <a:spcPts val="0"/>
              </a:spcAft>
              <a:buClr>
                <a:schemeClr val="lt1"/>
              </a:buClr>
              <a:buSzPts val="1800"/>
              <a:buFont typeface="Lato"/>
              <a:buChar char="»"/>
              <a:defRPr>
                <a:solidFill>
                  <a:schemeClr val="lt1"/>
                </a:solidFill>
                <a:latin typeface="Lato"/>
                <a:ea typeface="Lato"/>
                <a:cs typeface="Lato"/>
                <a:sym typeface="La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 Basic Slide with Yellow Line">
  <p:cSld name="CUSTOM_5">
    <p:spTree>
      <p:nvGrpSpPr>
        <p:cNvPr id="1" name="Shape 107"/>
        <p:cNvGrpSpPr/>
        <p:nvPr/>
      </p:nvGrpSpPr>
      <p:grpSpPr>
        <a:xfrm>
          <a:off x="0" y="0"/>
          <a:ext cx="0" cy="0"/>
          <a:chOff x="0" y="0"/>
          <a:chExt cx="0" cy="0"/>
        </a:xfrm>
      </p:grpSpPr>
      <p:cxnSp>
        <p:nvCxnSpPr>
          <p:cNvPr id="108" name="Google Shape;108;p30"/>
          <p:cNvCxnSpPr/>
          <p:nvPr/>
        </p:nvCxnSpPr>
        <p:spPr>
          <a:xfrm>
            <a:off x="609600" y="6556300"/>
            <a:ext cx="11028600" cy="0"/>
          </a:xfrm>
          <a:prstGeom prst="straightConnector1">
            <a:avLst/>
          </a:prstGeom>
          <a:noFill/>
          <a:ln w="19050" cap="flat" cmpd="sng">
            <a:solidFill>
              <a:schemeClr val="accent1"/>
            </a:solidFill>
            <a:prstDash val="solid"/>
            <a:round/>
            <a:headEnd type="none" w="sm" len="sm"/>
            <a:tailEnd type="none" w="sm" len="sm"/>
          </a:ln>
        </p:spPr>
      </p:cxnSp>
      <p:cxnSp>
        <p:nvCxnSpPr>
          <p:cNvPr id="109" name="Google Shape;109;p30"/>
          <p:cNvCxnSpPr/>
          <p:nvPr/>
        </p:nvCxnSpPr>
        <p:spPr>
          <a:xfrm>
            <a:off x="11694375" y="559825"/>
            <a:ext cx="0" cy="5872200"/>
          </a:xfrm>
          <a:prstGeom prst="straightConnector1">
            <a:avLst/>
          </a:prstGeom>
          <a:noFill/>
          <a:ln w="19050" cap="flat" cmpd="sng">
            <a:solidFill>
              <a:schemeClr val="accent1"/>
            </a:solidFill>
            <a:prstDash val="solid"/>
            <a:round/>
            <a:headEnd type="none" w="sm" len="sm"/>
            <a:tailEnd type="none" w="sm" len="sm"/>
          </a:ln>
        </p:spPr>
      </p:cxnSp>
      <p:pic>
        <p:nvPicPr>
          <p:cNvPr id="110" name="Google Shape;110;p30"/>
          <p:cNvPicPr preferRelativeResize="0"/>
          <p:nvPr/>
        </p:nvPicPr>
        <p:blipFill rotWithShape="1">
          <a:blip r:embed="rId2">
            <a:alphaModFix/>
          </a:blip>
          <a:srcRect/>
          <a:stretch/>
        </p:blipFill>
        <p:spPr>
          <a:xfrm>
            <a:off x="11267625" y="6263050"/>
            <a:ext cx="683374" cy="464626"/>
          </a:xfrm>
          <a:prstGeom prst="rect">
            <a:avLst/>
          </a:prstGeom>
          <a:noFill/>
          <a:ln>
            <a:noFill/>
          </a:ln>
        </p:spPr>
      </p:pic>
      <p:sp>
        <p:nvSpPr>
          <p:cNvPr id="111" name="Google Shape;111;p30"/>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262626"/>
              </a:buClr>
              <a:buSzPts val="1800"/>
              <a:buFont typeface="Lato"/>
              <a:buNone/>
              <a:defRPr sz="1800" b="0" i="0" u="none" strike="noStrike" cap="none">
                <a:solidFill>
                  <a:srgbClr val="262626"/>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30"/>
          <p:cNvSpPr txBox="1">
            <a:spLocks noGrp="1"/>
          </p:cNvSpPr>
          <p:nvPr>
            <p:ph type="body" idx="1"/>
          </p:nvPr>
        </p:nvSpPr>
        <p:spPr>
          <a:xfrm>
            <a:off x="355657" y="1124738"/>
            <a:ext cx="10838100" cy="400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009193"/>
              </a:buClr>
              <a:buSzPts val="2000"/>
              <a:buFont typeface="Lato"/>
              <a:buChar char="•"/>
              <a:defRPr sz="2000" b="1" i="0">
                <a:latin typeface="Lato"/>
                <a:ea typeface="Lato"/>
                <a:cs typeface="Lato"/>
                <a:sym typeface="Lato"/>
              </a:defRPr>
            </a:lvl1pPr>
            <a:lvl2pPr marL="914400" lvl="1" indent="-3556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marL="1371600" lvl="2" indent="-330200" algn="l">
              <a:lnSpc>
                <a:spcPct val="100000"/>
              </a:lnSpc>
              <a:spcBef>
                <a:spcPts val="320"/>
              </a:spcBef>
              <a:spcAft>
                <a:spcPts val="0"/>
              </a:spcAft>
              <a:buClr>
                <a:srgbClr val="009193"/>
              </a:buClr>
              <a:buSzPts val="1600"/>
              <a:buChar char="•"/>
              <a:defRPr sz="1600">
                <a:latin typeface="Lato"/>
                <a:ea typeface="Lato"/>
                <a:cs typeface="Lato"/>
                <a:sym typeface="Lato"/>
              </a:defRPr>
            </a:lvl3pPr>
            <a:lvl4pPr marL="1828800" lvl="3"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marL="2286000" lvl="4"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Basic Slide 1 1 2">
  <p:cSld name="4. Basic Slide_5">
    <p:spTree>
      <p:nvGrpSpPr>
        <p:cNvPr id="1" name="Shape 113"/>
        <p:cNvGrpSpPr/>
        <p:nvPr/>
      </p:nvGrpSpPr>
      <p:grpSpPr>
        <a:xfrm>
          <a:off x="0" y="0"/>
          <a:ext cx="0" cy="0"/>
          <a:chOff x="0" y="0"/>
          <a:chExt cx="0" cy="0"/>
        </a:xfrm>
      </p:grpSpPr>
      <p:sp>
        <p:nvSpPr>
          <p:cNvPr id="114" name="Google Shape;114;p31"/>
          <p:cNvSpPr/>
          <p:nvPr/>
        </p:nvSpPr>
        <p:spPr>
          <a:xfrm flipH="1">
            <a:off x="-897105" y="4"/>
            <a:ext cx="846300" cy="99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115" name="Google Shape;115;p31"/>
          <p:cNvSpPr txBox="1"/>
          <p:nvPr/>
        </p:nvSpPr>
        <p:spPr>
          <a:xfrm>
            <a:off x="-939808" y="79525"/>
            <a:ext cx="965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Title and Subtitle</a:t>
            </a:r>
            <a:endParaRPr sz="900" b="0" i="0" u="none" strike="noStrike" cap="none">
              <a:solidFill>
                <a:schemeClr val="dk1"/>
              </a:solidFill>
              <a:latin typeface="Calibri"/>
              <a:ea typeface="Calibri"/>
              <a:cs typeface="Calibri"/>
              <a:sym typeface="Calibri"/>
            </a:endParaRPr>
          </a:p>
        </p:txBody>
      </p:sp>
      <p:cxnSp>
        <p:nvCxnSpPr>
          <p:cNvPr id="116" name="Google Shape;116;p31"/>
          <p:cNvCxnSpPr/>
          <p:nvPr/>
        </p:nvCxnSpPr>
        <p:spPr>
          <a:xfrm>
            <a:off x="643256" y="529781"/>
            <a:ext cx="0" cy="0"/>
          </a:xfrm>
          <a:prstGeom prst="straightConnector1">
            <a:avLst/>
          </a:prstGeom>
          <a:noFill/>
          <a:ln w="9525" cap="flat" cmpd="sng">
            <a:solidFill>
              <a:schemeClr val="dk2"/>
            </a:solidFill>
            <a:prstDash val="solid"/>
            <a:round/>
            <a:headEnd type="none" w="sm" len="sm"/>
            <a:tailEnd type="none" w="sm" len="sm"/>
          </a:ln>
        </p:spPr>
      </p:cxnSp>
      <p:pic>
        <p:nvPicPr>
          <p:cNvPr id="117" name="Google Shape;117;p31"/>
          <p:cNvPicPr preferRelativeResize="0"/>
          <p:nvPr/>
        </p:nvPicPr>
        <p:blipFill rotWithShape="1">
          <a:blip r:embed="rId2">
            <a:alphaModFix/>
          </a:blip>
          <a:srcRect/>
          <a:stretch/>
        </p:blipFill>
        <p:spPr>
          <a:xfrm>
            <a:off x="11267625" y="6263049"/>
            <a:ext cx="683203" cy="4645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11"/>
          <p:cNvSpPr/>
          <p:nvPr/>
        </p:nvSpPr>
        <p:spPr>
          <a:xfrm>
            <a:off x="0" y="5982445"/>
            <a:ext cx="12192000" cy="95001"/>
          </a:xfrm>
          <a:prstGeom prst="rect">
            <a:avLst/>
          </a:prstGeom>
          <a:solidFill>
            <a:srgbClr val="2B61AC"/>
          </a:solidFill>
          <a:ln>
            <a:noFill/>
          </a:ln>
          <a:effectLst>
            <a:outerShdw blurRad="40000" dist="23000" dir="5400000" rotWithShape="0">
              <a:srgbClr val="000000">
                <a:alpha val="3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11" descr="SHLB_logo_final.png"/>
          <p:cNvPicPr preferRelativeResize="0"/>
          <p:nvPr/>
        </p:nvPicPr>
        <p:blipFill rotWithShape="1">
          <a:blip r:embed="rId2">
            <a:alphaModFix/>
          </a:blip>
          <a:srcRect/>
          <a:stretch/>
        </p:blipFill>
        <p:spPr>
          <a:xfrm>
            <a:off x="4411472" y="6133725"/>
            <a:ext cx="2902501" cy="693239"/>
          </a:xfrm>
          <a:prstGeom prst="rect">
            <a:avLst/>
          </a:prstGeom>
          <a:noFill/>
          <a:ln>
            <a:noFill/>
          </a:ln>
        </p:spPr>
      </p:pic>
      <p:sp>
        <p:nvSpPr>
          <p:cNvPr id="21" name="Google Shape;21;p11"/>
          <p:cNvSpPr/>
          <p:nvPr/>
        </p:nvSpPr>
        <p:spPr>
          <a:xfrm>
            <a:off x="0" y="-233139"/>
            <a:ext cx="12192000" cy="1453960"/>
          </a:xfrm>
          <a:prstGeom prst="rect">
            <a:avLst/>
          </a:prstGeom>
          <a:solidFill>
            <a:srgbClr val="2B61AC"/>
          </a:solidFill>
          <a:ln>
            <a:noFill/>
          </a:ln>
          <a:effectLst>
            <a:outerShdw blurRad="40000" dist="23000" dir="5400000" rotWithShape="0">
              <a:srgbClr val="000000">
                <a:alpha val="3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1"/>
          <p:cNvSpPr txBox="1"/>
          <p:nvPr/>
        </p:nvSpPr>
        <p:spPr>
          <a:xfrm>
            <a:off x="7313967" y="6235850"/>
            <a:ext cx="4876800" cy="489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400"/>
              <a:buFont typeface="Arial"/>
              <a:buNone/>
            </a:pPr>
            <a:endParaRPr sz="1400" b="0" i="0" u="none" strike="noStrike" cap="none">
              <a:solidFill>
                <a:srgbClr val="2B61AC"/>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400"/>
              <a:buFont typeface="Arial"/>
              <a:buNone/>
            </a:pPr>
            <a:endParaRPr sz="1400" b="0" i="0" u="none" strike="noStrike" cap="none">
              <a:solidFill>
                <a:srgbClr val="2B61AC"/>
              </a:solidFill>
              <a:latin typeface="Calibri"/>
              <a:ea typeface="Calibri"/>
              <a:cs typeface="Calibri"/>
              <a:sym typeface="Calibri"/>
            </a:endParaRPr>
          </a:p>
        </p:txBody>
      </p:sp>
      <p:sp>
        <p:nvSpPr>
          <p:cNvPr id="23" name="Google Shape;23;p11"/>
          <p:cNvSpPr txBox="1"/>
          <p:nvPr/>
        </p:nvSpPr>
        <p:spPr>
          <a:xfrm>
            <a:off x="666800" y="6304759"/>
            <a:ext cx="1821600" cy="17558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400"/>
              <a:buFont typeface="Arial"/>
              <a:buNone/>
            </a:pPr>
            <a:r>
              <a:rPr lang="en-US" sz="1400" b="0" i="0" u="none" strike="noStrike" cap="none">
                <a:solidFill>
                  <a:srgbClr val="2B61AC"/>
                </a:solidFill>
                <a:latin typeface="Calibri"/>
                <a:ea typeface="Calibri"/>
                <a:cs typeface="Calibri"/>
                <a:sym typeface="Calibri"/>
              </a:rPr>
              <a:t>@SHLBCoalition</a:t>
            </a:r>
            <a:endParaRPr sz="1400" b="0" i="0" u="none" strike="noStrike" cap="none">
              <a:solidFill>
                <a:srgbClr val="2B61AC"/>
              </a:solidFill>
              <a:latin typeface="Calibri"/>
              <a:ea typeface="Calibri"/>
              <a:cs typeface="Calibri"/>
              <a:sym typeface="Calibri"/>
            </a:endParaRPr>
          </a:p>
        </p:txBody>
      </p:sp>
      <p:sp>
        <p:nvSpPr>
          <p:cNvPr id="24" name="Google Shape;24;p11"/>
          <p:cNvSpPr txBox="1">
            <a:spLocks noGrp="1"/>
          </p:cNvSpPr>
          <p:nvPr>
            <p:ph type="body" idx="1"/>
          </p:nvPr>
        </p:nvSpPr>
        <p:spPr>
          <a:xfrm>
            <a:off x="666751" y="1557338"/>
            <a:ext cx="10934700" cy="41465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0"/>
              </a:spcBef>
              <a:spcAft>
                <a:spcPts val="0"/>
              </a:spcAft>
              <a:buClr>
                <a:srgbClr val="2B61AC"/>
              </a:buClr>
              <a:buSzPts val="3200"/>
              <a:buChar char="•"/>
              <a:defRPr>
                <a:latin typeface="Open Sans"/>
                <a:ea typeface="Open Sans"/>
                <a:cs typeface="Open Sans"/>
                <a:sym typeface="Open Sans"/>
              </a:defRPr>
            </a:lvl1pPr>
            <a:lvl2pPr marL="914400" lvl="1" indent="-406400" algn="l">
              <a:lnSpc>
                <a:spcPct val="100000"/>
              </a:lnSpc>
              <a:spcBef>
                <a:spcPts val="0"/>
              </a:spcBef>
              <a:spcAft>
                <a:spcPts val="0"/>
              </a:spcAft>
              <a:buSzPts val="2800"/>
              <a:buChar char="–"/>
              <a:defRPr>
                <a:latin typeface="Open Sans"/>
                <a:ea typeface="Open Sans"/>
                <a:cs typeface="Open Sans"/>
                <a:sym typeface="Open Sans"/>
              </a:defRPr>
            </a:lvl2pPr>
            <a:lvl3pPr marL="1371600" lvl="2" indent="-381000" algn="l">
              <a:lnSpc>
                <a:spcPct val="100000"/>
              </a:lnSpc>
              <a:spcBef>
                <a:spcPts val="0"/>
              </a:spcBef>
              <a:spcAft>
                <a:spcPts val="0"/>
              </a:spcAft>
              <a:buSzPts val="2400"/>
              <a:buChar char="•"/>
              <a:defRPr>
                <a:latin typeface="Open Sans"/>
                <a:ea typeface="Open Sans"/>
                <a:cs typeface="Open Sans"/>
                <a:sym typeface="Open Sans"/>
              </a:defRPr>
            </a:lvl3pPr>
            <a:lvl4pPr marL="1828800" lvl="3" indent="-355600" algn="l">
              <a:lnSpc>
                <a:spcPct val="100000"/>
              </a:lnSpc>
              <a:spcBef>
                <a:spcPts val="0"/>
              </a:spcBef>
              <a:spcAft>
                <a:spcPts val="0"/>
              </a:spcAft>
              <a:buSzPts val="2000"/>
              <a:buChar char="–"/>
              <a:defRPr>
                <a:latin typeface="Open Sans"/>
                <a:ea typeface="Open Sans"/>
                <a:cs typeface="Open Sans"/>
                <a:sym typeface="Open Sans"/>
              </a:defRPr>
            </a:lvl4pPr>
            <a:lvl5pPr marL="2286000" lvl="4" indent="-355600" algn="l">
              <a:lnSpc>
                <a:spcPct val="100000"/>
              </a:lnSpc>
              <a:spcBef>
                <a:spcPts val="0"/>
              </a:spcBef>
              <a:spcAft>
                <a:spcPts val="0"/>
              </a:spcAft>
              <a:buSzPts val="2000"/>
              <a:buChar char="»"/>
              <a:defRPr>
                <a:latin typeface="Open Sans"/>
                <a:ea typeface="Open Sans"/>
                <a:cs typeface="Open Sans"/>
                <a:sym typeface="Open Sans"/>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5" name="Google Shape;25;p11"/>
          <p:cNvSpPr txBox="1">
            <a:spLocks noGrp="1"/>
          </p:cNvSpPr>
          <p:nvPr>
            <p:ph type="body" idx="2"/>
          </p:nvPr>
        </p:nvSpPr>
        <p:spPr>
          <a:xfrm>
            <a:off x="666751" y="31750"/>
            <a:ext cx="10934701" cy="92868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6000">
                <a:solidFill>
                  <a:schemeClr val="lt1"/>
                </a:solidFill>
                <a:latin typeface="Open Sans"/>
                <a:ea typeface="Open Sans"/>
                <a:cs typeface="Open Sans"/>
                <a:sym typeface="Open Sans"/>
              </a:defRPr>
            </a:lvl1pPr>
            <a:lvl2pPr marL="914400" lvl="1" indent="-228600" algn="l">
              <a:lnSpc>
                <a:spcPct val="100000"/>
              </a:lnSpc>
              <a:spcBef>
                <a:spcPts val="560"/>
              </a:spcBef>
              <a:spcAft>
                <a:spcPts val="0"/>
              </a:spcAft>
              <a:buSzPts val="2800"/>
              <a:buNone/>
              <a:defRPr/>
            </a:lvl2pPr>
            <a:lvl3pPr marL="1371600" lvl="2" indent="-228600" algn="l">
              <a:lnSpc>
                <a:spcPct val="100000"/>
              </a:lnSpc>
              <a:spcBef>
                <a:spcPts val="480"/>
              </a:spcBef>
              <a:spcAft>
                <a:spcPts val="0"/>
              </a:spcAft>
              <a:buSzPts val="2400"/>
              <a:buNone/>
              <a:defRPr/>
            </a:lvl3pPr>
            <a:lvl4pPr marL="1828800" lvl="3" indent="-228600" algn="l">
              <a:lnSpc>
                <a:spcPct val="100000"/>
              </a:lnSpc>
              <a:spcBef>
                <a:spcPts val="400"/>
              </a:spcBef>
              <a:spcAft>
                <a:spcPts val="0"/>
              </a:spcAft>
              <a:buSzPts val="2000"/>
              <a:buNone/>
              <a:defRPr/>
            </a:lvl4pPr>
            <a:lvl5pPr marL="2286000" lvl="4" indent="-228600" algn="l">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Google Shape;122;p13"/>
          <p:cNvSpPr/>
          <p:nvPr/>
        </p:nvSpPr>
        <p:spPr>
          <a:xfrm>
            <a:off x="0" y="5982445"/>
            <a:ext cx="12192000" cy="95001"/>
          </a:xfrm>
          <a:prstGeom prst="rect">
            <a:avLst/>
          </a:prstGeom>
          <a:solidFill>
            <a:srgbClr val="2B61AC"/>
          </a:solidFill>
          <a:ln>
            <a:noFill/>
          </a:ln>
          <a:effectLst>
            <a:outerShdw blurRad="40000" dist="23000" dir="5400000" rotWithShape="0">
              <a:srgbClr val="000000">
                <a:alpha val="3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13" descr="SHLB_logo_final.png"/>
          <p:cNvPicPr preferRelativeResize="0"/>
          <p:nvPr/>
        </p:nvPicPr>
        <p:blipFill rotWithShape="1">
          <a:blip r:embed="rId2">
            <a:alphaModFix/>
          </a:blip>
          <a:srcRect/>
          <a:stretch/>
        </p:blipFill>
        <p:spPr>
          <a:xfrm>
            <a:off x="4411472" y="6133725"/>
            <a:ext cx="2902501" cy="693239"/>
          </a:xfrm>
          <a:prstGeom prst="rect">
            <a:avLst/>
          </a:prstGeom>
          <a:noFill/>
          <a:ln>
            <a:noFill/>
          </a:ln>
        </p:spPr>
      </p:pic>
      <p:sp>
        <p:nvSpPr>
          <p:cNvPr id="124" name="Google Shape;124;p13"/>
          <p:cNvSpPr/>
          <p:nvPr/>
        </p:nvSpPr>
        <p:spPr>
          <a:xfrm>
            <a:off x="0" y="-233139"/>
            <a:ext cx="12192000" cy="1453960"/>
          </a:xfrm>
          <a:prstGeom prst="rect">
            <a:avLst/>
          </a:prstGeom>
          <a:solidFill>
            <a:srgbClr val="2B61AC"/>
          </a:solidFill>
          <a:ln>
            <a:noFill/>
          </a:ln>
          <a:effectLst>
            <a:outerShdw blurRad="40000" dist="23000" dir="5400000" rotWithShape="0">
              <a:srgbClr val="000000">
                <a:alpha val="3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13"/>
          <p:cNvSpPr txBox="1"/>
          <p:nvPr/>
        </p:nvSpPr>
        <p:spPr>
          <a:xfrm>
            <a:off x="7313967" y="6235850"/>
            <a:ext cx="4876800" cy="489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400"/>
              <a:buFont typeface="Arial"/>
              <a:buNone/>
            </a:pPr>
            <a:endParaRPr sz="1400" b="0" i="0" u="none" strike="noStrike" cap="none">
              <a:solidFill>
                <a:srgbClr val="2B61AC"/>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400"/>
              <a:buFont typeface="Arial"/>
              <a:buNone/>
            </a:pPr>
            <a:endParaRPr sz="1400" b="0" i="0" u="none" strike="noStrike" cap="none">
              <a:solidFill>
                <a:srgbClr val="2B61AC"/>
              </a:solidFill>
              <a:latin typeface="Calibri"/>
              <a:ea typeface="Calibri"/>
              <a:cs typeface="Calibri"/>
              <a:sym typeface="Calibri"/>
            </a:endParaRPr>
          </a:p>
        </p:txBody>
      </p:sp>
      <p:sp>
        <p:nvSpPr>
          <p:cNvPr id="126" name="Google Shape;126;p13"/>
          <p:cNvSpPr txBox="1"/>
          <p:nvPr/>
        </p:nvSpPr>
        <p:spPr>
          <a:xfrm>
            <a:off x="666800" y="6304759"/>
            <a:ext cx="1821600" cy="17558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400"/>
              <a:buFont typeface="Arial"/>
              <a:buNone/>
            </a:pPr>
            <a:r>
              <a:rPr lang="en-US" sz="1400" b="0" i="0" u="none" strike="noStrike" cap="none">
                <a:solidFill>
                  <a:srgbClr val="2B61AC"/>
                </a:solidFill>
                <a:latin typeface="Calibri"/>
                <a:ea typeface="Calibri"/>
                <a:cs typeface="Calibri"/>
                <a:sym typeface="Calibri"/>
              </a:rPr>
              <a:t>@SHLBCoalition</a:t>
            </a:r>
            <a:endParaRPr sz="1400" b="0" i="0" u="none" strike="noStrike" cap="none">
              <a:solidFill>
                <a:srgbClr val="2B61AC"/>
              </a:solidFill>
              <a:latin typeface="Calibri"/>
              <a:ea typeface="Calibri"/>
              <a:cs typeface="Calibri"/>
              <a:sym typeface="Calibri"/>
            </a:endParaRPr>
          </a:p>
        </p:txBody>
      </p:sp>
      <p:sp>
        <p:nvSpPr>
          <p:cNvPr id="127" name="Google Shape;127;p13"/>
          <p:cNvSpPr txBox="1">
            <a:spLocks noGrp="1"/>
          </p:cNvSpPr>
          <p:nvPr>
            <p:ph type="body" idx="1"/>
          </p:nvPr>
        </p:nvSpPr>
        <p:spPr>
          <a:xfrm>
            <a:off x="666751" y="1557338"/>
            <a:ext cx="10934700" cy="41465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0"/>
              </a:spcBef>
              <a:spcAft>
                <a:spcPts val="0"/>
              </a:spcAft>
              <a:buClr>
                <a:srgbClr val="2B61AC"/>
              </a:buClr>
              <a:buSzPts val="3200"/>
              <a:buChar char="•"/>
              <a:defRPr>
                <a:latin typeface="Open Sans"/>
                <a:ea typeface="Open Sans"/>
                <a:cs typeface="Open Sans"/>
                <a:sym typeface="Open Sans"/>
              </a:defRPr>
            </a:lvl1pPr>
            <a:lvl2pPr marL="914400" lvl="1" indent="-406400" algn="l">
              <a:lnSpc>
                <a:spcPct val="100000"/>
              </a:lnSpc>
              <a:spcBef>
                <a:spcPts val="0"/>
              </a:spcBef>
              <a:spcAft>
                <a:spcPts val="0"/>
              </a:spcAft>
              <a:buSzPts val="2800"/>
              <a:buChar char="–"/>
              <a:defRPr>
                <a:latin typeface="Open Sans"/>
                <a:ea typeface="Open Sans"/>
                <a:cs typeface="Open Sans"/>
                <a:sym typeface="Open Sans"/>
              </a:defRPr>
            </a:lvl2pPr>
            <a:lvl3pPr marL="1371600" lvl="2" indent="-381000" algn="l">
              <a:lnSpc>
                <a:spcPct val="100000"/>
              </a:lnSpc>
              <a:spcBef>
                <a:spcPts val="0"/>
              </a:spcBef>
              <a:spcAft>
                <a:spcPts val="0"/>
              </a:spcAft>
              <a:buSzPts val="2400"/>
              <a:buChar char="•"/>
              <a:defRPr>
                <a:latin typeface="Open Sans"/>
                <a:ea typeface="Open Sans"/>
                <a:cs typeface="Open Sans"/>
                <a:sym typeface="Open Sans"/>
              </a:defRPr>
            </a:lvl3pPr>
            <a:lvl4pPr marL="1828800" lvl="3" indent="-355600" algn="l">
              <a:lnSpc>
                <a:spcPct val="100000"/>
              </a:lnSpc>
              <a:spcBef>
                <a:spcPts val="0"/>
              </a:spcBef>
              <a:spcAft>
                <a:spcPts val="0"/>
              </a:spcAft>
              <a:buSzPts val="2000"/>
              <a:buChar char="–"/>
              <a:defRPr>
                <a:latin typeface="Open Sans"/>
                <a:ea typeface="Open Sans"/>
                <a:cs typeface="Open Sans"/>
                <a:sym typeface="Open Sans"/>
              </a:defRPr>
            </a:lvl4pPr>
            <a:lvl5pPr marL="2286000" lvl="4" indent="-355600" algn="l">
              <a:lnSpc>
                <a:spcPct val="100000"/>
              </a:lnSpc>
              <a:spcBef>
                <a:spcPts val="0"/>
              </a:spcBef>
              <a:spcAft>
                <a:spcPts val="0"/>
              </a:spcAft>
              <a:buSzPts val="2000"/>
              <a:buChar char="»"/>
              <a:defRPr>
                <a:latin typeface="Open Sans"/>
                <a:ea typeface="Open Sans"/>
                <a:cs typeface="Open Sans"/>
                <a:sym typeface="Open Sans"/>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28" name="Google Shape;128;p13"/>
          <p:cNvSpPr txBox="1">
            <a:spLocks noGrp="1"/>
          </p:cNvSpPr>
          <p:nvPr>
            <p:ph type="body" idx="2"/>
          </p:nvPr>
        </p:nvSpPr>
        <p:spPr>
          <a:xfrm>
            <a:off x="666751" y="31750"/>
            <a:ext cx="10934701" cy="92868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200"/>
              <a:buNone/>
              <a:defRPr sz="6000">
                <a:solidFill>
                  <a:schemeClr val="lt1"/>
                </a:solidFill>
                <a:latin typeface="Open Sans"/>
                <a:ea typeface="Open Sans"/>
                <a:cs typeface="Open Sans"/>
                <a:sym typeface="Open Sans"/>
              </a:defRPr>
            </a:lvl1pPr>
            <a:lvl2pPr marL="914400" lvl="1" indent="-228600" algn="l">
              <a:lnSpc>
                <a:spcPct val="100000"/>
              </a:lnSpc>
              <a:spcBef>
                <a:spcPts val="560"/>
              </a:spcBef>
              <a:spcAft>
                <a:spcPts val="0"/>
              </a:spcAft>
              <a:buSzPts val="2800"/>
              <a:buNone/>
              <a:defRPr/>
            </a:lvl2pPr>
            <a:lvl3pPr marL="1371600" lvl="2" indent="-228600" algn="l">
              <a:lnSpc>
                <a:spcPct val="100000"/>
              </a:lnSpc>
              <a:spcBef>
                <a:spcPts val="480"/>
              </a:spcBef>
              <a:spcAft>
                <a:spcPts val="0"/>
              </a:spcAft>
              <a:buSzPts val="2400"/>
              <a:buNone/>
              <a:defRPr/>
            </a:lvl3pPr>
            <a:lvl4pPr marL="1828800" lvl="3" indent="-228600" algn="l">
              <a:lnSpc>
                <a:spcPct val="100000"/>
              </a:lnSpc>
              <a:spcBef>
                <a:spcPts val="400"/>
              </a:spcBef>
              <a:spcAft>
                <a:spcPts val="0"/>
              </a:spcAft>
              <a:buSzPts val="2000"/>
              <a:buNone/>
              <a:defRPr/>
            </a:lvl4pPr>
            <a:lvl5pPr marL="2286000" lvl="4" indent="-228600" algn="l">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1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32" name="Google Shape;132;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Google Shape;133;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HLO background">
  <p:cSld name="CUSTOM_15">
    <p:bg>
      <p:bgPr>
        <a:solidFill>
          <a:schemeClr val="dk1"/>
        </a:solidFill>
        <a:effectLst/>
      </p:bgPr>
    </p:bg>
    <p:spTree>
      <p:nvGrpSpPr>
        <p:cNvPr id="1" name="Shape 13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HLO Style with Logo">
  <p:cSld name="CUSTOM_14">
    <p:bg>
      <p:bgPr>
        <a:solidFill>
          <a:schemeClr val="dk1"/>
        </a:solidFill>
        <a:effectLst/>
      </p:bgPr>
    </p:bg>
    <p:spTree>
      <p:nvGrpSpPr>
        <p:cNvPr id="1" name="Shape 136"/>
        <p:cNvGrpSpPr/>
        <p:nvPr/>
      </p:nvGrpSpPr>
      <p:grpSpPr>
        <a:xfrm>
          <a:off x="0" y="0"/>
          <a:ext cx="0" cy="0"/>
          <a:chOff x="0" y="0"/>
          <a:chExt cx="0" cy="0"/>
        </a:xfrm>
      </p:grpSpPr>
      <p:cxnSp>
        <p:nvCxnSpPr>
          <p:cNvPr id="137" name="Google Shape;137;p33"/>
          <p:cNvCxnSpPr/>
          <p:nvPr/>
        </p:nvCxnSpPr>
        <p:spPr>
          <a:xfrm>
            <a:off x="500625" y="369575"/>
            <a:ext cx="0" cy="320400"/>
          </a:xfrm>
          <a:prstGeom prst="straightConnector1">
            <a:avLst/>
          </a:prstGeom>
          <a:noFill/>
          <a:ln w="38100" cap="flat" cmpd="sng">
            <a:solidFill>
              <a:schemeClr val="accent1"/>
            </a:solidFill>
            <a:prstDash val="solid"/>
            <a:round/>
            <a:headEnd type="none" w="sm" len="sm"/>
            <a:tailEnd type="none" w="sm" len="sm"/>
          </a:ln>
        </p:spPr>
      </p:cxnSp>
      <p:sp>
        <p:nvSpPr>
          <p:cNvPr id="138" name="Google Shape;138;p33"/>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endParaRPr/>
          </a:p>
        </p:txBody>
      </p:sp>
      <p:pic>
        <p:nvPicPr>
          <p:cNvPr id="139" name="Google Shape;139;p33"/>
          <p:cNvPicPr preferRelativeResize="0"/>
          <p:nvPr/>
        </p:nvPicPr>
        <p:blipFill rotWithShape="1">
          <a:blip r:embed="rId2">
            <a:alphaModFix/>
          </a:blip>
          <a:srcRect/>
          <a:stretch/>
        </p:blipFill>
        <p:spPr>
          <a:xfrm>
            <a:off x="10855652" y="5499376"/>
            <a:ext cx="1026398" cy="110112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 Basic Slide">
  <p:cSld name="1_Title (no subtitle) ">
    <p:spTree>
      <p:nvGrpSpPr>
        <p:cNvPr id="1" name="Shape 140"/>
        <p:cNvGrpSpPr/>
        <p:nvPr/>
      </p:nvGrpSpPr>
      <p:grpSpPr>
        <a:xfrm>
          <a:off x="0" y="0"/>
          <a:ext cx="0" cy="0"/>
          <a:chOff x="0" y="0"/>
          <a:chExt cx="0" cy="0"/>
        </a:xfrm>
      </p:grpSpPr>
      <p:sp>
        <p:nvSpPr>
          <p:cNvPr id="141" name="Google Shape;141;p34"/>
          <p:cNvSpPr/>
          <p:nvPr/>
        </p:nvSpPr>
        <p:spPr>
          <a:xfrm flipH="1">
            <a:off x="-897405" y="4"/>
            <a:ext cx="846600" cy="9906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2" name="Google Shape;142;p34"/>
          <p:cNvSpPr txBox="1">
            <a:spLocks noGrp="1"/>
          </p:cNvSpPr>
          <p:nvPr>
            <p:ph type="body" idx="1"/>
          </p:nvPr>
        </p:nvSpPr>
        <p:spPr>
          <a:xfrm>
            <a:off x="355657" y="1124738"/>
            <a:ext cx="10838100" cy="400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009193"/>
              </a:buClr>
              <a:buSzPts val="2000"/>
              <a:buFont typeface="Lato"/>
              <a:buChar char="•"/>
              <a:defRPr sz="2000" b="1" i="0">
                <a:latin typeface="Lato"/>
                <a:ea typeface="Lato"/>
                <a:cs typeface="Lato"/>
                <a:sym typeface="Lato"/>
              </a:defRPr>
            </a:lvl1pPr>
            <a:lvl2pPr marL="914400" lvl="1" indent="-3556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marL="1371600" lvl="2" indent="-330200" algn="l">
              <a:lnSpc>
                <a:spcPct val="100000"/>
              </a:lnSpc>
              <a:spcBef>
                <a:spcPts val="320"/>
              </a:spcBef>
              <a:spcAft>
                <a:spcPts val="0"/>
              </a:spcAft>
              <a:buClr>
                <a:srgbClr val="009193"/>
              </a:buClr>
              <a:buSzPts val="1600"/>
              <a:buChar char="•"/>
              <a:defRPr sz="1600">
                <a:latin typeface="Lato"/>
                <a:ea typeface="Lato"/>
                <a:cs typeface="Lato"/>
                <a:sym typeface="Lato"/>
              </a:defRPr>
            </a:lvl3pPr>
            <a:lvl4pPr marL="1828800" lvl="3"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marL="2286000" lvl="4"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3" name="Google Shape;143;p34"/>
          <p:cNvSpPr txBox="1"/>
          <p:nvPr/>
        </p:nvSpPr>
        <p:spPr>
          <a:xfrm>
            <a:off x="-939808" y="79525"/>
            <a:ext cx="965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Title and Subtitle</a:t>
            </a:r>
            <a:endParaRPr sz="900" b="0" i="0" u="none" strike="noStrike" cap="none">
              <a:solidFill>
                <a:schemeClr val="dk1"/>
              </a:solidFill>
              <a:latin typeface="Calibri"/>
              <a:ea typeface="Calibri"/>
              <a:cs typeface="Calibri"/>
              <a:sym typeface="Calibri"/>
            </a:endParaRPr>
          </a:p>
        </p:txBody>
      </p:sp>
      <p:cxnSp>
        <p:nvCxnSpPr>
          <p:cNvPr id="144" name="Google Shape;144;p34"/>
          <p:cNvCxnSpPr/>
          <p:nvPr/>
        </p:nvCxnSpPr>
        <p:spPr>
          <a:xfrm>
            <a:off x="643256" y="529781"/>
            <a:ext cx="0" cy="0"/>
          </a:xfrm>
          <a:prstGeom prst="straightConnector1">
            <a:avLst/>
          </a:prstGeom>
          <a:noFill/>
          <a:ln w="9525" cap="flat" cmpd="sng">
            <a:solidFill>
              <a:schemeClr val="dk2"/>
            </a:solidFill>
            <a:prstDash val="solid"/>
            <a:round/>
            <a:headEnd type="none" w="sm" len="sm"/>
            <a:tailEnd type="none" w="sm" len="sm"/>
          </a:ln>
        </p:spPr>
      </p:cxnSp>
      <p:pic>
        <p:nvPicPr>
          <p:cNvPr id="145" name="Google Shape;145;p34"/>
          <p:cNvPicPr preferRelativeResize="0"/>
          <p:nvPr/>
        </p:nvPicPr>
        <p:blipFill rotWithShape="1">
          <a:blip r:embed="rId2">
            <a:alphaModFix/>
          </a:blip>
          <a:srcRect/>
          <a:stretch/>
        </p:blipFill>
        <p:spPr>
          <a:xfrm>
            <a:off x="11267625" y="6263050"/>
            <a:ext cx="683374" cy="464626"/>
          </a:xfrm>
          <a:prstGeom prst="rect">
            <a:avLst/>
          </a:prstGeom>
          <a:noFill/>
          <a:ln>
            <a:noFill/>
          </a:ln>
        </p:spPr>
      </p:pic>
      <p:sp>
        <p:nvSpPr>
          <p:cNvPr id="146" name="Google Shape;146;p34"/>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212121"/>
              </a:buClr>
              <a:buSzPts val="1800"/>
              <a:buFont typeface="Lato"/>
              <a:buNone/>
              <a:defRPr sz="1800" b="0" i="0" u="none" strike="noStrike" cap="none">
                <a:solidFill>
                  <a:srgbClr val="21212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HLO white background">
  <p:cSld name="1_Title (no subtitle) _1">
    <p:spTree>
      <p:nvGrpSpPr>
        <p:cNvPr id="1" name="Shape 147"/>
        <p:cNvGrpSpPr/>
        <p:nvPr/>
      </p:nvGrpSpPr>
      <p:grpSpPr>
        <a:xfrm>
          <a:off x="0" y="0"/>
          <a:ext cx="0" cy="0"/>
          <a:chOff x="0" y="0"/>
          <a:chExt cx="0" cy="0"/>
        </a:xfrm>
      </p:grpSpPr>
      <p:sp>
        <p:nvSpPr>
          <p:cNvPr id="148" name="Google Shape;148;p35"/>
          <p:cNvSpPr/>
          <p:nvPr/>
        </p:nvSpPr>
        <p:spPr>
          <a:xfrm flipH="1">
            <a:off x="-897405" y="4"/>
            <a:ext cx="846600" cy="9906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 name="Google Shape;149;p35"/>
          <p:cNvSpPr txBox="1">
            <a:spLocks noGrp="1"/>
          </p:cNvSpPr>
          <p:nvPr>
            <p:ph type="body" idx="1"/>
          </p:nvPr>
        </p:nvSpPr>
        <p:spPr>
          <a:xfrm>
            <a:off x="355657" y="1124738"/>
            <a:ext cx="10838100" cy="400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009193"/>
              </a:buClr>
              <a:buSzPts val="2000"/>
              <a:buFont typeface="Lato"/>
              <a:buChar char="•"/>
              <a:defRPr sz="2000" b="1" i="0">
                <a:latin typeface="Lato"/>
                <a:ea typeface="Lato"/>
                <a:cs typeface="Lato"/>
                <a:sym typeface="Lato"/>
              </a:defRPr>
            </a:lvl1pPr>
            <a:lvl2pPr marL="914400" lvl="1" indent="-3556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marL="1371600" lvl="2" indent="-330200" algn="l">
              <a:lnSpc>
                <a:spcPct val="100000"/>
              </a:lnSpc>
              <a:spcBef>
                <a:spcPts val="320"/>
              </a:spcBef>
              <a:spcAft>
                <a:spcPts val="0"/>
              </a:spcAft>
              <a:buClr>
                <a:srgbClr val="009193"/>
              </a:buClr>
              <a:buSzPts val="1600"/>
              <a:buChar char="•"/>
              <a:defRPr sz="1600">
                <a:latin typeface="Lato"/>
                <a:ea typeface="Lato"/>
                <a:cs typeface="Lato"/>
                <a:sym typeface="Lato"/>
              </a:defRPr>
            </a:lvl3pPr>
            <a:lvl4pPr marL="1828800" lvl="3"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marL="2286000" lvl="4"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35"/>
          <p:cNvSpPr txBox="1"/>
          <p:nvPr/>
        </p:nvSpPr>
        <p:spPr>
          <a:xfrm>
            <a:off x="-939808" y="79525"/>
            <a:ext cx="965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Title and Subtitle</a:t>
            </a:r>
            <a:endParaRPr sz="900" b="0" i="0" u="none" strike="noStrike" cap="none">
              <a:solidFill>
                <a:schemeClr val="dk1"/>
              </a:solidFill>
              <a:latin typeface="Calibri"/>
              <a:ea typeface="Calibri"/>
              <a:cs typeface="Calibri"/>
              <a:sym typeface="Calibri"/>
            </a:endParaRPr>
          </a:p>
        </p:txBody>
      </p:sp>
      <p:cxnSp>
        <p:nvCxnSpPr>
          <p:cNvPr id="151" name="Google Shape;151;p35"/>
          <p:cNvCxnSpPr/>
          <p:nvPr/>
        </p:nvCxnSpPr>
        <p:spPr>
          <a:xfrm>
            <a:off x="643256" y="529781"/>
            <a:ext cx="0" cy="0"/>
          </a:xfrm>
          <a:prstGeom prst="straightConnector1">
            <a:avLst/>
          </a:prstGeom>
          <a:noFill/>
          <a:ln w="9525" cap="flat" cmpd="sng">
            <a:solidFill>
              <a:schemeClr val="dk2"/>
            </a:solidFill>
            <a:prstDash val="solid"/>
            <a:round/>
            <a:headEnd type="none" w="sm" len="sm"/>
            <a:tailEnd type="none" w="sm" len="sm"/>
          </a:ln>
        </p:spPr>
      </p:cxnSp>
      <p:cxnSp>
        <p:nvCxnSpPr>
          <p:cNvPr id="152" name="Google Shape;152;p35"/>
          <p:cNvCxnSpPr/>
          <p:nvPr/>
        </p:nvCxnSpPr>
        <p:spPr>
          <a:xfrm>
            <a:off x="500625" y="369575"/>
            <a:ext cx="0" cy="320400"/>
          </a:xfrm>
          <a:prstGeom prst="straightConnector1">
            <a:avLst/>
          </a:prstGeom>
          <a:noFill/>
          <a:ln w="38100" cap="flat" cmpd="sng">
            <a:solidFill>
              <a:schemeClr val="accent1"/>
            </a:solidFill>
            <a:prstDash val="solid"/>
            <a:round/>
            <a:headEnd type="none" w="sm" len="sm"/>
            <a:tailEnd type="none" w="sm" len="sm"/>
          </a:ln>
        </p:spPr>
      </p:cxnSp>
      <p:sp>
        <p:nvSpPr>
          <p:cNvPr id="153" name="Google Shape;153;p35"/>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212121"/>
              </a:buClr>
              <a:buSzPts val="1800"/>
              <a:buFont typeface="Lato"/>
              <a:buNone/>
              <a:defRPr sz="1800" b="0" i="0" u="none" strike="noStrike" cap="none">
                <a:solidFill>
                  <a:srgbClr val="21212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4" name="Google Shape;154;p35"/>
          <p:cNvPicPr preferRelativeResize="0"/>
          <p:nvPr/>
        </p:nvPicPr>
        <p:blipFill rotWithShape="1">
          <a:blip r:embed="rId2">
            <a:alphaModFix/>
          </a:blip>
          <a:srcRect/>
          <a:stretch/>
        </p:blipFill>
        <p:spPr>
          <a:xfrm>
            <a:off x="10855652" y="5499376"/>
            <a:ext cx="1026398" cy="110112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Title Slide 2">
  <p:cSld name="CUSTOM_7">
    <p:spTree>
      <p:nvGrpSpPr>
        <p:cNvPr id="1" name="Shape 155"/>
        <p:cNvGrpSpPr/>
        <p:nvPr/>
      </p:nvGrpSpPr>
      <p:grpSpPr>
        <a:xfrm>
          <a:off x="0" y="0"/>
          <a:ext cx="0" cy="0"/>
          <a:chOff x="0" y="0"/>
          <a:chExt cx="0" cy="0"/>
        </a:xfrm>
      </p:grpSpPr>
      <p:pic>
        <p:nvPicPr>
          <p:cNvPr id="156" name="Google Shape;156;p36"/>
          <p:cNvPicPr preferRelativeResize="0"/>
          <p:nvPr/>
        </p:nvPicPr>
        <p:blipFill rotWithShape="1">
          <a:blip r:embed="rId2">
            <a:alphaModFix/>
          </a:blip>
          <a:srcRect/>
          <a:stretch/>
        </p:blipFill>
        <p:spPr>
          <a:xfrm>
            <a:off x="4985687" y="2096250"/>
            <a:ext cx="3671025" cy="3231850"/>
          </a:xfrm>
          <a:prstGeom prst="rect">
            <a:avLst/>
          </a:prstGeom>
          <a:noFill/>
          <a:ln>
            <a:noFill/>
          </a:ln>
        </p:spPr>
      </p:pic>
      <p:pic>
        <p:nvPicPr>
          <p:cNvPr id="157" name="Google Shape;157;p36"/>
          <p:cNvPicPr preferRelativeResize="0"/>
          <p:nvPr/>
        </p:nvPicPr>
        <p:blipFill rotWithShape="1">
          <a:blip r:embed="rId3">
            <a:alphaModFix amt="13000"/>
          </a:blip>
          <a:srcRect/>
          <a:stretch/>
        </p:blipFill>
        <p:spPr>
          <a:xfrm>
            <a:off x="7410962" y="1038419"/>
            <a:ext cx="4816957" cy="4238358"/>
          </a:xfrm>
          <a:prstGeom prst="rect">
            <a:avLst/>
          </a:prstGeom>
          <a:noFill/>
          <a:ln>
            <a:noFill/>
          </a:ln>
        </p:spPr>
      </p:pic>
      <p:pic>
        <p:nvPicPr>
          <p:cNvPr id="158" name="Google Shape;158;p36"/>
          <p:cNvPicPr preferRelativeResize="0"/>
          <p:nvPr/>
        </p:nvPicPr>
        <p:blipFill rotWithShape="1">
          <a:blip r:embed="rId3">
            <a:alphaModFix/>
          </a:blip>
          <a:srcRect/>
          <a:stretch/>
        </p:blipFill>
        <p:spPr>
          <a:xfrm>
            <a:off x="6539214" y="1253914"/>
            <a:ext cx="6159493" cy="5419641"/>
          </a:xfrm>
          <a:prstGeom prst="rect">
            <a:avLst/>
          </a:prstGeom>
          <a:noFill/>
          <a:ln>
            <a:noFill/>
          </a:ln>
        </p:spPr>
      </p:pic>
      <p:pic>
        <p:nvPicPr>
          <p:cNvPr id="159" name="Google Shape;159;p36"/>
          <p:cNvPicPr preferRelativeResize="0"/>
          <p:nvPr/>
        </p:nvPicPr>
        <p:blipFill rotWithShape="1">
          <a:blip r:embed="rId4">
            <a:alphaModFix/>
          </a:blip>
          <a:srcRect b="12372"/>
          <a:stretch/>
        </p:blipFill>
        <p:spPr>
          <a:xfrm>
            <a:off x="5666375" y="373960"/>
            <a:ext cx="6753300" cy="6524474"/>
          </a:xfrm>
          <a:prstGeom prst="rect">
            <a:avLst/>
          </a:prstGeom>
          <a:noFill/>
          <a:ln>
            <a:noFill/>
          </a:ln>
        </p:spPr>
      </p:pic>
      <p:pic>
        <p:nvPicPr>
          <p:cNvPr id="160" name="Google Shape;160;p36"/>
          <p:cNvPicPr preferRelativeResize="0"/>
          <p:nvPr/>
        </p:nvPicPr>
        <p:blipFill rotWithShape="1">
          <a:blip r:embed="rId5">
            <a:alphaModFix amt="39000"/>
          </a:blip>
          <a:srcRect/>
          <a:stretch/>
        </p:blipFill>
        <p:spPr>
          <a:xfrm rot="5027782">
            <a:off x="4791598" y="4271742"/>
            <a:ext cx="3092732" cy="272275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Title slide 3">
  <p:cSld name="CUSTOM_13">
    <p:spTree>
      <p:nvGrpSpPr>
        <p:cNvPr id="1" name="Shape 161"/>
        <p:cNvGrpSpPr/>
        <p:nvPr/>
      </p:nvGrpSpPr>
      <p:grpSpPr>
        <a:xfrm>
          <a:off x="0" y="0"/>
          <a:ext cx="0" cy="0"/>
          <a:chOff x="0" y="0"/>
          <a:chExt cx="0" cy="0"/>
        </a:xfrm>
      </p:grpSpPr>
      <p:pic>
        <p:nvPicPr>
          <p:cNvPr id="162" name="Google Shape;162;p37"/>
          <p:cNvPicPr preferRelativeResize="0"/>
          <p:nvPr/>
        </p:nvPicPr>
        <p:blipFill rotWithShape="1">
          <a:blip r:embed="rId2">
            <a:alphaModFix/>
          </a:blip>
          <a:srcRect/>
          <a:stretch/>
        </p:blipFill>
        <p:spPr>
          <a:xfrm rot="643707">
            <a:off x="7404081" y="1931296"/>
            <a:ext cx="5122212" cy="4509957"/>
          </a:xfrm>
          <a:prstGeom prst="rect">
            <a:avLst/>
          </a:prstGeom>
          <a:noFill/>
          <a:ln>
            <a:noFill/>
          </a:ln>
        </p:spPr>
      </p:pic>
      <p:pic>
        <p:nvPicPr>
          <p:cNvPr id="163" name="Google Shape;163;p37"/>
          <p:cNvPicPr preferRelativeResize="0"/>
          <p:nvPr/>
        </p:nvPicPr>
        <p:blipFill rotWithShape="1">
          <a:blip r:embed="rId3">
            <a:alphaModFix/>
          </a:blip>
          <a:srcRect t="50659" r="43879" b="14437"/>
          <a:stretch/>
        </p:blipFill>
        <p:spPr>
          <a:xfrm flipH="1">
            <a:off x="6582776" y="3021707"/>
            <a:ext cx="5609226" cy="3846624"/>
          </a:xfrm>
          <a:prstGeom prst="rect">
            <a:avLst/>
          </a:prstGeom>
          <a:noFill/>
          <a:ln>
            <a:noFill/>
          </a:ln>
        </p:spPr>
      </p:pic>
      <p:pic>
        <p:nvPicPr>
          <p:cNvPr id="164" name="Google Shape;164;p37"/>
          <p:cNvPicPr preferRelativeResize="0"/>
          <p:nvPr/>
        </p:nvPicPr>
        <p:blipFill rotWithShape="1">
          <a:blip r:embed="rId2">
            <a:alphaModFix amt="30000"/>
          </a:blip>
          <a:srcRect l="-2760" t="-3130" r="2760" b="3129"/>
          <a:stretch/>
        </p:blipFill>
        <p:spPr>
          <a:xfrm rot="8099820" flipH="1">
            <a:off x="4935735" y="4644837"/>
            <a:ext cx="2840429" cy="25006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Title Slide 1">
  <p:cSld name="CUSTOM_8">
    <p:spTree>
      <p:nvGrpSpPr>
        <p:cNvPr id="1" name="Shape 165"/>
        <p:cNvGrpSpPr/>
        <p:nvPr/>
      </p:nvGrpSpPr>
      <p:grpSpPr>
        <a:xfrm>
          <a:off x="0" y="0"/>
          <a:ext cx="0" cy="0"/>
          <a:chOff x="0" y="0"/>
          <a:chExt cx="0" cy="0"/>
        </a:xfrm>
      </p:grpSpPr>
      <p:pic>
        <p:nvPicPr>
          <p:cNvPr id="166" name="Google Shape;166;p38"/>
          <p:cNvPicPr preferRelativeResize="0"/>
          <p:nvPr/>
        </p:nvPicPr>
        <p:blipFill rotWithShape="1">
          <a:blip r:embed="rId2">
            <a:alphaModFix amt="37000"/>
          </a:blip>
          <a:srcRect b="135"/>
          <a:stretch/>
        </p:blipFill>
        <p:spPr>
          <a:xfrm rot="9113906">
            <a:off x="7726393" y="1126395"/>
            <a:ext cx="2689794" cy="2363383"/>
          </a:xfrm>
          <a:prstGeom prst="rect">
            <a:avLst/>
          </a:prstGeom>
          <a:noFill/>
          <a:ln>
            <a:noFill/>
          </a:ln>
        </p:spPr>
      </p:pic>
      <p:pic>
        <p:nvPicPr>
          <p:cNvPr id="167" name="Google Shape;167;p38"/>
          <p:cNvPicPr preferRelativeResize="0"/>
          <p:nvPr/>
        </p:nvPicPr>
        <p:blipFill rotWithShape="1">
          <a:blip r:embed="rId3">
            <a:alphaModFix amt="31000"/>
          </a:blip>
          <a:srcRect/>
          <a:stretch/>
        </p:blipFill>
        <p:spPr>
          <a:xfrm rot="-2886993">
            <a:off x="4548720" y="2873096"/>
            <a:ext cx="3380707" cy="2974635"/>
          </a:xfrm>
          <a:prstGeom prst="rect">
            <a:avLst/>
          </a:prstGeom>
          <a:noFill/>
          <a:ln>
            <a:noFill/>
          </a:ln>
        </p:spPr>
      </p:pic>
      <p:pic>
        <p:nvPicPr>
          <p:cNvPr id="168" name="Google Shape;168;p38"/>
          <p:cNvPicPr preferRelativeResize="0"/>
          <p:nvPr/>
        </p:nvPicPr>
        <p:blipFill rotWithShape="1">
          <a:blip r:embed="rId4">
            <a:alphaModFix/>
          </a:blip>
          <a:srcRect/>
          <a:stretch/>
        </p:blipFill>
        <p:spPr>
          <a:xfrm>
            <a:off x="6749429" y="1573000"/>
            <a:ext cx="5442560" cy="4791500"/>
          </a:xfrm>
          <a:prstGeom prst="rect">
            <a:avLst/>
          </a:prstGeom>
          <a:noFill/>
          <a:ln>
            <a:noFill/>
          </a:ln>
        </p:spPr>
      </p:pic>
      <p:pic>
        <p:nvPicPr>
          <p:cNvPr id="169" name="Google Shape;169;p38"/>
          <p:cNvPicPr preferRelativeResize="0"/>
          <p:nvPr/>
        </p:nvPicPr>
        <p:blipFill rotWithShape="1">
          <a:blip r:embed="rId5">
            <a:alphaModFix/>
          </a:blip>
          <a:srcRect t="29198" r="18546" b="20419"/>
          <a:stretch/>
        </p:blipFill>
        <p:spPr>
          <a:xfrm>
            <a:off x="5673761" y="2476195"/>
            <a:ext cx="6516426" cy="4443676"/>
          </a:xfrm>
          <a:prstGeom prst="rect">
            <a:avLst/>
          </a:prstGeom>
          <a:noFill/>
          <a:ln>
            <a:noFill/>
          </a:ln>
        </p:spPr>
      </p:pic>
      <p:pic>
        <p:nvPicPr>
          <p:cNvPr id="170" name="Google Shape;170;p38"/>
          <p:cNvPicPr preferRelativeResize="0"/>
          <p:nvPr/>
        </p:nvPicPr>
        <p:blipFill rotWithShape="1">
          <a:blip r:embed="rId3">
            <a:alphaModFix/>
          </a:blip>
          <a:srcRect/>
          <a:stretch/>
        </p:blipFill>
        <p:spPr>
          <a:xfrm rot="-955824">
            <a:off x="5211939" y="2685584"/>
            <a:ext cx="2598321" cy="2286212"/>
          </a:xfrm>
          <a:prstGeom prst="rect">
            <a:avLst/>
          </a:prstGeom>
          <a:noFill/>
          <a:ln>
            <a:noFill/>
          </a:ln>
        </p:spPr>
      </p:pic>
      <p:pic>
        <p:nvPicPr>
          <p:cNvPr id="171" name="Google Shape;171;p38"/>
          <p:cNvPicPr preferRelativeResize="0"/>
          <p:nvPr/>
        </p:nvPicPr>
        <p:blipFill rotWithShape="1">
          <a:blip r:embed="rId6">
            <a:alphaModFix amt="61000"/>
          </a:blip>
          <a:srcRect/>
          <a:stretch/>
        </p:blipFill>
        <p:spPr>
          <a:xfrm>
            <a:off x="4614209" y="4383379"/>
            <a:ext cx="2714112" cy="238810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11">
  <p:cSld name="CUSTOM_10">
    <p:spTree>
      <p:nvGrpSpPr>
        <p:cNvPr id="1" name="Shape 172"/>
        <p:cNvGrpSpPr/>
        <p:nvPr/>
      </p:nvGrpSpPr>
      <p:grpSpPr>
        <a:xfrm>
          <a:off x="0" y="0"/>
          <a:ext cx="0" cy="0"/>
          <a:chOff x="0" y="0"/>
          <a:chExt cx="0" cy="0"/>
        </a:xfrm>
      </p:grpSpPr>
      <p:pic>
        <p:nvPicPr>
          <p:cNvPr id="173" name="Google Shape;173;p39"/>
          <p:cNvPicPr preferRelativeResize="0"/>
          <p:nvPr/>
        </p:nvPicPr>
        <p:blipFill rotWithShape="1">
          <a:blip r:embed="rId2">
            <a:alphaModFix/>
          </a:blip>
          <a:srcRect/>
          <a:stretch/>
        </p:blipFill>
        <p:spPr>
          <a:xfrm>
            <a:off x="5769349" y="799388"/>
            <a:ext cx="6752824" cy="5945023"/>
          </a:xfrm>
          <a:prstGeom prst="rect">
            <a:avLst/>
          </a:prstGeom>
          <a:noFill/>
          <a:ln>
            <a:noFill/>
          </a:ln>
        </p:spPr>
      </p:pic>
      <p:pic>
        <p:nvPicPr>
          <p:cNvPr id="174" name="Google Shape;174;p39"/>
          <p:cNvPicPr preferRelativeResize="0"/>
          <p:nvPr/>
        </p:nvPicPr>
        <p:blipFill rotWithShape="1">
          <a:blip r:embed="rId3">
            <a:alphaModFix/>
          </a:blip>
          <a:srcRect/>
          <a:stretch/>
        </p:blipFill>
        <p:spPr>
          <a:xfrm rot="2859701">
            <a:off x="5141995" y="1843865"/>
            <a:ext cx="4014046" cy="3533876"/>
          </a:xfrm>
          <a:prstGeom prst="rect">
            <a:avLst/>
          </a:prstGeom>
          <a:noFill/>
          <a:ln>
            <a:noFill/>
          </a:ln>
        </p:spPr>
      </p:pic>
      <p:pic>
        <p:nvPicPr>
          <p:cNvPr id="175" name="Google Shape;175;p39"/>
          <p:cNvPicPr preferRelativeResize="0"/>
          <p:nvPr/>
        </p:nvPicPr>
        <p:blipFill rotWithShape="1">
          <a:blip r:embed="rId4">
            <a:alphaModFix/>
          </a:blip>
          <a:srcRect/>
          <a:stretch/>
        </p:blipFill>
        <p:spPr>
          <a:xfrm rot="1640580">
            <a:off x="3422497" y="4474106"/>
            <a:ext cx="2902177" cy="2553576"/>
          </a:xfrm>
          <a:prstGeom prst="rect">
            <a:avLst/>
          </a:prstGeom>
          <a:noFill/>
          <a:ln>
            <a:noFill/>
          </a:ln>
        </p:spPr>
      </p:pic>
      <p:pic>
        <p:nvPicPr>
          <p:cNvPr id="176" name="Google Shape;176;p39"/>
          <p:cNvPicPr preferRelativeResize="0"/>
          <p:nvPr/>
        </p:nvPicPr>
        <p:blipFill rotWithShape="1">
          <a:blip r:embed="rId5">
            <a:alphaModFix amt="25000"/>
          </a:blip>
          <a:srcRect/>
          <a:stretch/>
        </p:blipFill>
        <p:spPr>
          <a:xfrm>
            <a:off x="3490124" y="2474824"/>
            <a:ext cx="3552302" cy="3125623"/>
          </a:xfrm>
          <a:prstGeom prst="rect">
            <a:avLst/>
          </a:prstGeom>
          <a:noFill/>
          <a:ln>
            <a:noFill/>
          </a:ln>
        </p:spPr>
      </p:pic>
      <p:pic>
        <p:nvPicPr>
          <p:cNvPr id="177" name="Google Shape;177;p39"/>
          <p:cNvPicPr preferRelativeResize="0"/>
          <p:nvPr/>
        </p:nvPicPr>
        <p:blipFill rotWithShape="1">
          <a:blip r:embed="rId6">
            <a:alphaModFix/>
          </a:blip>
          <a:srcRect t="20178" b="28944"/>
          <a:stretch/>
        </p:blipFill>
        <p:spPr>
          <a:xfrm>
            <a:off x="3630400" y="1952275"/>
            <a:ext cx="8745449" cy="4905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26"/>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 Quote Slide">
  <p:cSld name="Custom Layout">
    <p:bg>
      <p:bgPr>
        <a:solidFill>
          <a:srgbClr val="FFFFFF"/>
        </a:solidFill>
        <a:effectLst/>
      </p:bgPr>
    </p:bg>
    <p:spTree>
      <p:nvGrpSpPr>
        <p:cNvPr id="1" name="Shape 178"/>
        <p:cNvGrpSpPr/>
        <p:nvPr/>
      </p:nvGrpSpPr>
      <p:grpSpPr>
        <a:xfrm>
          <a:off x="0" y="0"/>
          <a:ext cx="0" cy="0"/>
          <a:chOff x="0" y="0"/>
          <a:chExt cx="0" cy="0"/>
        </a:xfrm>
      </p:grpSpPr>
      <p:pic>
        <p:nvPicPr>
          <p:cNvPr id="179" name="Google Shape;179;p40"/>
          <p:cNvPicPr preferRelativeResize="0"/>
          <p:nvPr/>
        </p:nvPicPr>
        <p:blipFill rotWithShape="1">
          <a:blip r:embed="rId2">
            <a:alphaModFix/>
          </a:blip>
          <a:srcRect/>
          <a:stretch/>
        </p:blipFill>
        <p:spPr>
          <a:xfrm>
            <a:off x="11267625" y="6263050"/>
            <a:ext cx="683374" cy="464626"/>
          </a:xfrm>
          <a:prstGeom prst="rect">
            <a:avLst/>
          </a:prstGeom>
          <a:noFill/>
          <a:ln>
            <a:noFill/>
          </a:ln>
        </p:spPr>
      </p:pic>
      <p:sp>
        <p:nvSpPr>
          <p:cNvPr id="180" name="Google Shape;180;p40"/>
          <p:cNvSpPr/>
          <p:nvPr/>
        </p:nvSpPr>
        <p:spPr>
          <a:xfrm>
            <a:off x="4755725" y="485200"/>
            <a:ext cx="2448300" cy="486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 name="Google Shape;181;p40"/>
          <p:cNvPicPr preferRelativeResize="0"/>
          <p:nvPr/>
        </p:nvPicPr>
        <p:blipFill rotWithShape="1">
          <a:blip r:embed="rId3">
            <a:alphaModFix/>
          </a:blip>
          <a:srcRect/>
          <a:stretch/>
        </p:blipFill>
        <p:spPr>
          <a:xfrm>
            <a:off x="476500" y="600375"/>
            <a:ext cx="1680123" cy="1478325"/>
          </a:xfrm>
          <a:prstGeom prst="rect">
            <a:avLst/>
          </a:prstGeom>
          <a:noFill/>
          <a:ln>
            <a:noFill/>
          </a:ln>
        </p:spPr>
      </p:pic>
      <p:cxnSp>
        <p:nvCxnSpPr>
          <p:cNvPr id="182" name="Google Shape;182;p40"/>
          <p:cNvCxnSpPr/>
          <p:nvPr/>
        </p:nvCxnSpPr>
        <p:spPr>
          <a:xfrm>
            <a:off x="571500" y="2274725"/>
            <a:ext cx="0" cy="4050900"/>
          </a:xfrm>
          <a:prstGeom prst="straightConnector1">
            <a:avLst/>
          </a:prstGeom>
          <a:noFill/>
          <a:ln w="9525" cap="flat" cmpd="sng">
            <a:solidFill>
              <a:schemeClr val="accent1"/>
            </a:solidFill>
            <a:prstDash val="solid"/>
            <a:round/>
            <a:headEnd type="none" w="sm" len="sm"/>
            <a:tailEnd type="none" w="sm" len="sm"/>
          </a:ln>
        </p:spPr>
      </p:cxnSp>
      <p:cxnSp>
        <p:nvCxnSpPr>
          <p:cNvPr id="183" name="Google Shape;183;p40"/>
          <p:cNvCxnSpPr/>
          <p:nvPr/>
        </p:nvCxnSpPr>
        <p:spPr>
          <a:xfrm>
            <a:off x="2417675" y="719675"/>
            <a:ext cx="88338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360">
          <p15:clr>
            <a:srgbClr val="FA7B17"/>
          </p15:clr>
        </p15:guide>
        <p15:guide id="2" orient="horz" pos="459">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84"/>
        <p:cNvGrpSpPr/>
        <p:nvPr/>
      </p:nvGrpSpPr>
      <p:grpSpPr>
        <a:xfrm>
          <a:off x="0" y="0"/>
          <a:ext cx="0" cy="0"/>
          <a:chOff x="0" y="0"/>
          <a:chExt cx="0" cy="0"/>
        </a:xfrm>
      </p:grpSpPr>
      <p:pic>
        <p:nvPicPr>
          <p:cNvPr id="185" name="Google Shape;185;p41"/>
          <p:cNvPicPr preferRelativeResize="0"/>
          <p:nvPr/>
        </p:nvPicPr>
        <p:blipFill rotWithShape="1">
          <a:blip r:embed="rId2">
            <a:alphaModFix/>
          </a:blip>
          <a:srcRect/>
          <a:stretch/>
        </p:blipFill>
        <p:spPr>
          <a:xfrm>
            <a:off x="11267625" y="6263050"/>
            <a:ext cx="683374" cy="464626"/>
          </a:xfrm>
          <a:prstGeom prst="rect">
            <a:avLst/>
          </a:prstGeom>
          <a:noFill/>
          <a:ln>
            <a:noFill/>
          </a:ln>
        </p:spPr>
      </p:pic>
      <p:grpSp>
        <p:nvGrpSpPr>
          <p:cNvPr id="186" name="Google Shape;186;p41"/>
          <p:cNvGrpSpPr/>
          <p:nvPr/>
        </p:nvGrpSpPr>
        <p:grpSpPr>
          <a:xfrm>
            <a:off x="-685800" y="1826816"/>
            <a:ext cx="7306411" cy="5834942"/>
            <a:chOff x="-685800" y="1811875"/>
            <a:chExt cx="7306411" cy="5834942"/>
          </a:xfrm>
        </p:grpSpPr>
        <p:pic>
          <p:nvPicPr>
            <p:cNvPr id="187" name="Google Shape;187;p41"/>
            <p:cNvPicPr preferRelativeResize="0"/>
            <p:nvPr/>
          </p:nvPicPr>
          <p:blipFill rotWithShape="1">
            <a:blip r:embed="rId3">
              <a:alphaModFix/>
            </a:blip>
            <a:srcRect/>
            <a:stretch/>
          </p:blipFill>
          <p:spPr>
            <a:xfrm rot="-2116013">
              <a:off x="2493985" y="3783338"/>
              <a:ext cx="3550125" cy="3125382"/>
            </a:xfrm>
            <a:prstGeom prst="rect">
              <a:avLst/>
            </a:prstGeom>
            <a:noFill/>
            <a:ln>
              <a:noFill/>
            </a:ln>
          </p:spPr>
        </p:pic>
        <p:pic>
          <p:nvPicPr>
            <p:cNvPr id="188" name="Google Shape;188;p41"/>
            <p:cNvPicPr preferRelativeResize="0"/>
            <p:nvPr/>
          </p:nvPicPr>
          <p:blipFill rotWithShape="1">
            <a:blip r:embed="rId4">
              <a:alphaModFix/>
            </a:blip>
            <a:srcRect/>
            <a:stretch/>
          </p:blipFill>
          <p:spPr>
            <a:xfrm>
              <a:off x="-304793" y="1871232"/>
              <a:ext cx="4953897" cy="4358817"/>
            </a:xfrm>
            <a:prstGeom prst="rect">
              <a:avLst/>
            </a:prstGeom>
            <a:noFill/>
            <a:ln>
              <a:noFill/>
            </a:ln>
          </p:spPr>
        </p:pic>
        <p:pic>
          <p:nvPicPr>
            <p:cNvPr id="189" name="Google Shape;189;p41"/>
            <p:cNvPicPr preferRelativeResize="0"/>
            <p:nvPr/>
          </p:nvPicPr>
          <p:blipFill rotWithShape="1">
            <a:blip r:embed="rId5">
              <a:alphaModFix/>
            </a:blip>
            <a:srcRect r="13858" b="27943"/>
            <a:stretch/>
          </p:blipFill>
          <p:spPr>
            <a:xfrm>
              <a:off x="-685800" y="1811875"/>
              <a:ext cx="5471626" cy="5046125"/>
            </a:xfrm>
            <a:prstGeom prst="rect">
              <a:avLst/>
            </a:prstGeom>
            <a:noFill/>
            <a:ln>
              <a:noFill/>
            </a:ln>
          </p:spPr>
        </p:pic>
        <p:pic>
          <p:nvPicPr>
            <p:cNvPr id="190" name="Google Shape;190;p41"/>
            <p:cNvPicPr preferRelativeResize="0"/>
            <p:nvPr/>
          </p:nvPicPr>
          <p:blipFill rotWithShape="1">
            <a:blip r:embed="rId6">
              <a:alphaModFix amt="18000"/>
            </a:blip>
            <a:srcRect/>
            <a:stretch/>
          </p:blipFill>
          <p:spPr>
            <a:xfrm rot="1671811">
              <a:off x="3428707" y="2822824"/>
              <a:ext cx="2287358" cy="2013724"/>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91"/>
        <p:cNvGrpSpPr/>
        <p:nvPr/>
      </p:nvGrpSpPr>
      <p:grpSpPr>
        <a:xfrm>
          <a:off x="0" y="0"/>
          <a:ext cx="0" cy="0"/>
          <a:chOff x="0" y="0"/>
          <a:chExt cx="0" cy="0"/>
        </a:xfrm>
      </p:grpSpPr>
      <p:pic>
        <p:nvPicPr>
          <p:cNvPr id="192" name="Google Shape;192;p42"/>
          <p:cNvPicPr preferRelativeResize="0"/>
          <p:nvPr/>
        </p:nvPicPr>
        <p:blipFill rotWithShape="1">
          <a:blip r:embed="rId2">
            <a:alphaModFix/>
          </a:blip>
          <a:srcRect/>
          <a:stretch/>
        </p:blipFill>
        <p:spPr>
          <a:xfrm>
            <a:off x="11267625" y="6263050"/>
            <a:ext cx="683374" cy="464626"/>
          </a:xfrm>
          <a:prstGeom prst="rect">
            <a:avLst/>
          </a:prstGeom>
          <a:noFill/>
          <a:ln>
            <a:noFill/>
          </a:ln>
        </p:spPr>
      </p:pic>
      <p:grpSp>
        <p:nvGrpSpPr>
          <p:cNvPr id="193" name="Google Shape;193;p42"/>
          <p:cNvGrpSpPr/>
          <p:nvPr/>
        </p:nvGrpSpPr>
        <p:grpSpPr>
          <a:xfrm>
            <a:off x="5846372" y="1729885"/>
            <a:ext cx="6780636" cy="5931888"/>
            <a:chOff x="5831431" y="1714944"/>
            <a:chExt cx="6780636" cy="5931888"/>
          </a:xfrm>
        </p:grpSpPr>
        <p:pic>
          <p:nvPicPr>
            <p:cNvPr id="194" name="Google Shape;194;p42"/>
            <p:cNvPicPr preferRelativeResize="0"/>
            <p:nvPr/>
          </p:nvPicPr>
          <p:blipFill rotWithShape="1">
            <a:blip r:embed="rId3">
              <a:alphaModFix/>
            </a:blip>
            <a:srcRect/>
            <a:stretch/>
          </p:blipFill>
          <p:spPr>
            <a:xfrm>
              <a:off x="7157065" y="1714944"/>
              <a:ext cx="5455002" cy="4799717"/>
            </a:xfrm>
            <a:prstGeom prst="rect">
              <a:avLst/>
            </a:prstGeom>
            <a:noFill/>
            <a:ln>
              <a:noFill/>
            </a:ln>
          </p:spPr>
        </p:pic>
        <p:pic>
          <p:nvPicPr>
            <p:cNvPr id="195" name="Google Shape;195;p42"/>
            <p:cNvPicPr preferRelativeResize="0"/>
            <p:nvPr/>
          </p:nvPicPr>
          <p:blipFill rotWithShape="1">
            <a:blip r:embed="rId4">
              <a:alphaModFix/>
            </a:blip>
            <a:srcRect/>
            <a:stretch/>
          </p:blipFill>
          <p:spPr>
            <a:xfrm rot="5400000">
              <a:off x="6427949" y="2887509"/>
              <a:ext cx="3207552" cy="2822252"/>
            </a:xfrm>
            <a:prstGeom prst="rect">
              <a:avLst/>
            </a:prstGeom>
            <a:noFill/>
            <a:ln>
              <a:noFill/>
            </a:ln>
          </p:spPr>
        </p:pic>
        <p:pic>
          <p:nvPicPr>
            <p:cNvPr id="196" name="Google Shape;196;p42"/>
            <p:cNvPicPr preferRelativeResize="0"/>
            <p:nvPr/>
          </p:nvPicPr>
          <p:blipFill rotWithShape="1">
            <a:blip r:embed="rId5">
              <a:alphaModFix/>
            </a:blip>
            <a:srcRect/>
            <a:stretch/>
          </p:blipFill>
          <p:spPr>
            <a:xfrm>
              <a:off x="6876575" y="2857250"/>
              <a:ext cx="5315426" cy="4000750"/>
            </a:xfrm>
            <a:prstGeom prst="rect">
              <a:avLst/>
            </a:prstGeom>
            <a:noFill/>
            <a:ln>
              <a:noFill/>
            </a:ln>
          </p:spPr>
        </p:pic>
        <p:pic>
          <p:nvPicPr>
            <p:cNvPr id="197" name="Google Shape;197;p42"/>
            <p:cNvPicPr preferRelativeResize="0"/>
            <p:nvPr/>
          </p:nvPicPr>
          <p:blipFill rotWithShape="1">
            <a:blip r:embed="rId6">
              <a:alphaModFix amt="20000"/>
            </a:blip>
            <a:srcRect/>
            <a:stretch/>
          </p:blipFill>
          <p:spPr>
            <a:xfrm rot="1200723">
              <a:off x="6209998" y="4425590"/>
              <a:ext cx="3143026" cy="2766976"/>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198"/>
        <p:cNvGrpSpPr/>
        <p:nvPr/>
      </p:nvGrpSpPr>
      <p:grpSpPr>
        <a:xfrm>
          <a:off x="0" y="0"/>
          <a:ext cx="0" cy="0"/>
          <a:chOff x="0" y="0"/>
          <a:chExt cx="0" cy="0"/>
        </a:xfrm>
      </p:grpSpPr>
      <p:pic>
        <p:nvPicPr>
          <p:cNvPr id="199" name="Google Shape;199;p43"/>
          <p:cNvPicPr preferRelativeResize="0"/>
          <p:nvPr/>
        </p:nvPicPr>
        <p:blipFill rotWithShape="1">
          <a:blip r:embed="rId2">
            <a:alphaModFix/>
          </a:blip>
          <a:srcRect/>
          <a:stretch/>
        </p:blipFill>
        <p:spPr>
          <a:xfrm>
            <a:off x="11267625" y="6263050"/>
            <a:ext cx="683374" cy="464626"/>
          </a:xfrm>
          <a:prstGeom prst="rect">
            <a:avLst/>
          </a:prstGeom>
          <a:noFill/>
          <a:ln>
            <a:noFill/>
          </a:ln>
        </p:spPr>
      </p:pic>
      <p:grpSp>
        <p:nvGrpSpPr>
          <p:cNvPr id="200" name="Google Shape;200;p43"/>
          <p:cNvGrpSpPr/>
          <p:nvPr/>
        </p:nvGrpSpPr>
        <p:grpSpPr>
          <a:xfrm>
            <a:off x="-320050" y="1598225"/>
            <a:ext cx="7854728" cy="5639894"/>
            <a:chOff x="-320050" y="1598225"/>
            <a:chExt cx="7854728" cy="5639894"/>
          </a:xfrm>
        </p:grpSpPr>
        <p:pic>
          <p:nvPicPr>
            <p:cNvPr id="201" name="Google Shape;201;p43"/>
            <p:cNvPicPr preferRelativeResize="0"/>
            <p:nvPr/>
          </p:nvPicPr>
          <p:blipFill rotWithShape="1">
            <a:blip r:embed="rId3">
              <a:alphaModFix/>
            </a:blip>
            <a:srcRect/>
            <a:stretch/>
          </p:blipFill>
          <p:spPr>
            <a:xfrm>
              <a:off x="-320050" y="1598225"/>
              <a:ext cx="5977825" cy="5259777"/>
            </a:xfrm>
            <a:prstGeom prst="rect">
              <a:avLst/>
            </a:prstGeom>
            <a:noFill/>
            <a:ln>
              <a:noFill/>
            </a:ln>
          </p:spPr>
        </p:pic>
        <p:pic>
          <p:nvPicPr>
            <p:cNvPr id="202" name="Google Shape;202;p43"/>
            <p:cNvPicPr preferRelativeResize="0"/>
            <p:nvPr/>
          </p:nvPicPr>
          <p:blipFill rotWithShape="1">
            <a:blip r:embed="rId4">
              <a:alphaModFix/>
            </a:blip>
            <a:srcRect l="15030" t="17690" b="18720"/>
            <a:stretch/>
          </p:blipFill>
          <p:spPr>
            <a:xfrm>
              <a:off x="-26550" y="1781525"/>
              <a:ext cx="6257349" cy="5163050"/>
            </a:xfrm>
            <a:prstGeom prst="rect">
              <a:avLst/>
            </a:prstGeom>
            <a:noFill/>
            <a:ln>
              <a:noFill/>
            </a:ln>
          </p:spPr>
        </p:pic>
        <p:pic>
          <p:nvPicPr>
            <p:cNvPr id="203" name="Google Shape;203;p43"/>
            <p:cNvPicPr preferRelativeResize="0"/>
            <p:nvPr/>
          </p:nvPicPr>
          <p:blipFill rotWithShape="1">
            <a:blip r:embed="rId5">
              <a:alphaModFix/>
            </a:blip>
            <a:srcRect/>
            <a:stretch/>
          </p:blipFill>
          <p:spPr>
            <a:xfrm>
              <a:off x="4106182" y="4493646"/>
              <a:ext cx="3119124" cy="2744473"/>
            </a:xfrm>
            <a:prstGeom prst="rect">
              <a:avLst/>
            </a:prstGeom>
            <a:noFill/>
            <a:ln>
              <a:noFill/>
            </a:ln>
          </p:spPr>
        </p:pic>
        <p:pic>
          <p:nvPicPr>
            <p:cNvPr id="204" name="Google Shape;204;p43"/>
            <p:cNvPicPr preferRelativeResize="0"/>
            <p:nvPr/>
          </p:nvPicPr>
          <p:blipFill rotWithShape="1">
            <a:blip r:embed="rId5">
              <a:alphaModFix amt="34000"/>
            </a:blip>
            <a:srcRect/>
            <a:stretch/>
          </p:blipFill>
          <p:spPr>
            <a:xfrm rot="-6212850">
              <a:off x="4275729" y="4004307"/>
              <a:ext cx="3119127" cy="2744474"/>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205"/>
        <p:cNvGrpSpPr/>
        <p:nvPr/>
      </p:nvGrpSpPr>
      <p:grpSpPr>
        <a:xfrm>
          <a:off x="0" y="0"/>
          <a:ext cx="0" cy="0"/>
          <a:chOff x="0" y="0"/>
          <a:chExt cx="0" cy="0"/>
        </a:xfrm>
      </p:grpSpPr>
      <p:pic>
        <p:nvPicPr>
          <p:cNvPr id="206" name="Google Shape;206;p44"/>
          <p:cNvPicPr preferRelativeResize="0"/>
          <p:nvPr/>
        </p:nvPicPr>
        <p:blipFill rotWithShape="1">
          <a:blip r:embed="rId2">
            <a:alphaModFix/>
          </a:blip>
          <a:srcRect/>
          <a:stretch/>
        </p:blipFill>
        <p:spPr>
          <a:xfrm>
            <a:off x="11267625" y="6263050"/>
            <a:ext cx="683374" cy="464626"/>
          </a:xfrm>
          <a:prstGeom prst="rect">
            <a:avLst/>
          </a:prstGeom>
          <a:noFill/>
          <a:ln>
            <a:noFill/>
          </a:ln>
        </p:spPr>
      </p:pic>
      <p:grpSp>
        <p:nvGrpSpPr>
          <p:cNvPr id="207" name="Google Shape;207;p44"/>
          <p:cNvGrpSpPr/>
          <p:nvPr/>
        </p:nvGrpSpPr>
        <p:grpSpPr>
          <a:xfrm>
            <a:off x="5861359" y="684255"/>
            <a:ext cx="7527495" cy="7324770"/>
            <a:chOff x="7437468" y="2220010"/>
            <a:chExt cx="5630982" cy="5479331"/>
          </a:xfrm>
        </p:grpSpPr>
        <p:pic>
          <p:nvPicPr>
            <p:cNvPr id="208" name="Google Shape;208;p44"/>
            <p:cNvPicPr preferRelativeResize="0"/>
            <p:nvPr/>
          </p:nvPicPr>
          <p:blipFill rotWithShape="1">
            <a:blip r:embed="rId3">
              <a:alphaModFix amt="39000"/>
            </a:blip>
            <a:srcRect/>
            <a:stretch/>
          </p:blipFill>
          <p:spPr>
            <a:xfrm>
              <a:off x="8627858" y="3009262"/>
              <a:ext cx="1960535" cy="1725998"/>
            </a:xfrm>
            <a:prstGeom prst="rect">
              <a:avLst/>
            </a:prstGeom>
            <a:noFill/>
            <a:ln>
              <a:noFill/>
            </a:ln>
          </p:spPr>
        </p:pic>
        <p:pic>
          <p:nvPicPr>
            <p:cNvPr id="209" name="Google Shape;209;p44"/>
            <p:cNvPicPr preferRelativeResize="0"/>
            <p:nvPr/>
          </p:nvPicPr>
          <p:blipFill rotWithShape="1">
            <a:blip r:embed="rId4">
              <a:alphaModFix/>
            </a:blip>
            <a:srcRect/>
            <a:stretch/>
          </p:blipFill>
          <p:spPr>
            <a:xfrm rot="2700006">
              <a:off x="8267764" y="3146225"/>
              <a:ext cx="4122042" cy="3626901"/>
            </a:xfrm>
            <a:prstGeom prst="rect">
              <a:avLst/>
            </a:prstGeom>
            <a:noFill/>
            <a:ln>
              <a:noFill/>
            </a:ln>
          </p:spPr>
        </p:pic>
        <p:pic>
          <p:nvPicPr>
            <p:cNvPr id="210" name="Google Shape;210;p44"/>
            <p:cNvPicPr preferRelativeResize="0"/>
            <p:nvPr/>
          </p:nvPicPr>
          <p:blipFill rotWithShape="1">
            <a:blip r:embed="rId5">
              <a:alphaModFix/>
            </a:blip>
            <a:srcRect l="6172" t="18977" r="9381" b="17295"/>
            <a:stretch/>
          </p:blipFill>
          <p:spPr>
            <a:xfrm>
              <a:off x="8189769" y="3527175"/>
              <a:ext cx="3997676" cy="3326201"/>
            </a:xfrm>
            <a:prstGeom prst="rect">
              <a:avLst/>
            </a:prstGeom>
            <a:noFill/>
            <a:ln>
              <a:noFill/>
            </a:ln>
          </p:spPr>
        </p:pic>
        <p:pic>
          <p:nvPicPr>
            <p:cNvPr id="211" name="Google Shape;211;p44"/>
            <p:cNvPicPr preferRelativeResize="0"/>
            <p:nvPr/>
          </p:nvPicPr>
          <p:blipFill rotWithShape="1">
            <a:blip r:embed="rId6">
              <a:alphaModFix amt="70000"/>
            </a:blip>
            <a:srcRect/>
            <a:stretch/>
          </p:blipFill>
          <p:spPr>
            <a:xfrm>
              <a:off x="7740785" y="5244959"/>
              <a:ext cx="1832259" cy="1613049"/>
            </a:xfrm>
            <a:prstGeom prst="rect">
              <a:avLst/>
            </a:prstGeom>
            <a:noFill/>
            <a:ln>
              <a:noFill/>
            </a:ln>
          </p:spPr>
        </p:pic>
        <p:pic>
          <p:nvPicPr>
            <p:cNvPr id="212" name="Google Shape;212;p44"/>
            <p:cNvPicPr preferRelativeResize="0"/>
            <p:nvPr/>
          </p:nvPicPr>
          <p:blipFill rotWithShape="1">
            <a:blip r:embed="rId7">
              <a:alphaModFix/>
            </a:blip>
            <a:srcRect/>
            <a:stretch/>
          </p:blipFill>
          <p:spPr>
            <a:xfrm>
              <a:off x="7437468" y="5482388"/>
              <a:ext cx="1587994" cy="1397248"/>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12">
  <p:cSld name="CUSTOM_12">
    <p:spTree>
      <p:nvGrpSpPr>
        <p:cNvPr id="1" name="Shape 213"/>
        <p:cNvGrpSpPr/>
        <p:nvPr/>
      </p:nvGrpSpPr>
      <p:grpSpPr>
        <a:xfrm>
          <a:off x="0" y="0"/>
          <a:ext cx="0" cy="0"/>
          <a:chOff x="0" y="0"/>
          <a:chExt cx="0" cy="0"/>
        </a:xfrm>
      </p:grpSpPr>
      <p:grpSp>
        <p:nvGrpSpPr>
          <p:cNvPr id="214" name="Google Shape;214;p45"/>
          <p:cNvGrpSpPr/>
          <p:nvPr/>
        </p:nvGrpSpPr>
        <p:grpSpPr>
          <a:xfrm flipH="1">
            <a:off x="6590216" y="1769444"/>
            <a:ext cx="6028209" cy="5588902"/>
            <a:chOff x="-389412" y="1755074"/>
            <a:chExt cx="6028209" cy="5588902"/>
          </a:xfrm>
        </p:grpSpPr>
        <p:pic>
          <p:nvPicPr>
            <p:cNvPr id="215" name="Google Shape;215;p45"/>
            <p:cNvPicPr preferRelativeResize="0"/>
            <p:nvPr/>
          </p:nvPicPr>
          <p:blipFill rotWithShape="1">
            <a:blip r:embed="rId2">
              <a:alphaModFix amt="16000"/>
            </a:blip>
            <a:srcRect/>
            <a:stretch/>
          </p:blipFill>
          <p:spPr>
            <a:xfrm>
              <a:off x="-313212" y="1755074"/>
              <a:ext cx="5542876" cy="4879824"/>
            </a:xfrm>
            <a:prstGeom prst="rect">
              <a:avLst/>
            </a:prstGeom>
            <a:noFill/>
            <a:ln>
              <a:noFill/>
            </a:ln>
          </p:spPr>
        </p:pic>
        <p:pic>
          <p:nvPicPr>
            <p:cNvPr id="216" name="Google Shape;216;p45"/>
            <p:cNvPicPr preferRelativeResize="0"/>
            <p:nvPr/>
          </p:nvPicPr>
          <p:blipFill rotWithShape="1">
            <a:blip r:embed="rId2">
              <a:alphaModFix/>
            </a:blip>
            <a:srcRect/>
            <a:stretch/>
          </p:blipFill>
          <p:spPr>
            <a:xfrm>
              <a:off x="-389412" y="1978175"/>
              <a:ext cx="5542876" cy="4879824"/>
            </a:xfrm>
            <a:prstGeom prst="rect">
              <a:avLst/>
            </a:prstGeom>
            <a:noFill/>
            <a:ln>
              <a:noFill/>
            </a:ln>
          </p:spPr>
        </p:pic>
        <p:pic>
          <p:nvPicPr>
            <p:cNvPr id="217" name="Google Shape;217;p45"/>
            <p:cNvPicPr preferRelativeResize="0"/>
            <p:nvPr/>
          </p:nvPicPr>
          <p:blipFill rotWithShape="1">
            <a:blip r:embed="rId3">
              <a:alphaModFix/>
            </a:blip>
            <a:srcRect/>
            <a:stretch/>
          </p:blipFill>
          <p:spPr>
            <a:xfrm rot="1004052">
              <a:off x="1907608" y="3949885"/>
              <a:ext cx="3374909" cy="2971131"/>
            </a:xfrm>
            <a:prstGeom prst="rect">
              <a:avLst/>
            </a:prstGeom>
            <a:noFill/>
            <a:ln>
              <a:noFill/>
            </a:ln>
          </p:spPr>
        </p:pic>
        <p:pic>
          <p:nvPicPr>
            <p:cNvPr id="218" name="Google Shape;218;p45"/>
            <p:cNvPicPr preferRelativeResize="0"/>
            <p:nvPr/>
          </p:nvPicPr>
          <p:blipFill rotWithShape="1">
            <a:blip r:embed="rId4">
              <a:alphaModFix/>
            </a:blip>
            <a:srcRect l="3864" t="17637" r="19122" b="16303"/>
            <a:stretch/>
          </p:blipFill>
          <p:spPr>
            <a:xfrm>
              <a:off x="-149287" y="2276580"/>
              <a:ext cx="4844449" cy="4581426"/>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10">
  <p:cSld name="CUSTOM_11">
    <p:spTree>
      <p:nvGrpSpPr>
        <p:cNvPr id="1" name="Shape 219"/>
        <p:cNvGrpSpPr/>
        <p:nvPr/>
      </p:nvGrpSpPr>
      <p:grpSpPr>
        <a:xfrm>
          <a:off x="0" y="0"/>
          <a:ext cx="0" cy="0"/>
          <a:chOff x="0" y="0"/>
          <a:chExt cx="0" cy="0"/>
        </a:xfrm>
      </p:grpSpPr>
      <p:grpSp>
        <p:nvGrpSpPr>
          <p:cNvPr id="220" name="Google Shape;220;p46"/>
          <p:cNvGrpSpPr/>
          <p:nvPr/>
        </p:nvGrpSpPr>
        <p:grpSpPr>
          <a:xfrm>
            <a:off x="0" y="3517282"/>
            <a:ext cx="8036677" cy="4102026"/>
            <a:chOff x="0" y="2697088"/>
            <a:chExt cx="9961176" cy="5083684"/>
          </a:xfrm>
        </p:grpSpPr>
        <p:pic>
          <p:nvPicPr>
            <p:cNvPr id="221" name="Google Shape;221;p46"/>
            <p:cNvPicPr preferRelativeResize="0"/>
            <p:nvPr/>
          </p:nvPicPr>
          <p:blipFill rotWithShape="1">
            <a:blip r:embed="rId2">
              <a:alphaModFix/>
            </a:blip>
            <a:srcRect/>
            <a:stretch/>
          </p:blipFill>
          <p:spPr>
            <a:xfrm>
              <a:off x="4925475" y="2697088"/>
              <a:ext cx="4669327" cy="4110750"/>
            </a:xfrm>
            <a:prstGeom prst="rect">
              <a:avLst/>
            </a:prstGeom>
            <a:noFill/>
            <a:ln>
              <a:noFill/>
            </a:ln>
          </p:spPr>
        </p:pic>
        <p:pic>
          <p:nvPicPr>
            <p:cNvPr id="222" name="Google Shape;222;p46"/>
            <p:cNvPicPr preferRelativeResize="0"/>
            <p:nvPr/>
          </p:nvPicPr>
          <p:blipFill rotWithShape="1">
            <a:blip r:embed="rId3">
              <a:alphaModFix/>
            </a:blip>
            <a:srcRect t="48904" b="16192"/>
            <a:stretch/>
          </p:blipFill>
          <p:spPr>
            <a:xfrm>
              <a:off x="0" y="3677775"/>
              <a:ext cx="8264300" cy="3180224"/>
            </a:xfrm>
            <a:prstGeom prst="rect">
              <a:avLst/>
            </a:prstGeom>
            <a:noFill/>
            <a:ln>
              <a:noFill/>
            </a:ln>
          </p:spPr>
        </p:pic>
        <p:pic>
          <p:nvPicPr>
            <p:cNvPr id="223" name="Google Shape;223;p46"/>
            <p:cNvPicPr preferRelativeResize="0"/>
            <p:nvPr/>
          </p:nvPicPr>
          <p:blipFill rotWithShape="1">
            <a:blip r:embed="rId2">
              <a:alphaModFix amt="30000"/>
            </a:blip>
            <a:srcRect/>
            <a:stretch/>
          </p:blipFill>
          <p:spPr>
            <a:xfrm rot="-8100000">
              <a:off x="6674640" y="4663007"/>
              <a:ext cx="2821519" cy="2483978"/>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224"/>
        <p:cNvGrpSpPr/>
        <p:nvPr/>
      </p:nvGrpSpPr>
      <p:grpSpPr>
        <a:xfrm>
          <a:off x="0" y="0"/>
          <a:ext cx="0" cy="0"/>
          <a:chOff x="0" y="0"/>
          <a:chExt cx="0" cy="0"/>
        </a:xfrm>
      </p:grpSpPr>
      <p:grpSp>
        <p:nvGrpSpPr>
          <p:cNvPr id="225" name="Google Shape;225;p47"/>
          <p:cNvGrpSpPr/>
          <p:nvPr/>
        </p:nvGrpSpPr>
        <p:grpSpPr>
          <a:xfrm>
            <a:off x="-292455" y="2273086"/>
            <a:ext cx="6168560" cy="5191413"/>
            <a:chOff x="-240185" y="2806573"/>
            <a:chExt cx="5441087" cy="4579177"/>
          </a:xfrm>
        </p:grpSpPr>
        <p:pic>
          <p:nvPicPr>
            <p:cNvPr id="226" name="Google Shape;226;p47"/>
            <p:cNvPicPr preferRelativeResize="0"/>
            <p:nvPr/>
          </p:nvPicPr>
          <p:blipFill rotWithShape="1">
            <a:blip r:embed="rId2">
              <a:alphaModFix amt="21000"/>
            </a:blip>
            <a:srcRect/>
            <a:stretch/>
          </p:blipFill>
          <p:spPr>
            <a:xfrm>
              <a:off x="-240185" y="2806573"/>
              <a:ext cx="4345201" cy="3823249"/>
            </a:xfrm>
            <a:prstGeom prst="rect">
              <a:avLst/>
            </a:prstGeom>
            <a:noFill/>
            <a:ln>
              <a:noFill/>
            </a:ln>
          </p:spPr>
        </p:pic>
        <p:pic>
          <p:nvPicPr>
            <p:cNvPr id="227" name="Google Shape;227;p47"/>
            <p:cNvPicPr preferRelativeResize="0"/>
            <p:nvPr/>
          </p:nvPicPr>
          <p:blipFill rotWithShape="1">
            <a:blip r:embed="rId2">
              <a:alphaModFix/>
            </a:blip>
            <a:srcRect/>
            <a:stretch/>
          </p:blipFill>
          <p:spPr>
            <a:xfrm>
              <a:off x="-240185" y="2970523"/>
              <a:ext cx="4345201" cy="3823249"/>
            </a:xfrm>
            <a:prstGeom prst="rect">
              <a:avLst/>
            </a:prstGeom>
            <a:noFill/>
            <a:ln>
              <a:noFill/>
            </a:ln>
          </p:spPr>
        </p:pic>
        <p:pic>
          <p:nvPicPr>
            <p:cNvPr id="228" name="Google Shape;228;p47"/>
            <p:cNvPicPr preferRelativeResize="0"/>
            <p:nvPr/>
          </p:nvPicPr>
          <p:blipFill rotWithShape="1">
            <a:blip r:embed="rId3">
              <a:alphaModFix/>
            </a:blip>
            <a:srcRect l="9306" t="11561" r="19599" b="29601"/>
            <a:stretch/>
          </p:blipFill>
          <p:spPr>
            <a:xfrm>
              <a:off x="0" y="3434650"/>
              <a:ext cx="3751875" cy="3423351"/>
            </a:xfrm>
            <a:prstGeom prst="rect">
              <a:avLst/>
            </a:prstGeom>
            <a:noFill/>
            <a:ln>
              <a:noFill/>
            </a:ln>
          </p:spPr>
        </p:pic>
        <p:pic>
          <p:nvPicPr>
            <p:cNvPr id="229" name="Google Shape;229;p47"/>
            <p:cNvPicPr preferRelativeResize="0"/>
            <p:nvPr/>
          </p:nvPicPr>
          <p:blipFill rotWithShape="1">
            <a:blip r:embed="rId4">
              <a:alphaModFix amt="37000"/>
            </a:blip>
            <a:srcRect/>
            <a:stretch/>
          </p:blipFill>
          <p:spPr>
            <a:xfrm rot="-914970">
              <a:off x="2411169" y="4855674"/>
              <a:ext cx="2540488" cy="2235326"/>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 Basic Slide with Teal Background">
  <p:cSld name="CUSTOM_4">
    <p:bg>
      <p:bgPr>
        <a:solidFill>
          <a:srgbClr val="009193"/>
        </a:solidFill>
        <a:effectLst/>
      </p:bgPr>
    </p:bg>
    <p:spTree>
      <p:nvGrpSpPr>
        <p:cNvPr id="1" name="Shape 230"/>
        <p:cNvGrpSpPr/>
        <p:nvPr/>
      </p:nvGrpSpPr>
      <p:grpSpPr>
        <a:xfrm>
          <a:off x="0" y="0"/>
          <a:ext cx="0" cy="0"/>
          <a:chOff x="0" y="0"/>
          <a:chExt cx="0" cy="0"/>
        </a:xfrm>
      </p:grpSpPr>
      <p:cxnSp>
        <p:nvCxnSpPr>
          <p:cNvPr id="231" name="Google Shape;231;p48"/>
          <p:cNvCxnSpPr/>
          <p:nvPr/>
        </p:nvCxnSpPr>
        <p:spPr>
          <a:xfrm>
            <a:off x="609600" y="6556300"/>
            <a:ext cx="11028600" cy="0"/>
          </a:xfrm>
          <a:prstGeom prst="straightConnector1">
            <a:avLst/>
          </a:prstGeom>
          <a:noFill/>
          <a:ln w="19050" cap="flat" cmpd="sng">
            <a:solidFill>
              <a:schemeClr val="lt1"/>
            </a:solidFill>
            <a:prstDash val="solid"/>
            <a:round/>
            <a:headEnd type="none" w="sm" len="sm"/>
            <a:tailEnd type="none" w="sm" len="sm"/>
          </a:ln>
        </p:spPr>
      </p:cxnSp>
      <p:sp>
        <p:nvSpPr>
          <p:cNvPr id="232" name="Google Shape;232;p48"/>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33" name="Google Shape;233;p48"/>
          <p:cNvCxnSpPr/>
          <p:nvPr/>
        </p:nvCxnSpPr>
        <p:spPr>
          <a:xfrm>
            <a:off x="500625" y="369575"/>
            <a:ext cx="0" cy="320400"/>
          </a:xfrm>
          <a:prstGeom prst="straightConnector1">
            <a:avLst/>
          </a:prstGeom>
          <a:noFill/>
          <a:ln w="38100" cap="flat" cmpd="sng">
            <a:solidFill>
              <a:schemeClr val="lt1"/>
            </a:solidFill>
            <a:prstDash val="solid"/>
            <a:round/>
            <a:headEnd type="none" w="sm" len="sm"/>
            <a:tailEnd type="none" w="sm" len="sm"/>
          </a:ln>
        </p:spPr>
      </p:cxnSp>
      <p:cxnSp>
        <p:nvCxnSpPr>
          <p:cNvPr id="234" name="Google Shape;234;p48"/>
          <p:cNvCxnSpPr/>
          <p:nvPr/>
        </p:nvCxnSpPr>
        <p:spPr>
          <a:xfrm>
            <a:off x="11694375" y="559825"/>
            <a:ext cx="0" cy="5872200"/>
          </a:xfrm>
          <a:prstGeom prst="straightConnector1">
            <a:avLst/>
          </a:prstGeom>
          <a:noFill/>
          <a:ln w="19050" cap="flat" cmpd="sng">
            <a:solidFill>
              <a:schemeClr val="lt1"/>
            </a:solidFill>
            <a:prstDash val="solid"/>
            <a:round/>
            <a:headEnd type="none" w="sm" len="sm"/>
            <a:tailEnd type="none" w="sm" len="sm"/>
          </a:ln>
        </p:spPr>
      </p:cxnSp>
      <p:pic>
        <p:nvPicPr>
          <p:cNvPr id="235" name="Google Shape;235;p48"/>
          <p:cNvPicPr preferRelativeResize="0"/>
          <p:nvPr/>
        </p:nvPicPr>
        <p:blipFill rotWithShape="1">
          <a:blip r:embed="rId2">
            <a:alphaModFix/>
          </a:blip>
          <a:srcRect/>
          <a:stretch/>
        </p:blipFill>
        <p:spPr>
          <a:xfrm>
            <a:off x="11255600" y="6286458"/>
            <a:ext cx="683376" cy="466591"/>
          </a:xfrm>
          <a:prstGeom prst="rect">
            <a:avLst/>
          </a:prstGeom>
          <a:noFill/>
          <a:ln>
            <a:noFill/>
          </a:ln>
        </p:spPr>
      </p:pic>
      <p:sp>
        <p:nvSpPr>
          <p:cNvPr id="236" name="Google Shape;236;p48"/>
          <p:cNvSpPr txBox="1">
            <a:spLocks noGrp="1"/>
          </p:cNvSpPr>
          <p:nvPr>
            <p:ph type="body" idx="1"/>
          </p:nvPr>
        </p:nvSpPr>
        <p:spPr>
          <a:xfrm>
            <a:off x="355657" y="1124738"/>
            <a:ext cx="10838100" cy="400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chemeClr val="lt1"/>
              </a:buClr>
              <a:buSzPts val="2000"/>
              <a:buFont typeface="Lato"/>
              <a:buChar char="•"/>
              <a:defRPr sz="2000" b="1" i="0">
                <a:solidFill>
                  <a:schemeClr val="lt1"/>
                </a:solidFill>
                <a:latin typeface="Lato"/>
                <a:ea typeface="Lato"/>
                <a:cs typeface="Lato"/>
                <a:sym typeface="Lato"/>
              </a:defRPr>
            </a:lvl1pPr>
            <a:lvl2pPr marL="914400" lvl="1" indent="-355600" algn="l">
              <a:lnSpc>
                <a:spcPct val="100000"/>
              </a:lnSpc>
              <a:spcBef>
                <a:spcPts val="400"/>
              </a:spcBef>
              <a:spcAft>
                <a:spcPts val="0"/>
              </a:spcAft>
              <a:buClr>
                <a:schemeClr val="lt1"/>
              </a:buClr>
              <a:buSzPts val="2000"/>
              <a:buFont typeface="Lato"/>
              <a:buChar char="•"/>
              <a:defRPr sz="2000">
                <a:solidFill>
                  <a:schemeClr val="lt1"/>
                </a:solidFill>
                <a:latin typeface="Lato"/>
                <a:ea typeface="Lato"/>
                <a:cs typeface="Lato"/>
                <a:sym typeface="Lato"/>
              </a:defRPr>
            </a:lvl2pPr>
            <a:lvl3pPr marL="1371600" lvl="2" indent="-330200" algn="l">
              <a:lnSpc>
                <a:spcPct val="100000"/>
              </a:lnSpc>
              <a:spcBef>
                <a:spcPts val="320"/>
              </a:spcBef>
              <a:spcAft>
                <a:spcPts val="0"/>
              </a:spcAft>
              <a:buClr>
                <a:schemeClr val="lt1"/>
              </a:buClr>
              <a:buSzPts val="1600"/>
              <a:buChar char="•"/>
              <a:defRPr sz="1600">
                <a:solidFill>
                  <a:schemeClr val="lt1"/>
                </a:solidFill>
                <a:latin typeface="Lato"/>
                <a:ea typeface="Lato"/>
                <a:cs typeface="Lato"/>
                <a:sym typeface="Lato"/>
              </a:defRPr>
            </a:lvl3pPr>
            <a:lvl4pPr marL="1828800" lvl="3" indent="-342900" algn="l">
              <a:lnSpc>
                <a:spcPct val="100000"/>
              </a:lnSpc>
              <a:spcBef>
                <a:spcPts val="360"/>
              </a:spcBef>
              <a:spcAft>
                <a:spcPts val="0"/>
              </a:spcAft>
              <a:buClr>
                <a:schemeClr val="lt1"/>
              </a:buClr>
              <a:buSzPts val="1800"/>
              <a:buFont typeface="Lato"/>
              <a:buChar char="–"/>
              <a:defRPr>
                <a:solidFill>
                  <a:schemeClr val="lt1"/>
                </a:solidFill>
                <a:latin typeface="Lato"/>
                <a:ea typeface="Lato"/>
                <a:cs typeface="Lato"/>
                <a:sym typeface="Lato"/>
              </a:defRPr>
            </a:lvl4pPr>
            <a:lvl5pPr marL="2286000" lvl="4" indent="-342900" algn="l">
              <a:lnSpc>
                <a:spcPct val="100000"/>
              </a:lnSpc>
              <a:spcBef>
                <a:spcPts val="360"/>
              </a:spcBef>
              <a:spcAft>
                <a:spcPts val="0"/>
              </a:spcAft>
              <a:buClr>
                <a:schemeClr val="lt1"/>
              </a:buClr>
              <a:buSzPts val="1800"/>
              <a:buFont typeface="Lato"/>
              <a:buChar char="»"/>
              <a:defRPr>
                <a:solidFill>
                  <a:schemeClr val="lt1"/>
                </a:solidFill>
                <a:latin typeface="Lato"/>
                <a:ea typeface="Lato"/>
                <a:cs typeface="Lato"/>
                <a:sym typeface="La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 Basic Slide with Yellow Line">
  <p:cSld name="CUSTOM_5">
    <p:spTree>
      <p:nvGrpSpPr>
        <p:cNvPr id="1" name="Shape 237"/>
        <p:cNvGrpSpPr/>
        <p:nvPr/>
      </p:nvGrpSpPr>
      <p:grpSpPr>
        <a:xfrm>
          <a:off x="0" y="0"/>
          <a:ext cx="0" cy="0"/>
          <a:chOff x="0" y="0"/>
          <a:chExt cx="0" cy="0"/>
        </a:xfrm>
      </p:grpSpPr>
      <p:cxnSp>
        <p:nvCxnSpPr>
          <p:cNvPr id="238" name="Google Shape;238;p49"/>
          <p:cNvCxnSpPr/>
          <p:nvPr/>
        </p:nvCxnSpPr>
        <p:spPr>
          <a:xfrm>
            <a:off x="609600" y="6556300"/>
            <a:ext cx="11028600" cy="0"/>
          </a:xfrm>
          <a:prstGeom prst="straightConnector1">
            <a:avLst/>
          </a:prstGeom>
          <a:noFill/>
          <a:ln w="19050" cap="flat" cmpd="sng">
            <a:solidFill>
              <a:schemeClr val="accent1"/>
            </a:solidFill>
            <a:prstDash val="solid"/>
            <a:round/>
            <a:headEnd type="none" w="sm" len="sm"/>
            <a:tailEnd type="none" w="sm" len="sm"/>
          </a:ln>
        </p:spPr>
      </p:cxnSp>
      <p:cxnSp>
        <p:nvCxnSpPr>
          <p:cNvPr id="239" name="Google Shape;239;p49"/>
          <p:cNvCxnSpPr/>
          <p:nvPr/>
        </p:nvCxnSpPr>
        <p:spPr>
          <a:xfrm>
            <a:off x="11694375" y="559825"/>
            <a:ext cx="0" cy="5872200"/>
          </a:xfrm>
          <a:prstGeom prst="straightConnector1">
            <a:avLst/>
          </a:prstGeom>
          <a:noFill/>
          <a:ln w="19050" cap="flat" cmpd="sng">
            <a:solidFill>
              <a:schemeClr val="accent1"/>
            </a:solidFill>
            <a:prstDash val="solid"/>
            <a:round/>
            <a:headEnd type="none" w="sm" len="sm"/>
            <a:tailEnd type="none" w="sm" len="sm"/>
          </a:ln>
        </p:spPr>
      </p:cxnSp>
      <p:pic>
        <p:nvPicPr>
          <p:cNvPr id="240" name="Google Shape;240;p49"/>
          <p:cNvPicPr preferRelativeResize="0"/>
          <p:nvPr/>
        </p:nvPicPr>
        <p:blipFill rotWithShape="1">
          <a:blip r:embed="rId2">
            <a:alphaModFix/>
          </a:blip>
          <a:srcRect/>
          <a:stretch/>
        </p:blipFill>
        <p:spPr>
          <a:xfrm>
            <a:off x="11267625" y="6263050"/>
            <a:ext cx="683374" cy="464626"/>
          </a:xfrm>
          <a:prstGeom prst="rect">
            <a:avLst/>
          </a:prstGeom>
          <a:noFill/>
          <a:ln>
            <a:noFill/>
          </a:ln>
        </p:spPr>
      </p:pic>
      <p:cxnSp>
        <p:nvCxnSpPr>
          <p:cNvPr id="241" name="Google Shape;241;p49"/>
          <p:cNvCxnSpPr/>
          <p:nvPr/>
        </p:nvCxnSpPr>
        <p:spPr>
          <a:xfrm>
            <a:off x="500625" y="369575"/>
            <a:ext cx="0" cy="320400"/>
          </a:xfrm>
          <a:prstGeom prst="straightConnector1">
            <a:avLst/>
          </a:prstGeom>
          <a:noFill/>
          <a:ln w="38100" cap="flat" cmpd="sng">
            <a:solidFill>
              <a:schemeClr val="accent1"/>
            </a:solidFill>
            <a:prstDash val="solid"/>
            <a:round/>
            <a:headEnd type="none" w="sm" len="sm"/>
            <a:tailEnd type="none" w="sm" len="sm"/>
          </a:ln>
        </p:spPr>
      </p:cxnSp>
      <p:sp>
        <p:nvSpPr>
          <p:cNvPr id="242" name="Google Shape;242;p49"/>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262626"/>
              </a:buClr>
              <a:buSzPts val="1800"/>
              <a:buFont typeface="Lato"/>
              <a:buNone/>
              <a:defRPr sz="1800" b="0" i="0" u="none" strike="noStrike" cap="none">
                <a:solidFill>
                  <a:srgbClr val="262626"/>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3" name="Google Shape;243;p49"/>
          <p:cNvSpPr txBox="1">
            <a:spLocks noGrp="1"/>
          </p:cNvSpPr>
          <p:nvPr>
            <p:ph type="body" idx="1"/>
          </p:nvPr>
        </p:nvSpPr>
        <p:spPr>
          <a:xfrm>
            <a:off x="355657" y="1124738"/>
            <a:ext cx="10838100" cy="400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009193"/>
              </a:buClr>
              <a:buSzPts val="2000"/>
              <a:buFont typeface="Lato"/>
              <a:buChar char="•"/>
              <a:defRPr sz="2000" b="1" i="0">
                <a:latin typeface="Lato"/>
                <a:ea typeface="Lato"/>
                <a:cs typeface="Lato"/>
                <a:sym typeface="Lato"/>
              </a:defRPr>
            </a:lvl1pPr>
            <a:lvl2pPr marL="914400" lvl="1" indent="-3556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marL="1371600" lvl="2" indent="-330200" algn="l">
              <a:lnSpc>
                <a:spcPct val="100000"/>
              </a:lnSpc>
              <a:spcBef>
                <a:spcPts val="320"/>
              </a:spcBef>
              <a:spcAft>
                <a:spcPts val="0"/>
              </a:spcAft>
              <a:buClr>
                <a:srgbClr val="009193"/>
              </a:buClr>
              <a:buSzPts val="1600"/>
              <a:buChar char="•"/>
              <a:defRPr sz="1600">
                <a:latin typeface="Lato"/>
                <a:ea typeface="Lato"/>
                <a:cs typeface="Lato"/>
                <a:sym typeface="Lato"/>
              </a:defRPr>
            </a:lvl3pPr>
            <a:lvl4pPr marL="1828800" lvl="3"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marL="2286000" lvl="4"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HLO background">
  <p:cSld name="CUSTOM_15">
    <p:bg>
      <p:bgPr>
        <a:solidFill>
          <a:schemeClr val="dk1"/>
        </a:solidFill>
        <a:effectLst/>
      </p:bgPr>
    </p:bg>
    <p:spTree>
      <p:nvGrpSpPr>
        <p:cNvPr id="1"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HLO Style with Logo">
  <p:cSld name="CUSTOM_14">
    <p:bg>
      <p:bgPr>
        <a:solidFill>
          <a:schemeClr val="dk1"/>
        </a:solidFill>
        <a:effectLst/>
      </p:bgPr>
    </p:bg>
    <p:spTree>
      <p:nvGrpSpPr>
        <p:cNvPr id="1" name="Shape 28"/>
        <p:cNvGrpSpPr/>
        <p:nvPr/>
      </p:nvGrpSpPr>
      <p:grpSpPr>
        <a:xfrm>
          <a:off x="0" y="0"/>
          <a:ext cx="0" cy="0"/>
          <a:chOff x="0" y="0"/>
          <a:chExt cx="0" cy="0"/>
        </a:xfrm>
      </p:grpSpPr>
      <p:cxnSp>
        <p:nvCxnSpPr>
          <p:cNvPr id="29" name="Google Shape;29;p17"/>
          <p:cNvCxnSpPr/>
          <p:nvPr/>
        </p:nvCxnSpPr>
        <p:spPr>
          <a:xfrm>
            <a:off x="500625" y="369575"/>
            <a:ext cx="0" cy="320400"/>
          </a:xfrm>
          <a:prstGeom prst="straightConnector1">
            <a:avLst/>
          </a:prstGeom>
          <a:noFill/>
          <a:ln w="38100" cap="flat" cmpd="sng">
            <a:solidFill>
              <a:schemeClr val="accent1"/>
            </a:solidFill>
            <a:prstDash val="solid"/>
            <a:round/>
            <a:headEnd type="none" w="sm" len="sm"/>
            <a:tailEnd type="none" w="sm" len="sm"/>
          </a:ln>
        </p:spPr>
      </p:cxnSp>
      <p:sp>
        <p:nvSpPr>
          <p:cNvPr id="30" name="Google Shape;30;p17"/>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1800"/>
              <a:buFont typeface="Lato"/>
              <a:buNone/>
              <a:defRPr sz="18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9pPr>
          </a:lstStyle>
          <a:p>
            <a:endParaRPr/>
          </a:p>
        </p:txBody>
      </p:sp>
      <p:pic>
        <p:nvPicPr>
          <p:cNvPr id="31" name="Google Shape;31;p17"/>
          <p:cNvPicPr preferRelativeResize="0"/>
          <p:nvPr/>
        </p:nvPicPr>
        <p:blipFill rotWithShape="1">
          <a:blip r:embed="rId2">
            <a:alphaModFix/>
          </a:blip>
          <a:srcRect/>
          <a:stretch/>
        </p:blipFill>
        <p:spPr>
          <a:xfrm>
            <a:off x="10855652" y="5499376"/>
            <a:ext cx="1026398" cy="11011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HLO white background">
  <p:cSld name="1_Title (no subtitle) _1">
    <p:spTree>
      <p:nvGrpSpPr>
        <p:cNvPr id="1" name="Shape 32"/>
        <p:cNvGrpSpPr/>
        <p:nvPr/>
      </p:nvGrpSpPr>
      <p:grpSpPr>
        <a:xfrm>
          <a:off x="0" y="0"/>
          <a:ext cx="0" cy="0"/>
          <a:chOff x="0" y="0"/>
          <a:chExt cx="0" cy="0"/>
        </a:xfrm>
      </p:grpSpPr>
      <p:sp>
        <p:nvSpPr>
          <p:cNvPr id="33" name="Google Shape;33;p18"/>
          <p:cNvSpPr/>
          <p:nvPr/>
        </p:nvSpPr>
        <p:spPr>
          <a:xfrm flipH="1">
            <a:off x="-897405" y="4"/>
            <a:ext cx="846600" cy="9906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4" name="Google Shape;34;p18"/>
          <p:cNvSpPr txBox="1">
            <a:spLocks noGrp="1"/>
          </p:cNvSpPr>
          <p:nvPr>
            <p:ph type="body" idx="1"/>
          </p:nvPr>
        </p:nvSpPr>
        <p:spPr>
          <a:xfrm>
            <a:off x="355657" y="1124738"/>
            <a:ext cx="10838100" cy="400200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009193"/>
              </a:buClr>
              <a:buSzPts val="2000"/>
              <a:buFont typeface="Lato"/>
              <a:buChar char="•"/>
              <a:defRPr sz="2000" b="1" i="0">
                <a:latin typeface="Lato"/>
                <a:ea typeface="Lato"/>
                <a:cs typeface="Lato"/>
                <a:sym typeface="Lato"/>
              </a:defRPr>
            </a:lvl1pPr>
            <a:lvl2pPr marL="914400" lvl="1" indent="-3556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marL="1371600" lvl="2" indent="-330200" algn="l">
              <a:lnSpc>
                <a:spcPct val="100000"/>
              </a:lnSpc>
              <a:spcBef>
                <a:spcPts val="320"/>
              </a:spcBef>
              <a:spcAft>
                <a:spcPts val="0"/>
              </a:spcAft>
              <a:buClr>
                <a:srgbClr val="009193"/>
              </a:buClr>
              <a:buSzPts val="1600"/>
              <a:buChar char="•"/>
              <a:defRPr sz="1600">
                <a:latin typeface="Lato"/>
                <a:ea typeface="Lato"/>
                <a:cs typeface="Lato"/>
                <a:sym typeface="Lato"/>
              </a:defRPr>
            </a:lvl3pPr>
            <a:lvl4pPr marL="1828800" lvl="3"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marL="2286000" lvl="4" indent="-3429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18"/>
          <p:cNvSpPr txBox="1"/>
          <p:nvPr/>
        </p:nvSpPr>
        <p:spPr>
          <a:xfrm>
            <a:off x="-939808" y="79525"/>
            <a:ext cx="965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Title and Subtitle</a:t>
            </a:r>
            <a:endParaRPr sz="900" b="0" i="0" u="none" strike="noStrike" cap="none">
              <a:solidFill>
                <a:schemeClr val="dk1"/>
              </a:solidFill>
              <a:latin typeface="Calibri"/>
              <a:ea typeface="Calibri"/>
              <a:cs typeface="Calibri"/>
              <a:sym typeface="Calibri"/>
            </a:endParaRPr>
          </a:p>
        </p:txBody>
      </p:sp>
      <p:cxnSp>
        <p:nvCxnSpPr>
          <p:cNvPr id="36" name="Google Shape;36;p18"/>
          <p:cNvCxnSpPr/>
          <p:nvPr/>
        </p:nvCxnSpPr>
        <p:spPr>
          <a:xfrm>
            <a:off x="643256" y="529781"/>
            <a:ext cx="0" cy="0"/>
          </a:xfrm>
          <a:prstGeom prst="straightConnector1">
            <a:avLst/>
          </a:prstGeom>
          <a:noFill/>
          <a:ln w="9525" cap="flat" cmpd="sng">
            <a:solidFill>
              <a:schemeClr val="dk2"/>
            </a:solidFill>
            <a:prstDash val="solid"/>
            <a:round/>
            <a:headEnd type="none" w="sm" len="sm"/>
            <a:tailEnd type="none" w="sm" len="sm"/>
          </a:ln>
        </p:spPr>
      </p:cxnSp>
      <p:sp>
        <p:nvSpPr>
          <p:cNvPr id="37" name="Google Shape;37;p18"/>
          <p:cNvSpPr txBox="1">
            <a:spLocks noGrp="1"/>
          </p:cNvSpPr>
          <p:nvPr>
            <p:ph type="title"/>
          </p:nvPr>
        </p:nvSpPr>
        <p:spPr>
          <a:xfrm>
            <a:off x="643256" y="324731"/>
            <a:ext cx="10515600" cy="410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212121"/>
              </a:buClr>
              <a:buSzPts val="1800"/>
              <a:buFont typeface="Lato"/>
              <a:buNone/>
              <a:defRPr sz="1800" b="0" i="0" u="none" strike="noStrike" cap="none">
                <a:solidFill>
                  <a:srgbClr val="21212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8" name="Google Shape;38;p18"/>
          <p:cNvPicPr preferRelativeResize="0"/>
          <p:nvPr/>
        </p:nvPicPr>
        <p:blipFill rotWithShape="1">
          <a:blip r:embed="rId2">
            <a:alphaModFix/>
          </a:blip>
          <a:srcRect/>
          <a:stretch/>
        </p:blipFill>
        <p:spPr>
          <a:xfrm>
            <a:off x="10855652" y="5499376"/>
            <a:ext cx="1026398" cy="110112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Title Slide 2">
  <p:cSld name="CUSTOM_7">
    <p:spTree>
      <p:nvGrpSpPr>
        <p:cNvPr id="1" name="Shape 39"/>
        <p:cNvGrpSpPr/>
        <p:nvPr/>
      </p:nvGrpSpPr>
      <p:grpSpPr>
        <a:xfrm>
          <a:off x="0" y="0"/>
          <a:ext cx="0" cy="0"/>
          <a:chOff x="0" y="0"/>
          <a:chExt cx="0" cy="0"/>
        </a:xfrm>
      </p:grpSpPr>
      <p:pic>
        <p:nvPicPr>
          <p:cNvPr id="40" name="Google Shape;40;p19"/>
          <p:cNvPicPr preferRelativeResize="0"/>
          <p:nvPr/>
        </p:nvPicPr>
        <p:blipFill rotWithShape="1">
          <a:blip r:embed="rId2">
            <a:alphaModFix/>
          </a:blip>
          <a:srcRect/>
          <a:stretch/>
        </p:blipFill>
        <p:spPr>
          <a:xfrm>
            <a:off x="4985687" y="2096250"/>
            <a:ext cx="3671025" cy="3231850"/>
          </a:xfrm>
          <a:prstGeom prst="rect">
            <a:avLst/>
          </a:prstGeom>
          <a:noFill/>
          <a:ln>
            <a:noFill/>
          </a:ln>
        </p:spPr>
      </p:pic>
      <p:pic>
        <p:nvPicPr>
          <p:cNvPr id="41" name="Google Shape;41;p19"/>
          <p:cNvPicPr preferRelativeResize="0"/>
          <p:nvPr/>
        </p:nvPicPr>
        <p:blipFill rotWithShape="1">
          <a:blip r:embed="rId3">
            <a:alphaModFix amt="13000"/>
          </a:blip>
          <a:srcRect/>
          <a:stretch/>
        </p:blipFill>
        <p:spPr>
          <a:xfrm>
            <a:off x="7410962" y="1038419"/>
            <a:ext cx="4816957" cy="4238358"/>
          </a:xfrm>
          <a:prstGeom prst="rect">
            <a:avLst/>
          </a:prstGeom>
          <a:noFill/>
          <a:ln>
            <a:noFill/>
          </a:ln>
        </p:spPr>
      </p:pic>
      <p:pic>
        <p:nvPicPr>
          <p:cNvPr id="42" name="Google Shape;42;p19"/>
          <p:cNvPicPr preferRelativeResize="0"/>
          <p:nvPr/>
        </p:nvPicPr>
        <p:blipFill rotWithShape="1">
          <a:blip r:embed="rId3">
            <a:alphaModFix/>
          </a:blip>
          <a:srcRect/>
          <a:stretch/>
        </p:blipFill>
        <p:spPr>
          <a:xfrm>
            <a:off x="6539214" y="1253914"/>
            <a:ext cx="6159493" cy="5419641"/>
          </a:xfrm>
          <a:prstGeom prst="rect">
            <a:avLst/>
          </a:prstGeom>
          <a:noFill/>
          <a:ln>
            <a:noFill/>
          </a:ln>
        </p:spPr>
      </p:pic>
      <p:pic>
        <p:nvPicPr>
          <p:cNvPr id="43" name="Google Shape;43;p19"/>
          <p:cNvPicPr preferRelativeResize="0"/>
          <p:nvPr/>
        </p:nvPicPr>
        <p:blipFill rotWithShape="1">
          <a:blip r:embed="rId4">
            <a:alphaModFix/>
          </a:blip>
          <a:srcRect b="12372"/>
          <a:stretch/>
        </p:blipFill>
        <p:spPr>
          <a:xfrm>
            <a:off x="5666375" y="373960"/>
            <a:ext cx="6753300" cy="6524474"/>
          </a:xfrm>
          <a:prstGeom prst="rect">
            <a:avLst/>
          </a:prstGeom>
          <a:noFill/>
          <a:ln>
            <a:noFill/>
          </a:ln>
        </p:spPr>
      </p:pic>
      <p:pic>
        <p:nvPicPr>
          <p:cNvPr id="44" name="Google Shape;44;p19"/>
          <p:cNvPicPr preferRelativeResize="0"/>
          <p:nvPr/>
        </p:nvPicPr>
        <p:blipFill rotWithShape="1">
          <a:blip r:embed="rId5">
            <a:alphaModFix amt="39000"/>
          </a:blip>
          <a:srcRect/>
          <a:stretch/>
        </p:blipFill>
        <p:spPr>
          <a:xfrm rot="5027782">
            <a:off x="4791598" y="4271742"/>
            <a:ext cx="3092732" cy="2722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Title slide 3">
  <p:cSld name="CUSTOM_13">
    <p:spTree>
      <p:nvGrpSpPr>
        <p:cNvPr id="1" name="Shape 45"/>
        <p:cNvGrpSpPr/>
        <p:nvPr/>
      </p:nvGrpSpPr>
      <p:grpSpPr>
        <a:xfrm>
          <a:off x="0" y="0"/>
          <a:ext cx="0" cy="0"/>
          <a:chOff x="0" y="0"/>
          <a:chExt cx="0" cy="0"/>
        </a:xfrm>
      </p:grpSpPr>
      <p:pic>
        <p:nvPicPr>
          <p:cNvPr id="46" name="Google Shape;46;p20"/>
          <p:cNvPicPr preferRelativeResize="0"/>
          <p:nvPr/>
        </p:nvPicPr>
        <p:blipFill rotWithShape="1">
          <a:blip r:embed="rId2">
            <a:alphaModFix/>
          </a:blip>
          <a:srcRect/>
          <a:stretch/>
        </p:blipFill>
        <p:spPr>
          <a:xfrm flipH="1">
            <a:off x="2759176" y="2569976"/>
            <a:ext cx="5006275" cy="4407848"/>
          </a:xfrm>
          <a:prstGeom prst="rect">
            <a:avLst/>
          </a:prstGeom>
          <a:noFill/>
          <a:ln>
            <a:noFill/>
          </a:ln>
        </p:spPr>
      </p:pic>
      <p:pic>
        <p:nvPicPr>
          <p:cNvPr id="47" name="Google Shape;47;p20"/>
          <p:cNvPicPr preferRelativeResize="0"/>
          <p:nvPr/>
        </p:nvPicPr>
        <p:blipFill rotWithShape="1">
          <a:blip r:embed="rId3">
            <a:alphaModFix/>
          </a:blip>
          <a:srcRect t="48904" b="16192"/>
          <a:stretch/>
        </p:blipFill>
        <p:spPr>
          <a:xfrm flipH="1">
            <a:off x="3388225" y="3498350"/>
            <a:ext cx="8783675" cy="3380426"/>
          </a:xfrm>
          <a:prstGeom prst="rect">
            <a:avLst/>
          </a:prstGeom>
          <a:noFill/>
          <a:ln>
            <a:noFill/>
          </a:ln>
        </p:spPr>
      </p:pic>
      <p:pic>
        <p:nvPicPr>
          <p:cNvPr id="48" name="Google Shape;48;p20"/>
          <p:cNvPicPr preferRelativeResize="0"/>
          <p:nvPr/>
        </p:nvPicPr>
        <p:blipFill rotWithShape="1">
          <a:blip r:embed="rId2">
            <a:alphaModFix amt="30000"/>
          </a:blip>
          <a:srcRect/>
          <a:stretch/>
        </p:blipFill>
        <p:spPr>
          <a:xfrm rot="8099825" flipH="1">
            <a:off x="2398654" y="4633086"/>
            <a:ext cx="2775385" cy="244336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 Quote Slide">
  <p:cSld name="Custom Layout">
    <p:bg>
      <p:bgPr>
        <a:solidFill>
          <a:srgbClr val="FFFFFF"/>
        </a:solidFill>
        <a:effectLst/>
      </p:bgPr>
    </p:bg>
    <p:spTree>
      <p:nvGrpSpPr>
        <p:cNvPr id="1" name="Shape 49"/>
        <p:cNvGrpSpPr/>
        <p:nvPr/>
      </p:nvGrpSpPr>
      <p:grpSpPr>
        <a:xfrm>
          <a:off x="0" y="0"/>
          <a:ext cx="0" cy="0"/>
          <a:chOff x="0" y="0"/>
          <a:chExt cx="0" cy="0"/>
        </a:xfrm>
      </p:grpSpPr>
      <p:pic>
        <p:nvPicPr>
          <p:cNvPr id="50" name="Google Shape;50;p21"/>
          <p:cNvPicPr preferRelativeResize="0"/>
          <p:nvPr/>
        </p:nvPicPr>
        <p:blipFill rotWithShape="1">
          <a:blip r:embed="rId2">
            <a:alphaModFix/>
          </a:blip>
          <a:srcRect/>
          <a:stretch/>
        </p:blipFill>
        <p:spPr>
          <a:xfrm>
            <a:off x="11267625" y="6263050"/>
            <a:ext cx="683374" cy="464626"/>
          </a:xfrm>
          <a:prstGeom prst="rect">
            <a:avLst/>
          </a:prstGeom>
          <a:noFill/>
          <a:ln>
            <a:noFill/>
          </a:ln>
        </p:spPr>
      </p:pic>
      <p:sp>
        <p:nvSpPr>
          <p:cNvPr id="51" name="Google Shape;51;p21"/>
          <p:cNvSpPr/>
          <p:nvPr/>
        </p:nvSpPr>
        <p:spPr>
          <a:xfrm>
            <a:off x="4755725" y="485200"/>
            <a:ext cx="2448300" cy="486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 name="Google Shape;52;p21"/>
          <p:cNvPicPr preferRelativeResize="0"/>
          <p:nvPr/>
        </p:nvPicPr>
        <p:blipFill rotWithShape="1">
          <a:blip r:embed="rId3">
            <a:alphaModFix/>
          </a:blip>
          <a:srcRect/>
          <a:stretch/>
        </p:blipFill>
        <p:spPr>
          <a:xfrm>
            <a:off x="476500" y="600375"/>
            <a:ext cx="1680123" cy="1478325"/>
          </a:xfrm>
          <a:prstGeom prst="rect">
            <a:avLst/>
          </a:prstGeom>
          <a:noFill/>
          <a:ln>
            <a:noFill/>
          </a:ln>
        </p:spPr>
      </p:pic>
      <p:cxnSp>
        <p:nvCxnSpPr>
          <p:cNvPr id="53" name="Google Shape;53;p21"/>
          <p:cNvCxnSpPr/>
          <p:nvPr/>
        </p:nvCxnSpPr>
        <p:spPr>
          <a:xfrm>
            <a:off x="571500" y="2274725"/>
            <a:ext cx="0" cy="4050900"/>
          </a:xfrm>
          <a:prstGeom prst="straightConnector1">
            <a:avLst/>
          </a:prstGeom>
          <a:noFill/>
          <a:ln w="9525" cap="flat" cmpd="sng">
            <a:solidFill>
              <a:schemeClr val="accent1"/>
            </a:solidFill>
            <a:prstDash val="solid"/>
            <a:round/>
            <a:headEnd type="none" w="sm" len="sm"/>
            <a:tailEnd type="none" w="sm" len="sm"/>
          </a:ln>
        </p:spPr>
      </p:cxnSp>
      <p:cxnSp>
        <p:nvCxnSpPr>
          <p:cNvPr id="54" name="Google Shape;54;p21"/>
          <p:cNvCxnSpPr/>
          <p:nvPr/>
        </p:nvCxnSpPr>
        <p:spPr>
          <a:xfrm>
            <a:off x="2417675" y="719675"/>
            <a:ext cx="88338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360">
          <p15:clr>
            <a:srgbClr val="FA7B17"/>
          </p15:clr>
        </p15:guide>
        <p15:guide id="2" orient="horz" pos="459">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body" idx="1"/>
          </p:nvPr>
        </p:nvSpPr>
        <p:spPr>
          <a:xfrm>
            <a:off x="609600" y="1600203"/>
            <a:ext cx="10972800" cy="45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2"/>
          <p:cNvSpPr txBox="1">
            <a:spLocks noGrp="1"/>
          </p:cNvSpPr>
          <p:nvPr>
            <p:ph type="body" idx="1"/>
          </p:nvPr>
        </p:nvSpPr>
        <p:spPr>
          <a:xfrm>
            <a:off x="609600" y="1600203"/>
            <a:ext cx="10972800" cy="45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upremecourt.gov/oral_arguments/live.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hyperlink" Target="https://www.shlb.org/webina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hyperlink" Target="http://www.shl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
          <p:cNvSpPr/>
          <p:nvPr/>
        </p:nvSpPr>
        <p:spPr>
          <a:xfrm>
            <a:off x="0" y="0"/>
            <a:ext cx="12192000" cy="1717890"/>
          </a:xfrm>
          <a:prstGeom prst="rect">
            <a:avLst/>
          </a:prstGeom>
          <a:solidFill>
            <a:srgbClr val="3F3F3F"/>
          </a:solidFill>
          <a:ln>
            <a:noFill/>
          </a:ln>
          <a:effectLst>
            <a:outerShdw blurRad="40000" dist="23000" dir="5400000" rotWithShape="0">
              <a:srgbClr val="000000">
                <a:alpha val="3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
          <p:cNvSpPr txBox="1"/>
          <p:nvPr/>
        </p:nvSpPr>
        <p:spPr>
          <a:xfrm>
            <a:off x="1379925" y="3143438"/>
            <a:ext cx="9072300" cy="1019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a:solidFill>
                  <a:srgbClr val="2B61AC"/>
                </a:solidFill>
                <a:latin typeface="Open Sans"/>
                <a:ea typeface="Open Sans"/>
                <a:cs typeface="Open Sans"/>
                <a:sym typeface="Open Sans"/>
              </a:rPr>
              <a:t>Supreme Court &amp; Universal Service: What’s at Stake?</a:t>
            </a:r>
            <a:endParaRPr sz="3600" b="0" i="0" u="none" strike="noStrike" cap="none">
              <a:solidFill>
                <a:srgbClr val="2B61AC"/>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3600"/>
              <a:buFont typeface="Arial"/>
              <a:buNone/>
            </a:pPr>
            <a:endParaRPr sz="2100">
              <a:solidFill>
                <a:srgbClr val="2B61AC"/>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3600"/>
              <a:buFont typeface="Arial"/>
              <a:buNone/>
            </a:pPr>
            <a:r>
              <a:rPr lang="en-US" sz="2100">
                <a:solidFill>
                  <a:srgbClr val="2B61AC"/>
                </a:solidFill>
                <a:latin typeface="Open Sans"/>
                <a:ea typeface="Open Sans"/>
                <a:cs typeface="Open Sans"/>
                <a:sym typeface="Open Sans"/>
              </a:rPr>
              <a:t>Listen to the oral arguments here: </a:t>
            </a:r>
            <a:r>
              <a:rPr lang="en-US" sz="2100" u="sng">
                <a:solidFill>
                  <a:schemeClr val="hlink"/>
                </a:solidFill>
                <a:latin typeface="Open Sans"/>
                <a:ea typeface="Open Sans"/>
                <a:cs typeface="Open Sans"/>
                <a:sym typeface="Open Sans"/>
                <a:hlinkClick r:id="rId3"/>
              </a:rPr>
              <a:t>https://www.supremecourt.gov/oral_arguments/live.aspx</a:t>
            </a:r>
            <a:r>
              <a:rPr lang="en-US" sz="2100">
                <a:solidFill>
                  <a:srgbClr val="2B61AC"/>
                </a:solidFill>
                <a:latin typeface="Open Sans"/>
                <a:ea typeface="Open Sans"/>
                <a:cs typeface="Open Sans"/>
                <a:sym typeface="Open Sans"/>
              </a:rPr>
              <a:t> </a:t>
            </a:r>
            <a:endParaRPr sz="2100">
              <a:solidFill>
                <a:srgbClr val="2B61AC"/>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2B61AC"/>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2B61AC"/>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2B61AC"/>
              </a:solidFill>
              <a:latin typeface="Open Sans"/>
              <a:ea typeface="Open Sans"/>
              <a:cs typeface="Open Sans"/>
              <a:sym typeface="Open Sans"/>
            </a:endParaRPr>
          </a:p>
        </p:txBody>
      </p:sp>
      <p:sp>
        <p:nvSpPr>
          <p:cNvPr id="251" name="Google Shape;251;p1"/>
          <p:cNvSpPr txBox="1"/>
          <p:nvPr/>
        </p:nvSpPr>
        <p:spPr>
          <a:xfrm>
            <a:off x="6712300" y="161900"/>
            <a:ext cx="3241500" cy="1220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4800"/>
              <a:buFont typeface="Arial"/>
              <a:buNone/>
            </a:pPr>
            <a:r>
              <a:rPr lang="en-US" sz="4800" b="0" i="0" u="none" strike="noStrike" cap="none">
                <a:solidFill>
                  <a:srgbClr val="D8D8D8"/>
                </a:solidFill>
                <a:latin typeface="Open Sans"/>
                <a:ea typeface="Open Sans"/>
                <a:cs typeface="Open Sans"/>
                <a:sym typeface="Open Sans"/>
              </a:rPr>
              <a:t>WEBINAR</a:t>
            </a:r>
            <a:endParaRPr sz="4800" b="0" i="0" u="none" strike="noStrike" cap="none">
              <a:solidFill>
                <a:srgbClr val="000000"/>
              </a:solidFill>
              <a:latin typeface="Open Sans"/>
              <a:ea typeface="Open Sans"/>
              <a:cs typeface="Open Sans"/>
              <a:sym typeface="Open Sans"/>
            </a:endParaRPr>
          </a:p>
          <a:p>
            <a:pPr marL="0" marR="0" lvl="0" indent="0" algn="l" rtl="0">
              <a:lnSpc>
                <a:spcPct val="80000"/>
              </a:lnSpc>
              <a:spcBef>
                <a:spcPts val="0"/>
              </a:spcBef>
              <a:spcAft>
                <a:spcPts val="0"/>
              </a:spcAft>
              <a:buClr>
                <a:srgbClr val="000000"/>
              </a:buClr>
              <a:buSzPts val="4800"/>
              <a:buFont typeface="Arial"/>
              <a:buNone/>
            </a:pPr>
            <a:r>
              <a:rPr lang="en-US" sz="4800" b="0" i="0" u="none" strike="noStrike" cap="none">
                <a:solidFill>
                  <a:srgbClr val="D8D8D8"/>
                </a:solidFill>
                <a:latin typeface="Open Sans"/>
                <a:ea typeface="Open Sans"/>
                <a:cs typeface="Open Sans"/>
                <a:sym typeface="Open Sans"/>
              </a:rPr>
              <a:t>SERIES</a:t>
            </a:r>
            <a:endParaRPr sz="4800" b="0" i="0" u="none" strike="noStrike" cap="none">
              <a:solidFill>
                <a:srgbClr val="000000"/>
              </a:solidFill>
              <a:latin typeface="Open Sans"/>
              <a:ea typeface="Open Sans"/>
              <a:cs typeface="Open Sans"/>
              <a:sym typeface="Open Sans"/>
            </a:endParaRPr>
          </a:p>
        </p:txBody>
      </p:sp>
      <p:sp>
        <p:nvSpPr>
          <p:cNvPr id="252" name="Google Shape;252;p1"/>
          <p:cNvSpPr/>
          <p:nvPr/>
        </p:nvSpPr>
        <p:spPr>
          <a:xfrm>
            <a:off x="0" y="1497569"/>
            <a:ext cx="12192000" cy="195255"/>
          </a:xfrm>
          <a:prstGeom prst="rect">
            <a:avLst/>
          </a:prstGeom>
          <a:solidFill>
            <a:srgbClr val="2B61AC"/>
          </a:solidFill>
          <a:ln>
            <a:noFill/>
          </a:ln>
          <a:effectLst>
            <a:outerShdw blurRad="40000" dist="23000" dir="5400000" rotWithShape="0">
              <a:srgbClr val="000000">
                <a:alpha val="3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
          <p:cNvSpPr/>
          <p:nvPr/>
        </p:nvSpPr>
        <p:spPr>
          <a:xfrm>
            <a:off x="1" y="6696099"/>
            <a:ext cx="12192000" cy="161902"/>
          </a:xfrm>
          <a:prstGeom prst="rect">
            <a:avLst/>
          </a:prstGeom>
          <a:solidFill>
            <a:srgbClr val="2B61AC"/>
          </a:solidFill>
          <a:ln>
            <a:noFill/>
          </a:ln>
          <a:effectLst>
            <a:outerShdw blurRad="40000" dist="23000" dir="5400000" rotWithShape="0">
              <a:srgbClr val="000000">
                <a:alpha val="3098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
          <p:cNvSpPr txBox="1"/>
          <p:nvPr/>
        </p:nvSpPr>
        <p:spPr>
          <a:xfrm>
            <a:off x="1379914" y="1799050"/>
            <a:ext cx="2592432" cy="8211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B61AC"/>
                </a:solidFill>
                <a:latin typeface="Open Sans"/>
                <a:ea typeface="Open Sans"/>
                <a:cs typeface="Open Sans"/>
                <a:sym typeface="Open Sans"/>
              </a:rPr>
              <a:t>www.shlb.org/webinars</a:t>
            </a:r>
            <a:endParaRPr sz="1400" b="0" i="0" u="none" strike="noStrike" cap="none">
              <a:solidFill>
                <a:srgbClr val="2B61AC"/>
              </a:solidFill>
              <a:latin typeface="Open Sans"/>
              <a:ea typeface="Open Sans"/>
              <a:cs typeface="Open Sans"/>
              <a:sym typeface="Open Sans"/>
            </a:endParaRPr>
          </a:p>
        </p:txBody>
      </p:sp>
      <p:sp>
        <p:nvSpPr>
          <p:cNvPr id="255" name="Google Shape;255;p1"/>
          <p:cNvSpPr txBox="1"/>
          <p:nvPr/>
        </p:nvSpPr>
        <p:spPr>
          <a:xfrm>
            <a:off x="4508693" y="1798589"/>
            <a:ext cx="3241500" cy="51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rgbClr val="2B61AC"/>
                </a:solidFill>
                <a:latin typeface="Open Sans"/>
                <a:ea typeface="Open Sans"/>
                <a:cs typeface="Open Sans"/>
                <a:sym typeface="Open Sans"/>
              </a:rPr>
              <a:t>March 19</a:t>
            </a:r>
            <a:r>
              <a:rPr lang="en-US" sz="2400" b="1" i="0" u="none" strike="noStrike" cap="none">
                <a:solidFill>
                  <a:srgbClr val="2B61AC"/>
                </a:solidFill>
                <a:latin typeface="Open Sans"/>
                <a:ea typeface="Open Sans"/>
                <a:cs typeface="Open Sans"/>
                <a:sym typeface="Open Sans"/>
              </a:rPr>
              <a:t>, 2025</a:t>
            </a:r>
            <a:endParaRPr sz="2400" b="1" i="0" u="none" strike="noStrike" cap="none">
              <a:solidFill>
                <a:srgbClr val="2B61AC"/>
              </a:solidFill>
              <a:latin typeface="Open Sans"/>
              <a:ea typeface="Open Sans"/>
              <a:cs typeface="Open Sans"/>
              <a:sym typeface="Open Sans"/>
            </a:endParaRPr>
          </a:p>
        </p:txBody>
      </p:sp>
      <p:pic>
        <p:nvPicPr>
          <p:cNvPr id="256" name="Google Shape;256;p1"/>
          <p:cNvPicPr preferRelativeResize="0"/>
          <p:nvPr/>
        </p:nvPicPr>
        <p:blipFill rotWithShape="1">
          <a:blip r:embed="rId4">
            <a:alphaModFix/>
          </a:blip>
          <a:srcRect/>
          <a:stretch/>
        </p:blipFill>
        <p:spPr>
          <a:xfrm>
            <a:off x="1843597" y="161901"/>
            <a:ext cx="3497802" cy="11138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359B05-8622-7FE6-A29C-5F54EA1C2758}"/>
              </a:ext>
            </a:extLst>
          </p:cNvPr>
          <p:cNvSpPr>
            <a:spLocks noGrp="1"/>
          </p:cNvSpPr>
          <p:nvPr>
            <p:ph type="body" idx="1"/>
          </p:nvPr>
        </p:nvSpPr>
        <p:spPr/>
        <p:txBody>
          <a:bodyPr>
            <a:normAutofit lnSpcReduction="10000"/>
          </a:bodyPr>
          <a:lstStyle/>
          <a:p>
            <a:pPr marL="25400" indent="0">
              <a:buNone/>
            </a:pPr>
            <a:r>
              <a:rPr lang="en-US" b="1" dirty="0"/>
              <a:t>Debriefing the SCOTUS USF Oral Arguments</a:t>
            </a:r>
          </a:p>
          <a:p>
            <a:r>
              <a:rPr lang="en-US" dirty="0"/>
              <a:t>On March 26, the U.S. Supreme Court heard oral arguments in </a:t>
            </a:r>
            <a:r>
              <a:rPr lang="en-US" i="1" dirty="0"/>
              <a:t>FCC v. Consumers' Research</a:t>
            </a:r>
            <a:r>
              <a:rPr lang="en-US" dirty="0"/>
              <a:t>, a landmark case that could shape the future of the Universal Service Fund (USF). The outcome of this case has the potential to impact telecommunications policy and funding for broadband initiatives across the nation.</a:t>
            </a:r>
          </a:p>
          <a:p>
            <a:r>
              <a:rPr lang="en-US" dirty="0"/>
              <a:t>Join us for a comprehensive debrief from those who were present in the courtroom as we break down key moments and insights from the oral arguments. We’ll explore the case’s potential implications for the USF, the broader telecommunications landscape, and what this could mean for stakeholders across the industry.</a:t>
            </a:r>
          </a:p>
          <a:p>
            <a:r>
              <a:rPr lang="en-US" dirty="0"/>
              <a:t>Register here: </a:t>
            </a:r>
            <a:r>
              <a:rPr lang="en-US" dirty="0">
                <a:hlinkClick r:id="rId2"/>
              </a:rPr>
              <a:t>https://www.shlb.org</a:t>
            </a:r>
            <a:r>
              <a:rPr lang="en-US">
                <a:hlinkClick r:id="rId2"/>
              </a:rPr>
              <a:t>/webinars</a:t>
            </a:r>
            <a:r>
              <a:rPr lang="en-US"/>
              <a:t> </a:t>
            </a:r>
          </a:p>
          <a:p>
            <a:endParaRPr lang="en-US" dirty="0"/>
          </a:p>
          <a:p>
            <a:pPr lvl="1"/>
            <a:endParaRPr lang="en-US" dirty="0"/>
          </a:p>
        </p:txBody>
      </p:sp>
      <p:sp>
        <p:nvSpPr>
          <p:cNvPr id="3" name="Text Placeholder 2">
            <a:extLst>
              <a:ext uri="{FF2B5EF4-FFF2-40B4-BE49-F238E27FC236}">
                <a16:creationId xmlns:a16="http://schemas.microsoft.com/office/drawing/2014/main" id="{35FC53BC-55C1-AEBA-6BF3-A18398BE7C12}"/>
              </a:ext>
            </a:extLst>
          </p:cNvPr>
          <p:cNvSpPr>
            <a:spLocks noGrp="1"/>
          </p:cNvSpPr>
          <p:nvPr>
            <p:ph type="body" idx="2"/>
          </p:nvPr>
        </p:nvSpPr>
        <p:spPr/>
        <p:txBody>
          <a:bodyPr/>
          <a:lstStyle/>
          <a:p>
            <a:r>
              <a:rPr lang="en-US" dirty="0"/>
              <a:t>SHLB Webinar April 2 @2pm</a:t>
            </a:r>
          </a:p>
        </p:txBody>
      </p:sp>
    </p:spTree>
    <p:extLst>
      <p:ext uri="{BB962C8B-B14F-4D97-AF65-F5344CB8AC3E}">
        <p14:creationId xmlns:p14="http://schemas.microsoft.com/office/powerpoint/2010/main" val="322213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67bcba31d2_0_3"/>
          <p:cNvSpPr txBox="1">
            <a:spLocks noGrp="1"/>
          </p:cNvSpPr>
          <p:nvPr>
            <p:ph type="body" idx="1"/>
          </p:nvPr>
        </p:nvSpPr>
        <p:spPr>
          <a:xfrm>
            <a:off x="666751" y="1557338"/>
            <a:ext cx="10934700" cy="41466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sz="3600" i="1"/>
              <a:t>Moderator: </a:t>
            </a:r>
            <a:r>
              <a:rPr lang="en-US" sz="3600" b="1">
                <a:solidFill>
                  <a:srgbClr val="2B61AC"/>
                </a:solidFill>
              </a:rPr>
              <a:t>Joey Wender</a:t>
            </a:r>
            <a:r>
              <a:rPr lang="en-US" sz="3600"/>
              <a:t>, Executive Director, SHLB Coalition</a:t>
            </a:r>
            <a:endParaRPr sz="3600"/>
          </a:p>
          <a:p>
            <a:pPr marL="457200" lvl="0" indent="-457200" algn="l" rtl="0">
              <a:lnSpc>
                <a:spcPct val="100000"/>
              </a:lnSpc>
              <a:spcBef>
                <a:spcPts val="0"/>
              </a:spcBef>
              <a:spcAft>
                <a:spcPts val="0"/>
              </a:spcAft>
              <a:buSzPts val="3600"/>
              <a:buChar char="•"/>
            </a:pPr>
            <a:r>
              <a:rPr lang="en-US" sz="3600" i="1"/>
              <a:t>Moderator: </a:t>
            </a:r>
            <a:r>
              <a:rPr lang="en-US" sz="3600" b="1">
                <a:solidFill>
                  <a:srgbClr val="2B61AC"/>
                </a:solidFill>
              </a:rPr>
              <a:t>Kristen Corra</a:t>
            </a:r>
            <a:r>
              <a:rPr lang="en-US" sz="3600"/>
              <a:t>, Policy Counsel, SHLB Coalition</a:t>
            </a:r>
            <a:endParaRPr sz="3600"/>
          </a:p>
          <a:p>
            <a:pPr marL="457200" lvl="0" indent="-457200" algn="l" rtl="0">
              <a:lnSpc>
                <a:spcPct val="100000"/>
              </a:lnSpc>
              <a:spcBef>
                <a:spcPts val="0"/>
              </a:spcBef>
              <a:spcAft>
                <a:spcPts val="0"/>
              </a:spcAft>
              <a:buClr>
                <a:srgbClr val="2B61AC"/>
              </a:buClr>
              <a:buSzPts val="3600"/>
              <a:buChar char="•"/>
            </a:pPr>
            <a:r>
              <a:rPr lang="en-US" sz="3600" b="1">
                <a:solidFill>
                  <a:srgbClr val="2B61AC"/>
                </a:solidFill>
              </a:rPr>
              <a:t>Jason E. Neal</a:t>
            </a:r>
            <a:r>
              <a:rPr lang="en-US" sz="3600"/>
              <a:t>, Partner, HWG Law</a:t>
            </a:r>
            <a:endParaRPr sz="3600"/>
          </a:p>
          <a:p>
            <a:pPr marL="457200" lvl="0" indent="-457200" algn="l" rtl="0">
              <a:lnSpc>
                <a:spcPct val="100000"/>
              </a:lnSpc>
              <a:spcBef>
                <a:spcPts val="0"/>
              </a:spcBef>
              <a:spcAft>
                <a:spcPts val="0"/>
              </a:spcAft>
              <a:buClr>
                <a:srgbClr val="2B61AC"/>
              </a:buClr>
              <a:buSzPts val="3600"/>
              <a:buChar char="•"/>
            </a:pPr>
            <a:r>
              <a:rPr lang="en-US" sz="3600" b="1">
                <a:solidFill>
                  <a:srgbClr val="2B61AC"/>
                </a:solidFill>
              </a:rPr>
              <a:t>Andrew Jay Schwartzman</a:t>
            </a:r>
            <a:r>
              <a:rPr lang="en-US" sz="3600"/>
              <a:t>, Senior Counselor, Benton Institute for Broadband &amp; Society </a:t>
            </a:r>
            <a:endParaRPr sz="3600"/>
          </a:p>
        </p:txBody>
      </p:sp>
      <p:sp>
        <p:nvSpPr>
          <p:cNvPr id="285" name="Google Shape;285;g267bcba31d2_0_3"/>
          <p:cNvSpPr txBox="1">
            <a:spLocks noGrp="1"/>
          </p:cNvSpPr>
          <p:nvPr>
            <p:ph type="body" idx="2"/>
          </p:nvPr>
        </p:nvSpPr>
        <p:spPr>
          <a:xfrm>
            <a:off x="666751" y="31750"/>
            <a:ext cx="10934700" cy="92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a:t>SPEAKERS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f2cf29c345_0_0"/>
          <p:cNvSpPr txBox="1"/>
          <p:nvPr/>
        </p:nvSpPr>
        <p:spPr>
          <a:xfrm>
            <a:off x="2254250" y="1"/>
            <a:ext cx="76836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FFFFFF"/>
                </a:solidFill>
                <a:latin typeface="Calibri"/>
                <a:ea typeface="Calibri"/>
                <a:cs typeface="Calibri"/>
                <a:sym typeface="Calibri"/>
              </a:rPr>
              <a:t>SHLB Sponsors</a:t>
            </a:r>
            <a:endParaRPr sz="1400" b="0" i="0" u="none" strike="noStrike" cap="none">
              <a:solidFill>
                <a:srgbClr val="000000"/>
              </a:solidFill>
              <a:latin typeface="Arial"/>
              <a:ea typeface="Arial"/>
              <a:cs typeface="Arial"/>
              <a:sym typeface="Arial"/>
            </a:endParaRPr>
          </a:p>
        </p:txBody>
      </p:sp>
      <p:pic>
        <p:nvPicPr>
          <p:cNvPr id="262" name="Google Shape;262;g2f2cf29c345_0_0"/>
          <p:cNvPicPr preferRelativeResize="0"/>
          <p:nvPr/>
        </p:nvPicPr>
        <p:blipFill rotWithShape="1">
          <a:blip r:embed="rId3">
            <a:alphaModFix/>
          </a:blip>
          <a:srcRect/>
          <a:stretch/>
        </p:blipFill>
        <p:spPr>
          <a:xfrm>
            <a:off x="6390675" y="1718750"/>
            <a:ext cx="3651200" cy="1599200"/>
          </a:xfrm>
          <a:prstGeom prst="rect">
            <a:avLst/>
          </a:prstGeom>
          <a:noFill/>
          <a:ln>
            <a:noFill/>
          </a:ln>
        </p:spPr>
      </p:pic>
      <p:pic>
        <p:nvPicPr>
          <p:cNvPr id="263" name="Google Shape;263;g2f2cf29c345_0_0"/>
          <p:cNvPicPr preferRelativeResize="0"/>
          <p:nvPr/>
        </p:nvPicPr>
        <p:blipFill rotWithShape="1">
          <a:blip r:embed="rId4">
            <a:alphaModFix/>
          </a:blip>
          <a:srcRect/>
          <a:stretch/>
        </p:blipFill>
        <p:spPr>
          <a:xfrm>
            <a:off x="6570213" y="3936825"/>
            <a:ext cx="3292125" cy="1546860"/>
          </a:xfrm>
          <a:prstGeom prst="rect">
            <a:avLst/>
          </a:prstGeom>
          <a:noFill/>
          <a:ln>
            <a:noFill/>
          </a:ln>
        </p:spPr>
      </p:pic>
      <p:pic>
        <p:nvPicPr>
          <p:cNvPr id="264" name="Google Shape;264;g2f2cf29c345_0_0"/>
          <p:cNvPicPr preferRelativeResize="0"/>
          <p:nvPr/>
        </p:nvPicPr>
        <p:blipFill rotWithShape="1">
          <a:blip r:embed="rId5">
            <a:alphaModFix/>
          </a:blip>
          <a:srcRect/>
          <a:stretch/>
        </p:blipFill>
        <p:spPr>
          <a:xfrm>
            <a:off x="1281500" y="1579300"/>
            <a:ext cx="3292125" cy="1738650"/>
          </a:xfrm>
          <a:prstGeom prst="rect">
            <a:avLst/>
          </a:prstGeom>
          <a:noFill/>
          <a:ln>
            <a:noFill/>
          </a:ln>
        </p:spPr>
      </p:pic>
      <p:pic>
        <p:nvPicPr>
          <p:cNvPr id="265" name="Google Shape;265;g2f2cf29c345_0_0"/>
          <p:cNvPicPr preferRelativeResize="0"/>
          <p:nvPr/>
        </p:nvPicPr>
        <p:blipFill rotWithShape="1">
          <a:blip r:embed="rId6">
            <a:alphaModFix/>
          </a:blip>
          <a:srcRect/>
          <a:stretch/>
        </p:blipFill>
        <p:spPr>
          <a:xfrm>
            <a:off x="525075" y="3936825"/>
            <a:ext cx="4804976" cy="117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
          <p:cNvSpPr txBox="1"/>
          <p:nvPr/>
        </p:nvSpPr>
        <p:spPr>
          <a:xfrm>
            <a:off x="2254250" y="1"/>
            <a:ext cx="76835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FFFFFF"/>
                </a:solidFill>
                <a:latin typeface="Calibri"/>
                <a:ea typeface="Calibri"/>
                <a:cs typeface="Calibri"/>
                <a:sym typeface="Calibri"/>
              </a:rPr>
              <a:t>SOCIAL MEDIA</a:t>
            </a:r>
            <a:endParaRPr sz="1400" b="0" i="0" u="none" strike="noStrike" cap="none">
              <a:solidFill>
                <a:srgbClr val="000000"/>
              </a:solidFill>
              <a:latin typeface="Arial"/>
              <a:ea typeface="Arial"/>
              <a:cs typeface="Arial"/>
              <a:sym typeface="Arial"/>
            </a:endParaRPr>
          </a:p>
        </p:txBody>
      </p:sp>
      <p:sp>
        <p:nvSpPr>
          <p:cNvPr id="271" name="Google Shape;271;p2"/>
          <p:cNvSpPr txBox="1"/>
          <p:nvPr/>
        </p:nvSpPr>
        <p:spPr>
          <a:xfrm>
            <a:off x="2032001" y="2618330"/>
            <a:ext cx="8360833" cy="17141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Open Sans"/>
                <a:ea typeface="Open Sans"/>
                <a:cs typeface="Open Sans"/>
                <a:sym typeface="Open Sans"/>
              </a:rPr>
              <a:t>Follow us</a:t>
            </a:r>
            <a:r>
              <a:rPr lang="en-US" sz="3600" b="0" i="0" u="none" strike="noStrike" cap="none">
                <a:solidFill>
                  <a:srgbClr val="589DEE"/>
                </a:solidFill>
                <a:latin typeface="Open Sans"/>
                <a:ea typeface="Open Sans"/>
                <a:cs typeface="Open Sans"/>
                <a:sym typeface="Open Sans"/>
              </a:rPr>
              <a:t> </a:t>
            </a:r>
            <a:r>
              <a:rPr lang="en-US" sz="3600" b="0" i="0" u="none" strike="noStrike" cap="none">
                <a:solidFill>
                  <a:srgbClr val="2B61AC"/>
                </a:solidFill>
                <a:latin typeface="Calibri"/>
                <a:ea typeface="Calibri"/>
                <a:cs typeface="Calibri"/>
                <a:sym typeface="Calibri"/>
              </a:rPr>
              <a:t>@</a:t>
            </a:r>
            <a:r>
              <a:rPr lang="en-US" sz="3600" b="0" i="0" u="none" strike="noStrike" cap="none">
                <a:solidFill>
                  <a:srgbClr val="2B61AC"/>
                </a:solidFill>
                <a:latin typeface="Open Sans"/>
                <a:ea typeface="Open Sans"/>
                <a:cs typeface="Open Sans"/>
                <a:sym typeface="Open Sans"/>
              </a:rPr>
              <a:t>SHLBCoalition</a:t>
            </a:r>
            <a:endParaRPr sz="3600" b="0" i="0" u="none" strike="noStrike" cap="none">
              <a:solidFill>
                <a:srgbClr val="2B61AC"/>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200"/>
              <a:buFont typeface="Arial"/>
              <a:buNone/>
            </a:pPr>
            <a:endParaRPr sz="3200" b="0" i="1" u="none" strike="noStrike" cap="none">
              <a:solidFill>
                <a:srgbClr val="589DEE"/>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200"/>
              <a:buFont typeface="Arial"/>
              <a:buNone/>
            </a:pPr>
            <a:r>
              <a:rPr lang="en-US" sz="3200" b="0" i="1" u="none" strike="noStrike" cap="none">
                <a:solidFill>
                  <a:schemeClr val="dk1"/>
                </a:solidFill>
                <a:latin typeface="Open Sans"/>
                <a:ea typeface="Open Sans"/>
                <a:cs typeface="Open Sans"/>
                <a:sym typeface="Open Sans"/>
              </a:rPr>
              <a:t>Join the conversation with </a:t>
            </a:r>
            <a:r>
              <a:rPr lang="en-US" sz="2800" b="0" i="1" u="none" strike="noStrike" cap="none">
                <a:solidFill>
                  <a:srgbClr val="2B61AC"/>
                </a:solidFill>
                <a:latin typeface="Open Sans"/>
                <a:ea typeface="Open Sans"/>
                <a:cs typeface="Open Sans"/>
                <a:sym typeface="Open Sans"/>
              </a:rPr>
              <a:t>#SHLBWebinars</a:t>
            </a:r>
            <a:endParaRPr sz="2800" b="0" i="1" u="none" strike="noStrike" cap="none">
              <a:solidFill>
                <a:srgbClr val="2B61AC"/>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67bcba31d2_0_15"/>
          <p:cNvSpPr txBox="1">
            <a:spLocks noGrp="1"/>
          </p:cNvSpPr>
          <p:nvPr>
            <p:ph type="body" idx="1"/>
          </p:nvPr>
        </p:nvSpPr>
        <p:spPr>
          <a:xfrm>
            <a:off x="666751" y="1557338"/>
            <a:ext cx="10934700" cy="41466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600"/>
              <a:buAutoNum type="arabicPeriod"/>
            </a:pPr>
            <a:r>
              <a:rPr lang="en-US" sz="3600"/>
              <a:t>Shape Broadband Policy and Funding Outcomes</a:t>
            </a:r>
            <a:endParaRPr sz="3600"/>
          </a:p>
          <a:p>
            <a:pPr marL="457200" lvl="0" indent="0" algn="l" rtl="0">
              <a:lnSpc>
                <a:spcPct val="100000"/>
              </a:lnSpc>
              <a:spcBef>
                <a:spcPts val="0"/>
              </a:spcBef>
              <a:spcAft>
                <a:spcPts val="0"/>
              </a:spcAft>
              <a:buSzPts val="3200"/>
              <a:buNone/>
            </a:pPr>
            <a:endParaRPr sz="3600"/>
          </a:p>
          <a:p>
            <a:pPr marL="457200" lvl="0" indent="-457200" algn="l" rtl="0">
              <a:lnSpc>
                <a:spcPct val="100000"/>
              </a:lnSpc>
              <a:spcBef>
                <a:spcPts val="0"/>
              </a:spcBef>
              <a:spcAft>
                <a:spcPts val="0"/>
              </a:spcAft>
              <a:buSzPts val="3600"/>
              <a:buAutoNum type="arabicPeriod"/>
            </a:pPr>
            <a:r>
              <a:rPr lang="en-US" sz="3600"/>
              <a:t>Connect and Collaborate for Success</a:t>
            </a:r>
            <a:endParaRPr sz="3600"/>
          </a:p>
          <a:p>
            <a:pPr marL="457200" lvl="0" indent="0" algn="l" rtl="0">
              <a:lnSpc>
                <a:spcPct val="100000"/>
              </a:lnSpc>
              <a:spcBef>
                <a:spcPts val="0"/>
              </a:spcBef>
              <a:spcAft>
                <a:spcPts val="0"/>
              </a:spcAft>
              <a:buSzPts val="3200"/>
              <a:buNone/>
            </a:pPr>
            <a:endParaRPr sz="3600"/>
          </a:p>
          <a:p>
            <a:pPr marL="457200" lvl="0" indent="-457200" algn="l" rtl="0">
              <a:lnSpc>
                <a:spcPct val="100000"/>
              </a:lnSpc>
              <a:spcBef>
                <a:spcPts val="0"/>
              </a:spcBef>
              <a:spcAft>
                <a:spcPts val="0"/>
              </a:spcAft>
              <a:buSzPts val="3600"/>
              <a:buAutoNum type="arabicPeriod"/>
            </a:pPr>
            <a:r>
              <a:rPr lang="en-US" sz="3600"/>
              <a:t>Stay Ahead of the Curve</a:t>
            </a:r>
            <a:endParaRPr sz="3600"/>
          </a:p>
          <a:p>
            <a:pPr marL="457200" lvl="0" indent="0" algn="l" rtl="0">
              <a:lnSpc>
                <a:spcPct val="100000"/>
              </a:lnSpc>
              <a:spcBef>
                <a:spcPts val="0"/>
              </a:spcBef>
              <a:spcAft>
                <a:spcPts val="0"/>
              </a:spcAft>
              <a:buSzPts val="3200"/>
              <a:buNone/>
            </a:pPr>
            <a:endParaRPr sz="3600"/>
          </a:p>
          <a:p>
            <a:pPr marL="457200" lvl="0" indent="0" algn="l" rtl="0">
              <a:lnSpc>
                <a:spcPct val="100000"/>
              </a:lnSpc>
              <a:spcBef>
                <a:spcPts val="0"/>
              </a:spcBef>
              <a:spcAft>
                <a:spcPts val="0"/>
              </a:spcAft>
              <a:buSzPts val="3200"/>
              <a:buNone/>
            </a:pPr>
            <a:r>
              <a:rPr lang="en-US" sz="3600"/>
              <a:t>Learn more at www.shlb.org/membership</a:t>
            </a:r>
            <a:endParaRPr sz="3600"/>
          </a:p>
        </p:txBody>
      </p:sp>
      <p:sp>
        <p:nvSpPr>
          <p:cNvPr id="278" name="Google Shape;278;g267bcba31d2_0_15"/>
          <p:cNvSpPr txBox="1">
            <a:spLocks noGrp="1"/>
          </p:cNvSpPr>
          <p:nvPr>
            <p:ph type="body" idx="2"/>
          </p:nvPr>
        </p:nvSpPr>
        <p:spPr>
          <a:xfrm>
            <a:off x="666751" y="31750"/>
            <a:ext cx="10934700" cy="92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6000"/>
              <a:buFont typeface="Arial"/>
              <a:buNone/>
            </a:pPr>
            <a:r>
              <a:rPr lang="en-US">
                <a:latin typeface="Calibri"/>
                <a:ea typeface="Calibri"/>
                <a:cs typeface="Calibri"/>
                <a:sym typeface="Calibri"/>
              </a:rPr>
              <a:t>Why Join SHLB</a:t>
            </a:r>
            <a:endParaRPr sz="140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6000"/>
              <a:buFont typeface="Arial"/>
              <a:buNone/>
            </a:pPr>
            <a:endParaRPr>
              <a:latin typeface="Calibri"/>
              <a:ea typeface="Calibri"/>
              <a:cs typeface="Calibri"/>
              <a:sym typeface="Calibri"/>
            </a:endParaRPr>
          </a:p>
          <a:p>
            <a:pPr marL="0" lvl="0" indent="0" algn="ctr" rtl="0">
              <a:lnSpc>
                <a:spcPct val="100000"/>
              </a:lnSpc>
              <a:spcBef>
                <a:spcPts val="640"/>
              </a:spcBef>
              <a:spcAft>
                <a:spcPts val="0"/>
              </a:spcAft>
              <a:buSzPts val="32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8"/>
          <p:cNvPicPr preferRelativeResize="0"/>
          <p:nvPr/>
        </p:nvPicPr>
        <p:blipFill rotWithShape="1">
          <a:blip r:embed="rId3">
            <a:alphaModFix/>
          </a:blip>
          <a:srcRect/>
          <a:stretch/>
        </p:blipFill>
        <p:spPr>
          <a:xfrm>
            <a:off x="4200906" y="1903423"/>
            <a:ext cx="3790188" cy="1207008"/>
          </a:xfrm>
          <a:prstGeom prst="rect">
            <a:avLst/>
          </a:prstGeom>
          <a:noFill/>
          <a:ln>
            <a:noFill/>
          </a:ln>
        </p:spPr>
      </p:pic>
      <p:sp>
        <p:nvSpPr>
          <p:cNvPr id="291" name="Google Shape;291;p8"/>
          <p:cNvSpPr txBox="1"/>
          <p:nvPr/>
        </p:nvSpPr>
        <p:spPr>
          <a:xfrm>
            <a:off x="3202576" y="887632"/>
            <a:ext cx="57867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rgbClr val="2B61AC"/>
                </a:solidFill>
                <a:latin typeface="Calibri"/>
                <a:ea typeface="Calibri"/>
                <a:cs typeface="Calibri"/>
                <a:sym typeface="Calibri"/>
              </a:rPr>
              <a:t>Thank You!</a:t>
            </a:r>
            <a:endParaRPr sz="1400" b="0" i="0" u="none" strike="noStrike" cap="none">
              <a:solidFill>
                <a:srgbClr val="2B61AC"/>
              </a:solidFill>
              <a:latin typeface="Arial"/>
              <a:ea typeface="Arial"/>
              <a:cs typeface="Arial"/>
              <a:sym typeface="Arial"/>
            </a:endParaRPr>
          </a:p>
        </p:txBody>
      </p:sp>
      <p:sp>
        <p:nvSpPr>
          <p:cNvPr id="292" name="Google Shape;292;p8"/>
          <p:cNvSpPr txBox="1"/>
          <p:nvPr/>
        </p:nvSpPr>
        <p:spPr>
          <a:xfrm>
            <a:off x="2122950" y="4476386"/>
            <a:ext cx="7946100" cy="770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The SHLB Coalition is proudly supported by over 32</a:t>
            </a:r>
            <a:r>
              <a:rPr lang="en-US" sz="1800">
                <a:latin typeface="Calibri"/>
                <a:ea typeface="Calibri"/>
                <a:cs typeface="Calibri"/>
                <a:sym typeface="Calibri"/>
              </a:rPr>
              <a:t>3</a:t>
            </a:r>
            <a:r>
              <a:rPr lang="en-US" sz="1800" b="0" i="0" u="none" strike="noStrike" cap="none">
                <a:solidFill>
                  <a:srgbClr val="000000"/>
                </a:solidFill>
                <a:latin typeface="Calibri"/>
                <a:ea typeface="Calibri"/>
                <a:cs typeface="Calibri"/>
                <a:sym typeface="Calibri"/>
              </a:rPr>
              <a:t> member organizations, and our generous corporate sponsors: </a:t>
            </a:r>
            <a:endParaRPr sz="1800" b="0" i="0" u="none" strike="noStrike" cap="none">
              <a:solidFill>
                <a:srgbClr val="000000"/>
              </a:solidFill>
              <a:latin typeface="Calibri"/>
              <a:ea typeface="Calibri"/>
              <a:cs typeface="Calibri"/>
              <a:sym typeface="Calibri"/>
            </a:endParaRPr>
          </a:p>
        </p:txBody>
      </p:sp>
      <p:sp>
        <p:nvSpPr>
          <p:cNvPr id="293" name="Google Shape;293;p8"/>
          <p:cNvSpPr txBox="1"/>
          <p:nvPr/>
        </p:nvSpPr>
        <p:spPr>
          <a:xfrm>
            <a:off x="3927750" y="3279425"/>
            <a:ext cx="4336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sng" strike="noStrike" cap="none">
                <a:solidFill>
                  <a:srgbClr val="2B61A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www.shlb.org</a:t>
            </a:r>
            <a:r>
              <a:rPr lang="en-US" sz="2200" b="0" i="0" u="none" strike="noStrike" cap="none">
                <a:solidFill>
                  <a:srgbClr val="2B61AC"/>
                </a:solidFill>
                <a:latin typeface="Calibri"/>
                <a:ea typeface="Calibri"/>
                <a:cs typeface="Calibri"/>
                <a:sym typeface="Calibri"/>
              </a:rPr>
              <a:t> | @SHLBCoalition</a:t>
            </a:r>
            <a:endParaRPr sz="2200" b="0" i="0" u="none" strike="noStrike" cap="none">
              <a:solidFill>
                <a:srgbClr val="2B61AC"/>
              </a:solidFill>
              <a:latin typeface="Arial"/>
              <a:ea typeface="Arial"/>
              <a:cs typeface="Arial"/>
              <a:sym typeface="Arial"/>
            </a:endParaRPr>
          </a:p>
        </p:txBody>
      </p:sp>
      <p:pic>
        <p:nvPicPr>
          <p:cNvPr id="294" name="Google Shape;294;p8"/>
          <p:cNvPicPr preferRelativeResize="0"/>
          <p:nvPr/>
        </p:nvPicPr>
        <p:blipFill rotWithShape="1">
          <a:blip r:embed="rId5">
            <a:alphaModFix/>
          </a:blip>
          <a:srcRect/>
          <a:stretch/>
        </p:blipFill>
        <p:spPr>
          <a:xfrm>
            <a:off x="3277838" y="5414803"/>
            <a:ext cx="2592425" cy="959189"/>
          </a:xfrm>
          <a:prstGeom prst="rect">
            <a:avLst/>
          </a:prstGeom>
          <a:noFill/>
          <a:ln>
            <a:noFill/>
          </a:ln>
        </p:spPr>
      </p:pic>
      <p:pic>
        <p:nvPicPr>
          <p:cNvPr id="295" name="Google Shape;295;p8"/>
          <p:cNvPicPr preferRelativeResize="0"/>
          <p:nvPr/>
        </p:nvPicPr>
        <p:blipFill rotWithShape="1">
          <a:blip r:embed="rId6">
            <a:alphaModFix/>
          </a:blip>
          <a:srcRect/>
          <a:stretch/>
        </p:blipFill>
        <p:spPr>
          <a:xfrm>
            <a:off x="6321736" y="5152135"/>
            <a:ext cx="2226789" cy="1484526"/>
          </a:xfrm>
          <a:prstGeom prst="rect">
            <a:avLst/>
          </a:prstGeom>
          <a:noFill/>
          <a:ln>
            <a:noFill/>
          </a:ln>
        </p:spPr>
      </p:pic>
      <p:pic>
        <p:nvPicPr>
          <p:cNvPr id="296" name="Google Shape;296;p8"/>
          <p:cNvPicPr preferRelativeResize="0"/>
          <p:nvPr/>
        </p:nvPicPr>
        <p:blipFill rotWithShape="1">
          <a:blip r:embed="rId7">
            <a:alphaModFix/>
          </a:blip>
          <a:srcRect/>
          <a:stretch/>
        </p:blipFill>
        <p:spPr>
          <a:xfrm>
            <a:off x="8999988" y="5456936"/>
            <a:ext cx="2592426" cy="874938"/>
          </a:xfrm>
          <a:prstGeom prst="rect">
            <a:avLst/>
          </a:prstGeom>
          <a:noFill/>
          <a:ln>
            <a:noFill/>
          </a:ln>
        </p:spPr>
      </p:pic>
      <p:pic>
        <p:nvPicPr>
          <p:cNvPr id="297" name="Google Shape;297;p8"/>
          <p:cNvPicPr preferRelativeResize="0"/>
          <p:nvPr/>
        </p:nvPicPr>
        <p:blipFill rotWithShape="1">
          <a:blip r:embed="rId8">
            <a:alphaModFix/>
          </a:blip>
          <a:srcRect/>
          <a:stretch/>
        </p:blipFill>
        <p:spPr>
          <a:xfrm>
            <a:off x="599588" y="5306378"/>
            <a:ext cx="2226774" cy="117601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ESH Colors">
      <a:dk1>
        <a:srgbClr val="000000"/>
      </a:dk1>
      <a:lt1>
        <a:srgbClr val="FFFFFF"/>
      </a:lt1>
      <a:dk2>
        <a:srgbClr val="212121"/>
      </a:dk2>
      <a:lt2>
        <a:srgbClr val="4A4A4A"/>
      </a:lt2>
      <a:accent1>
        <a:srgbClr val="FDB913"/>
      </a:accent1>
      <a:accent2>
        <a:srgbClr val="F09221"/>
      </a:accent2>
      <a:accent3>
        <a:srgbClr val="F26D24"/>
      </a:accent3>
      <a:accent4>
        <a:srgbClr val="92D050"/>
      </a:accent4>
      <a:accent5>
        <a:srgbClr val="009193"/>
      </a:accent5>
      <a:accent6>
        <a:srgbClr val="CC000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SH Colors">
      <a:dk1>
        <a:srgbClr val="000000"/>
      </a:dk1>
      <a:lt1>
        <a:srgbClr val="FFFFFF"/>
      </a:lt1>
      <a:dk2>
        <a:srgbClr val="212121"/>
      </a:dk2>
      <a:lt2>
        <a:srgbClr val="4A4A4A"/>
      </a:lt2>
      <a:accent1>
        <a:srgbClr val="FDB913"/>
      </a:accent1>
      <a:accent2>
        <a:srgbClr val="F09221"/>
      </a:accent2>
      <a:accent3>
        <a:srgbClr val="F26D24"/>
      </a:accent3>
      <a:accent4>
        <a:srgbClr val="92D050"/>
      </a:accent4>
      <a:accent5>
        <a:srgbClr val="009193"/>
      </a:accent5>
      <a:accent6>
        <a:srgbClr val="CC000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299</Words>
  <Application>Microsoft Macintosh PowerPoint</Application>
  <PresentationFormat>Widescreen</PresentationFormat>
  <Paragraphs>37</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Calibri</vt:lpstr>
      <vt:lpstr>Lato</vt:lpstr>
      <vt:lpstr>Arial</vt:lpstr>
      <vt:lpstr>Open Sans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Lauren Rachuba</cp:lastModifiedBy>
  <cp:revision>2</cp:revision>
  <dcterms:modified xsi:type="dcterms:W3CDTF">2025-03-19T18:36:22Z</dcterms:modified>
</cp:coreProperties>
</file>