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 id="2147483709" r:id="rId5"/>
  </p:sldMasterIdLst>
  <p:notesMasterIdLst>
    <p:notesMasterId r:id="rId25"/>
  </p:notesMasterIdLst>
  <p:handoutMasterIdLst>
    <p:handoutMasterId r:id="rId26"/>
  </p:handoutMasterIdLst>
  <p:sldIdLst>
    <p:sldId id="256" r:id="rId6"/>
    <p:sldId id="304" r:id="rId7"/>
    <p:sldId id="305" r:id="rId8"/>
    <p:sldId id="356" r:id="rId9"/>
    <p:sldId id="336" r:id="rId10"/>
    <p:sldId id="341" r:id="rId11"/>
    <p:sldId id="340" r:id="rId12"/>
    <p:sldId id="344" r:id="rId13"/>
    <p:sldId id="345" r:id="rId14"/>
    <p:sldId id="346" r:id="rId15"/>
    <p:sldId id="347" r:id="rId16"/>
    <p:sldId id="358" r:id="rId17"/>
    <p:sldId id="361" r:id="rId18"/>
    <p:sldId id="363" r:id="rId19"/>
    <p:sldId id="360" r:id="rId20"/>
    <p:sldId id="349" r:id="rId21"/>
    <p:sldId id="351" r:id="rId22"/>
    <p:sldId id="354" r:id="rId23"/>
    <p:sldId id="321" r:id="rId2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bby Davidson" initials="AD" lastIdx="7" clrIdx="0"/>
  <p:cmAuthor id="1" name="John Fredrick" initials="JF" lastIdx="2" clrIdx="1">
    <p:extLst/>
  </p:cmAuthor>
  <p:cmAuthor id="2" name="Larry Wainright" initials="LW" lastIdx="6" clrIdx="2">
    <p:extLst>
      <p:ext uri="{19B8F6BF-5375-455C-9EA6-DF929625EA0E}">
        <p15:presenceInfo xmlns:p15="http://schemas.microsoft.com/office/powerpoint/2012/main" userId="S-1-5-21-2049729063-2094811608-1847928074-222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BD92DE"/>
    <a:srgbClr val="EE9512"/>
    <a:srgbClr val="F6A2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21" autoAdjust="0"/>
    <p:restoredTop sz="94660"/>
  </p:normalViewPr>
  <p:slideViewPr>
    <p:cSldViewPr>
      <p:cViewPr varScale="1">
        <p:scale>
          <a:sx n="159" d="100"/>
          <a:sy n="159" d="100"/>
        </p:scale>
        <p:origin x="282" y="132"/>
      </p:cViewPr>
      <p:guideLst>
        <p:guide orient="horz" pos="1620"/>
        <p:guide pos="2880"/>
      </p:guideLst>
    </p:cSldViewPr>
  </p:slideViewPr>
  <p:notesTextViewPr>
    <p:cViewPr>
      <p:scale>
        <a:sx n="1" d="1"/>
        <a:sy n="1" d="1"/>
      </p:scale>
      <p:origin x="0" y="0"/>
    </p:cViewPr>
  </p:notesTextViewPr>
  <p:sorterViewPr>
    <p:cViewPr>
      <p:scale>
        <a:sx n="200" d="100"/>
        <a:sy n="200" d="100"/>
      </p:scale>
      <p:origin x="0" y="0"/>
    </p:cViewPr>
  </p:sorterViewPr>
  <p:notesViewPr>
    <p:cSldViewPr>
      <p:cViewPr varScale="1">
        <p:scale>
          <a:sx n="92" d="100"/>
          <a:sy n="92" d="100"/>
        </p:scale>
        <p:origin x="-3540"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687C4F1-2F09-495F-927A-DA7251803ED1}" type="datetimeFigureOut">
              <a:rPr lang="en-US" smtClean="0"/>
              <a:t>2/17/2017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AE04CB7-AF36-4682-9A26-B567D20EAD50}" type="slidenum">
              <a:rPr lang="en-US" smtClean="0"/>
              <a:t>‹#›</a:t>
            </a:fld>
            <a:endParaRPr lang="en-US"/>
          </a:p>
        </p:txBody>
      </p:sp>
    </p:spTree>
    <p:extLst>
      <p:ext uri="{BB962C8B-B14F-4D97-AF65-F5344CB8AC3E}">
        <p14:creationId xmlns:p14="http://schemas.microsoft.com/office/powerpoint/2010/main" val="11688995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B568565-BADD-4A1F-A2D8-8F524E7BA04B}" type="datetimeFigureOut">
              <a:rPr lang="en-US" smtClean="0"/>
              <a:t>2/17/2017</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09C8C6-8EB2-4028-874C-F727987D0E6C}" type="slidenum">
              <a:rPr lang="en-US" smtClean="0"/>
              <a:t>‹#›</a:t>
            </a:fld>
            <a:endParaRPr lang="en-US"/>
          </a:p>
        </p:txBody>
      </p:sp>
    </p:spTree>
    <p:extLst>
      <p:ext uri="{BB962C8B-B14F-4D97-AF65-F5344CB8AC3E}">
        <p14:creationId xmlns:p14="http://schemas.microsoft.com/office/powerpoint/2010/main" val="3706903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AA2E2B-D2B6-4E9B-85D1-422BEE4B385D}" type="slidenum">
              <a:rPr lang="en-US" smtClean="0"/>
              <a:t>2</a:t>
            </a:fld>
            <a:endParaRPr lang="en-US"/>
          </a:p>
        </p:txBody>
      </p:sp>
    </p:spTree>
    <p:extLst>
      <p:ext uri="{BB962C8B-B14F-4D97-AF65-F5344CB8AC3E}">
        <p14:creationId xmlns:p14="http://schemas.microsoft.com/office/powerpoint/2010/main" val="22630752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itle 1"/>
          <p:cNvSpPr>
            <a:spLocks noGrp="1"/>
          </p:cNvSpPr>
          <p:nvPr>
            <p:ph type="ctrTitle"/>
          </p:nvPr>
        </p:nvSpPr>
        <p:spPr>
          <a:xfrm>
            <a:off x="457200" y="2114550"/>
            <a:ext cx="5638800" cy="1102519"/>
          </a:xfrm>
        </p:spPr>
        <p:txBody>
          <a:bodyPr/>
          <a:lstStyle>
            <a:lvl1pPr algn="ctr">
              <a:defRPr>
                <a:solidFill>
                  <a:schemeClr val="bg1"/>
                </a:solidFill>
              </a:defRPr>
            </a:lvl1pPr>
          </a:lstStyle>
          <a:p>
            <a:r>
              <a:rPr lang="en-US" dirty="0" smtClean="0"/>
              <a:t>Click to edit Master title style</a:t>
            </a:r>
            <a:endParaRPr lang="en-US" dirty="0"/>
          </a:p>
        </p:txBody>
      </p:sp>
      <p:sp>
        <p:nvSpPr>
          <p:cNvPr id="8" name="Subtitle 2"/>
          <p:cNvSpPr>
            <a:spLocks noGrp="1"/>
          </p:cNvSpPr>
          <p:nvPr>
            <p:ph type="subTitle" idx="1"/>
          </p:nvPr>
        </p:nvSpPr>
        <p:spPr>
          <a:xfrm>
            <a:off x="457200" y="3333749"/>
            <a:ext cx="5638800" cy="990601"/>
          </a:xfrm>
        </p:spPr>
        <p:txBody>
          <a:bodyPr/>
          <a:lstStyle>
            <a:lvl1pPr marL="0" indent="0" algn="ctr">
              <a:buNone/>
              <a:defRPr>
                <a:solidFill>
                  <a:schemeClr val="bg1">
                    <a:lumMod val="8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9" name="Slide Number Placeholder 5"/>
          <p:cNvSpPr>
            <a:spLocks noGrp="1"/>
          </p:cNvSpPr>
          <p:nvPr>
            <p:ph type="sldNum" sz="quarter" idx="12"/>
          </p:nvPr>
        </p:nvSpPr>
        <p:spPr>
          <a:xfrm>
            <a:off x="7010400" y="4857750"/>
            <a:ext cx="2133600" cy="273844"/>
          </a:xfrm>
          <a:prstGeom prst="rect">
            <a:avLst/>
          </a:prstGeom>
        </p:spPr>
        <p:txBody>
          <a:bodyPr/>
          <a:lstStyle/>
          <a:p>
            <a:fld id="{5B54EAF8-E1E1-4AE5-84C9-122DA47D491A}" type="slidenum">
              <a:rPr lang="en-US" smtClean="0"/>
              <a:pPr/>
              <a:t>‹#›</a:t>
            </a:fld>
            <a:endParaRPr lang="en-US" dirty="0"/>
          </a:p>
        </p:txBody>
      </p:sp>
    </p:spTree>
    <p:extLst>
      <p:ext uri="{BB962C8B-B14F-4D97-AF65-F5344CB8AC3E}">
        <p14:creationId xmlns:p14="http://schemas.microsoft.com/office/powerpoint/2010/main" val="2043353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4767263"/>
            <a:ext cx="2133600" cy="274637"/>
          </a:xfrm>
          <a:prstGeom prst="rect">
            <a:avLst/>
          </a:prstGeom>
        </p:spPr>
        <p:txBody>
          <a:bodyPr/>
          <a:lstStyle/>
          <a:p>
            <a:fld id="{AC89FED2-FEDC-408B-A74C-70F5407E8335}" type="datetimeFigureOut">
              <a:rPr lang="en-US" smtClean="0"/>
              <a:t>2/17/2017</a:t>
            </a:fld>
            <a:endParaRPr lang="en-US"/>
          </a:p>
        </p:txBody>
      </p:sp>
      <p:sp>
        <p:nvSpPr>
          <p:cNvPr id="5" name="Footer Placeholder 4"/>
          <p:cNvSpPr>
            <a:spLocks noGrp="1"/>
          </p:cNvSpPr>
          <p:nvPr>
            <p:ph type="ftr" sz="quarter" idx="11"/>
          </p:nvPr>
        </p:nvSpPr>
        <p:spPr>
          <a:xfrm>
            <a:off x="3124200" y="4767263"/>
            <a:ext cx="2895600" cy="274637"/>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4767263"/>
            <a:ext cx="2133600" cy="274637"/>
          </a:xfrm>
          <a:prstGeom prst="rect">
            <a:avLst/>
          </a:prstGeom>
        </p:spPr>
        <p:txBody>
          <a:bodyPr/>
          <a:lstStyle/>
          <a:p>
            <a:fld id="{ACED468C-1D0D-4CB8-B34E-4E03EFB581F3}" type="slidenum">
              <a:rPr lang="en-US" smtClean="0"/>
              <a:t>‹#›</a:t>
            </a:fld>
            <a:endParaRPr lang="en-US"/>
          </a:p>
        </p:txBody>
      </p:sp>
    </p:spTree>
    <p:extLst>
      <p:ext uri="{BB962C8B-B14F-4D97-AF65-F5344CB8AC3E}">
        <p14:creationId xmlns:p14="http://schemas.microsoft.com/office/powerpoint/2010/main" val="82874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375"/>
            <a:ext cx="2057400" cy="43878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6375"/>
            <a:ext cx="6019800" cy="4387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4767263"/>
            <a:ext cx="2133600" cy="274637"/>
          </a:xfrm>
          <a:prstGeom prst="rect">
            <a:avLst/>
          </a:prstGeom>
        </p:spPr>
        <p:txBody>
          <a:bodyPr/>
          <a:lstStyle/>
          <a:p>
            <a:fld id="{AC89FED2-FEDC-408B-A74C-70F5407E8335}" type="datetimeFigureOut">
              <a:rPr lang="en-US" smtClean="0"/>
              <a:t>2/17/2017</a:t>
            </a:fld>
            <a:endParaRPr lang="en-US"/>
          </a:p>
        </p:txBody>
      </p:sp>
      <p:sp>
        <p:nvSpPr>
          <p:cNvPr id="5" name="Footer Placeholder 4"/>
          <p:cNvSpPr>
            <a:spLocks noGrp="1"/>
          </p:cNvSpPr>
          <p:nvPr>
            <p:ph type="ftr" sz="quarter" idx="11"/>
          </p:nvPr>
        </p:nvSpPr>
        <p:spPr>
          <a:xfrm>
            <a:off x="3124200" y="4767263"/>
            <a:ext cx="2895600" cy="274637"/>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4767263"/>
            <a:ext cx="2133600" cy="274637"/>
          </a:xfrm>
          <a:prstGeom prst="rect">
            <a:avLst/>
          </a:prstGeom>
        </p:spPr>
        <p:txBody>
          <a:bodyPr/>
          <a:lstStyle/>
          <a:p>
            <a:fld id="{ACED468C-1D0D-4CB8-B34E-4E03EFB581F3}" type="slidenum">
              <a:rPr lang="en-US" smtClean="0"/>
              <a:t>‹#›</a:t>
            </a:fld>
            <a:endParaRPr lang="en-US"/>
          </a:p>
        </p:txBody>
      </p:sp>
    </p:spTree>
    <p:extLst>
      <p:ext uri="{BB962C8B-B14F-4D97-AF65-F5344CB8AC3E}">
        <p14:creationId xmlns:p14="http://schemas.microsoft.com/office/powerpoint/2010/main" val="14842929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114550"/>
            <a:ext cx="5638800" cy="1102519"/>
          </a:xfrm>
        </p:spPr>
        <p:txBody>
          <a:bodyPr/>
          <a:lstStyle>
            <a:lvl1pPr algn="ctr">
              <a:defRPr>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3333749"/>
            <a:ext cx="5638800" cy="990601"/>
          </a:xfrm>
        </p:spPr>
        <p:txBody>
          <a:bodyPr/>
          <a:lstStyle>
            <a:lvl1pPr marL="0" indent="0" algn="ctr">
              <a:buNone/>
              <a:defRPr>
                <a:solidFill>
                  <a:schemeClr val="bg1">
                    <a:lumMod val="8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6" name="Slide Number Placeholder 5"/>
          <p:cNvSpPr>
            <a:spLocks noGrp="1"/>
          </p:cNvSpPr>
          <p:nvPr>
            <p:ph type="sldNum" sz="quarter" idx="12"/>
          </p:nvPr>
        </p:nvSpPr>
        <p:spPr>
          <a:xfrm>
            <a:off x="7010400" y="4857750"/>
            <a:ext cx="2133600" cy="273844"/>
          </a:xfrm>
        </p:spPr>
        <p:txBody>
          <a:bodyPr/>
          <a:lstStyle/>
          <a:p>
            <a:fld id="{5B54EAF8-E1E1-4AE5-84C9-122DA47D491A}" type="slidenum">
              <a:rPr lang="en-US" smtClean="0"/>
              <a:pPr/>
              <a:t>‹#›</a:t>
            </a:fld>
            <a:endParaRPr lang="en-US" dirty="0"/>
          </a:p>
        </p:txBody>
      </p:sp>
    </p:spTree>
    <p:extLst>
      <p:ext uri="{BB962C8B-B14F-4D97-AF65-F5344CB8AC3E}">
        <p14:creationId xmlns:p14="http://schemas.microsoft.com/office/powerpoint/2010/main" val="21733933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4767263"/>
            <a:ext cx="2133600" cy="273844"/>
          </a:xfrm>
          <a:prstGeom prst="rect">
            <a:avLst/>
          </a:prstGeom>
        </p:spPr>
        <p:txBody>
          <a:bodyPr/>
          <a:lstStyle/>
          <a:p>
            <a:fld id="{349D20F5-88CF-461D-8D9D-DC32D877111A}" type="datetimeFigureOut">
              <a:rPr lang="en-US" smtClean="0"/>
              <a:t>2/17/2017</a:t>
            </a:fld>
            <a:endParaRPr lang="en-US"/>
          </a:p>
        </p:txBody>
      </p:sp>
      <p:sp>
        <p:nvSpPr>
          <p:cNvPr id="5" name="Footer Placeholder 4"/>
          <p:cNvSpPr>
            <a:spLocks noGrp="1"/>
          </p:cNvSpPr>
          <p:nvPr>
            <p:ph type="ftr" sz="quarter" idx="11"/>
          </p:nvPr>
        </p:nvSpPr>
        <p:spPr>
          <a:xfrm>
            <a:off x="3124200" y="4767263"/>
            <a:ext cx="2895600" cy="273844"/>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5B54EAF8-E1E1-4AE5-84C9-122DA47D491A}" type="slidenum">
              <a:rPr lang="en-US" smtClean="0"/>
              <a:t>‹#›</a:t>
            </a:fld>
            <a:endParaRPr lang="en-US"/>
          </a:p>
        </p:txBody>
      </p:sp>
    </p:spTree>
    <p:extLst>
      <p:ext uri="{BB962C8B-B14F-4D97-AF65-F5344CB8AC3E}">
        <p14:creationId xmlns:p14="http://schemas.microsoft.com/office/powerpoint/2010/main" val="24060719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457200" y="4767263"/>
            <a:ext cx="2133600" cy="273844"/>
          </a:xfrm>
          <a:prstGeom prst="rect">
            <a:avLst/>
          </a:prstGeom>
        </p:spPr>
        <p:txBody>
          <a:bodyPr/>
          <a:lstStyle/>
          <a:p>
            <a:fld id="{349D20F5-88CF-461D-8D9D-DC32D877111A}" type="datetimeFigureOut">
              <a:rPr lang="en-US" smtClean="0"/>
              <a:t>2/17/2017</a:t>
            </a:fld>
            <a:endParaRPr lang="en-US"/>
          </a:p>
        </p:txBody>
      </p:sp>
      <p:sp>
        <p:nvSpPr>
          <p:cNvPr id="5" name="Footer Placeholder 4"/>
          <p:cNvSpPr>
            <a:spLocks noGrp="1"/>
          </p:cNvSpPr>
          <p:nvPr>
            <p:ph type="ftr" sz="quarter" idx="11"/>
          </p:nvPr>
        </p:nvSpPr>
        <p:spPr>
          <a:xfrm>
            <a:off x="3124200" y="4767263"/>
            <a:ext cx="2895600" cy="273844"/>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5B54EAF8-E1E1-4AE5-84C9-122DA47D491A}" type="slidenum">
              <a:rPr lang="en-US" smtClean="0"/>
              <a:t>‹#›</a:t>
            </a:fld>
            <a:endParaRPr lang="en-US"/>
          </a:p>
        </p:txBody>
      </p:sp>
    </p:spTree>
    <p:extLst>
      <p:ext uri="{BB962C8B-B14F-4D97-AF65-F5344CB8AC3E}">
        <p14:creationId xmlns:p14="http://schemas.microsoft.com/office/powerpoint/2010/main" val="42845809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4767263"/>
            <a:ext cx="2133600" cy="273844"/>
          </a:xfrm>
          <a:prstGeom prst="rect">
            <a:avLst/>
          </a:prstGeom>
        </p:spPr>
        <p:txBody>
          <a:bodyPr/>
          <a:lstStyle/>
          <a:p>
            <a:fld id="{349D20F5-88CF-461D-8D9D-DC32D877111A}" type="datetimeFigureOut">
              <a:rPr lang="en-US" smtClean="0"/>
              <a:t>2/17/2017</a:t>
            </a:fld>
            <a:endParaRPr lang="en-US"/>
          </a:p>
        </p:txBody>
      </p:sp>
      <p:sp>
        <p:nvSpPr>
          <p:cNvPr id="6" name="Footer Placeholder 5"/>
          <p:cNvSpPr>
            <a:spLocks noGrp="1"/>
          </p:cNvSpPr>
          <p:nvPr>
            <p:ph type="ftr" sz="quarter" idx="11"/>
          </p:nvPr>
        </p:nvSpPr>
        <p:spPr>
          <a:xfrm>
            <a:off x="3124200" y="4767263"/>
            <a:ext cx="2895600" cy="273844"/>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5B54EAF8-E1E1-4AE5-84C9-122DA47D491A}" type="slidenum">
              <a:rPr lang="en-US" smtClean="0"/>
              <a:t>‹#›</a:t>
            </a:fld>
            <a:endParaRPr lang="en-US"/>
          </a:p>
        </p:txBody>
      </p:sp>
    </p:spTree>
    <p:extLst>
      <p:ext uri="{BB962C8B-B14F-4D97-AF65-F5344CB8AC3E}">
        <p14:creationId xmlns:p14="http://schemas.microsoft.com/office/powerpoint/2010/main" val="12096053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4767263"/>
            <a:ext cx="2133600" cy="273844"/>
          </a:xfrm>
          <a:prstGeom prst="rect">
            <a:avLst/>
          </a:prstGeom>
        </p:spPr>
        <p:txBody>
          <a:bodyPr/>
          <a:lstStyle/>
          <a:p>
            <a:fld id="{349D20F5-88CF-461D-8D9D-DC32D877111A}" type="datetimeFigureOut">
              <a:rPr lang="en-US" smtClean="0"/>
              <a:t>2/17/2017</a:t>
            </a:fld>
            <a:endParaRPr lang="en-US"/>
          </a:p>
        </p:txBody>
      </p:sp>
      <p:sp>
        <p:nvSpPr>
          <p:cNvPr id="8" name="Footer Placeholder 7"/>
          <p:cNvSpPr>
            <a:spLocks noGrp="1"/>
          </p:cNvSpPr>
          <p:nvPr>
            <p:ph type="ftr" sz="quarter" idx="11"/>
          </p:nvPr>
        </p:nvSpPr>
        <p:spPr>
          <a:xfrm>
            <a:off x="3124200" y="4767263"/>
            <a:ext cx="2895600" cy="273844"/>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5B54EAF8-E1E1-4AE5-84C9-122DA47D491A}" type="slidenum">
              <a:rPr lang="en-US" smtClean="0"/>
              <a:t>‹#›</a:t>
            </a:fld>
            <a:endParaRPr lang="en-US"/>
          </a:p>
        </p:txBody>
      </p:sp>
    </p:spTree>
    <p:extLst>
      <p:ext uri="{BB962C8B-B14F-4D97-AF65-F5344CB8AC3E}">
        <p14:creationId xmlns:p14="http://schemas.microsoft.com/office/powerpoint/2010/main" val="36692721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4767263"/>
            <a:ext cx="2133600" cy="273844"/>
          </a:xfrm>
          <a:prstGeom prst="rect">
            <a:avLst/>
          </a:prstGeom>
        </p:spPr>
        <p:txBody>
          <a:bodyPr/>
          <a:lstStyle/>
          <a:p>
            <a:fld id="{349D20F5-88CF-461D-8D9D-DC32D877111A}" type="datetimeFigureOut">
              <a:rPr lang="en-US" smtClean="0"/>
              <a:t>2/17/2017</a:t>
            </a:fld>
            <a:endParaRPr lang="en-US"/>
          </a:p>
        </p:txBody>
      </p:sp>
      <p:sp>
        <p:nvSpPr>
          <p:cNvPr id="4" name="Footer Placeholder 3"/>
          <p:cNvSpPr>
            <a:spLocks noGrp="1"/>
          </p:cNvSpPr>
          <p:nvPr>
            <p:ph type="ftr" sz="quarter" idx="11"/>
          </p:nvPr>
        </p:nvSpPr>
        <p:spPr>
          <a:xfrm>
            <a:off x="3124200" y="4767263"/>
            <a:ext cx="2895600" cy="273844"/>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5B54EAF8-E1E1-4AE5-84C9-122DA47D491A}" type="slidenum">
              <a:rPr lang="en-US" smtClean="0"/>
              <a:t>‹#›</a:t>
            </a:fld>
            <a:endParaRPr lang="en-US"/>
          </a:p>
        </p:txBody>
      </p:sp>
    </p:spTree>
    <p:extLst>
      <p:ext uri="{BB962C8B-B14F-4D97-AF65-F5344CB8AC3E}">
        <p14:creationId xmlns:p14="http://schemas.microsoft.com/office/powerpoint/2010/main" val="8183674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4767263"/>
            <a:ext cx="2133600" cy="273844"/>
          </a:xfrm>
          <a:prstGeom prst="rect">
            <a:avLst/>
          </a:prstGeom>
        </p:spPr>
        <p:txBody>
          <a:bodyPr/>
          <a:lstStyle/>
          <a:p>
            <a:fld id="{349D20F5-88CF-461D-8D9D-DC32D877111A}" type="datetimeFigureOut">
              <a:rPr lang="en-US" smtClean="0"/>
              <a:t>2/17/2017</a:t>
            </a:fld>
            <a:endParaRPr lang="en-US"/>
          </a:p>
        </p:txBody>
      </p:sp>
      <p:sp>
        <p:nvSpPr>
          <p:cNvPr id="3" name="Footer Placeholder 2"/>
          <p:cNvSpPr>
            <a:spLocks noGrp="1"/>
          </p:cNvSpPr>
          <p:nvPr>
            <p:ph type="ftr" sz="quarter" idx="11"/>
          </p:nvPr>
        </p:nvSpPr>
        <p:spPr>
          <a:xfrm>
            <a:off x="3124200" y="4767263"/>
            <a:ext cx="2895600" cy="273844"/>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5B54EAF8-E1E1-4AE5-84C9-122DA47D491A}" type="slidenum">
              <a:rPr lang="en-US" smtClean="0"/>
              <a:t>‹#›</a:t>
            </a:fld>
            <a:endParaRPr lang="en-US"/>
          </a:p>
        </p:txBody>
      </p:sp>
    </p:spTree>
    <p:extLst>
      <p:ext uri="{BB962C8B-B14F-4D97-AF65-F5344CB8AC3E}">
        <p14:creationId xmlns:p14="http://schemas.microsoft.com/office/powerpoint/2010/main" val="15237326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57200" y="4767263"/>
            <a:ext cx="2133600" cy="273844"/>
          </a:xfrm>
          <a:prstGeom prst="rect">
            <a:avLst/>
          </a:prstGeom>
        </p:spPr>
        <p:txBody>
          <a:bodyPr/>
          <a:lstStyle/>
          <a:p>
            <a:fld id="{349D20F5-88CF-461D-8D9D-DC32D877111A}" type="datetimeFigureOut">
              <a:rPr lang="en-US" smtClean="0"/>
              <a:t>2/17/2017</a:t>
            </a:fld>
            <a:endParaRPr lang="en-US"/>
          </a:p>
        </p:txBody>
      </p:sp>
      <p:sp>
        <p:nvSpPr>
          <p:cNvPr id="6" name="Footer Placeholder 5"/>
          <p:cNvSpPr>
            <a:spLocks noGrp="1"/>
          </p:cNvSpPr>
          <p:nvPr>
            <p:ph type="ftr" sz="quarter" idx="11"/>
          </p:nvPr>
        </p:nvSpPr>
        <p:spPr>
          <a:xfrm>
            <a:off x="3124200" y="4767263"/>
            <a:ext cx="2895600" cy="273844"/>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5B54EAF8-E1E1-4AE5-84C9-122DA47D491A}" type="slidenum">
              <a:rPr lang="en-US" smtClean="0"/>
              <a:t>‹#›</a:t>
            </a:fld>
            <a:endParaRPr lang="en-US"/>
          </a:p>
        </p:txBody>
      </p:sp>
    </p:spTree>
    <p:extLst>
      <p:ext uri="{BB962C8B-B14F-4D97-AF65-F5344CB8AC3E}">
        <p14:creationId xmlns:p14="http://schemas.microsoft.com/office/powerpoint/2010/main" val="686323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b="1"/>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4767263"/>
            <a:ext cx="2133600" cy="274637"/>
          </a:xfrm>
          <a:prstGeom prst="rect">
            <a:avLst/>
          </a:prstGeom>
        </p:spPr>
        <p:txBody>
          <a:bodyPr/>
          <a:lstStyle/>
          <a:p>
            <a:fld id="{AC89FED2-FEDC-408B-A74C-70F5407E8335}" type="datetimeFigureOut">
              <a:rPr lang="en-US" smtClean="0"/>
              <a:t>2/17/2017</a:t>
            </a:fld>
            <a:endParaRPr lang="en-US"/>
          </a:p>
        </p:txBody>
      </p:sp>
      <p:sp>
        <p:nvSpPr>
          <p:cNvPr id="5" name="Footer Placeholder 4"/>
          <p:cNvSpPr>
            <a:spLocks noGrp="1"/>
          </p:cNvSpPr>
          <p:nvPr>
            <p:ph type="ftr" sz="quarter" idx="11"/>
          </p:nvPr>
        </p:nvSpPr>
        <p:spPr>
          <a:xfrm>
            <a:off x="3124200" y="4767263"/>
            <a:ext cx="2895600" cy="274637"/>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4767263"/>
            <a:ext cx="2133600" cy="274637"/>
          </a:xfrm>
          <a:prstGeom prst="rect">
            <a:avLst/>
          </a:prstGeom>
        </p:spPr>
        <p:txBody>
          <a:bodyPr/>
          <a:lstStyle/>
          <a:p>
            <a:fld id="{ACED468C-1D0D-4CB8-B34E-4E03EFB581F3}" type="slidenum">
              <a:rPr lang="en-US" smtClean="0"/>
              <a:t>‹#›</a:t>
            </a:fld>
            <a:endParaRPr lang="en-US"/>
          </a:p>
        </p:txBody>
      </p:sp>
    </p:spTree>
    <p:extLst>
      <p:ext uri="{BB962C8B-B14F-4D97-AF65-F5344CB8AC3E}">
        <p14:creationId xmlns:p14="http://schemas.microsoft.com/office/powerpoint/2010/main" val="29059024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57200" y="4767263"/>
            <a:ext cx="2133600" cy="273844"/>
          </a:xfrm>
          <a:prstGeom prst="rect">
            <a:avLst/>
          </a:prstGeom>
        </p:spPr>
        <p:txBody>
          <a:bodyPr/>
          <a:lstStyle/>
          <a:p>
            <a:fld id="{349D20F5-88CF-461D-8D9D-DC32D877111A}" type="datetimeFigureOut">
              <a:rPr lang="en-US" smtClean="0"/>
              <a:t>2/17/2017</a:t>
            </a:fld>
            <a:endParaRPr lang="en-US"/>
          </a:p>
        </p:txBody>
      </p:sp>
      <p:sp>
        <p:nvSpPr>
          <p:cNvPr id="6" name="Footer Placeholder 5"/>
          <p:cNvSpPr>
            <a:spLocks noGrp="1"/>
          </p:cNvSpPr>
          <p:nvPr>
            <p:ph type="ftr" sz="quarter" idx="11"/>
          </p:nvPr>
        </p:nvSpPr>
        <p:spPr>
          <a:xfrm>
            <a:off x="3124200" y="4767263"/>
            <a:ext cx="2895600" cy="273844"/>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5B54EAF8-E1E1-4AE5-84C9-122DA47D491A}" type="slidenum">
              <a:rPr lang="en-US" smtClean="0"/>
              <a:t>‹#›</a:t>
            </a:fld>
            <a:endParaRPr lang="en-US"/>
          </a:p>
        </p:txBody>
      </p:sp>
    </p:spTree>
    <p:extLst>
      <p:ext uri="{BB962C8B-B14F-4D97-AF65-F5344CB8AC3E}">
        <p14:creationId xmlns:p14="http://schemas.microsoft.com/office/powerpoint/2010/main" val="13278595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4767263"/>
            <a:ext cx="2133600" cy="273844"/>
          </a:xfrm>
          <a:prstGeom prst="rect">
            <a:avLst/>
          </a:prstGeom>
        </p:spPr>
        <p:txBody>
          <a:bodyPr/>
          <a:lstStyle/>
          <a:p>
            <a:fld id="{349D20F5-88CF-461D-8D9D-DC32D877111A}" type="datetimeFigureOut">
              <a:rPr lang="en-US" smtClean="0"/>
              <a:t>2/17/2017</a:t>
            </a:fld>
            <a:endParaRPr lang="en-US"/>
          </a:p>
        </p:txBody>
      </p:sp>
      <p:sp>
        <p:nvSpPr>
          <p:cNvPr id="5" name="Footer Placeholder 4"/>
          <p:cNvSpPr>
            <a:spLocks noGrp="1"/>
          </p:cNvSpPr>
          <p:nvPr>
            <p:ph type="ftr" sz="quarter" idx="11"/>
          </p:nvPr>
        </p:nvSpPr>
        <p:spPr>
          <a:xfrm>
            <a:off x="3124200" y="4767263"/>
            <a:ext cx="2895600" cy="273844"/>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5B54EAF8-E1E1-4AE5-84C9-122DA47D491A}" type="slidenum">
              <a:rPr lang="en-US" smtClean="0"/>
              <a:t>‹#›</a:t>
            </a:fld>
            <a:endParaRPr lang="en-US"/>
          </a:p>
        </p:txBody>
      </p:sp>
    </p:spTree>
    <p:extLst>
      <p:ext uri="{BB962C8B-B14F-4D97-AF65-F5344CB8AC3E}">
        <p14:creationId xmlns:p14="http://schemas.microsoft.com/office/powerpoint/2010/main" val="663759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4767263"/>
            <a:ext cx="2133600" cy="273844"/>
          </a:xfrm>
          <a:prstGeom prst="rect">
            <a:avLst/>
          </a:prstGeom>
        </p:spPr>
        <p:txBody>
          <a:bodyPr/>
          <a:lstStyle/>
          <a:p>
            <a:fld id="{349D20F5-88CF-461D-8D9D-DC32D877111A}" type="datetimeFigureOut">
              <a:rPr lang="en-US" smtClean="0"/>
              <a:t>2/17/2017</a:t>
            </a:fld>
            <a:endParaRPr lang="en-US"/>
          </a:p>
        </p:txBody>
      </p:sp>
      <p:sp>
        <p:nvSpPr>
          <p:cNvPr id="5" name="Footer Placeholder 4"/>
          <p:cNvSpPr>
            <a:spLocks noGrp="1"/>
          </p:cNvSpPr>
          <p:nvPr>
            <p:ph type="ftr" sz="quarter" idx="11"/>
          </p:nvPr>
        </p:nvSpPr>
        <p:spPr>
          <a:xfrm>
            <a:off x="3124200" y="4767263"/>
            <a:ext cx="2895600" cy="273844"/>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5B54EAF8-E1E1-4AE5-84C9-122DA47D491A}" type="slidenum">
              <a:rPr lang="en-US" smtClean="0"/>
              <a:t>‹#›</a:t>
            </a:fld>
            <a:endParaRPr lang="en-US"/>
          </a:p>
        </p:txBody>
      </p:sp>
    </p:spTree>
    <p:extLst>
      <p:ext uri="{BB962C8B-B14F-4D97-AF65-F5344CB8AC3E}">
        <p14:creationId xmlns:p14="http://schemas.microsoft.com/office/powerpoint/2010/main" val="11120094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itle 1"/>
          <p:cNvSpPr>
            <a:spLocks noGrp="1"/>
          </p:cNvSpPr>
          <p:nvPr>
            <p:ph type="ctrTitle"/>
          </p:nvPr>
        </p:nvSpPr>
        <p:spPr>
          <a:xfrm>
            <a:off x="457200" y="2114550"/>
            <a:ext cx="5638800" cy="1102519"/>
          </a:xfrm>
        </p:spPr>
        <p:txBody>
          <a:bodyPr/>
          <a:lstStyle>
            <a:lvl1pPr algn="ctr">
              <a:defRPr>
                <a:solidFill>
                  <a:schemeClr val="bg1"/>
                </a:solidFill>
              </a:defRPr>
            </a:lvl1pPr>
          </a:lstStyle>
          <a:p>
            <a:r>
              <a:rPr lang="en-US" smtClean="0"/>
              <a:t>Click to edit Master title style</a:t>
            </a:r>
            <a:endParaRPr lang="en-US" dirty="0"/>
          </a:p>
        </p:txBody>
      </p:sp>
      <p:sp>
        <p:nvSpPr>
          <p:cNvPr id="8" name="Subtitle 2"/>
          <p:cNvSpPr>
            <a:spLocks noGrp="1"/>
          </p:cNvSpPr>
          <p:nvPr>
            <p:ph type="subTitle" idx="1"/>
          </p:nvPr>
        </p:nvSpPr>
        <p:spPr>
          <a:xfrm>
            <a:off x="457200" y="3333749"/>
            <a:ext cx="5638800" cy="990601"/>
          </a:xfrm>
        </p:spPr>
        <p:txBody>
          <a:bodyPr/>
          <a:lstStyle>
            <a:lvl1pPr marL="0" indent="0" algn="ctr">
              <a:buNone/>
              <a:defRPr>
                <a:solidFill>
                  <a:schemeClr val="bg1">
                    <a:lumMod val="8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9" name="Slide Number Placeholder 5"/>
          <p:cNvSpPr>
            <a:spLocks noGrp="1"/>
          </p:cNvSpPr>
          <p:nvPr>
            <p:ph type="sldNum" sz="quarter" idx="12"/>
          </p:nvPr>
        </p:nvSpPr>
        <p:spPr>
          <a:xfrm>
            <a:off x="7010400" y="4857750"/>
            <a:ext cx="2133600" cy="273844"/>
          </a:xfrm>
          <a:prstGeom prst="rect">
            <a:avLst/>
          </a:prstGeom>
        </p:spPr>
        <p:txBody>
          <a:bodyPr/>
          <a:lstStyle/>
          <a:p>
            <a:fld id="{5B54EAF8-E1E1-4AE5-84C9-122DA47D491A}" type="slidenum">
              <a:rPr lang="en-US" smtClean="0"/>
              <a:pPr/>
              <a:t>‹#›</a:t>
            </a:fld>
            <a:endParaRPr lang="en-US" dirty="0"/>
          </a:p>
        </p:txBody>
      </p:sp>
    </p:spTree>
    <p:extLst>
      <p:ext uri="{BB962C8B-B14F-4D97-AF65-F5344CB8AC3E}">
        <p14:creationId xmlns:p14="http://schemas.microsoft.com/office/powerpoint/2010/main" val="223041956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b="1"/>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457200" y="4767263"/>
            <a:ext cx="2133600" cy="274637"/>
          </a:xfrm>
          <a:prstGeom prst="rect">
            <a:avLst/>
          </a:prstGeom>
        </p:spPr>
        <p:txBody>
          <a:bodyPr/>
          <a:lstStyle/>
          <a:p>
            <a:fld id="{AC89FED2-FEDC-408B-A74C-70F5407E8335}" type="datetimeFigureOut">
              <a:rPr lang="en-US" smtClean="0"/>
              <a:t>2/17/2017</a:t>
            </a:fld>
            <a:endParaRPr lang="en-US" dirty="0"/>
          </a:p>
        </p:txBody>
      </p:sp>
      <p:sp>
        <p:nvSpPr>
          <p:cNvPr id="5" name="Footer Placeholder 4"/>
          <p:cNvSpPr>
            <a:spLocks noGrp="1"/>
          </p:cNvSpPr>
          <p:nvPr>
            <p:ph type="ftr" sz="quarter" idx="11"/>
          </p:nvPr>
        </p:nvSpPr>
        <p:spPr>
          <a:xfrm>
            <a:off x="3124200" y="4767263"/>
            <a:ext cx="2895600" cy="274637"/>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4767263"/>
            <a:ext cx="2133600" cy="274637"/>
          </a:xfrm>
          <a:prstGeom prst="rect">
            <a:avLst/>
          </a:prstGeom>
        </p:spPr>
        <p:txBody>
          <a:bodyPr/>
          <a:lstStyle/>
          <a:p>
            <a:fld id="{ACED468C-1D0D-4CB8-B34E-4E03EFB581F3}" type="slidenum">
              <a:rPr lang="en-US" smtClean="0"/>
              <a:t>‹#›</a:t>
            </a:fld>
            <a:endParaRPr lang="en-US" dirty="0"/>
          </a:p>
        </p:txBody>
      </p:sp>
    </p:spTree>
    <p:extLst>
      <p:ext uri="{BB962C8B-B14F-4D97-AF65-F5344CB8AC3E}">
        <p14:creationId xmlns:p14="http://schemas.microsoft.com/office/powerpoint/2010/main" val="413601991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5"/>
            <a:ext cx="7772400" cy="10223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79638"/>
            <a:ext cx="7772400" cy="11255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457200" y="4767263"/>
            <a:ext cx="2133600" cy="274637"/>
          </a:xfrm>
          <a:prstGeom prst="rect">
            <a:avLst/>
          </a:prstGeom>
        </p:spPr>
        <p:txBody>
          <a:bodyPr/>
          <a:lstStyle/>
          <a:p>
            <a:fld id="{AC89FED2-FEDC-408B-A74C-70F5407E8335}" type="datetimeFigureOut">
              <a:rPr lang="en-US" smtClean="0"/>
              <a:t>2/17/2017</a:t>
            </a:fld>
            <a:endParaRPr lang="en-US" dirty="0"/>
          </a:p>
        </p:txBody>
      </p:sp>
      <p:sp>
        <p:nvSpPr>
          <p:cNvPr id="5" name="Footer Placeholder 4"/>
          <p:cNvSpPr>
            <a:spLocks noGrp="1"/>
          </p:cNvSpPr>
          <p:nvPr>
            <p:ph type="ftr" sz="quarter" idx="11"/>
          </p:nvPr>
        </p:nvSpPr>
        <p:spPr>
          <a:xfrm>
            <a:off x="3124200" y="4767263"/>
            <a:ext cx="2895600" cy="274637"/>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4767263"/>
            <a:ext cx="2133600" cy="274637"/>
          </a:xfrm>
          <a:prstGeom prst="rect">
            <a:avLst/>
          </a:prstGeom>
        </p:spPr>
        <p:txBody>
          <a:bodyPr/>
          <a:lstStyle/>
          <a:p>
            <a:fld id="{ACED468C-1D0D-4CB8-B34E-4E03EFB581F3}" type="slidenum">
              <a:rPr lang="en-US" smtClean="0"/>
              <a:t>‹#›</a:t>
            </a:fld>
            <a:endParaRPr lang="en-US" dirty="0"/>
          </a:p>
        </p:txBody>
      </p:sp>
    </p:spTree>
    <p:extLst>
      <p:ext uri="{BB962C8B-B14F-4D97-AF65-F5344CB8AC3E}">
        <p14:creationId xmlns:p14="http://schemas.microsoft.com/office/powerpoint/2010/main" val="402720064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4767263"/>
            <a:ext cx="2133600" cy="274637"/>
          </a:xfrm>
          <a:prstGeom prst="rect">
            <a:avLst/>
          </a:prstGeom>
        </p:spPr>
        <p:txBody>
          <a:bodyPr/>
          <a:lstStyle/>
          <a:p>
            <a:fld id="{AC89FED2-FEDC-408B-A74C-70F5407E8335}" type="datetimeFigureOut">
              <a:rPr lang="en-US" smtClean="0"/>
              <a:t>2/17/2017</a:t>
            </a:fld>
            <a:endParaRPr lang="en-US" dirty="0"/>
          </a:p>
        </p:txBody>
      </p:sp>
      <p:sp>
        <p:nvSpPr>
          <p:cNvPr id="6" name="Footer Placeholder 5"/>
          <p:cNvSpPr>
            <a:spLocks noGrp="1"/>
          </p:cNvSpPr>
          <p:nvPr>
            <p:ph type="ftr" sz="quarter" idx="11"/>
          </p:nvPr>
        </p:nvSpPr>
        <p:spPr>
          <a:xfrm>
            <a:off x="3124200" y="4767263"/>
            <a:ext cx="2895600" cy="274637"/>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4767263"/>
            <a:ext cx="2133600" cy="274637"/>
          </a:xfrm>
          <a:prstGeom prst="rect">
            <a:avLst/>
          </a:prstGeom>
        </p:spPr>
        <p:txBody>
          <a:bodyPr/>
          <a:lstStyle/>
          <a:p>
            <a:fld id="{ACED468C-1D0D-4CB8-B34E-4E03EFB581F3}" type="slidenum">
              <a:rPr lang="en-US" smtClean="0"/>
              <a:t>‹#›</a:t>
            </a:fld>
            <a:endParaRPr lang="en-US" dirty="0"/>
          </a:p>
        </p:txBody>
      </p:sp>
    </p:spTree>
    <p:extLst>
      <p:ext uri="{BB962C8B-B14F-4D97-AF65-F5344CB8AC3E}">
        <p14:creationId xmlns:p14="http://schemas.microsoft.com/office/powerpoint/2010/main" val="329413562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457200" y="1631950"/>
            <a:ext cx="4040188"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5025" y="1631950"/>
            <a:ext cx="4041775"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4767263"/>
            <a:ext cx="2133600" cy="274637"/>
          </a:xfrm>
          <a:prstGeom prst="rect">
            <a:avLst/>
          </a:prstGeom>
        </p:spPr>
        <p:txBody>
          <a:bodyPr/>
          <a:lstStyle/>
          <a:p>
            <a:fld id="{AC89FED2-FEDC-408B-A74C-70F5407E8335}" type="datetimeFigureOut">
              <a:rPr lang="en-US" smtClean="0"/>
              <a:t>2/17/2017</a:t>
            </a:fld>
            <a:endParaRPr lang="en-US" dirty="0"/>
          </a:p>
        </p:txBody>
      </p:sp>
      <p:sp>
        <p:nvSpPr>
          <p:cNvPr id="8" name="Footer Placeholder 7"/>
          <p:cNvSpPr>
            <a:spLocks noGrp="1"/>
          </p:cNvSpPr>
          <p:nvPr>
            <p:ph type="ftr" sz="quarter" idx="11"/>
          </p:nvPr>
        </p:nvSpPr>
        <p:spPr>
          <a:xfrm>
            <a:off x="3124200" y="4767263"/>
            <a:ext cx="2895600" cy="274637"/>
          </a:xfrm>
          <a:prstGeom prst="rect">
            <a:avLst/>
          </a:prstGeom>
        </p:spPr>
        <p:txBody>
          <a:bodyPr/>
          <a:lstStyle/>
          <a:p>
            <a:endParaRPr lang="en-US" dirty="0"/>
          </a:p>
        </p:txBody>
      </p:sp>
      <p:sp>
        <p:nvSpPr>
          <p:cNvPr id="9" name="Slide Number Placeholder 8"/>
          <p:cNvSpPr>
            <a:spLocks noGrp="1"/>
          </p:cNvSpPr>
          <p:nvPr>
            <p:ph type="sldNum" sz="quarter" idx="12"/>
          </p:nvPr>
        </p:nvSpPr>
        <p:spPr>
          <a:xfrm>
            <a:off x="6553200" y="4767263"/>
            <a:ext cx="2133600" cy="274637"/>
          </a:xfrm>
          <a:prstGeom prst="rect">
            <a:avLst/>
          </a:prstGeom>
        </p:spPr>
        <p:txBody>
          <a:bodyPr/>
          <a:lstStyle/>
          <a:p>
            <a:fld id="{ACED468C-1D0D-4CB8-B34E-4E03EFB581F3}" type="slidenum">
              <a:rPr lang="en-US" smtClean="0"/>
              <a:t>‹#›</a:t>
            </a:fld>
            <a:endParaRPr lang="en-US" dirty="0"/>
          </a:p>
        </p:txBody>
      </p:sp>
    </p:spTree>
    <p:extLst>
      <p:ext uri="{BB962C8B-B14F-4D97-AF65-F5344CB8AC3E}">
        <p14:creationId xmlns:p14="http://schemas.microsoft.com/office/powerpoint/2010/main" val="382098876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4767263"/>
            <a:ext cx="2133600" cy="274637"/>
          </a:xfrm>
          <a:prstGeom prst="rect">
            <a:avLst/>
          </a:prstGeom>
        </p:spPr>
        <p:txBody>
          <a:bodyPr/>
          <a:lstStyle/>
          <a:p>
            <a:fld id="{AC89FED2-FEDC-408B-A74C-70F5407E8335}" type="datetimeFigureOut">
              <a:rPr lang="en-US" smtClean="0"/>
              <a:t>2/17/2017</a:t>
            </a:fld>
            <a:endParaRPr lang="en-US" dirty="0"/>
          </a:p>
        </p:txBody>
      </p:sp>
      <p:sp>
        <p:nvSpPr>
          <p:cNvPr id="4" name="Footer Placeholder 3"/>
          <p:cNvSpPr>
            <a:spLocks noGrp="1"/>
          </p:cNvSpPr>
          <p:nvPr>
            <p:ph type="ftr" sz="quarter" idx="11"/>
          </p:nvPr>
        </p:nvSpPr>
        <p:spPr>
          <a:xfrm>
            <a:off x="3124200" y="4767263"/>
            <a:ext cx="2895600" cy="274637"/>
          </a:xfrm>
          <a:prstGeom prst="rect">
            <a:avLst/>
          </a:prstGeom>
        </p:spPr>
        <p:txBody>
          <a:bodyPr/>
          <a:lstStyle/>
          <a:p>
            <a:endParaRPr lang="en-US" dirty="0"/>
          </a:p>
        </p:txBody>
      </p:sp>
      <p:sp>
        <p:nvSpPr>
          <p:cNvPr id="5" name="Slide Number Placeholder 4"/>
          <p:cNvSpPr>
            <a:spLocks noGrp="1"/>
          </p:cNvSpPr>
          <p:nvPr>
            <p:ph type="sldNum" sz="quarter" idx="12"/>
          </p:nvPr>
        </p:nvSpPr>
        <p:spPr>
          <a:xfrm>
            <a:off x="6553200" y="4767263"/>
            <a:ext cx="2133600" cy="274637"/>
          </a:xfrm>
          <a:prstGeom prst="rect">
            <a:avLst/>
          </a:prstGeom>
        </p:spPr>
        <p:txBody>
          <a:bodyPr/>
          <a:lstStyle/>
          <a:p>
            <a:fld id="{ACED468C-1D0D-4CB8-B34E-4E03EFB581F3}" type="slidenum">
              <a:rPr lang="en-US" smtClean="0"/>
              <a:t>‹#›</a:t>
            </a:fld>
            <a:endParaRPr lang="en-US" dirty="0"/>
          </a:p>
        </p:txBody>
      </p:sp>
    </p:spTree>
    <p:extLst>
      <p:ext uri="{BB962C8B-B14F-4D97-AF65-F5344CB8AC3E}">
        <p14:creationId xmlns:p14="http://schemas.microsoft.com/office/powerpoint/2010/main" val="220986159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4767263"/>
            <a:ext cx="2133600" cy="274637"/>
          </a:xfrm>
          <a:prstGeom prst="rect">
            <a:avLst/>
          </a:prstGeom>
        </p:spPr>
        <p:txBody>
          <a:bodyPr/>
          <a:lstStyle/>
          <a:p>
            <a:fld id="{AC89FED2-FEDC-408B-A74C-70F5407E8335}" type="datetimeFigureOut">
              <a:rPr lang="en-US" smtClean="0"/>
              <a:t>2/17/2017</a:t>
            </a:fld>
            <a:endParaRPr lang="en-US" dirty="0"/>
          </a:p>
        </p:txBody>
      </p:sp>
      <p:sp>
        <p:nvSpPr>
          <p:cNvPr id="3" name="Footer Placeholder 2"/>
          <p:cNvSpPr>
            <a:spLocks noGrp="1"/>
          </p:cNvSpPr>
          <p:nvPr>
            <p:ph type="ftr" sz="quarter" idx="11"/>
          </p:nvPr>
        </p:nvSpPr>
        <p:spPr>
          <a:xfrm>
            <a:off x="3124200" y="4767263"/>
            <a:ext cx="2895600" cy="274637"/>
          </a:xfrm>
          <a:prstGeom prst="rect">
            <a:avLst/>
          </a:prstGeom>
        </p:spPr>
        <p:txBody>
          <a:bodyPr/>
          <a:lstStyle/>
          <a:p>
            <a:endParaRPr lang="en-US" dirty="0"/>
          </a:p>
        </p:txBody>
      </p:sp>
      <p:sp>
        <p:nvSpPr>
          <p:cNvPr id="4" name="Slide Number Placeholder 3"/>
          <p:cNvSpPr>
            <a:spLocks noGrp="1"/>
          </p:cNvSpPr>
          <p:nvPr>
            <p:ph type="sldNum" sz="quarter" idx="12"/>
          </p:nvPr>
        </p:nvSpPr>
        <p:spPr>
          <a:xfrm>
            <a:off x="6553200" y="4767263"/>
            <a:ext cx="2133600" cy="274637"/>
          </a:xfrm>
          <a:prstGeom prst="rect">
            <a:avLst/>
          </a:prstGeom>
        </p:spPr>
        <p:txBody>
          <a:bodyPr/>
          <a:lstStyle/>
          <a:p>
            <a:fld id="{ACED468C-1D0D-4CB8-B34E-4E03EFB581F3}" type="slidenum">
              <a:rPr lang="en-US" smtClean="0"/>
              <a:t>‹#›</a:t>
            </a:fld>
            <a:endParaRPr lang="en-US" dirty="0"/>
          </a:p>
        </p:txBody>
      </p:sp>
    </p:spTree>
    <p:extLst>
      <p:ext uri="{BB962C8B-B14F-4D97-AF65-F5344CB8AC3E}">
        <p14:creationId xmlns:p14="http://schemas.microsoft.com/office/powerpoint/2010/main" val="2615538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5"/>
            <a:ext cx="7772400" cy="10223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79638"/>
            <a:ext cx="7772400" cy="11255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4767263"/>
            <a:ext cx="2133600" cy="274637"/>
          </a:xfrm>
          <a:prstGeom prst="rect">
            <a:avLst/>
          </a:prstGeom>
        </p:spPr>
        <p:txBody>
          <a:bodyPr/>
          <a:lstStyle/>
          <a:p>
            <a:fld id="{AC89FED2-FEDC-408B-A74C-70F5407E8335}" type="datetimeFigureOut">
              <a:rPr lang="en-US" smtClean="0"/>
              <a:t>2/17/2017</a:t>
            </a:fld>
            <a:endParaRPr lang="en-US"/>
          </a:p>
        </p:txBody>
      </p:sp>
      <p:sp>
        <p:nvSpPr>
          <p:cNvPr id="5" name="Footer Placeholder 4"/>
          <p:cNvSpPr>
            <a:spLocks noGrp="1"/>
          </p:cNvSpPr>
          <p:nvPr>
            <p:ph type="ftr" sz="quarter" idx="11"/>
          </p:nvPr>
        </p:nvSpPr>
        <p:spPr>
          <a:xfrm>
            <a:off x="3124200" y="4767263"/>
            <a:ext cx="2895600" cy="274637"/>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4767263"/>
            <a:ext cx="2133600" cy="274637"/>
          </a:xfrm>
          <a:prstGeom prst="rect">
            <a:avLst/>
          </a:prstGeom>
        </p:spPr>
        <p:txBody>
          <a:bodyPr/>
          <a:lstStyle/>
          <a:p>
            <a:fld id="{ACED468C-1D0D-4CB8-B34E-4E03EFB581F3}" type="slidenum">
              <a:rPr lang="en-US" smtClean="0"/>
              <a:t>‹#›</a:t>
            </a:fld>
            <a:endParaRPr lang="en-US"/>
          </a:p>
        </p:txBody>
      </p:sp>
    </p:spTree>
    <p:extLst>
      <p:ext uri="{BB962C8B-B14F-4D97-AF65-F5344CB8AC3E}">
        <p14:creationId xmlns:p14="http://schemas.microsoft.com/office/powerpoint/2010/main" val="349629927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3008313" cy="8715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076325"/>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57200" y="4767263"/>
            <a:ext cx="2133600" cy="274637"/>
          </a:xfrm>
          <a:prstGeom prst="rect">
            <a:avLst/>
          </a:prstGeom>
        </p:spPr>
        <p:txBody>
          <a:bodyPr/>
          <a:lstStyle/>
          <a:p>
            <a:fld id="{AC89FED2-FEDC-408B-A74C-70F5407E8335}" type="datetimeFigureOut">
              <a:rPr lang="en-US" smtClean="0"/>
              <a:t>2/17/2017</a:t>
            </a:fld>
            <a:endParaRPr lang="en-US" dirty="0"/>
          </a:p>
        </p:txBody>
      </p:sp>
      <p:sp>
        <p:nvSpPr>
          <p:cNvPr id="6" name="Footer Placeholder 5"/>
          <p:cNvSpPr>
            <a:spLocks noGrp="1"/>
          </p:cNvSpPr>
          <p:nvPr>
            <p:ph type="ftr" sz="quarter" idx="11"/>
          </p:nvPr>
        </p:nvSpPr>
        <p:spPr>
          <a:xfrm>
            <a:off x="3124200" y="4767263"/>
            <a:ext cx="2895600" cy="274637"/>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4767263"/>
            <a:ext cx="2133600" cy="274637"/>
          </a:xfrm>
          <a:prstGeom prst="rect">
            <a:avLst/>
          </a:prstGeom>
        </p:spPr>
        <p:txBody>
          <a:bodyPr/>
          <a:lstStyle/>
          <a:p>
            <a:fld id="{ACED468C-1D0D-4CB8-B34E-4E03EFB581F3}" type="slidenum">
              <a:rPr lang="en-US" smtClean="0"/>
              <a:t>‹#›</a:t>
            </a:fld>
            <a:endParaRPr lang="en-US" dirty="0"/>
          </a:p>
        </p:txBody>
      </p:sp>
    </p:spTree>
    <p:extLst>
      <p:ext uri="{BB962C8B-B14F-4D97-AF65-F5344CB8AC3E}">
        <p14:creationId xmlns:p14="http://schemas.microsoft.com/office/powerpoint/2010/main" val="9549349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4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4025900"/>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57200" y="4767263"/>
            <a:ext cx="2133600" cy="274637"/>
          </a:xfrm>
          <a:prstGeom prst="rect">
            <a:avLst/>
          </a:prstGeom>
        </p:spPr>
        <p:txBody>
          <a:bodyPr/>
          <a:lstStyle/>
          <a:p>
            <a:fld id="{AC89FED2-FEDC-408B-A74C-70F5407E8335}" type="datetimeFigureOut">
              <a:rPr lang="en-US" smtClean="0"/>
              <a:t>2/17/2017</a:t>
            </a:fld>
            <a:endParaRPr lang="en-US" dirty="0"/>
          </a:p>
        </p:txBody>
      </p:sp>
      <p:sp>
        <p:nvSpPr>
          <p:cNvPr id="6" name="Footer Placeholder 5"/>
          <p:cNvSpPr>
            <a:spLocks noGrp="1"/>
          </p:cNvSpPr>
          <p:nvPr>
            <p:ph type="ftr" sz="quarter" idx="11"/>
          </p:nvPr>
        </p:nvSpPr>
        <p:spPr>
          <a:xfrm>
            <a:off x="3124200" y="4767263"/>
            <a:ext cx="2895600" cy="274637"/>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4767263"/>
            <a:ext cx="2133600" cy="274637"/>
          </a:xfrm>
          <a:prstGeom prst="rect">
            <a:avLst/>
          </a:prstGeom>
        </p:spPr>
        <p:txBody>
          <a:bodyPr/>
          <a:lstStyle/>
          <a:p>
            <a:fld id="{ACED468C-1D0D-4CB8-B34E-4E03EFB581F3}" type="slidenum">
              <a:rPr lang="en-US" smtClean="0"/>
              <a:t>‹#›</a:t>
            </a:fld>
            <a:endParaRPr lang="en-US" dirty="0"/>
          </a:p>
        </p:txBody>
      </p:sp>
    </p:spTree>
    <p:extLst>
      <p:ext uri="{BB962C8B-B14F-4D97-AF65-F5344CB8AC3E}">
        <p14:creationId xmlns:p14="http://schemas.microsoft.com/office/powerpoint/2010/main" val="310904417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4767263"/>
            <a:ext cx="2133600" cy="274637"/>
          </a:xfrm>
          <a:prstGeom prst="rect">
            <a:avLst/>
          </a:prstGeom>
        </p:spPr>
        <p:txBody>
          <a:bodyPr/>
          <a:lstStyle/>
          <a:p>
            <a:fld id="{AC89FED2-FEDC-408B-A74C-70F5407E8335}" type="datetimeFigureOut">
              <a:rPr lang="en-US" smtClean="0"/>
              <a:t>2/17/2017</a:t>
            </a:fld>
            <a:endParaRPr lang="en-US" dirty="0"/>
          </a:p>
        </p:txBody>
      </p:sp>
      <p:sp>
        <p:nvSpPr>
          <p:cNvPr id="5" name="Footer Placeholder 4"/>
          <p:cNvSpPr>
            <a:spLocks noGrp="1"/>
          </p:cNvSpPr>
          <p:nvPr>
            <p:ph type="ftr" sz="quarter" idx="11"/>
          </p:nvPr>
        </p:nvSpPr>
        <p:spPr>
          <a:xfrm>
            <a:off x="3124200" y="4767263"/>
            <a:ext cx="2895600" cy="274637"/>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4767263"/>
            <a:ext cx="2133600" cy="274637"/>
          </a:xfrm>
          <a:prstGeom prst="rect">
            <a:avLst/>
          </a:prstGeom>
        </p:spPr>
        <p:txBody>
          <a:bodyPr/>
          <a:lstStyle/>
          <a:p>
            <a:fld id="{ACED468C-1D0D-4CB8-B34E-4E03EFB581F3}" type="slidenum">
              <a:rPr lang="en-US" smtClean="0"/>
              <a:t>‹#›</a:t>
            </a:fld>
            <a:endParaRPr lang="en-US" dirty="0"/>
          </a:p>
        </p:txBody>
      </p:sp>
    </p:spTree>
    <p:extLst>
      <p:ext uri="{BB962C8B-B14F-4D97-AF65-F5344CB8AC3E}">
        <p14:creationId xmlns:p14="http://schemas.microsoft.com/office/powerpoint/2010/main" val="398012198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375"/>
            <a:ext cx="2057400" cy="43878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6375"/>
            <a:ext cx="6019800" cy="43878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4767263"/>
            <a:ext cx="2133600" cy="274637"/>
          </a:xfrm>
          <a:prstGeom prst="rect">
            <a:avLst/>
          </a:prstGeom>
        </p:spPr>
        <p:txBody>
          <a:bodyPr/>
          <a:lstStyle/>
          <a:p>
            <a:fld id="{AC89FED2-FEDC-408B-A74C-70F5407E8335}" type="datetimeFigureOut">
              <a:rPr lang="en-US" smtClean="0"/>
              <a:t>2/17/2017</a:t>
            </a:fld>
            <a:endParaRPr lang="en-US" dirty="0"/>
          </a:p>
        </p:txBody>
      </p:sp>
      <p:sp>
        <p:nvSpPr>
          <p:cNvPr id="5" name="Footer Placeholder 4"/>
          <p:cNvSpPr>
            <a:spLocks noGrp="1"/>
          </p:cNvSpPr>
          <p:nvPr>
            <p:ph type="ftr" sz="quarter" idx="11"/>
          </p:nvPr>
        </p:nvSpPr>
        <p:spPr>
          <a:xfrm>
            <a:off x="3124200" y="4767263"/>
            <a:ext cx="2895600" cy="274637"/>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4767263"/>
            <a:ext cx="2133600" cy="274637"/>
          </a:xfrm>
          <a:prstGeom prst="rect">
            <a:avLst/>
          </a:prstGeom>
        </p:spPr>
        <p:txBody>
          <a:bodyPr/>
          <a:lstStyle/>
          <a:p>
            <a:fld id="{ACED468C-1D0D-4CB8-B34E-4E03EFB581F3}" type="slidenum">
              <a:rPr lang="en-US" smtClean="0"/>
              <a:t>‹#›</a:t>
            </a:fld>
            <a:endParaRPr lang="en-US" dirty="0"/>
          </a:p>
        </p:txBody>
      </p:sp>
    </p:spTree>
    <p:extLst>
      <p:ext uri="{BB962C8B-B14F-4D97-AF65-F5344CB8AC3E}">
        <p14:creationId xmlns:p14="http://schemas.microsoft.com/office/powerpoint/2010/main" val="59647869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114550"/>
            <a:ext cx="5638800" cy="1102519"/>
          </a:xfrm>
        </p:spPr>
        <p:txBody>
          <a:bodyPr/>
          <a:lstStyle>
            <a:lvl1pPr algn="ctr">
              <a:defRPr>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3333749"/>
            <a:ext cx="5638800" cy="990601"/>
          </a:xfrm>
        </p:spPr>
        <p:txBody>
          <a:bodyPr/>
          <a:lstStyle>
            <a:lvl1pPr marL="0" indent="0" algn="ctr">
              <a:buNone/>
              <a:defRPr>
                <a:solidFill>
                  <a:schemeClr val="bg1">
                    <a:lumMod val="8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6" name="Slide Number Placeholder 5"/>
          <p:cNvSpPr>
            <a:spLocks noGrp="1"/>
          </p:cNvSpPr>
          <p:nvPr>
            <p:ph type="sldNum" sz="quarter" idx="12"/>
          </p:nvPr>
        </p:nvSpPr>
        <p:spPr>
          <a:xfrm>
            <a:off x="7010400" y="4857750"/>
            <a:ext cx="2133600" cy="273844"/>
          </a:xfrm>
        </p:spPr>
        <p:txBody>
          <a:bodyPr/>
          <a:lstStyle/>
          <a:p>
            <a:fld id="{5B54EAF8-E1E1-4AE5-84C9-122DA47D491A}" type="slidenum">
              <a:rPr lang="en-US" smtClean="0"/>
              <a:pPr/>
              <a:t>‹#›</a:t>
            </a:fld>
            <a:endParaRPr lang="en-US" dirty="0"/>
          </a:p>
        </p:txBody>
      </p:sp>
    </p:spTree>
    <p:extLst>
      <p:ext uri="{BB962C8B-B14F-4D97-AF65-F5344CB8AC3E}">
        <p14:creationId xmlns:p14="http://schemas.microsoft.com/office/powerpoint/2010/main" val="319783782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4767263"/>
            <a:ext cx="2133600" cy="273844"/>
          </a:xfrm>
          <a:prstGeom prst="rect">
            <a:avLst/>
          </a:prstGeom>
        </p:spPr>
        <p:txBody>
          <a:bodyPr/>
          <a:lstStyle/>
          <a:p>
            <a:fld id="{349D20F5-88CF-461D-8D9D-DC32D877111A}" type="datetimeFigureOut">
              <a:rPr lang="en-US" smtClean="0"/>
              <a:t>2/17/2017</a:t>
            </a:fld>
            <a:endParaRPr lang="en-US"/>
          </a:p>
        </p:txBody>
      </p:sp>
      <p:sp>
        <p:nvSpPr>
          <p:cNvPr id="5" name="Footer Placeholder 4"/>
          <p:cNvSpPr>
            <a:spLocks noGrp="1"/>
          </p:cNvSpPr>
          <p:nvPr>
            <p:ph type="ftr" sz="quarter" idx="11"/>
          </p:nvPr>
        </p:nvSpPr>
        <p:spPr>
          <a:xfrm>
            <a:off x="3124200" y="4767263"/>
            <a:ext cx="2895600" cy="273844"/>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5B54EAF8-E1E1-4AE5-84C9-122DA47D491A}" type="slidenum">
              <a:rPr lang="en-US" smtClean="0"/>
              <a:t>‹#›</a:t>
            </a:fld>
            <a:endParaRPr lang="en-US"/>
          </a:p>
        </p:txBody>
      </p:sp>
    </p:spTree>
    <p:extLst>
      <p:ext uri="{BB962C8B-B14F-4D97-AF65-F5344CB8AC3E}">
        <p14:creationId xmlns:p14="http://schemas.microsoft.com/office/powerpoint/2010/main" val="169677676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457200" y="4767263"/>
            <a:ext cx="2133600" cy="273844"/>
          </a:xfrm>
          <a:prstGeom prst="rect">
            <a:avLst/>
          </a:prstGeom>
        </p:spPr>
        <p:txBody>
          <a:bodyPr/>
          <a:lstStyle/>
          <a:p>
            <a:fld id="{349D20F5-88CF-461D-8D9D-DC32D877111A}" type="datetimeFigureOut">
              <a:rPr lang="en-US" smtClean="0"/>
              <a:t>2/17/2017</a:t>
            </a:fld>
            <a:endParaRPr lang="en-US"/>
          </a:p>
        </p:txBody>
      </p:sp>
      <p:sp>
        <p:nvSpPr>
          <p:cNvPr id="5" name="Footer Placeholder 4"/>
          <p:cNvSpPr>
            <a:spLocks noGrp="1"/>
          </p:cNvSpPr>
          <p:nvPr>
            <p:ph type="ftr" sz="quarter" idx="11"/>
          </p:nvPr>
        </p:nvSpPr>
        <p:spPr>
          <a:xfrm>
            <a:off x="3124200" y="4767263"/>
            <a:ext cx="2895600" cy="273844"/>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5B54EAF8-E1E1-4AE5-84C9-122DA47D491A}" type="slidenum">
              <a:rPr lang="en-US" smtClean="0"/>
              <a:t>‹#›</a:t>
            </a:fld>
            <a:endParaRPr lang="en-US"/>
          </a:p>
        </p:txBody>
      </p:sp>
    </p:spTree>
    <p:extLst>
      <p:ext uri="{BB962C8B-B14F-4D97-AF65-F5344CB8AC3E}">
        <p14:creationId xmlns:p14="http://schemas.microsoft.com/office/powerpoint/2010/main" val="169343471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4767263"/>
            <a:ext cx="2133600" cy="273844"/>
          </a:xfrm>
          <a:prstGeom prst="rect">
            <a:avLst/>
          </a:prstGeom>
        </p:spPr>
        <p:txBody>
          <a:bodyPr/>
          <a:lstStyle/>
          <a:p>
            <a:fld id="{349D20F5-88CF-461D-8D9D-DC32D877111A}" type="datetimeFigureOut">
              <a:rPr lang="en-US" smtClean="0"/>
              <a:t>2/17/2017</a:t>
            </a:fld>
            <a:endParaRPr lang="en-US"/>
          </a:p>
        </p:txBody>
      </p:sp>
      <p:sp>
        <p:nvSpPr>
          <p:cNvPr id="6" name="Footer Placeholder 5"/>
          <p:cNvSpPr>
            <a:spLocks noGrp="1"/>
          </p:cNvSpPr>
          <p:nvPr>
            <p:ph type="ftr" sz="quarter" idx="11"/>
          </p:nvPr>
        </p:nvSpPr>
        <p:spPr>
          <a:xfrm>
            <a:off x="3124200" y="4767263"/>
            <a:ext cx="2895600" cy="273844"/>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5B54EAF8-E1E1-4AE5-84C9-122DA47D491A}" type="slidenum">
              <a:rPr lang="en-US" smtClean="0"/>
              <a:t>‹#›</a:t>
            </a:fld>
            <a:endParaRPr lang="en-US"/>
          </a:p>
        </p:txBody>
      </p:sp>
    </p:spTree>
    <p:extLst>
      <p:ext uri="{BB962C8B-B14F-4D97-AF65-F5344CB8AC3E}">
        <p14:creationId xmlns:p14="http://schemas.microsoft.com/office/powerpoint/2010/main" val="303802571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Horizont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8229600" cy="167639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2952749"/>
            <a:ext cx="8229600" cy="164187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4767263"/>
            <a:ext cx="2133600" cy="273844"/>
          </a:xfrm>
          <a:prstGeom prst="rect">
            <a:avLst/>
          </a:prstGeom>
        </p:spPr>
        <p:txBody>
          <a:bodyPr/>
          <a:lstStyle/>
          <a:p>
            <a:fld id="{349D20F5-88CF-461D-8D9D-DC32D877111A}" type="datetimeFigureOut">
              <a:rPr lang="en-US" smtClean="0"/>
              <a:t>2/17/2017</a:t>
            </a:fld>
            <a:endParaRPr lang="en-US"/>
          </a:p>
        </p:txBody>
      </p:sp>
      <p:sp>
        <p:nvSpPr>
          <p:cNvPr id="6" name="Footer Placeholder 5"/>
          <p:cNvSpPr>
            <a:spLocks noGrp="1"/>
          </p:cNvSpPr>
          <p:nvPr>
            <p:ph type="ftr" sz="quarter" idx="11"/>
          </p:nvPr>
        </p:nvSpPr>
        <p:spPr>
          <a:xfrm>
            <a:off x="3124200" y="4767263"/>
            <a:ext cx="2895600" cy="273844"/>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5B54EAF8-E1E1-4AE5-84C9-122DA47D491A}" type="slidenum">
              <a:rPr lang="en-US" smtClean="0"/>
              <a:pPr/>
              <a:t>‹#›</a:t>
            </a:fld>
            <a:endParaRPr lang="en-US"/>
          </a:p>
        </p:txBody>
      </p:sp>
    </p:spTree>
    <p:extLst>
      <p:ext uri="{BB962C8B-B14F-4D97-AF65-F5344CB8AC3E}">
        <p14:creationId xmlns:p14="http://schemas.microsoft.com/office/powerpoint/2010/main" val="53067040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4767263"/>
            <a:ext cx="2133600" cy="273844"/>
          </a:xfrm>
          <a:prstGeom prst="rect">
            <a:avLst/>
          </a:prstGeom>
        </p:spPr>
        <p:txBody>
          <a:bodyPr/>
          <a:lstStyle/>
          <a:p>
            <a:fld id="{349D20F5-88CF-461D-8D9D-DC32D877111A}" type="datetimeFigureOut">
              <a:rPr lang="en-US" smtClean="0"/>
              <a:t>2/17/2017</a:t>
            </a:fld>
            <a:endParaRPr lang="en-US"/>
          </a:p>
        </p:txBody>
      </p:sp>
      <p:sp>
        <p:nvSpPr>
          <p:cNvPr id="8" name="Footer Placeholder 7"/>
          <p:cNvSpPr>
            <a:spLocks noGrp="1"/>
          </p:cNvSpPr>
          <p:nvPr>
            <p:ph type="ftr" sz="quarter" idx="11"/>
          </p:nvPr>
        </p:nvSpPr>
        <p:spPr>
          <a:xfrm>
            <a:off x="3124200" y="4767263"/>
            <a:ext cx="2895600" cy="273844"/>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5B54EAF8-E1E1-4AE5-84C9-122DA47D491A}" type="slidenum">
              <a:rPr lang="en-US" smtClean="0"/>
              <a:t>‹#›</a:t>
            </a:fld>
            <a:endParaRPr lang="en-US"/>
          </a:p>
        </p:txBody>
      </p:sp>
    </p:spTree>
    <p:extLst>
      <p:ext uri="{BB962C8B-B14F-4D97-AF65-F5344CB8AC3E}">
        <p14:creationId xmlns:p14="http://schemas.microsoft.com/office/powerpoint/2010/main" val="1723290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4767263"/>
            <a:ext cx="2133600" cy="274637"/>
          </a:xfrm>
          <a:prstGeom prst="rect">
            <a:avLst/>
          </a:prstGeom>
        </p:spPr>
        <p:txBody>
          <a:bodyPr/>
          <a:lstStyle/>
          <a:p>
            <a:fld id="{AC89FED2-FEDC-408B-A74C-70F5407E8335}" type="datetimeFigureOut">
              <a:rPr lang="en-US" smtClean="0"/>
              <a:t>2/17/2017</a:t>
            </a:fld>
            <a:endParaRPr lang="en-US"/>
          </a:p>
        </p:txBody>
      </p:sp>
      <p:sp>
        <p:nvSpPr>
          <p:cNvPr id="6" name="Footer Placeholder 5"/>
          <p:cNvSpPr>
            <a:spLocks noGrp="1"/>
          </p:cNvSpPr>
          <p:nvPr>
            <p:ph type="ftr" sz="quarter" idx="11"/>
          </p:nvPr>
        </p:nvSpPr>
        <p:spPr>
          <a:xfrm>
            <a:off x="3124200" y="4767263"/>
            <a:ext cx="2895600" cy="274637"/>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4767263"/>
            <a:ext cx="2133600" cy="274637"/>
          </a:xfrm>
          <a:prstGeom prst="rect">
            <a:avLst/>
          </a:prstGeom>
        </p:spPr>
        <p:txBody>
          <a:bodyPr/>
          <a:lstStyle/>
          <a:p>
            <a:fld id="{ACED468C-1D0D-4CB8-B34E-4E03EFB581F3}" type="slidenum">
              <a:rPr lang="en-US" smtClean="0"/>
              <a:t>‹#›</a:t>
            </a:fld>
            <a:endParaRPr lang="en-US"/>
          </a:p>
        </p:txBody>
      </p:sp>
    </p:spTree>
    <p:extLst>
      <p:ext uri="{BB962C8B-B14F-4D97-AF65-F5344CB8AC3E}">
        <p14:creationId xmlns:p14="http://schemas.microsoft.com/office/powerpoint/2010/main" val="73898222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4767263"/>
            <a:ext cx="2133600" cy="273844"/>
          </a:xfrm>
          <a:prstGeom prst="rect">
            <a:avLst/>
          </a:prstGeom>
        </p:spPr>
        <p:txBody>
          <a:bodyPr/>
          <a:lstStyle/>
          <a:p>
            <a:fld id="{349D20F5-88CF-461D-8D9D-DC32D877111A}" type="datetimeFigureOut">
              <a:rPr lang="en-US" smtClean="0"/>
              <a:t>2/17/2017</a:t>
            </a:fld>
            <a:endParaRPr lang="en-US"/>
          </a:p>
        </p:txBody>
      </p:sp>
      <p:sp>
        <p:nvSpPr>
          <p:cNvPr id="4" name="Footer Placeholder 3"/>
          <p:cNvSpPr>
            <a:spLocks noGrp="1"/>
          </p:cNvSpPr>
          <p:nvPr>
            <p:ph type="ftr" sz="quarter" idx="11"/>
          </p:nvPr>
        </p:nvSpPr>
        <p:spPr>
          <a:xfrm>
            <a:off x="3124200" y="4767263"/>
            <a:ext cx="2895600" cy="273844"/>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5B54EAF8-E1E1-4AE5-84C9-122DA47D491A}" type="slidenum">
              <a:rPr lang="en-US" smtClean="0"/>
              <a:t>‹#›</a:t>
            </a:fld>
            <a:endParaRPr lang="en-US"/>
          </a:p>
        </p:txBody>
      </p:sp>
    </p:spTree>
    <p:extLst>
      <p:ext uri="{BB962C8B-B14F-4D97-AF65-F5344CB8AC3E}">
        <p14:creationId xmlns:p14="http://schemas.microsoft.com/office/powerpoint/2010/main" val="80818295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4767263"/>
            <a:ext cx="2133600" cy="273844"/>
          </a:xfrm>
          <a:prstGeom prst="rect">
            <a:avLst/>
          </a:prstGeom>
        </p:spPr>
        <p:txBody>
          <a:bodyPr/>
          <a:lstStyle/>
          <a:p>
            <a:fld id="{349D20F5-88CF-461D-8D9D-DC32D877111A}" type="datetimeFigureOut">
              <a:rPr lang="en-US" smtClean="0"/>
              <a:t>2/17/2017</a:t>
            </a:fld>
            <a:endParaRPr lang="en-US"/>
          </a:p>
        </p:txBody>
      </p:sp>
      <p:sp>
        <p:nvSpPr>
          <p:cNvPr id="3" name="Footer Placeholder 2"/>
          <p:cNvSpPr>
            <a:spLocks noGrp="1"/>
          </p:cNvSpPr>
          <p:nvPr>
            <p:ph type="ftr" sz="quarter" idx="11"/>
          </p:nvPr>
        </p:nvSpPr>
        <p:spPr>
          <a:xfrm>
            <a:off x="3124200" y="4767263"/>
            <a:ext cx="2895600" cy="273844"/>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5B54EAF8-E1E1-4AE5-84C9-122DA47D491A}" type="slidenum">
              <a:rPr lang="en-US" smtClean="0"/>
              <a:t>‹#›</a:t>
            </a:fld>
            <a:endParaRPr lang="en-US"/>
          </a:p>
        </p:txBody>
      </p:sp>
    </p:spTree>
    <p:extLst>
      <p:ext uri="{BB962C8B-B14F-4D97-AF65-F5344CB8AC3E}">
        <p14:creationId xmlns:p14="http://schemas.microsoft.com/office/powerpoint/2010/main" val="310251216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57200" y="4767263"/>
            <a:ext cx="2133600" cy="273844"/>
          </a:xfrm>
          <a:prstGeom prst="rect">
            <a:avLst/>
          </a:prstGeom>
        </p:spPr>
        <p:txBody>
          <a:bodyPr/>
          <a:lstStyle/>
          <a:p>
            <a:fld id="{349D20F5-88CF-461D-8D9D-DC32D877111A}" type="datetimeFigureOut">
              <a:rPr lang="en-US" smtClean="0"/>
              <a:t>2/17/2017</a:t>
            </a:fld>
            <a:endParaRPr lang="en-US"/>
          </a:p>
        </p:txBody>
      </p:sp>
      <p:sp>
        <p:nvSpPr>
          <p:cNvPr id="6" name="Footer Placeholder 5"/>
          <p:cNvSpPr>
            <a:spLocks noGrp="1"/>
          </p:cNvSpPr>
          <p:nvPr>
            <p:ph type="ftr" sz="quarter" idx="11"/>
          </p:nvPr>
        </p:nvSpPr>
        <p:spPr>
          <a:xfrm>
            <a:off x="3124200" y="4767263"/>
            <a:ext cx="2895600" cy="273844"/>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5B54EAF8-E1E1-4AE5-84C9-122DA47D491A}" type="slidenum">
              <a:rPr lang="en-US" smtClean="0"/>
              <a:t>‹#›</a:t>
            </a:fld>
            <a:endParaRPr lang="en-US"/>
          </a:p>
        </p:txBody>
      </p:sp>
    </p:spTree>
    <p:extLst>
      <p:ext uri="{BB962C8B-B14F-4D97-AF65-F5344CB8AC3E}">
        <p14:creationId xmlns:p14="http://schemas.microsoft.com/office/powerpoint/2010/main" val="228133202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57200" y="4767263"/>
            <a:ext cx="2133600" cy="273844"/>
          </a:xfrm>
          <a:prstGeom prst="rect">
            <a:avLst/>
          </a:prstGeom>
        </p:spPr>
        <p:txBody>
          <a:bodyPr/>
          <a:lstStyle/>
          <a:p>
            <a:fld id="{349D20F5-88CF-461D-8D9D-DC32D877111A}" type="datetimeFigureOut">
              <a:rPr lang="en-US" smtClean="0"/>
              <a:t>2/17/2017</a:t>
            </a:fld>
            <a:endParaRPr lang="en-US"/>
          </a:p>
        </p:txBody>
      </p:sp>
      <p:sp>
        <p:nvSpPr>
          <p:cNvPr id="6" name="Footer Placeholder 5"/>
          <p:cNvSpPr>
            <a:spLocks noGrp="1"/>
          </p:cNvSpPr>
          <p:nvPr>
            <p:ph type="ftr" sz="quarter" idx="11"/>
          </p:nvPr>
        </p:nvSpPr>
        <p:spPr>
          <a:xfrm>
            <a:off x="3124200" y="4767263"/>
            <a:ext cx="2895600" cy="273844"/>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5B54EAF8-E1E1-4AE5-84C9-122DA47D491A}" type="slidenum">
              <a:rPr lang="en-US" smtClean="0"/>
              <a:t>‹#›</a:t>
            </a:fld>
            <a:endParaRPr lang="en-US"/>
          </a:p>
        </p:txBody>
      </p:sp>
    </p:spTree>
    <p:extLst>
      <p:ext uri="{BB962C8B-B14F-4D97-AF65-F5344CB8AC3E}">
        <p14:creationId xmlns:p14="http://schemas.microsoft.com/office/powerpoint/2010/main" val="244183141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4767263"/>
            <a:ext cx="2133600" cy="273844"/>
          </a:xfrm>
          <a:prstGeom prst="rect">
            <a:avLst/>
          </a:prstGeom>
        </p:spPr>
        <p:txBody>
          <a:bodyPr/>
          <a:lstStyle/>
          <a:p>
            <a:fld id="{349D20F5-88CF-461D-8D9D-DC32D877111A}" type="datetimeFigureOut">
              <a:rPr lang="en-US" smtClean="0"/>
              <a:t>2/17/2017</a:t>
            </a:fld>
            <a:endParaRPr lang="en-US"/>
          </a:p>
        </p:txBody>
      </p:sp>
      <p:sp>
        <p:nvSpPr>
          <p:cNvPr id="5" name="Footer Placeholder 4"/>
          <p:cNvSpPr>
            <a:spLocks noGrp="1"/>
          </p:cNvSpPr>
          <p:nvPr>
            <p:ph type="ftr" sz="quarter" idx="11"/>
          </p:nvPr>
        </p:nvSpPr>
        <p:spPr>
          <a:xfrm>
            <a:off x="3124200" y="4767263"/>
            <a:ext cx="2895600" cy="273844"/>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5B54EAF8-E1E1-4AE5-84C9-122DA47D491A}" type="slidenum">
              <a:rPr lang="en-US" smtClean="0"/>
              <a:t>‹#›</a:t>
            </a:fld>
            <a:endParaRPr lang="en-US"/>
          </a:p>
        </p:txBody>
      </p:sp>
    </p:spTree>
    <p:extLst>
      <p:ext uri="{BB962C8B-B14F-4D97-AF65-F5344CB8AC3E}">
        <p14:creationId xmlns:p14="http://schemas.microsoft.com/office/powerpoint/2010/main" val="396001165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4767263"/>
            <a:ext cx="2133600" cy="273844"/>
          </a:xfrm>
          <a:prstGeom prst="rect">
            <a:avLst/>
          </a:prstGeom>
        </p:spPr>
        <p:txBody>
          <a:bodyPr/>
          <a:lstStyle/>
          <a:p>
            <a:fld id="{349D20F5-88CF-461D-8D9D-DC32D877111A}" type="datetimeFigureOut">
              <a:rPr lang="en-US" smtClean="0"/>
              <a:t>2/17/2017</a:t>
            </a:fld>
            <a:endParaRPr lang="en-US"/>
          </a:p>
        </p:txBody>
      </p:sp>
      <p:sp>
        <p:nvSpPr>
          <p:cNvPr id="5" name="Footer Placeholder 4"/>
          <p:cNvSpPr>
            <a:spLocks noGrp="1"/>
          </p:cNvSpPr>
          <p:nvPr>
            <p:ph type="ftr" sz="quarter" idx="11"/>
          </p:nvPr>
        </p:nvSpPr>
        <p:spPr>
          <a:xfrm>
            <a:off x="3124200" y="4767263"/>
            <a:ext cx="2895600" cy="273844"/>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5B54EAF8-E1E1-4AE5-84C9-122DA47D491A}" type="slidenum">
              <a:rPr lang="en-US" smtClean="0"/>
              <a:t>‹#›</a:t>
            </a:fld>
            <a:endParaRPr lang="en-US"/>
          </a:p>
        </p:txBody>
      </p:sp>
    </p:spTree>
    <p:extLst>
      <p:ext uri="{BB962C8B-B14F-4D97-AF65-F5344CB8AC3E}">
        <p14:creationId xmlns:p14="http://schemas.microsoft.com/office/powerpoint/2010/main" val="2277207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itle 1"/>
          <p:cNvSpPr>
            <a:spLocks noGrp="1"/>
          </p:cNvSpPr>
          <p:nvPr>
            <p:ph type="ctrTitle"/>
          </p:nvPr>
        </p:nvSpPr>
        <p:spPr>
          <a:xfrm>
            <a:off x="457200" y="2114550"/>
            <a:ext cx="5638800" cy="1102519"/>
          </a:xfrm>
        </p:spPr>
        <p:txBody>
          <a:bodyPr/>
          <a:lstStyle>
            <a:lvl1pPr algn="ctr">
              <a:defRPr>
                <a:solidFill>
                  <a:schemeClr val="bg1"/>
                </a:solidFill>
              </a:defRPr>
            </a:lvl1pPr>
          </a:lstStyle>
          <a:p>
            <a:r>
              <a:rPr lang="en-US" smtClean="0"/>
              <a:t>Click to edit Master title style</a:t>
            </a:r>
            <a:endParaRPr lang="en-US" dirty="0"/>
          </a:p>
        </p:txBody>
      </p:sp>
      <p:sp>
        <p:nvSpPr>
          <p:cNvPr id="8" name="Subtitle 2"/>
          <p:cNvSpPr>
            <a:spLocks noGrp="1"/>
          </p:cNvSpPr>
          <p:nvPr>
            <p:ph type="subTitle" idx="1"/>
          </p:nvPr>
        </p:nvSpPr>
        <p:spPr>
          <a:xfrm>
            <a:off x="457200" y="3333749"/>
            <a:ext cx="5638800" cy="990601"/>
          </a:xfrm>
        </p:spPr>
        <p:txBody>
          <a:bodyPr/>
          <a:lstStyle>
            <a:lvl1pPr marL="0" indent="0" algn="ctr">
              <a:buNone/>
              <a:defRPr>
                <a:solidFill>
                  <a:schemeClr val="bg1">
                    <a:lumMod val="8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9" name="Slide Number Placeholder 5"/>
          <p:cNvSpPr>
            <a:spLocks noGrp="1"/>
          </p:cNvSpPr>
          <p:nvPr>
            <p:ph type="sldNum" sz="quarter" idx="12"/>
          </p:nvPr>
        </p:nvSpPr>
        <p:spPr>
          <a:xfrm>
            <a:off x="7010400" y="4857750"/>
            <a:ext cx="2133600" cy="273844"/>
          </a:xfrm>
          <a:prstGeom prst="rect">
            <a:avLst/>
          </a:prstGeom>
        </p:spPr>
        <p:txBody>
          <a:bodyPr/>
          <a:lstStyle/>
          <a:p>
            <a:fld id="{5B54EAF8-E1E1-4AE5-84C9-122DA47D491A}" type="slidenum">
              <a:rPr lang="en-US" smtClean="0"/>
              <a:pPr/>
              <a:t>‹#›</a:t>
            </a:fld>
            <a:endParaRPr lang="en-US" dirty="0"/>
          </a:p>
        </p:txBody>
      </p:sp>
    </p:spTree>
    <p:extLst>
      <p:ext uri="{BB962C8B-B14F-4D97-AF65-F5344CB8AC3E}">
        <p14:creationId xmlns:p14="http://schemas.microsoft.com/office/powerpoint/2010/main" val="67962735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b="1"/>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457200" y="4767263"/>
            <a:ext cx="2133600" cy="274637"/>
          </a:xfrm>
          <a:prstGeom prst="rect">
            <a:avLst/>
          </a:prstGeom>
        </p:spPr>
        <p:txBody>
          <a:bodyPr/>
          <a:lstStyle/>
          <a:p>
            <a:fld id="{AC89FED2-FEDC-408B-A74C-70F5407E8335}" type="datetimeFigureOut">
              <a:rPr lang="en-US" smtClean="0"/>
              <a:t>2/17/2017</a:t>
            </a:fld>
            <a:endParaRPr lang="en-US"/>
          </a:p>
        </p:txBody>
      </p:sp>
      <p:sp>
        <p:nvSpPr>
          <p:cNvPr id="5" name="Footer Placeholder 4"/>
          <p:cNvSpPr>
            <a:spLocks noGrp="1"/>
          </p:cNvSpPr>
          <p:nvPr>
            <p:ph type="ftr" sz="quarter" idx="11"/>
          </p:nvPr>
        </p:nvSpPr>
        <p:spPr>
          <a:xfrm>
            <a:off x="3124200" y="4767263"/>
            <a:ext cx="2895600" cy="274637"/>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4767263"/>
            <a:ext cx="2133600" cy="274637"/>
          </a:xfrm>
          <a:prstGeom prst="rect">
            <a:avLst/>
          </a:prstGeom>
        </p:spPr>
        <p:txBody>
          <a:bodyPr/>
          <a:lstStyle/>
          <a:p>
            <a:fld id="{ACED468C-1D0D-4CB8-B34E-4E03EFB581F3}" type="slidenum">
              <a:rPr lang="en-US" smtClean="0"/>
              <a:t>‹#›</a:t>
            </a:fld>
            <a:endParaRPr lang="en-US"/>
          </a:p>
        </p:txBody>
      </p:sp>
    </p:spTree>
    <p:extLst>
      <p:ext uri="{BB962C8B-B14F-4D97-AF65-F5344CB8AC3E}">
        <p14:creationId xmlns:p14="http://schemas.microsoft.com/office/powerpoint/2010/main" val="126127728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5"/>
            <a:ext cx="7772400" cy="10223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79638"/>
            <a:ext cx="7772400" cy="11255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457200" y="4767263"/>
            <a:ext cx="2133600" cy="274637"/>
          </a:xfrm>
          <a:prstGeom prst="rect">
            <a:avLst/>
          </a:prstGeom>
        </p:spPr>
        <p:txBody>
          <a:bodyPr/>
          <a:lstStyle/>
          <a:p>
            <a:fld id="{AC89FED2-FEDC-408B-A74C-70F5407E8335}" type="datetimeFigureOut">
              <a:rPr lang="en-US" smtClean="0"/>
              <a:t>2/17/2017</a:t>
            </a:fld>
            <a:endParaRPr lang="en-US"/>
          </a:p>
        </p:txBody>
      </p:sp>
      <p:sp>
        <p:nvSpPr>
          <p:cNvPr id="5" name="Footer Placeholder 4"/>
          <p:cNvSpPr>
            <a:spLocks noGrp="1"/>
          </p:cNvSpPr>
          <p:nvPr>
            <p:ph type="ftr" sz="quarter" idx="11"/>
          </p:nvPr>
        </p:nvSpPr>
        <p:spPr>
          <a:xfrm>
            <a:off x="3124200" y="4767263"/>
            <a:ext cx="2895600" cy="274637"/>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4767263"/>
            <a:ext cx="2133600" cy="274637"/>
          </a:xfrm>
          <a:prstGeom prst="rect">
            <a:avLst/>
          </a:prstGeom>
        </p:spPr>
        <p:txBody>
          <a:bodyPr/>
          <a:lstStyle/>
          <a:p>
            <a:fld id="{ACED468C-1D0D-4CB8-B34E-4E03EFB581F3}" type="slidenum">
              <a:rPr lang="en-US" smtClean="0"/>
              <a:t>‹#›</a:t>
            </a:fld>
            <a:endParaRPr lang="en-US"/>
          </a:p>
        </p:txBody>
      </p:sp>
    </p:spTree>
    <p:extLst>
      <p:ext uri="{BB962C8B-B14F-4D97-AF65-F5344CB8AC3E}">
        <p14:creationId xmlns:p14="http://schemas.microsoft.com/office/powerpoint/2010/main" val="31627174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4767263"/>
            <a:ext cx="2133600" cy="274637"/>
          </a:xfrm>
          <a:prstGeom prst="rect">
            <a:avLst/>
          </a:prstGeom>
        </p:spPr>
        <p:txBody>
          <a:bodyPr/>
          <a:lstStyle/>
          <a:p>
            <a:fld id="{AC89FED2-FEDC-408B-A74C-70F5407E8335}" type="datetimeFigureOut">
              <a:rPr lang="en-US" smtClean="0"/>
              <a:t>2/17/2017</a:t>
            </a:fld>
            <a:endParaRPr lang="en-US"/>
          </a:p>
        </p:txBody>
      </p:sp>
      <p:sp>
        <p:nvSpPr>
          <p:cNvPr id="6" name="Footer Placeholder 5"/>
          <p:cNvSpPr>
            <a:spLocks noGrp="1"/>
          </p:cNvSpPr>
          <p:nvPr>
            <p:ph type="ftr" sz="quarter" idx="11"/>
          </p:nvPr>
        </p:nvSpPr>
        <p:spPr>
          <a:xfrm>
            <a:off x="3124200" y="4767263"/>
            <a:ext cx="2895600" cy="274637"/>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4767263"/>
            <a:ext cx="2133600" cy="274637"/>
          </a:xfrm>
          <a:prstGeom prst="rect">
            <a:avLst/>
          </a:prstGeom>
        </p:spPr>
        <p:txBody>
          <a:bodyPr/>
          <a:lstStyle/>
          <a:p>
            <a:fld id="{ACED468C-1D0D-4CB8-B34E-4E03EFB581F3}" type="slidenum">
              <a:rPr lang="en-US" smtClean="0"/>
              <a:t>‹#›</a:t>
            </a:fld>
            <a:endParaRPr lang="en-US"/>
          </a:p>
        </p:txBody>
      </p:sp>
    </p:spTree>
    <p:extLst>
      <p:ext uri="{BB962C8B-B14F-4D97-AF65-F5344CB8AC3E}">
        <p14:creationId xmlns:p14="http://schemas.microsoft.com/office/powerpoint/2010/main" val="3317118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950"/>
            <a:ext cx="4040188"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631950"/>
            <a:ext cx="4041775"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4767263"/>
            <a:ext cx="2133600" cy="274637"/>
          </a:xfrm>
          <a:prstGeom prst="rect">
            <a:avLst/>
          </a:prstGeom>
        </p:spPr>
        <p:txBody>
          <a:bodyPr/>
          <a:lstStyle/>
          <a:p>
            <a:fld id="{AC89FED2-FEDC-408B-A74C-70F5407E8335}" type="datetimeFigureOut">
              <a:rPr lang="en-US" smtClean="0"/>
              <a:t>2/17/2017</a:t>
            </a:fld>
            <a:endParaRPr lang="en-US"/>
          </a:p>
        </p:txBody>
      </p:sp>
      <p:sp>
        <p:nvSpPr>
          <p:cNvPr id="8" name="Footer Placeholder 7"/>
          <p:cNvSpPr>
            <a:spLocks noGrp="1"/>
          </p:cNvSpPr>
          <p:nvPr>
            <p:ph type="ftr" sz="quarter" idx="11"/>
          </p:nvPr>
        </p:nvSpPr>
        <p:spPr>
          <a:xfrm>
            <a:off x="3124200" y="4767263"/>
            <a:ext cx="2895600" cy="274637"/>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4767263"/>
            <a:ext cx="2133600" cy="274637"/>
          </a:xfrm>
          <a:prstGeom prst="rect">
            <a:avLst/>
          </a:prstGeom>
        </p:spPr>
        <p:txBody>
          <a:bodyPr/>
          <a:lstStyle/>
          <a:p>
            <a:fld id="{ACED468C-1D0D-4CB8-B34E-4E03EFB581F3}" type="slidenum">
              <a:rPr lang="en-US" smtClean="0"/>
              <a:t>‹#›</a:t>
            </a:fld>
            <a:endParaRPr lang="en-US"/>
          </a:p>
        </p:txBody>
      </p:sp>
    </p:spTree>
    <p:extLst>
      <p:ext uri="{BB962C8B-B14F-4D97-AF65-F5344CB8AC3E}">
        <p14:creationId xmlns:p14="http://schemas.microsoft.com/office/powerpoint/2010/main" val="334720205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457200" y="1631950"/>
            <a:ext cx="4040188"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5025" y="1631950"/>
            <a:ext cx="4041775"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4767263"/>
            <a:ext cx="2133600" cy="274637"/>
          </a:xfrm>
          <a:prstGeom prst="rect">
            <a:avLst/>
          </a:prstGeom>
        </p:spPr>
        <p:txBody>
          <a:bodyPr/>
          <a:lstStyle/>
          <a:p>
            <a:fld id="{AC89FED2-FEDC-408B-A74C-70F5407E8335}" type="datetimeFigureOut">
              <a:rPr lang="en-US" smtClean="0"/>
              <a:t>2/17/2017</a:t>
            </a:fld>
            <a:endParaRPr lang="en-US"/>
          </a:p>
        </p:txBody>
      </p:sp>
      <p:sp>
        <p:nvSpPr>
          <p:cNvPr id="8" name="Footer Placeholder 7"/>
          <p:cNvSpPr>
            <a:spLocks noGrp="1"/>
          </p:cNvSpPr>
          <p:nvPr>
            <p:ph type="ftr" sz="quarter" idx="11"/>
          </p:nvPr>
        </p:nvSpPr>
        <p:spPr>
          <a:xfrm>
            <a:off x="3124200" y="4767263"/>
            <a:ext cx="2895600" cy="274637"/>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4767263"/>
            <a:ext cx="2133600" cy="274637"/>
          </a:xfrm>
          <a:prstGeom prst="rect">
            <a:avLst/>
          </a:prstGeom>
        </p:spPr>
        <p:txBody>
          <a:bodyPr/>
          <a:lstStyle/>
          <a:p>
            <a:fld id="{ACED468C-1D0D-4CB8-B34E-4E03EFB581F3}" type="slidenum">
              <a:rPr lang="en-US" smtClean="0"/>
              <a:t>‹#›</a:t>
            </a:fld>
            <a:endParaRPr lang="en-US"/>
          </a:p>
        </p:txBody>
      </p:sp>
    </p:spTree>
    <p:extLst>
      <p:ext uri="{BB962C8B-B14F-4D97-AF65-F5344CB8AC3E}">
        <p14:creationId xmlns:p14="http://schemas.microsoft.com/office/powerpoint/2010/main" val="24786265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4767263"/>
            <a:ext cx="2133600" cy="274637"/>
          </a:xfrm>
          <a:prstGeom prst="rect">
            <a:avLst/>
          </a:prstGeom>
        </p:spPr>
        <p:txBody>
          <a:bodyPr/>
          <a:lstStyle/>
          <a:p>
            <a:fld id="{AC89FED2-FEDC-408B-A74C-70F5407E8335}" type="datetimeFigureOut">
              <a:rPr lang="en-US" smtClean="0"/>
              <a:t>2/17/2017</a:t>
            </a:fld>
            <a:endParaRPr lang="en-US"/>
          </a:p>
        </p:txBody>
      </p:sp>
      <p:sp>
        <p:nvSpPr>
          <p:cNvPr id="4" name="Footer Placeholder 3"/>
          <p:cNvSpPr>
            <a:spLocks noGrp="1"/>
          </p:cNvSpPr>
          <p:nvPr>
            <p:ph type="ftr" sz="quarter" idx="11"/>
          </p:nvPr>
        </p:nvSpPr>
        <p:spPr>
          <a:xfrm>
            <a:off x="3124200" y="4767263"/>
            <a:ext cx="2895600" cy="274637"/>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4767263"/>
            <a:ext cx="2133600" cy="274637"/>
          </a:xfrm>
          <a:prstGeom prst="rect">
            <a:avLst/>
          </a:prstGeom>
        </p:spPr>
        <p:txBody>
          <a:bodyPr/>
          <a:lstStyle/>
          <a:p>
            <a:fld id="{ACED468C-1D0D-4CB8-B34E-4E03EFB581F3}" type="slidenum">
              <a:rPr lang="en-US" smtClean="0"/>
              <a:t>‹#›</a:t>
            </a:fld>
            <a:endParaRPr lang="en-US"/>
          </a:p>
        </p:txBody>
      </p:sp>
    </p:spTree>
    <p:extLst>
      <p:ext uri="{BB962C8B-B14F-4D97-AF65-F5344CB8AC3E}">
        <p14:creationId xmlns:p14="http://schemas.microsoft.com/office/powerpoint/2010/main" val="67288905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4767263"/>
            <a:ext cx="2133600" cy="274637"/>
          </a:xfrm>
          <a:prstGeom prst="rect">
            <a:avLst/>
          </a:prstGeom>
        </p:spPr>
        <p:txBody>
          <a:bodyPr/>
          <a:lstStyle/>
          <a:p>
            <a:fld id="{AC89FED2-FEDC-408B-A74C-70F5407E8335}" type="datetimeFigureOut">
              <a:rPr lang="en-US" smtClean="0"/>
              <a:t>2/17/2017</a:t>
            </a:fld>
            <a:endParaRPr lang="en-US"/>
          </a:p>
        </p:txBody>
      </p:sp>
      <p:sp>
        <p:nvSpPr>
          <p:cNvPr id="3" name="Footer Placeholder 2"/>
          <p:cNvSpPr>
            <a:spLocks noGrp="1"/>
          </p:cNvSpPr>
          <p:nvPr>
            <p:ph type="ftr" sz="quarter" idx="11"/>
          </p:nvPr>
        </p:nvSpPr>
        <p:spPr>
          <a:xfrm>
            <a:off x="3124200" y="4767263"/>
            <a:ext cx="2895600" cy="274637"/>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4767263"/>
            <a:ext cx="2133600" cy="274637"/>
          </a:xfrm>
          <a:prstGeom prst="rect">
            <a:avLst/>
          </a:prstGeom>
        </p:spPr>
        <p:txBody>
          <a:bodyPr/>
          <a:lstStyle/>
          <a:p>
            <a:fld id="{ACED468C-1D0D-4CB8-B34E-4E03EFB581F3}" type="slidenum">
              <a:rPr lang="en-US" smtClean="0"/>
              <a:t>‹#›</a:t>
            </a:fld>
            <a:endParaRPr lang="en-US"/>
          </a:p>
        </p:txBody>
      </p:sp>
    </p:spTree>
    <p:extLst>
      <p:ext uri="{BB962C8B-B14F-4D97-AF65-F5344CB8AC3E}">
        <p14:creationId xmlns:p14="http://schemas.microsoft.com/office/powerpoint/2010/main" val="279456470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3008313" cy="8715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076325"/>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57200" y="4767263"/>
            <a:ext cx="2133600" cy="274637"/>
          </a:xfrm>
          <a:prstGeom prst="rect">
            <a:avLst/>
          </a:prstGeom>
        </p:spPr>
        <p:txBody>
          <a:bodyPr/>
          <a:lstStyle/>
          <a:p>
            <a:fld id="{AC89FED2-FEDC-408B-A74C-70F5407E8335}" type="datetimeFigureOut">
              <a:rPr lang="en-US" smtClean="0"/>
              <a:t>2/17/2017</a:t>
            </a:fld>
            <a:endParaRPr lang="en-US"/>
          </a:p>
        </p:txBody>
      </p:sp>
      <p:sp>
        <p:nvSpPr>
          <p:cNvPr id="6" name="Footer Placeholder 5"/>
          <p:cNvSpPr>
            <a:spLocks noGrp="1"/>
          </p:cNvSpPr>
          <p:nvPr>
            <p:ph type="ftr" sz="quarter" idx="11"/>
          </p:nvPr>
        </p:nvSpPr>
        <p:spPr>
          <a:xfrm>
            <a:off x="3124200" y="4767263"/>
            <a:ext cx="2895600" cy="274637"/>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4767263"/>
            <a:ext cx="2133600" cy="274637"/>
          </a:xfrm>
          <a:prstGeom prst="rect">
            <a:avLst/>
          </a:prstGeom>
        </p:spPr>
        <p:txBody>
          <a:bodyPr/>
          <a:lstStyle/>
          <a:p>
            <a:fld id="{ACED468C-1D0D-4CB8-B34E-4E03EFB581F3}" type="slidenum">
              <a:rPr lang="en-US" smtClean="0"/>
              <a:t>‹#›</a:t>
            </a:fld>
            <a:endParaRPr lang="en-US"/>
          </a:p>
        </p:txBody>
      </p:sp>
    </p:spTree>
    <p:extLst>
      <p:ext uri="{BB962C8B-B14F-4D97-AF65-F5344CB8AC3E}">
        <p14:creationId xmlns:p14="http://schemas.microsoft.com/office/powerpoint/2010/main" val="106506858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4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4025900"/>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57200" y="4767263"/>
            <a:ext cx="2133600" cy="274637"/>
          </a:xfrm>
          <a:prstGeom prst="rect">
            <a:avLst/>
          </a:prstGeom>
        </p:spPr>
        <p:txBody>
          <a:bodyPr/>
          <a:lstStyle/>
          <a:p>
            <a:fld id="{AC89FED2-FEDC-408B-A74C-70F5407E8335}" type="datetimeFigureOut">
              <a:rPr lang="en-US" smtClean="0"/>
              <a:t>2/17/2017</a:t>
            </a:fld>
            <a:endParaRPr lang="en-US"/>
          </a:p>
        </p:txBody>
      </p:sp>
      <p:sp>
        <p:nvSpPr>
          <p:cNvPr id="6" name="Footer Placeholder 5"/>
          <p:cNvSpPr>
            <a:spLocks noGrp="1"/>
          </p:cNvSpPr>
          <p:nvPr>
            <p:ph type="ftr" sz="quarter" idx="11"/>
          </p:nvPr>
        </p:nvSpPr>
        <p:spPr>
          <a:xfrm>
            <a:off x="3124200" y="4767263"/>
            <a:ext cx="2895600" cy="274637"/>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4767263"/>
            <a:ext cx="2133600" cy="274637"/>
          </a:xfrm>
          <a:prstGeom prst="rect">
            <a:avLst/>
          </a:prstGeom>
        </p:spPr>
        <p:txBody>
          <a:bodyPr/>
          <a:lstStyle/>
          <a:p>
            <a:fld id="{ACED468C-1D0D-4CB8-B34E-4E03EFB581F3}" type="slidenum">
              <a:rPr lang="en-US" smtClean="0"/>
              <a:t>‹#›</a:t>
            </a:fld>
            <a:endParaRPr lang="en-US"/>
          </a:p>
        </p:txBody>
      </p:sp>
    </p:spTree>
    <p:extLst>
      <p:ext uri="{BB962C8B-B14F-4D97-AF65-F5344CB8AC3E}">
        <p14:creationId xmlns:p14="http://schemas.microsoft.com/office/powerpoint/2010/main" val="49715734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4767263"/>
            <a:ext cx="2133600" cy="274637"/>
          </a:xfrm>
          <a:prstGeom prst="rect">
            <a:avLst/>
          </a:prstGeom>
        </p:spPr>
        <p:txBody>
          <a:bodyPr/>
          <a:lstStyle/>
          <a:p>
            <a:fld id="{AC89FED2-FEDC-408B-A74C-70F5407E8335}" type="datetimeFigureOut">
              <a:rPr lang="en-US" smtClean="0"/>
              <a:t>2/17/2017</a:t>
            </a:fld>
            <a:endParaRPr lang="en-US"/>
          </a:p>
        </p:txBody>
      </p:sp>
      <p:sp>
        <p:nvSpPr>
          <p:cNvPr id="5" name="Footer Placeholder 4"/>
          <p:cNvSpPr>
            <a:spLocks noGrp="1"/>
          </p:cNvSpPr>
          <p:nvPr>
            <p:ph type="ftr" sz="quarter" idx="11"/>
          </p:nvPr>
        </p:nvSpPr>
        <p:spPr>
          <a:xfrm>
            <a:off x="3124200" y="4767263"/>
            <a:ext cx="2895600" cy="274637"/>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4767263"/>
            <a:ext cx="2133600" cy="274637"/>
          </a:xfrm>
          <a:prstGeom prst="rect">
            <a:avLst/>
          </a:prstGeom>
        </p:spPr>
        <p:txBody>
          <a:bodyPr/>
          <a:lstStyle/>
          <a:p>
            <a:fld id="{ACED468C-1D0D-4CB8-B34E-4E03EFB581F3}" type="slidenum">
              <a:rPr lang="en-US" smtClean="0"/>
              <a:t>‹#›</a:t>
            </a:fld>
            <a:endParaRPr lang="en-US"/>
          </a:p>
        </p:txBody>
      </p:sp>
    </p:spTree>
    <p:extLst>
      <p:ext uri="{BB962C8B-B14F-4D97-AF65-F5344CB8AC3E}">
        <p14:creationId xmlns:p14="http://schemas.microsoft.com/office/powerpoint/2010/main" val="133288959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375"/>
            <a:ext cx="2057400" cy="43878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6375"/>
            <a:ext cx="6019800" cy="43878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4767263"/>
            <a:ext cx="2133600" cy="274637"/>
          </a:xfrm>
          <a:prstGeom prst="rect">
            <a:avLst/>
          </a:prstGeom>
        </p:spPr>
        <p:txBody>
          <a:bodyPr/>
          <a:lstStyle/>
          <a:p>
            <a:fld id="{AC89FED2-FEDC-408B-A74C-70F5407E8335}" type="datetimeFigureOut">
              <a:rPr lang="en-US" smtClean="0"/>
              <a:t>2/17/2017</a:t>
            </a:fld>
            <a:endParaRPr lang="en-US"/>
          </a:p>
        </p:txBody>
      </p:sp>
      <p:sp>
        <p:nvSpPr>
          <p:cNvPr id="5" name="Footer Placeholder 4"/>
          <p:cNvSpPr>
            <a:spLocks noGrp="1"/>
          </p:cNvSpPr>
          <p:nvPr>
            <p:ph type="ftr" sz="quarter" idx="11"/>
          </p:nvPr>
        </p:nvSpPr>
        <p:spPr>
          <a:xfrm>
            <a:off x="3124200" y="4767263"/>
            <a:ext cx="2895600" cy="274637"/>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4767263"/>
            <a:ext cx="2133600" cy="274637"/>
          </a:xfrm>
          <a:prstGeom prst="rect">
            <a:avLst/>
          </a:prstGeom>
        </p:spPr>
        <p:txBody>
          <a:bodyPr/>
          <a:lstStyle/>
          <a:p>
            <a:fld id="{ACED468C-1D0D-4CB8-B34E-4E03EFB581F3}" type="slidenum">
              <a:rPr lang="en-US" smtClean="0"/>
              <a:t>‹#›</a:t>
            </a:fld>
            <a:endParaRPr lang="en-US"/>
          </a:p>
        </p:txBody>
      </p:sp>
    </p:spTree>
    <p:extLst>
      <p:ext uri="{BB962C8B-B14F-4D97-AF65-F5344CB8AC3E}">
        <p14:creationId xmlns:p14="http://schemas.microsoft.com/office/powerpoint/2010/main" val="4245390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4767263"/>
            <a:ext cx="2133600" cy="274637"/>
          </a:xfrm>
          <a:prstGeom prst="rect">
            <a:avLst/>
          </a:prstGeom>
        </p:spPr>
        <p:txBody>
          <a:bodyPr/>
          <a:lstStyle/>
          <a:p>
            <a:fld id="{AC89FED2-FEDC-408B-A74C-70F5407E8335}" type="datetimeFigureOut">
              <a:rPr lang="en-US" smtClean="0"/>
              <a:t>2/17/2017</a:t>
            </a:fld>
            <a:endParaRPr lang="en-US"/>
          </a:p>
        </p:txBody>
      </p:sp>
      <p:sp>
        <p:nvSpPr>
          <p:cNvPr id="4" name="Footer Placeholder 3"/>
          <p:cNvSpPr>
            <a:spLocks noGrp="1"/>
          </p:cNvSpPr>
          <p:nvPr>
            <p:ph type="ftr" sz="quarter" idx="11"/>
          </p:nvPr>
        </p:nvSpPr>
        <p:spPr>
          <a:xfrm>
            <a:off x="3124200" y="4767263"/>
            <a:ext cx="2895600" cy="274637"/>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4767263"/>
            <a:ext cx="2133600" cy="274637"/>
          </a:xfrm>
          <a:prstGeom prst="rect">
            <a:avLst/>
          </a:prstGeom>
        </p:spPr>
        <p:txBody>
          <a:bodyPr/>
          <a:lstStyle/>
          <a:p>
            <a:fld id="{ACED468C-1D0D-4CB8-B34E-4E03EFB581F3}" type="slidenum">
              <a:rPr lang="en-US" smtClean="0"/>
              <a:t>‹#›</a:t>
            </a:fld>
            <a:endParaRPr lang="en-US"/>
          </a:p>
        </p:txBody>
      </p:sp>
    </p:spTree>
    <p:extLst>
      <p:ext uri="{BB962C8B-B14F-4D97-AF65-F5344CB8AC3E}">
        <p14:creationId xmlns:p14="http://schemas.microsoft.com/office/powerpoint/2010/main" val="3498788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4767263"/>
            <a:ext cx="2133600" cy="274637"/>
          </a:xfrm>
          <a:prstGeom prst="rect">
            <a:avLst/>
          </a:prstGeom>
        </p:spPr>
        <p:txBody>
          <a:bodyPr/>
          <a:lstStyle/>
          <a:p>
            <a:fld id="{AC89FED2-FEDC-408B-A74C-70F5407E8335}" type="datetimeFigureOut">
              <a:rPr lang="en-US" smtClean="0"/>
              <a:t>2/17/2017</a:t>
            </a:fld>
            <a:endParaRPr lang="en-US"/>
          </a:p>
        </p:txBody>
      </p:sp>
      <p:sp>
        <p:nvSpPr>
          <p:cNvPr id="3" name="Footer Placeholder 2"/>
          <p:cNvSpPr>
            <a:spLocks noGrp="1"/>
          </p:cNvSpPr>
          <p:nvPr>
            <p:ph type="ftr" sz="quarter" idx="11"/>
          </p:nvPr>
        </p:nvSpPr>
        <p:spPr>
          <a:xfrm>
            <a:off x="3124200" y="4767263"/>
            <a:ext cx="2895600" cy="274637"/>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4767263"/>
            <a:ext cx="2133600" cy="274637"/>
          </a:xfrm>
          <a:prstGeom prst="rect">
            <a:avLst/>
          </a:prstGeom>
        </p:spPr>
        <p:txBody>
          <a:bodyPr/>
          <a:lstStyle/>
          <a:p>
            <a:fld id="{ACED468C-1D0D-4CB8-B34E-4E03EFB581F3}" type="slidenum">
              <a:rPr lang="en-US" smtClean="0"/>
              <a:t>‹#›</a:t>
            </a:fld>
            <a:endParaRPr lang="en-US"/>
          </a:p>
        </p:txBody>
      </p:sp>
    </p:spTree>
    <p:extLst>
      <p:ext uri="{BB962C8B-B14F-4D97-AF65-F5344CB8AC3E}">
        <p14:creationId xmlns:p14="http://schemas.microsoft.com/office/powerpoint/2010/main" val="706459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3008313" cy="8715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076325"/>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4767263"/>
            <a:ext cx="2133600" cy="274637"/>
          </a:xfrm>
          <a:prstGeom prst="rect">
            <a:avLst/>
          </a:prstGeom>
        </p:spPr>
        <p:txBody>
          <a:bodyPr/>
          <a:lstStyle/>
          <a:p>
            <a:fld id="{AC89FED2-FEDC-408B-A74C-70F5407E8335}" type="datetimeFigureOut">
              <a:rPr lang="en-US" smtClean="0"/>
              <a:t>2/17/2017</a:t>
            </a:fld>
            <a:endParaRPr lang="en-US"/>
          </a:p>
        </p:txBody>
      </p:sp>
      <p:sp>
        <p:nvSpPr>
          <p:cNvPr id="6" name="Footer Placeholder 5"/>
          <p:cNvSpPr>
            <a:spLocks noGrp="1"/>
          </p:cNvSpPr>
          <p:nvPr>
            <p:ph type="ftr" sz="quarter" idx="11"/>
          </p:nvPr>
        </p:nvSpPr>
        <p:spPr>
          <a:xfrm>
            <a:off x="3124200" y="4767263"/>
            <a:ext cx="2895600" cy="274637"/>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4767263"/>
            <a:ext cx="2133600" cy="274637"/>
          </a:xfrm>
          <a:prstGeom prst="rect">
            <a:avLst/>
          </a:prstGeom>
        </p:spPr>
        <p:txBody>
          <a:bodyPr/>
          <a:lstStyle/>
          <a:p>
            <a:fld id="{ACED468C-1D0D-4CB8-B34E-4E03EFB581F3}" type="slidenum">
              <a:rPr lang="en-US" smtClean="0"/>
              <a:t>‹#›</a:t>
            </a:fld>
            <a:endParaRPr lang="en-US"/>
          </a:p>
        </p:txBody>
      </p:sp>
    </p:spTree>
    <p:extLst>
      <p:ext uri="{BB962C8B-B14F-4D97-AF65-F5344CB8AC3E}">
        <p14:creationId xmlns:p14="http://schemas.microsoft.com/office/powerpoint/2010/main" val="4356777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4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900"/>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4767263"/>
            <a:ext cx="2133600" cy="274637"/>
          </a:xfrm>
          <a:prstGeom prst="rect">
            <a:avLst/>
          </a:prstGeom>
        </p:spPr>
        <p:txBody>
          <a:bodyPr/>
          <a:lstStyle/>
          <a:p>
            <a:fld id="{AC89FED2-FEDC-408B-A74C-70F5407E8335}" type="datetimeFigureOut">
              <a:rPr lang="en-US" smtClean="0"/>
              <a:t>2/17/2017</a:t>
            </a:fld>
            <a:endParaRPr lang="en-US"/>
          </a:p>
        </p:txBody>
      </p:sp>
      <p:sp>
        <p:nvSpPr>
          <p:cNvPr id="6" name="Footer Placeholder 5"/>
          <p:cNvSpPr>
            <a:spLocks noGrp="1"/>
          </p:cNvSpPr>
          <p:nvPr>
            <p:ph type="ftr" sz="quarter" idx="11"/>
          </p:nvPr>
        </p:nvSpPr>
        <p:spPr>
          <a:xfrm>
            <a:off x="3124200" y="4767263"/>
            <a:ext cx="2895600" cy="274637"/>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4767263"/>
            <a:ext cx="2133600" cy="274637"/>
          </a:xfrm>
          <a:prstGeom prst="rect">
            <a:avLst/>
          </a:prstGeom>
        </p:spPr>
        <p:txBody>
          <a:bodyPr/>
          <a:lstStyle/>
          <a:p>
            <a:fld id="{ACED468C-1D0D-4CB8-B34E-4E03EFB581F3}" type="slidenum">
              <a:rPr lang="en-US" smtClean="0"/>
              <a:t>‹#›</a:t>
            </a:fld>
            <a:endParaRPr lang="en-US"/>
          </a:p>
        </p:txBody>
      </p:sp>
    </p:spTree>
    <p:extLst>
      <p:ext uri="{BB962C8B-B14F-4D97-AF65-F5344CB8AC3E}">
        <p14:creationId xmlns:p14="http://schemas.microsoft.com/office/powerpoint/2010/main" val="21666462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theme" Target="../theme/theme4.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image" Target="../media/image3.jp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13" Type="http://schemas.openxmlformats.org/officeDocument/2006/relationships/image" Target="../media/image1.jpg"/><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6375"/>
            <a:ext cx="8229600" cy="85725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200150"/>
            <a:ext cx="8229600" cy="3394075"/>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5"/>
          <p:cNvSpPr>
            <a:spLocks noGrp="1"/>
          </p:cNvSpPr>
          <p:nvPr>
            <p:ph type="sldNum" sz="quarter" idx="4"/>
          </p:nvPr>
        </p:nvSpPr>
        <p:spPr>
          <a:xfrm>
            <a:off x="76200" y="4812506"/>
            <a:ext cx="2133600" cy="273844"/>
          </a:xfrm>
          <a:prstGeom prst="rect">
            <a:avLst/>
          </a:prstGeom>
        </p:spPr>
        <p:txBody>
          <a:bodyPr/>
          <a:lstStyle>
            <a:lvl1pPr>
              <a:defRPr>
                <a:solidFill>
                  <a:schemeClr val="bg1">
                    <a:lumMod val="85000"/>
                  </a:schemeClr>
                </a:solidFill>
              </a:defRPr>
            </a:lvl1pPr>
          </a:lstStyle>
          <a:p>
            <a:fld id="{5B54EAF8-E1E1-4AE5-84C9-122DA47D491A}" type="slidenum">
              <a:rPr lang="en-US" smtClean="0"/>
              <a:pPr/>
              <a:t>‹#›</a:t>
            </a:fld>
            <a:endParaRPr lang="en-US"/>
          </a:p>
        </p:txBody>
      </p:sp>
    </p:spTree>
    <p:extLst>
      <p:ext uri="{BB962C8B-B14F-4D97-AF65-F5344CB8AC3E}">
        <p14:creationId xmlns:p14="http://schemas.microsoft.com/office/powerpoint/2010/main" val="15026507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76200" y="4812506"/>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B54EAF8-E1E1-4AE5-84C9-122DA47D491A}" type="slidenum">
              <a:rPr lang="en-US" smtClean="0"/>
              <a:pPr/>
              <a:t>‹#›</a:t>
            </a:fld>
            <a:endParaRPr lang="en-US"/>
          </a:p>
        </p:txBody>
      </p:sp>
    </p:spTree>
    <p:extLst>
      <p:ext uri="{BB962C8B-B14F-4D97-AF65-F5344CB8AC3E}">
        <p14:creationId xmlns:p14="http://schemas.microsoft.com/office/powerpoint/2010/main" val="377762058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3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6375"/>
            <a:ext cx="8229600" cy="85725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200150"/>
            <a:ext cx="8229600" cy="3394075"/>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5"/>
          <p:cNvSpPr>
            <a:spLocks noGrp="1"/>
          </p:cNvSpPr>
          <p:nvPr>
            <p:ph type="sldNum" sz="quarter" idx="4"/>
          </p:nvPr>
        </p:nvSpPr>
        <p:spPr>
          <a:xfrm>
            <a:off x="76200" y="4812506"/>
            <a:ext cx="2133600" cy="273844"/>
          </a:xfrm>
          <a:prstGeom prst="rect">
            <a:avLst/>
          </a:prstGeom>
        </p:spPr>
        <p:txBody>
          <a:bodyPr/>
          <a:lstStyle>
            <a:lvl1pPr>
              <a:defRPr>
                <a:solidFill>
                  <a:schemeClr val="bg1">
                    <a:lumMod val="85000"/>
                  </a:schemeClr>
                </a:solidFill>
              </a:defRPr>
            </a:lvl1pPr>
          </a:lstStyle>
          <a:p>
            <a:fld id="{5B54EAF8-E1E1-4AE5-84C9-122DA47D491A}" type="slidenum">
              <a:rPr lang="en-US" smtClean="0"/>
              <a:pPr/>
              <a:t>‹#›</a:t>
            </a:fld>
            <a:endParaRPr lang="en-US" dirty="0"/>
          </a:p>
        </p:txBody>
      </p:sp>
    </p:spTree>
    <p:extLst>
      <p:ext uri="{BB962C8B-B14F-4D97-AF65-F5344CB8AC3E}">
        <p14:creationId xmlns:p14="http://schemas.microsoft.com/office/powerpoint/2010/main" val="155579723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3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76200" y="4812506"/>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B54EAF8-E1E1-4AE5-84C9-122DA47D491A}" type="slidenum">
              <a:rPr lang="en-US" smtClean="0"/>
              <a:pPr/>
              <a:t>‹#›</a:t>
            </a:fld>
            <a:endParaRPr lang="en-US"/>
          </a:p>
        </p:txBody>
      </p:sp>
    </p:spTree>
    <p:extLst>
      <p:ext uri="{BB962C8B-B14F-4D97-AF65-F5344CB8AC3E}">
        <p14:creationId xmlns:p14="http://schemas.microsoft.com/office/powerpoint/2010/main" val="422446619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xStyles>
    <p:titleStyle>
      <a:lvl1pPr algn="l" defTabSz="914400" rtl="0" eaLnBrk="1" latinLnBrk="0" hangingPunct="1">
        <a:spcBef>
          <a:spcPct val="0"/>
        </a:spcBef>
        <a:buNone/>
        <a:defRPr sz="3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6375"/>
            <a:ext cx="8229600" cy="85725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200150"/>
            <a:ext cx="8229600" cy="3394075"/>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5"/>
          <p:cNvSpPr>
            <a:spLocks noGrp="1"/>
          </p:cNvSpPr>
          <p:nvPr>
            <p:ph type="sldNum" sz="quarter" idx="4"/>
          </p:nvPr>
        </p:nvSpPr>
        <p:spPr>
          <a:xfrm>
            <a:off x="76200" y="4812506"/>
            <a:ext cx="2133600" cy="273844"/>
          </a:xfrm>
          <a:prstGeom prst="rect">
            <a:avLst/>
          </a:prstGeom>
        </p:spPr>
        <p:txBody>
          <a:bodyPr/>
          <a:lstStyle>
            <a:lvl1pPr>
              <a:defRPr>
                <a:solidFill>
                  <a:schemeClr val="bg1">
                    <a:lumMod val="85000"/>
                  </a:schemeClr>
                </a:solidFill>
              </a:defRPr>
            </a:lvl1pPr>
          </a:lstStyle>
          <a:p>
            <a:fld id="{5B54EAF8-E1E1-4AE5-84C9-122DA47D491A}" type="slidenum">
              <a:rPr lang="en-US" smtClean="0"/>
              <a:pPr/>
              <a:t>‹#›</a:t>
            </a:fld>
            <a:endParaRPr lang="en-US"/>
          </a:p>
        </p:txBody>
      </p:sp>
    </p:spTree>
    <p:extLst>
      <p:ext uri="{BB962C8B-B14F-4D97-AF65-F5344CB8AC3E}">
        <p14:creationId xmlns:p14="http://schemas.microsoft.com/office/powerpoint/2010/main" val="840127178"/>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ctr" defTabSz="914400" rtl="0" eaLnBrk="1" latinLnBrk="0" hangingPunct="1">
        <a:spcBef>
          <a:spcPct val="0"/>
        </a:spcBef>
        <a:buNone/>
        <a:defRPr sz="3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37.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37.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7.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37.xml"/><Relationship Id="rId5" Type="http://schemas.microsoft.com/office/2007/relationships/hdphoto" Target="../media/hdphoto2.wdp"/><Relationship Id="rId4" Type="http://schemas.microsoft.com/office/2007/relationships/hdphoto" Target="../media/hdphoto1.wdp"/></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7.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xml.rels><?xml version="1.0" encoding="UTF-8" standalone="yes"?>
<Relationships xmlns="http://schemas.openxmlformats.org/package/2006/relationships"><Relationship Id="rId3" Type="http://schemas.openxmlformats.org/officeDocument/2006/relationships/hyperlink" Target="http://aceee.org/blog/2016/02/take-ride-energy-slide-building-codes" TargetMode="External"/><Relationship Id="rId2" Type="http://schemas.openxmlformats.org/officeDocument/2006/relationships/image" Target="../media/image4.jpeg"/><Relationship Id="rId1" Type="http://schemas.openxmlformats.org/officeDocument/2006/relationships/slideLayout" Target="../slideLayouts/slideLayout37.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37.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37.xml"/></Relationships>
</file>

<file path=ppt/slides/_rels/slide7.xml.rels><?xml version="1.0" encoding="UTF-8" standalone="yes"?>
<Relationships xmlns="http://schemas.openxmlformats.org/package/2006/relationships"><Relationship Id="rId8" Type="http://schemas.openxmlformats.org/officeDocument/2006/relationships/hyperlink" Target="http://publicecodes.cyberregs.com/icod/irc/2009/icod_irc_2009_11_par019.htm" TargetMode="External"/><Relationship Id="rId3" Type="http://schemas.openxmlformats.org/officeDocument/2006/relationships/hyperlink" Target="http://codes.iccsafe.org/app/book/content/2015-I-Codes/2015%20IECC%20HTML/Chapter%204%20%5bRE%5d.html" TargetMode="External"/><Relationship Id="rId7" Type="http://schemas.openxmlformats.org/officeDocument/2006/relationships/hyperlink" Target="http://publicecodes.cyberregs.com/icod/irc/2006f2/icod_irc_2006f2_11_par019.htm" TargetMode="External"/><Relationship Id="rId2" Type="http://schemas.openxmlformats.org/officeDocument/2006/relationships/hyperlink" Target="http://codes.iccsafe.org/app/book/content/2015-I-Codes/2015%20IRC%20HTML/Chapter%2011.html" TargetMode="External"/><Relationship Id="rId1" Type="http://schemas.openxmlformats.org/officeDocument/2006/relationships/slideLayout" Target="../slideLayouts/slideLayout38.xml"/><Relationship Id="rId6" Type="http://schemas.openxmlformats.org/officeDocument/2006/relationships/hyperlink" Target="http://publicecodes.cyberregs.com/icod/irc/2012/icod_irc_2012_11_sec002.htm" TargetMode="External"/><Relationship Id="rId5" Type="http://schemas.openxmlformats.org/officeDocument/2006/relationships/hyperlink" Target="http://publicecodes.cyberregs.com/icod/irc/2009/icod_irc_2009_11_par014.htm" TargetMode="External"/><Relationship Id="rId4" Type="http://schemas.openxmlformats.org/officeDocument/2006/relationships/hyperlink" Target="http://publicecodes.cyberregs.com/icod/irc/2006f2/icod_irc_2006f2_11_par013.ht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3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Truss Heel Heights </a:t>
            </a:r>
            <a:r>
              <a:rPr lang="en-US" dirty="0" smtClean="0"/>
              <a:t>and </a:t>
            </a:r>
            <a:br>
              <a:rPr lang="en-US" dirty="0" smtClean="0"/>
            </a:br>
            <a:r>
              <a:rPr lang="en-US" dirty="0" smtClean="0"/>
              <a:t>Energy Code Requirements </a:t>
            </a:r>
            <a:endParaRPr lang="en-US" dirty="0"/>
          </a:p>
        </p:txBody>
      </p:sp>
      <p:sp>
        <p:nvSpPr>
          <p:cNvPr id="3" name="Subtitle 2"/>
          <p:cNvSpPr>
            <a:spLocks noGrp="1"/>
          </p:cNvSpPr>
          <p:nvPr>
            <p:ph type="subTitle" idx="1"/>
          </p:nvPr>
        </p:nvSpPr>
        <p:spPr/>
        <p:txBody>
          <a:bodyPr/>
          <a:lstStyle/>
          <a:p>
            <a:r>
              <a:rPr lang="en-US" dirty="0" smtClean="0"/>
              <a:t>Overview</a:t>
            </a:r>
          </a:p>
          <a:p>
            <a:r>
              <a:rPr lang="en-US" dirty="0" smtClean="0"/>
              <a:t>Revised </a:t>
            </a:r>
            <a:r>
              <a:rPr lang="en-US" dirty="0" smtClean="0"/>
              <a:t>2/17</a:t>
            </a:r>
            <a:r>
              <a:rPr lang="en-US" dirty="0" smtClean="0"/>
              <a:t>/2017</a:t>
            </a:r>
            <a:endParaRPr lang="en-US" dirty="0"/>
          </a:p>
        </p:txBody>
      </p:sp>
    </p:spTree>
    <p:extLst>
      <p:ext uri="{BB962C8B-B14F-4D97-AF65-F5344CB8AC3E}">
        <p14:creationId xmlns:p14="http://schemas.microsoft.com/office/powerpoint/2010/main" val="36281573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 name="Content Placeholder 6"/>
          <p:cNvPicPr>
            <a:picLocks noGrp="1"/>
          </p:cNvPicPr>
          <p:nvPr>
            <p:ph sz="half" idx="2"/>
          </p:nvPr>
        </p:nvPicPr>
        <p:blipFill>
          <a:blip r:embed="rId2">
            <a:extLst>
              <a:ext uri="{28A0092B-C50C-407E-A947-70E740481C1C}">
                <a14:useLocalDpi xmlns:a14="http://schemas.microsoft.com/office/drawing/2010/main" val="0"/>
              </a:ext>
            </a:extLst>
          </a:blip>
          <a:stretch>
            <a:fillRect/>
          </a:stretch>
        </p:blipFill>
        <p:spPr>
          <a:xfrm>
            <a:off x="4648200" y="1339962"/>
            <a:ext cx="4038600" cy="3114451"/>
          </a:xfrm>
          <a:prstGeom prst="rect">
            <a:avLst/>
          </a:prstGeom>
        </p:spPr>
      </p:pic>
      <p:sp>
        <p:nvSpPr>
          <p:cNvPr id="2" name="Title 1"/>
          <p:cNvSpPr>
            <a:spLocks noGrp="1"/>
          </p:cNvSpPr>
          <p:nvPr>
            <p:ph type="title"/>
          </p:nvPr>
        </p:nvSpPr>
        <p:spPr/>
        <p:txBody>
          <a:bodyPr/>
          <a:lstStyle/>
          <a:p>
            <a:r>
              <a:rPr lang="en-US" smtClean="0"/>
              <a:t>Background</a:t>
            </a:r>
            <a:endParaRPr lang="en-US" dirty="0"/>
          </a:p>
        </p:txBody>
      </p:sp>
      <p:sp>
        <p:nvSpPr>
          <p:cNvPr id="5" name="Content Placeholder 4"/>
          <p:cNvSpPr>
            <a:spLocks noGrp="1"/>
          </p:cNvSpPr>
          <p:nvPr>
            <p:ph sz="half" idx="1"/>
          </p:nvPr>
        </p:nvSpPr>
        <p:spPr/>
        <p:txBody>
          <a:bodyPr>
            <a:normAutofit fontScale="77500" lnSpcReduction="20000"/>
          </a:bodyPr>
          <a:lstStyle/>
          <a:p>
            <a:r>
              <a:rPr lang="en-US" smtClean="0"/>
              <a:t>The ultimate aim is to answer the following questions:</a:t>
            </a:r>
          </a:p>
          <a:p>
            <a:pPr lvl="1"/>
            <a:r>
              <a:rPr lang="en-US" smtClean="0"/>
              <a:t>What happens at the outside of the wall where the vertical depth of the roof framing is typically less than the required depth of insulation? </a:t>
            </a:r>
          </a:p>
          <a:p>
            <a:pPr lvl="1"/>
            <a:r>
              <a:rPr lang="en-US" smtClean="0"/>
              <a:t>Does the depth of the framing need to increase?  </a:t>
            </a:r>
          </a:p>
          <a:p>
            <a:pPr lvl="1"/>
            <a:r>
              <a:rPr lang="en-US" smtClean="0"/>
              <a:t>Does the building designer need to modify the profile of the building to accommodate this increased framing depth? </a:t>
            </a:r>
          </a:p>
          <a:p>
            <a:endParaRPr lang="en-US" dirty="0"/>
          </a:p>
        </p:txBody>
      </p:sp>
      <p:cxnSp>
        <p:nvCxnSpPr>
          <p:cNvPr id="11" name="Straight Arrow Connector 10"/>
          <p:cNvCxnSpPr/>
          <p:nvPr/>
        </p:nvCxnSpPr>
        <p:spPr>
          <a:xfrm>
            <a:off x="4419600" y="1963192"/>
            <a:ext cx="1676400" cy="728617"/>
          </a:xfrm>
          <a:prstGeom prst="straightConnector1">
            <a:avLst/>
          </a:prstGeom>
          <a:ln w="41275">
            <a:tailEnd type="triangle"/>
          </a:ln>
        </p:spPr>
        <p:style>
          <a:lnRef idx="3">
            <a:schemeClr val="accent2"/>
          </a:lnRef>
          <a:fillRef idx="0">
            <a:schemeClr val="accent2"/>
          </a:fillRef>
          <a:effectRef idx="2">
            <a:schemeClr val="accent2"/>
          </a:effectRef>
          <a:fontRef idx="minor">
            <a:schemeClr val="tx1"/>
          </a:fontRef>
        </p:style>
      </p:cxnSp>
      <p:cxnSp>
        <p:nvCxnSpPr>
          <p:cNvPr id="14" name="Straight Arrow Connector 13"/>
          <p:cNvCxnSpPr/>
          <p:nvPr/>
        </p:nvCxnSpPr>
        <p:spPr>
          <a:xfrm flipV="1">
            <a:off x="4302575" y="3028950"/>
            <a:ext cx="2479225" cy="148152"/>
          </a:xfrm>
          <a:prstGeom prst="straightConnector1">
            <a:avLst/>
          </a:prstGeom>
          <a:ln w="41275">
            <a:tailEnd type="triangle"/>
          </a:ln>
        </p:spPr>
        <p:style>
          <a:lnRef idx="3">
            <a:schemeClr val="accent2"/>
          </a:lnRef>
          <a:fillRef idx="0">
            <a:schemeClr val="accent2"/>
          </a:fillRef>
          <a:effectRef idx="2">
            <a:schemeClr val="accent2"/>
          </a:effectRef>
          <a:fontRef idx="minor">
            <a:schemeClr val="tx1"/>
          </a:fontRef>
        </p:style>
      </p:cxnSp>
      <p:cxnSp>
        <p:nvCxnSpPr>
          <p:cNvPr id="16" name="Straight Arrow Connector 15"/>
          <p:cNvCxnSpPr/>
          <p:nvPr/>
        </p:nvCxnSpPr>
        <p:spPr>
          <a:xfrm flipV="1">
            <a:off x="3962400" y="3562350"/>
            <a:ext cx="1981200" cy="145889"/>
          </a:xfrm>
          <a:prstGeom prst="straightConnector1">
            <a:avLst/>
          </a:prstGeom>
          <a:ln w="41275">
            <a:tailEnd type="triangle"/>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21802185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Analysis</a:t>
            </a:r>
            <a:endParaRPr lang="en-US" dirty="0"/>
          </a:p>
        </p:txBody>
      </p:sp>
      <p:sp>
        <p:nvSpPr>
          <p:cNvPr id="3" name="Content Placeholder 2"/>
          <p:cNvSpPr>
            <a:spLocks noGrp="1"/>
          </p:cNvSpPr>
          <p:nvPr>
            <p:ph sz="half" idx="1"/>
          </p:nvPr>
        </p:nvSpPr>
        <p:spPr/>
        <p:txBody>
          <a:bodyPr>
            <a:normAutofit fontScale="62500" lnSpcReduction="20000"/>
          </a:bodyPr>
          <a:lstStyle/>
          <a:p>
            <a:r>
              <a:rPr lang="en-US" dirty="0" smtClean="0"/>
              <a:t>There is also confusion </a:t>
            </a:r>
            <a:r>
              <a:rPr lang="en-US" dirty="0"/>
              <a:t>as to the required height of the roof framing above the wall top plate at the </a:t>
            </a:r>
            <a:r>
              <a:rPr lang="en-US" dirty="0" smtClean="0"/>
              <a:t>eaves. </a:t>
            </a:r>
          </a:p>
          <a:p>
            <a:r>
              <a:rPr lang="en-US" dirty="0" smtClean="0"/>
              <a:t>Section N1102.2.1 of the </a:t>
            </a:r>
            <a:r>
              <a:rPr lang="en-US" i="1" dirty="0" smtClean="0"/>
              <a:t>2006 through 2015 IRC </a:t>
            </a:r>
            <a:r>
              <a:rPr lang="en-US" dirty="0" smtClean="0"/>
              <a:t>allows substitutions when full height insulation extends over the wall top plate at the eaves.</a:t>
            </a:r>
          </a:p>
          <a:p>
            <a:pPr lvl="1"/>
            <a:r>
              <a:rPr lang="en-US" dirty="0" smtClean="0"/>
              <a:t>R-30 may be used in place of R-38</a:t>
            </a:r>
          </a:p>
          <a:p>
            <a:pPr lvl="1"/>
            <a:r>
              <a:rPr lang="en-US" dirty="0" smtClean="0"/>
              <a:t>R-38 </a:t>
            </a:r>
            <a:r>
              <a:rPr lang="en-US" dirty="0"/>
              <a:t>may be </a:t>
            </a:r>
            <a:r>
              <a:rPr lang="en-US" dirty="0" smtClean="0"/>
              <a:t>used in place of R-49</a:t>
            </a:r>
          </a:p>
          <a:p>
            <a:r>
              <a:rPr lang="en-US" dirty="0"/>
              <a:t>Note that this </a:t>
            </a:r>
            <a:r>
              <a:rPr lang="en-US" dirty="0" smtClean="0"/>
              <a:t>substitution applies </a:t>
            </a:r>
            <a:r>
              <a:rPr lang="en-US" dirty="0"/>
              <a:t>only </a:t>
            </a:r>
            <a:r>
              <a:rPr lang="en-US" dirty="0" smtClean="0"/>
              <a:t>when R-values are used.</a:t>
            </a:r>
          </a:p>
          <a:p>
            <a:pPr lvl="1"/>
            <a:r>
              <a:rPr lang="en-US" dirty="0" smtClean="0"/>
              <a:t>If U-factors or </a:t>
            </a:r>
            <a:r>
              <a:rPr lang="en-US" dirty="0"/>
              <a:t>the total UA alternative is </a:t>
            </a:r>
            <a:r>
              <a:rPr lang="en-US" dirty="0" smtClean="0"/>
              <a:t>used, the </a:t>
            </a:r>
            <a:r>
              <a:rPr lang="en-US" dirty="0"/>
              <a:t>reduced thickness must be accounted for in the calculations. </a:t>
            </a:r>
          </a:p>
          <a:p>
            <a:pPr lvl="1"/>
            <a:endParaRPr lang="en-US" b="1" u="sng" dirty="0"/>
          </a:p>
        </p:txBody>
      </p:sp>
      <p:pic>
        <p:nvPicPr>
          <p:cNvPr id="5" name="Content Placeholder 6"/>
          <p:cNvPicPr>
            <a:picLocks noGrp="1"/>
          </p:cNvPicPr>
          <p:nvPr>
            <p:ph sz="half" idx="2"/>
          </p:nvPr>
        </p:nvPicPr>
        <p:blipFill>
          <a:blip r:embed="rId2">
            <a:extLst>
              <a:ext uri="{28A0092B-C50C-407E-A947-70E740481C1C}">
                <a14:useLocalDpi xmlns:a14="http://schemas.microsoft.com/office/drawing/2010/main" val="0"/>
              </a:ext>
            </a:extLst>
          </a:blip>
          <a:stretch>
            <a:fillRect/>
          </a:stretch>
        </p:blipFill>
        <p:spPr>
          <a:xfrm>
            <a:off x="4648200" y="1339962"/>
            <a:ext cx="4038600" cy="3114451"/>
          </a:xfrm>
          <a:prstGeom prst="rect">
            <a:avLst/>
          </a:prstGeom>
        </p:spPr>
      </p:pic>
    </p:spTree>
    <p:extLst>
      <p:ext uri="{BB962C8B-B14F-4D97-AF65-F5344CB8AC3E}">
        <p14:creationId xmlns:p14="http://schemas.microsoft.com/office/powerpoint/2010/main" val="15994472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Pentagon 42"/>
          <p:cNvSpPr/>
          <p:nvPr/>
        </p:nvSpPr>
        <p:spPr>
          <a:xfrm rot="16200000">
            <a:off x="5109127" y="1238508"/>
            <a:ext cx="3438524" cy="2885559"/>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Analysis</a:t>
            </a:r>
            <a:endParaRPr lang="en-US" dirty="0"/>
          </a:p>
        </p:txBody>
      </p:sp>
      <p:sp>
        <p:nvSpPr>
          <p:cNvPr id="3" name="Content Placeholder 2"/>
          <p:cNvSpPr>
            <a:spLocks noGrp="1"/>
          </p:cNvSpPr>
          <p:nvPr>
            <p:ph sz="half" idx="1"/>
          </p:nvPr>
        </p:nvSpPr>
        <p:spPr/>
        <p:txBody>
          <a:bodyPr>
            <a:normAutofit fontScale="70000" lnSpcReduction="20000"/>
          </a:bodyPr>
          <a:lstStyle/>
          <a:p>
            <a:r>
              <a:rPr lang="en-US" dirty="0"/>
              <a:t>Insulation </a:t>
            </a:r>
            <a:r>
              <a:rPr lang="en-US" dirty="0" smtClean="0"/>
              <a:t>installed in </a:t>
            </a:r>
            <a:r>
              <a:rPr lang="en-US" dirty="0"/>
              <a:t>a typical roof assembly </a:t>
            </a:r>
            <a:r>
              <a:rPr lang="en-US" dirty="0" smtClean="0"/>
              <a:t>is </a:t>
            </a:r>
            <a:r>
              <a:rPr lang="en-US" dirty="0"/>
              <a:t>full height </a:t>
            </a:r>
            <a:r>
              <a:rPr lang="en-US" dirty="0" smtClean="0"/>
              <a:t>in the center of </a:t>
            </a:r>
            <a:r>
              <a:rPr lang="en-US" dirty="0"/>
              <a:t>the assembly and </a:t>
            </a:r>
            <a:r>
              <a:rPr lang="en-US" dirty="0" smtClean="0"/>
              <a:t>tapers to less than full height at the edges. </a:t>
            </a:r>
          </a:p>
          <a:p>
            <a:r>
              <a:rPr lang="en-US" dirty="0" smtClean="0"/>
              <a:t>This taper is caused by, and is proportional to the slope of the roof. </a:t>
            </a:r>
          </a:p>
          <a:p>
            <a:r>
              <a:rPr lang="en-US" dirty="0" smtClean="0"/>
              <a:t>Because of the lower insulation depth, the R-value will be less at the truss heels than the rest of the span.</a:t>
            </a:r>
            <a:endParaRPr lang="en-US" dirty="0"/>
          </a:p>
        </p:txBody>
      </p:sp>
      <p:pic>
        <p:nvPicPr>
          <p:cNvPr id="13" name="Content Placeholder 5"/>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5885633" y="2724150"/>
            <a:ext cx="1858685" cy="1554536"/>
          </a:xfrm>
          <a:prstGeom prst="rect">
            <a:avLst/>
          </a:prstGeom>
        </p:spPr>
      </p:pic>
      <p:sp>
        <p:nvSpPr>
          <p:cNvPr id="36" name="Rectangle 35"/>
          <p:cNvSpPr/>
          <p:nvPr/>
        </p:nvSpPr>
        <p:spPr>
          <a:xfrm>
            <a:off x="5791200" y="2088573"/>
            <a:ext cx="2057400" cy="304801"/>
          </a:xfrm>
          <a:prstGeom prst="rect">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cxnSp>
        <p:nvCxnSpPr>
          <p:cNvPr id="31" name="Straight Arrow Connector 30"/>
          <p:cNvCxnSpPr>
            <a:stCxn id="6" idx="3"/>
          </p:cNvCxnSpPr>
          <p:nvPr/>
        </p:nvCxnSpPr>
        <p:spPr>
          <a:xfrm>
            <a:off x="7398518" y="1729982"/>
            <a:ext cx="414369" cy="347762"/>
          </a:xfrm>
          <a:prstGeom prst="straightConnector1">
            <a:avLst/>
          </a:prstGeom>
          <a:ln w="41275">
            <a:tailEnd type="triangle"/>
          </a:ln>
        </p:spPr>
        <p:style>
          <a:lnRef idx="3">
            <a:schemeClr val="accent2"/>
          </a:lnRef>
          <a:fillRef idx="0">
            <a:schemeClr val="accent2"/>
          </a:fillRef>
          <a:effectRef idx="2">
            <a:schemeClr val="accent2"/>
          </a:effectRef>
          <a:fontRef idx="minor">
            <a:schemeClr val="tx1"/>
          </a:fontRef>
        </p:style>
      </p:cxnSp>
      <p:cxnSp>
        <p:nvCxnSpPr>
          <p:cNvPr id="33" name="Straight Arrow Connector 32"/>
          <p:cNvCxnSpPr>
            <a:stCxn id="6" idx="1"/>
          </p:cNvCxnSpPr>
          <p:nvPr/>
        </p:nvCxnSpPr>
        <p:spPr>
          <a:xfrm flipH="1">
            <a:off x="5791202" y="1729982"/>
            <a:ext cx="464316" cy="347762"/>
          </a:xfrm>
          <a:prstGeom prst="straightConnector1">
            <a:avLst/>
          </a:prstGeom>
          <a:ln w="41275">
            <a:tailEnd type="triangle"/>
          </a:ln>
        </p:spPr>
        <p:style>
          <a:lnRef idx="3">
            <a:schemeClr val="accent2"/>
          </a:lnRef>
          <a:fillRef idx="0">
            <a:schemeClr val="accent2"/>
          </a:fillRef>
          <a:effectRef idx="2">
            <a:schemeClr val="accent2"/>
          </a:effectRef>
          <a:fontRef idx="minor">
            <a:schemeClr val="tx1"/>
          </a:fontRef>
        </p:style>
      </p:cxnSp>
      <p:sp>
        <p:nvSpPr>
          <p:cNvPr id="6" name="TextBox 5"/>
          <p:cNvSpPr txBox="1"/>
          <p:nvPr/>
        </p:nvSpPr>
        <p:spPr>
          <a:xfrm>
            <a:off x="6255518" y="1468372"/>
            <a:ext cx="1143000" cy="523220"/>
          </a:xfrm>
          <a:prstGeom prst="rect">
            <a:avLst/>
          </a:prstGeom>
          <a:no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1400" dirty="0" smtClean="0"/>
              <a:t>Compression Zone</a:t>
            </a:r>
            <a:endParaRPr lang="en-US" sz="1400" dirty="0"/>
          </a:p>
        </p:txBody>
      </p:sp>
      <p:sp>
        <p:nvSpPr>
          <p:cNvPr id="5" name="Isosceles Triangle 4"/>
          <p:cNvSpPr/>
          <p:nvPr/>
        </p:nvSpPr>
        <p:spPr>
          <a:xfrm>
            <a:off x="7848600" y="2093769"/>
            <a:ext cx="304800" cy="304801"/>
          </a:xfrm>
          <a:prstGeom prst="triangle">
            <a:avLst>
              <a:gd name="adj" fmla="val 0"/>
            </a:avLst>
          </a:prstGeom>
          <a:solidFill>
            <a:schemeClr val="accent3"/>
          </a:solidFill>
          <a:ln w="25400">
            <a:solidFill>
              <a:schemeClr val="accent2"/>
            </a:solid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0" name="Isosceles Triangle 19"/>
          <p:cNvSpPr/>
          <p:nvPr/>
        </p:nvSpPr>
        <p:spPr>
          <a:xfrm>
            <a:off x="5486400" y="2088573"/>
            <a:ext cx="304800" cy="304801"/>
          </a:xfrm>
          <a:prstGeom prst="triangle">
            <a:avLst>
              <a:gd name="adj" fmla="val 100000"/>
            </a:avLst>
          </a:prstGeom>
          <a:solidFill>
            <a:schemeClr val="accent3"/>
          </a:solidFill>
          <a:ln w="25400">
            <a:solidFill>
              <a:schemeClr val="accent2"/>
            </a:solid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cxnSp>
        <p:nvCxnSpPr>
          <p:cNvPr id="45" name="Straight Connector 44"/>
          <p:cNvCxnSpPr/>
          <p:nvPr/>
        </p:nvCxnSpPr>
        <p:spPr>
          <a:xfrm flipH="1">
            <a:off x="5174677" y="871847"/>
            <a:ext cx="1683323" cy="1713760"/>
          </a:xfrm>
          <a:prstGeom prst="line">
            <a:avLst/>
          </a:prstGeom>
          <a:ln w="127000"/>
        </p:spPr>
        <p:style>
          <a:lnRef idx="1">
            <a:schemeClr val="accent1"/>
          </a:lnRef>
          <a:fillRef idx="0">
            <a:schemeClr val="accent1"/>
          </a:fillRef>
          <a:effectRef idx="0">
            <a:schemeClr val="accent1"/>
          </a:effectRef>
          <a:fontRef idx="minor">
            <a:schemeClr val="tx1"/>
          </a:fontRef>
        </p:style>
      </p:cxnSp>
      <p:cxnSp>
        <p:nvCxnSpPr>
          <p:cNvPr id="46" name="Straight Connector 45"/>
          <p:cNvCxnSpPr>
            <a:cxnSpLocks/>
          </p:cNvCxnSpPr>
          <p:nvPr/>
        </p:nvCxnSpPr>
        <p:spPr>
          <a:xfrm flipH="1" flipV="1">
            <a:off x="6781800" y="871847"/>
            <a:ext cx="1690255" cy="1649680"/>
          </a:xfrm>
          <a:prstGeom prst="line">
            <a:avLst/>
          </a:prstGeom>
          <a:ln w="1270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75680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Pentagon 27"/>
          <p:cNvSpPr>
            <a:spLocks/>
          </p:cNvSpPr>
          <p:nvPr/>
        </p:nvSpPr>
        <p:spPr>
          <a:xfrm rot="16200000">
            <a:off x="5778909" y="2178069"/>
            <a:ext cx="2085111" cy="2885559"/>
          </a:xfrm>
          <a:prstGeom prst="homePlate">
            <a:avLst>
              <a:gd name="adj" fmla="val 6627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1" name="Straight Connector 40"/>
          <p:cNvCxnSpPr>
            <a:cxnSpLocks/>
          </p:cNvCxnSpPr>
          <p:nvPr/>
        </p:nvCxnSpPr>
        <p:spPr>
          <a:xfrm flipH="1" flipV="1">
            <a:off x="6768674" y="2475767"/>
            <a:ext cx="1699578" cy="1609726"/>
          </a:xfrm>
          <a:prstGeom prst="line">
            <a:avLst/>
          </a:prstGeom>
          <a:ln w="127000"/>
        </p:spPr>
        <p:style>
          <a:lnRef idx="1">
            <a:schemeClr val="accent1"/>
          </a:lnRef>
          <a:fillRef idx="0">
            <a:schemeClr val="accent1"/>
          </a:fillRef>
          <a:effectRef idx="0">
            <a:schemeClr val="accent1"/>
          </a:effectRef>
          <a:fontRef idx="minor">
            <a:schemeClr val="tx1"/>
          </a:fontRef>
        </p:style>
      </p:cxnSp>
      <p:sp>
        <p:nvSpPr>
          <p:cNvPr id="43" name="Pentagon 42"/>
          <p:cNvSpPr>
            <a:spLocks/>
          </p:cNvSpPr>
          <p:nvPr/>
        </p:nvSpPr>
        <p:spPr>
          <a:xfrm rot="16200000">
            <a:off x="5808783" y="-92037"/>
            <a:ext cx="2066924" cy="2885559"/>
          </a:xfrm>
          <a:prstGeom prst="homePlate">
            <a:avLst>
              <a:gd name="adj" fmla="val 7580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0" name="Straight Connector 39"/>
          <p:cNvCxnSpPr/>
          <p:nvPr/>
        </p:nvCxnSpPr>
        <p:spPr>
          <a:xfrm flipH="1">
            <a:off x="5188527" y="2496548"/>
            <a:ext cx="1646789" cy="1609725"/>
          </a:xfrm>
          <a:prstGeom prst="line">
            <a:avLst/>
          </a:prstGeom>
          <a:ln w="127000"/>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smtClean="0"/>
              <a:t>Analysis</a:t>
            </a:r>
            <a:endParaRPr lang="en-US" dirty="0"/>
          </a:p>
        </p:txBody>
      </p:sp>
      <p:sp>
        <p:nvSpPr>
          <p:cNvPr id="3" name="Content Placeholder 2"/>
          <p:cNvSpPr>
            <a:spLocks noGrp="1"/>
          </p:cNvSpPr>
          <p:nvPr>
            <p:ph sz="half" idx="1"/>
          </p:nvPr>
        </p:nvSpPr>
        <p:spPr/>
        <p:txBody>
          <a:bodyPr>
            <a:normAutofit fontScale="62500" lnSpcReduction="20000"/>
          </a:bodyPr>
          <a:lstStyle/>
          <a:p>
            <a:r>
              <a:rPr lang="en-US" dirty="0"/>
              <a:t>The ceiling R-value requirement assumes standard framing and thus accounts for a certain level of </a:t>
            </a:r>
            <a:r>
              <a:rPr lang="en-US" dirty="0" smtClean="0"/>
              <a:t>reduced thickness</a:t>
            </a:r>
            <a:r>
              <a:rPr lang="en-US" dirty="0" smtClean="0"/>
              <a:t>.</a:t>
            </a:r>
          </a:p>
          <a:p>
            <a:r>
              <a:rPr lang="en-US" dirty="0" smtClean="0"/>
              <a:t>This area of reduced thickness is referred to in the codes as “compression”, although the insulation itself may or may not be compressed.</a:t>
            </a:r>
            <a:endParaRPr lang="en-US" dirty="0"/>
          </a:p>
          <a:p>
            <a:r>
              <a:rPr lang="en-US" dirty="0"/>
              <a:t>When insulation can be installed full thickness over the plate line of the exterior wall, the code will allow a lower level of insulation throughout. </a:t>
            </a:r>
            <a:endParaRPr lang="en-US" dirty="0" smtClean="0"/>
          </a:p>
        </p:txBody>
      </p:sp>
      <p:sp>
        <p:nvSpPr>
          <p:cNvPr id="36" name="Rectangle 35"/>
          <p:cNvSpPr/>
          <p:nvPr/>
        </p:nvSpPr>
        <p:spPr>
          <a:xfrm>
            <a:off x="5798127" y="1443828"/>
            <a:ext cx="2057400" cy="304801"/>
          </a:xfrm>
          <a:prstGeom prst="rect">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6" name="TextBox 5"/>
          <p:cNvSpPr txBox="1"/>
          <p:nvPr/>
        </p:nvSpPr>
        <p:spPr>
          <a:xfrm>
            <a:off x="6262445" y="766580"/>
            <a:ext cx="1143000" cy="461665"/>
          </a:xfrm>
          <a:prstGeom prst="rect">
            <a:avLst/>
          </a:prstGeom>
          <a:no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1200" dirty="0" smtClean="0"/>
              <a:t>Compression</a:t>
            </a:r>
            <a:endParaRPr lang="en-US" sz="1200" dirty="0" smtClean="0"/>
          </a:p>
          <a:p>
            <a:pPr algn="ctr"/>
            <a:r>
              <a:rPr lang="en-US" sz="1200" dirty="0" smtClean="0"/>
              <a:t>Zone</a:t>
            </a:r>
            <a:endParaRPr lang="en-US" sz="1200" dirty="0"/>
          </a:p>
        </p:txBody>
      </p:sp>
      <p:cxnSp>
        <p:nvCxnSpPr>
          <p:cNvPr id="9" name="Straight Connector 8"/>
          <p:cNvCxnSpPr/>
          <p:nvPr/>
        </p:nvCxnSpPr>
        <p:spPr>
          <a:xfrm flipH="1">
            <a:off x="5202384" y="282645"/>
            <a:ext cx="1632933" cy="1713760"/>
          </a:xfrm>
          <a:prstGeom prst="line">
            <a:avLst/>
          </a:prstGeom>
          <a:ln w="127000"/>
        </p:spPr>
        <p:style>
          <a:lnRef idx="1">
            <a:schemeClr val="accent1"/>
          </a:lnRef>
          <a:fillRef idx="0">
            <a:schemeClr val="accent1"/>
          </a:fillRef>
          <a:effectRef idx="0">
            <a:schemeClr val="accent1"/>
          </a:effectRef>
          <a:fontRef idx="minor">
            <a:schemeClr val="tx1"/>
          </a:fontRef>
        </p:style>
      </p:cxnSp>
      <p:cxnSp>
        <p:nvCxnSpPr>
          <p:cNvPr id="7" name="Straight Connector 6"/>
          <p:cNvCxnSpPr>
            <a:stCxn id="43" idx="3"/>
          </p:cNvCxnSpPr>
          <p:nvPr/>
        </p:nvCxnSpPr>
        <p:spPr>
          <a:xfrm>
            <a:off x="6842246" y="317280"/>
            <a:ext cx="913026" cy="914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a:cxnSpLocks/>
          </p:cNvCxnSpPr>
          <p:nvPr/>
        </p:nvCxnSpPr>
        <p:spPr>
          <a:xfrm flipH="1" flipV="1">
            <a:off x="6768674" y="268935"/>
            <a:ext cx="1772653" cy="1778414"/>
          </a:xfrm>
          <a:prstGeom prst="line">
            <a:avLst/>
          </a:prstGeom>
          <a:ln w="127000"/>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stCxn id="37" idx="3"/>
          </p:cNvCxnSpPr>
          <p:nvPr/>
        </p:nvCxnSpPr>
        <p:spPr>
          <a:xfrm>
            <a:off x="7405445" y="3360696"/>
            <a:ext cx="615166" cy="425690"/>
          </a:xfrm>
          <a:prstGeom prst="straightConnector1">
            <a:avLst/>
          </a:prstGeom>
          <a:ln w="41275">
            <a:tailEnd type="triangle"/>
          </a:ln>
        </p:spPr>
        <p:style>
          <a:lnRef idx="3">
            <a:schemeClr val="accent2"/>
          </a:lnRef>
          <a:fillRef idx="0">
            <a:schemeClr val="accent2"/>
          </a:fillRef>
          <a:effectRef idx="2">
            <a:schemeClr val="accent2"/>
          </a:effectRef>
          <a:fontRef idx="minor">
            <a:schemeClr val="tx1"/>
          </a:fontRef>
        </p:style>
      </p:cxnSp>
      <p:sp>
        <p:nvSpPr>
          <p:cNvPr id="32" name="Rectangle 31"/>
          <p:cNvSpPr/>
          <p:nvPr/>
        </p:nvSpPr>
        <p:spPr>
          <a:xfrm>
            <a:off x="5431397" y="3830685"/>
            <a:ext cx="2793907" cy="219544"/>
          </a:xfrm>
          <a:prstGeom prst="rect">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cxnSp>
        <p:nvCxnSpPr>
          <p:cNvPr id="35" name="Straight Arrow Connector 34"/>
          <p:cNvCxnSpPr>
            <a:stCxn id="37" idx="1"/>
          </p:cNvCxnSpPr>
          <p:nvPr/>
        </p:nvCxnSpPr>
        <p:spPr>
          <a:xfrm flipH="1">
            <a:off x="5681095" y="3360696"/>
            <a:ext cx="581350" cy="404909"/>
          </a:xfrm>
          <a:prstGeom prst="straightConnector1">
            <a:avLst/>
          </a:prstGeom>
          <a:ln w="41275">
            <a:tailEnd type="triangle"/>
          </a:ln>
        </p:spPr>
        <p:style>
          <a:lnRef idx="3">
            <a:schemeClr val="accent2"/>
          </a:lnRef>
          <a:fillRef idx="0">
            <a:schemeClr val="accent2"/>
          </a:fillRef>
          <a:effectRef idx="2">
            <a:schemeClr val="accent2"/>
          </a:effectRef>
          <a:fontRef idx="minor">
            <a:schemeClr val="tx1"/>
          </a:fontRef>
        </p:style>
      </p:cxnSp>
      <p:sp>
        <p:nvSpPr>
          <p:cNvPr id="37" name="TextBox 36"/>
          <p:cNvSpPr txBox="1"/>
          <p:nvPr/>
        </p:nvSpPr>
        <p:spPr>
          <a:xfrm>
            <a:off x="6262445" y="3037530"/>
            <a:ext cx="1143000" cy="646331"/>
          </a:xfrm>
          <a:prstGeom prst="rect">
            <a:avLst/>
          </a:prstGeom>
          <a:no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1200" dirty="0" smtClean="0"/>
              <a:t>No</a:t>
            </a:r>
          </a:p>
          <a:p>
            <a:pPr algn="ctr"/>
            <a:r>
              <a:rPr lang="en-US" sz="1200" dirty="0" smtClean="0"/>
              <a:t>Compression Zone</a:t>
            </a:r>
            <a:endParaRPr lang="en-US" sz="1200" dirty="0"/>
          </a:p>
        </p:txBody>
      </p:sp>
      <p:cxnSp>
        <p:nvCxnSpPr>
          <p:cNvPr id="31" name="Straight Arrow Connector 30"/>
          <p:cNvCxnSpPr>
            <a:stCxn id="6" idx="3"/>
          </p:cNvCxnSpPr>
          <p:nvPr/>
        </p:nvCxnSpPr>
        <p:spPr>
          <a:xfrm>
            <a:off x="7405445" y="997413"/>
            <a:ext cx="416034" cy="415498"/>
          </a:xfrm>
          <a:prstGeom prst="straightConnector1">
            <a:avLst/>
          </a:prstGeom>
          <a:ln w="41275">
            <a:tailEnd type="triangle"/>
          </a:ln>
        </p:spPr>
        <p:style>
          <a:lnRef idx="3">
            <a:schemeClr val="accent2"/>
          </a:lnRef>
          <a:fillRef idx="0">
            <a:schemeClr val="accent2"/>
          </a:fillRef>
          <a:effectRef idx="2">
            <a:schemeClr val="accent2"/>
          </a:effectRef>
          <a:fontRef idx="minor">
            <a:schemeClr val="tx1"/>
          </a:fontRef>
        </p:style>
      </p:cxnSp>
      <p:cxnSp>
        <p:nvCxnSpPr>
          <p:cNvPr id="33" name="Straight Arrow Connector 32"/>
          <p:cNvCxnSpPr>
            <a:stCxn id="6" idx="1"/>
          </p:cNvCxnSpPr>
          <p:nvPr/>
        </p:nvCxnSpPr>
        <p:spPr>
          <a:xfrm flipH="1">
            <a:off x="5880843" y="997413"/>
            <a:ext cx="381602" cy="390670"/>
          </a:xfrm>
          <a:prstGeom prst="straightConnector1">
            <a:avLst/>
          </a:prstGeom>
          <a:ln w="41275">
            <a:tailEnd type="triangle"/>
          </a:ln>
        </p:spPr>
        <p:style>
          <a:lnRef idx="3">
            <a:schemeClr val="accent2"/>
          </a:lnRef>
          <a:fillRef idx="0">
            <a:schemeClr val="accent2"/>
          </a:fillRef>
          <a:effectRef idx="2">
            <a:schemeClr val="accent2"/>
          </a:effectRef>
          <a:fontRef idx="minor">
            <a:schemeClr val="tx1"/>
          </a:fontRef>
        </p:style>
      </p:cxnSp>
      <p:sp>
        <p:nvSpPr>
          <p:cNvPr id="5" name="Isosceles Triangle 4"/>
          <p:cNvSpPr/>
          <p:nvPr/>
        </p:nvSpPr>
        <p:spPr>
          <a:xfrm>
            <a:off x="7841673" y="1442097"/>
            <a:ext cx="304800" cy="304801"/>
          </a:xfrm>
          <a:prstGeom prst="triangle">
            <a:avLst>
              <a:gd name="adj" fmla="val 0"/>
            </a:avLst>
          </a:prstGeom>
          <a:solidFill>
            <a:schemeClr val="accent3"/>
          </a:solidFill>
          <a:ln w="25400">
            <a:solidFill>
              <a:schemeClr val="accent2"/>
            </a:solid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0" name="Isosceles Triangle 19"/>
          <p:cNvSpPr/>
          <p:nvPr/>
        </p:nvSpPr>
        <p:spPr>
          <a:xfrm>
            <a:off x="5527962" y="1443828"/>
            <a:ext cx="304800" cy="304801"/>
          </a:xfrm>
          <a:prstGeom prst="triangle">
            <a:avLst>
              <a:gd name="adj" fmla="val 100000"/>
            </a:avLst>
          </a:prstGeom>
          <a:solidFill>
            <a:schemeClr val="accent3"/>
          </a:solidFill>
          <a:ln w="25400">
            <a:solidFill>
              <a:schemeClr val="accent2"/>
            </a:solid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69" name="TextBox 68"/>
          <p:cNvSpPr txBox="1"/>
          <p:nvPr/>
        </p:nvSpPr>
        <p:spPr>
          <a:xfrm>
            <a:off x="5466348" y="1929318"/>
            <a:ext cx="2738178" cy="276999"/>
          </a:xfrm>
          <a:prstGeom prst="rect">
            <a:avLst/>
          </a:prstGeom>
          <a:no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1200" dirty="0" smtClean="0"/>
              <a:t>Higher level of insulation throughout</a:t>
            </a:r>
            <a:endParaRPr lang="en-US" sz="1200" dirty="0"/>
          </a:p>
        </p:txBody>
      </p:sp>
      <p:sp>
        <p:nvSpPr>
          <p:cNvPr id="70" name="TextBox 69"/>
          <p:cNvSpPr txBox="1"/>
          <p:nvPr/>
        </p:nvSpPr>
        <p:spPr>
          <a:xfrm>
            <a:off x="5548743" y="4191057"/>
            <a:ext cx="2527169" cy="276999"/>
          </a:xfrm>
          <a:prstGeom prst="rect">
            <a:avLst/>
          </a:prstGeom>
          <a:no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1200" dirty="0" smtClean="0"/>
              <a:t>Lower level of insulation throughout</a:t>
            </a:r>
            <a:endParaRPr lang="en-US" sz="1200" dirty="0"/>
          </a:p>
        </p:txBody>
      </p:sp>
      <p:cxnSp>
        <p:nvCxnSpPr>
          <p:cNvPr id="71" name="Straight Arrow Connector 70"/>
          <p:cNvCxnSpPr>
            <a:stCxn id="70" idx="0"/>
          </p:cNvCxnSpPr>
          <p:nvPr/>
        </p:nvCxnSpPr>
        <p:spPr>
          <a:xfrm flipV="1">
            <a:off x="6812328" y="3947703"/>
            <a:ext cx="15446" cy="243354"/>
          </a:xfrm>
          <a:prstGeom prst="straightConnector1">
            <a:avLst/>
          </a:prstGeom>
          <a:ln w="41275">
            <a:tailEnd type="triangle"/>
          </a:ln>
        </p:spPr>
        <p:style>
          <a:lnRef idx="3">
            <a:schemeClr val="accent2"/>
          </a:lnRef>
          <a:fillRef idx="0">
            <a:schemeClr val="accent2"/>
          </a:fillRef>
          <a:effectRef idx="2">
            <a:schemeClr val="accent2"/>
          </a:effectRef>
          <a:fontRef idx="minor">
            <a:schemeClr val="tx1"/>
          </a:fontRef>
        </p:style>
      </p:cxnSp>
      <p:cxnSp>
        <p:nvCxnSpPr>
          <p:cNvPr id="77" name="Straight Arrow Connector 76"/>
          <p:cNvCxnSpPr>
            <a:stCxn id="69" idx="0"/>
          </p:cNvCxnSpPr>
          <p:nvPr/>
        </p:nvCxnSpPr>
        <p:spPr>
          <a:xfrm flipV="1">
            <a:off x="6835437" y="1615406"/>
            <a:ext cx="67168" cy="313912"/>
          </a:xfrm>
          <a:prstGeom prst="straightConnector1">
            <a:avLst/>
          </a:prstGeom>
          <a:ln w="41275">
            <a:tailEnd type="triangle"/>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24356714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Pentagon 29"/>
          <p:cNvSpPr/>
          <p:nvPr/>
        </p:nvSpPr>
        <p:spPr>
          <a:xfrm rot="16200000">
            <a:off x="5109127" y="1095895"/>
            <a:ext cx="3438524" cy="2885559"/>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1" name="Straight Connector 30"/>
          <p:cNvCxnSpPr/>
          <p:nvPr/>
        </p:nvCxnSpPr>
        <p:spPr>
          <a:xfrm flipH="1">
            <a:off x="5174677" y="729234"/>
            <a:ext cx="1683323" cy="1713760"/>
          </a:xfrm>
          <a:prstGeom prst="line">
            <a:avLst/>
          </a:prstGeom>
          <a:ln w="127000"/>
        </p:spPr>
        <p:style>
          <a:lnRef idx="1">
            <a:schemeClr val="accent1"/>
          </a:lnRef>
          <a:fillRef idx="0">
            <a:schemeClr val="accent1"/>
          </a:fillRef>
          <a:effectRef idx="0">
            <a:schemeClr val="accent1"/>
          </a:effectRef>
          <a:fontRef idx="minor">
            <a:schemeClr val="tx1"/>
          </a:fontRef>
        </p:style>
      </p:cxnSp>
      <p:cxnSp>
        <p:nvCxnSpPr>
          <p:cNvPr id="32" name="Straight Connector 31"/>
          <p:cNvCxnSpPr>
            <a:cxnSpLocks/>
          </p:cNvCxnSpPr>
          <p:nvPr/>
        </p:nvCxnSpPr>
        <p:spPr>
          <a:xfrm flipH="1" flipV="1">
            <a:off x="6781800" y="729234"/>
            <a:ext cx="1690255" cy="1649680"/>
          </a:xfrm>
          <a:prstGeom prst="line">
            <a:avLst/>
          </a:prstGeom>
          <a:ln w="127000"/>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Analysis</a:t>
            </a:r>
            <a:endParaRPr lang="en-US" dirty="0"/>
          </a:p>
        </p:txBody>
      </p:sp>
      <p:sp>
        <p:nvSpPr>
          <p:cNvPr id="3" name="Content Placeholder 2"/>
          <p:cNvSpPr>
            <a:spLocks noGrp="1"/>
          </p:cNvSpPr>
          <p:nvPr>
            <p:ph sz="half" idx="1"/>
          </p:nvPr>
        </p:nvSpPr>
        <p:spPr/>
        <p:txBody>
          <a:bodyPr>
            <a:normAutofit fontScale="85000" lnSpcReduction="20000"/>
          </a:bodyPr>
          <a:lstStyle/>
          <a:p>
            <a:r>
              <a:rPr lang="en-US" dirty="0" smtClean="0"/>
              <a:t>This allowance recognizes that a partial thermal "bypass" has been made more efficient by using insulation with the full R-value at the eaves. </a:t>
            </a:r>
          </a:p>
          <a:p>
            <a:r>
              <a:rPr lang="en-US" dirty="0" smtClean="0"/>
              <a:t>The full insulation R-value is sometimes achieved by what is termed an "energy heel truss" or "advanced framing." </a:t>
            </a:r>
          </a:p>
          <a:p>
            <a:endParaRPr lang="en-US" dirty="0"/>
          </a:p>
        </p:txBody>
      </p:sp>
      <p:cxnSp>
        <p:nvCxnSpPr>
          <p:cNvPr id="21" name="Straight Arrow Connector 20"/>
          <p:cNvCxnSpPr>
            <a:stCxn id="24" idx="3"/>
          </p:cNvCxnSpPr>
          <p:nvPr/>
        </p:nvCxnSpPr>
        <p:spPr>
          <a:xfrm>
            <a:off x="7399112" y="1746712"/>
            <a:ext cx="615166" cy="379524"/>
          </a:xfrm>
          <a:prstGeom prst="straightConnector1">
            <a:avLst/>
          </a:prstGeom>
          <a:ln w="41275">
            <a:tailEnd type="triangle"/>
          </a:ln>
        </p:spPr>
        <p:style>
          <a:lnRef idx="3">
            <a:schemeClr val="accent2"/>
          </a:lnRef>
          <a:fillRef idx="0">
            <a:schemeClr val="accent2"/>
          </a:fillRef>
          <a:effectRef idx="2">
            <a:schemeClr val="accent2"/>
          </a:effectRef>
          <a:fontRef idx="minor">
            <a:schemeClr val="tx1"/>
          </a:fontRef>
        </p:style>
      </p:cxnSp>
      <p:sp>
        <p:nvSpPr>
          <p:cNvPr id="22" name="Rectangle 21"/>
          <p:cNvSpPr/>
          <p:nvPr/>
        </p:nvSpPr>
        <p:spPr>
          <a:xfrm>
            <a:off x="5425064" y="2170535"/>
            <a:ext cx="2793907" cy="219544"/>
          </a:xfrm>
          <a:prstGeom prst="rect">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cxnSp>
        <p:nvCxnSpPr>
          <p:cNvPr id="23" name="Straight Arrow Connector 22"/>
          <p:cNvCxnSpPr>
            <a:stCxn id="24" idx="1"/>
          </p:cNvCxnSpPr>
          <p:nvPr/>
        </p:nvCxnSpPr>
        <p:spPr>
          <a:xfrm flipH="1">
            <a:off x="5674762" y="1746712"/>
            <a:ext cx="581350" cy="358743"/>
          </a:xfrm>
          <a:prstGeom prst="straightConnector1">
            <a:avLst/>
          </a:prstGeom>
          <a:ln w="41275">
            <a:tailEnd type="triangle"/>
          </a:ln>
        </p:spPr>
        <p:style>
          <a:lnRef idx="3">
            <a:schemeClr val="accent2"/>
          </a:lnRef>
          <a:fillRef idx="0">
            <a:schemeClr val="accent2"/>
          </a:fillRef>
          <a:effectRef idx="2">
            <a:schemeClr val="accent2"/>
          </a:effectRef>
          <a:fontRef idx="minor">
            <a:schemeClr val="tx1"/>
          </a:fontRef>
        </p:style>
      </p:cxnSp>
      <p:sp>
        <p:nvSpPr>
          <p:cNvPr id="24" name="TextBox 23"/>
          <p:cNvSpPr txBox="1"/>
          <p:nvPr/>
        </p:nvSpPr>
        <p:spPr>
          <a:xfrm>
            <a:off x="6256112" y="1377380"/>
            <a:ext cx="1143000" cy="738664"/>
          </a:xfrm>
          <a:prstGeom prst="rect">
            <a:avLst/>
          </a:prstGeom>
          <a:no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1400" dirty="0" smtClean="0"/>
              <a:t>No</a:t>
            </a:r>
          </a:p>
          <a:p>
            <a:pPr algn="ctr"/>
            <a:r>
              <a:rPr lang="en-US" sz="1400" dirty="0" smtClean="0"/>
              <a:t>Compression Zone</a:t>
            </a:r>
            <a:endParaRPr lang="en-US" sz="1400" dirty="0"/>
          </a:p>
        </p:txBody>
      </p:sp>
      <p:pic>
        <p:nvPicPr>
          <p:cNvPr id="28" name="Content Placeholder 6"/>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5914583" y="2760274"/>
            <a:ext cx="1828800" cy="1410318"/>
          </a:xfrm>
        </p:spPr>
      </p:pic>
    </p:spTree>
    <p:extLst>
      <p:ext uri="{BB962C8B-B14F-4D97-AF65-F5344CB8AC3E}">
        <p14:creationId xmlns:p14="http://schemas.microsoft.com/office/powerpoint/2010/main" val="28514223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sz="half" idx="2"/>
          </p:nvPr>
        </p:nvPicPr>
        <p:blipFill>
          <a:blip r:embed="rId2"/>
          <a:stretch>
            <a:fillRect/>
          </a:stretch>
        </p:blipFill>
        <p:spPr>
          <a:xfrm>
            <a:off x="4648200" y="1863235"/>
            <a:ext cx="4038600" cy="2067904"/>
          </a:xfrm>
          <a:prstGeom prst="rect">
            <a:avLst/>
          </a:prstGeom>
        </p:spPr>
      </p:pic>
      <p:sp>
        <p:nvSpPr>
          <p:cNvPr id="2" name="Title 1"/>
          <p:cNvSpPr>
            <a:spLocks noGrp="1"/>
          </p:cNvSpPr>
          <p:nvPr>
            <p:ph type="title"/>
          </p:nvPr>
        </p:nvSpPr>
        <p:spPr/>
        <p:txBody>
          <a:bodyPr/>
          <a:lstStyle/>
          <a:p>
            <a:r>
              <a:rPr lang="en-US" smtClean="0"/>
              <a:t>Analysis</a:t>
            </a:r>
            <a:endParaRPr lang="en-US" dirty="0"/>
          </a:p>
        </p:txBody>
      </p:sp>
      <p:sp>
        <p:nvSpPr>
          <p:cNvPr id="3" name="Content Placeholder 2"/>
          <p:cNvSpPr>
            <a:spLocks noGrp="1"/>
          </p:cNvSpPr>
          <p:nvPr>
            <p:ph sz="half" idx="1"/>
          </p:nvPr>
        </p:nvSpPr>
        <p:spPr/>
        <p:txBody>
          <a:bodyPr>
            <a:normAutofit fontScale="70000" lnSpcReduction="20000"/>
          </a:bodyPr>
          <a:lstStyle/>
          <a:p>
            <a:r>
              <a:rPr lang="en-US" dirty="0" smtClean="0"/>
              <a:t>Note that this reduction can also apply to conditioned attics if the insulation is installed directly under the roof deck, rather than on the attic floor </a:t>
            </a:r>
          </a:p>
          <a:p>
            <a:pPr lvl="1"/>
            <a:r>
              <a:rPr lang="en-US" dirty="0" smtClean="0"/>
              <a:t>The insulation would be permitted to meet the reduced R-value, if the full R-value is met all the way over the exterior walls.  </a:t>
            </a:r>
          </a:p>
          <a:p>
            <a:pPr lvl="1"/>
            <a:r>
              <a:rPr lang="en-US" dirty="0" smtClean="0"/>
              <a:t>This assumes that the attic space beneath the insulation is not vented. </a:t>
            </a:r>
          </a:p>
          <a:p>
            <a:endParaRPr lang="en-US" dirty="0" smtClean="0"/>
          </a:p>
        </p:txBody>
      </p:sp>
      <p:pic>
        <p:nvPicPr>
          <p:cNvPr id="1030" name="Picture 6" descr="Image result for Insulation hatch"/>
          <p:cNvPicPr>
            <a:picLocks noChangeAspect="1" noChangeArrowheads="1"/>
          </p:cNvPicPr>
          <p:nvPr/>
        </p:nvPicPr>
        <p:blipFill>
          <a:blip r:embed="rId3" cstate="print">
            <a:extLst>
              <a:ext uri="{BEBA8EAE-BF5A-486C-A8C5-ECC9F3942E4B}">
                <a14:imgProps xmlns:a14="http://schemas.microsoft.com/office/drawing/2010/main">
                  <a14:imgLayer r:embed="rId4">
                    <a14:imgEffect>
                      <a14:backgroundRemoval t="9524" b="89418" l="4260" r="95404"/>
                    </a14:imgEffect>
                  </a14:imgLayer>
                </a14:imgProps>
              </a:ext>
              <a:ext uri="{28A0092B-C50C-407E-A947-70E740481C1C}">
                <a14:useLocalDpi xmlns:a14="http://schemas.microsoft.com/office/drawing/2010/main" val="0"/>
              </a:ext>
            </a:extLst>
          </a:blip>
          <a:srcRect/>
          <a:stretch>
            <a:fillRect/>
          </a:stretch>
        </p:blipFill>
        <p:spPr bwMode="auto">
          <a:xfrm>
            <a:off x="6248400" y="2038350"/>
            <a:ext cx="1181100" cy="258328"/>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6" descr="Image result for Insulation hatch"/>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9524" b="89418" l="4260" r="95404"/>
                    </a14:imgEffect>
                  </a14:imgLayer>
                </a14:imgProps>
              </a:ext>
              <a:ext uri="{28A0092B-C50C-407E-A947-70E740481C1C}">
                <a14:useLocalDpi xmlns:a14="http://schemas.microsoft.com/office/drawing/2010/main" val="0"/>
              </a:ext>
            </a:extLst>
          </a:blip>
          <a:srcRect l="25806" b="11508"/>
          <a:stretch/>
        </p:blipFill>
        <p:spPr bwMode="auto">
          <a:xfrm rot="10800000">
            <a:off x="5016500" y="3235428"/>
            <a:ext cx="8763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6" descr="Image result for Insulation hatch"/>
          <p:cNvPicPr>
            <a:picLocks noChangeAspect="1" noChangeArrowheads="1"/>
          </p:cNvPicPr>
          <p:nvPr/>
        </p:nvPicPr>
        <p:blipFill rotWithShape="1">
          <a:blip r:embed="rId3" cstate="print">
            <a:extLst>
              <a:ext uri="{BEBA8EAE-BF5A-486C-A8C5-ECC9F3942E4B}">
                <a14:imgProps xmlns:a14="http://schemas.microsoft.com/office/drawing/2010/main">
                  <a14:imgLayer r:embed="rId5">
                    <a14:imgEffect>
                      <a14:backgroundRemoval t="9524" b="89418" l="4260" r="95404"/>
                    </a14:imgEffect>
                  </a14:imgLayer>
                </a14:imgProps>
              </a:ext>
              <a:ext uri="{28A0092B-C50C-407E-A947-70E740481C1C}">
                <a14:useLocalDpi xmlns:a14="http://schemas.microsoft.com/office/drawing/2010/main" val="0"/>
              </a:ext>
            </a:extLst>
          </a:blip>
          <a:srcRect l="25806" b="11508"/>
          <a:stretch/>
        </p:blipFill>
        <p:spPr bwMode="auto">
          <a:xfrm>
            <a:off x="7757652" y="3191184"/>
            <a:ext cx="876300" cy="228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10634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sz="half" idx="1"/>
          </p:nvPr>
        </p:nvSpPr>
        <p:spPr/>
        <p:txBody>
          <a:bodyPr>
            <a:normAutofit fontScale="70000" lnSpcReduction="20000"/>
          </a:bodyPr>
          <a:lstStyle/>
          <a:p>
            <a:r>
              <a:rPr lang="en-US" dirty="0" smtClean="0"/>
              <a:t>It is important to recognize that code prescriptive R-value requirements for ceiling insulation take into account the lower depth of insulation found in standard heel roof framing. </a:t>
            </a:r>
          </a:p>
          <a:p>
            <a:r>
              <a:rPr lang="en-US" dirty="0" smtClean="0"/>
              <a:t>The </a:t>
            </a:r>
            <a:r>
              <a:rPr lang="en-US" dirty="0"/>
              <a:t>ceiling R-values in the </a:t>
            </a:r>
            <a:r>
              <a:rPr lang="en-US" i="1" dirty="0"/>
              <a:t>IRC</a:t>
            </a:r>
            <a:r>
              <a:rPr lang="en-US" dirty="0"/>
              <a:t>, therefore, are not intended to be the minimum R-values for the attic space directly above an exterior wall but rather the rated R-value for the majority of the attic space</a:t>
            </a:r>
            <a:r>
              <a:rPr lang="en-US" dirty="0" smtClean="0"/>
              <a:t>.</a:t>
            </a:r>
          </a:p>
          <a:p>
            <a:endParaRPr lang="en-US" b="1" u="sng" dirty="0"/>
          </a:p>
          <a:p>
            <a:endParaRPr lang="en-US" dirty="0"/>
          </a:p>
        </p:txBody>
      </p:sp>
      <p:pic>
        <p:nvPicPr>
          <p:cNvPr id="5" name="Content Placeholder 4"/>
          <p:cNvPicPr>
            <a:picLocks noGrp="1" noChangeAspect="1"/>
          </p:cNvPicPr>
          <p:nvPr>
            <p:ph sz="half" idx="2"/>
          </p:nvPr>
        </p:nvPicPr>
        <p:blipFill>
          <a:blip r:embed="rId2"/>
          <a:stretch>
            <a:fillRect/>
          </a:stretch>
        </p:blipFill>
        <p:spPr>
          <a:xfrm>
            <a:off x="4648200" y="1613164"/>
            <a:ext cx="4038600" cy="2568046"/>
          </a:xfrm>
          <a:prstGeom prst="rect">
            <a:avLst/>
          </a:prstGeom>
        </p:spPr>
      </p:pic>
      <p:sp>
        <p:nvSpPr>
          <p:cNvPr id="6" name="Rectangle 5"/>
          <p:cNvSpPr/>
          <p:nvPr/>
        </p:nvSpPr>
        <p:spPr>
          <a:xfrm>
            <a:off x="6477000" y="1885950"/>
            <a:ext cx="304800" cy="2247900"/>
          </a:xfrm>
          <a:prstGeom prst="rect">
            <a:avLst/>
          </a:prstGeom>
          <a:noFill/>
          <a:ln w="31750"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endParaRPr lang="en-US"/>
          </a:p>
        </p:txBody>
      </p:sp>
    </p:spTree>
    <p:extLst>
      <p:ext uri="{BB962C8B-B14F-4D97-AF65-F5344CB8AC3E}">
        <p14:creationId xmlns:p14="http://schemas.microsoft.com/office/powerpoint/2010/main" val="9471619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sz="half" idx="1"/>
          </p:nvPr>
        </p:nvSpPr>
        <p:spPr/>
        <p:txBody>
          <a:bodyPr>
            <a:normAutofit fontScale="70000" lnSpcReduction="20000"/>
          </a:bodyPr>
          <a:lstStyle/>
          <a:p>
            <a:r>
              <a:rPr lang="en-US" dirty="0"/>
              <a:t>The exception in Section N1102.2.1, allowing R-30 where R-38 is required or R-38 where R-49 is required is a trade-off to the initial requirement. </a:t>
            </a:r>
          </a:p>
          <a:p>
            <a:r>
              <a:rPr lang="en-US" dirty="0" smtClean="0"/>
              <a:t>Note </a:t>
            </a:r>
            <a:r>
              <a:rPr lang="en-US" dirty="0"/>
              <a:t>that there is no similar exception given for the R-30 requirement in </a:t>
            </a:r>
            <a:r>
              <a:rPr lang="en-US" dirty="0" smtClean="0"/>
              <a:t>Climate Zone </a:t>
            </a:r>
            <a:r>
              <a:rPr lang="en-US" dirty="0"/>
              <a:t>1 to reduce the R-Value requirement if 100% of the ceiling area can be covered with a lesser R-Value.</a:t>
            </a:r>
            <a:endParaRPr lang="en-US" b="1" u="sng" dirty="0"/>
          </a:p>
          <a:p>
            <a:endParaRPr lang="en-US" dirty="0"/>
          </a:p>
        </p:txBody>
      </p:sp>
      <p:pic>
        <p:nvPicPr>
          <p:cNvPr id="5" name="Content Placeholder 4"/>
          <p:cNvPicPr>
            <a:picLocks noGrp="1" noChangeAspect="1"/>
          </p:cNvPicPr>
          <p:nvPr>
            <p:ph sz="half" idx="2"/>
          </p:nvPr>
        </p:nvPicPr>
        <p:blipFill>
          <a:blip r:embed="rId2"/>
          <a:stretch>
            <a:fillRect/>
          </a:stretch>
        </p:blipFill>
        <p:spPr>
          <a:xfrm>
            <a:off x="4648200" y="2037762"/>
            <a:ext cx="4038600" cy="1718850"/>
          </a:xfrm>
          <a:prstGeom prst="rect">
            <a:avLst/>
          </a:prstGeom>
        </p:spPr>
      </p:pic>
    </p:spTree>
    <p:extLst>
      <p:ext uri="{BB962C8B-B14F-4D97-AF65-F5344CB8AC3E}">
        <p14:creationId xmlns:p14="http://schemas.microsoft.com/office/powerpoint/2010/main" val="10148888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With this information in mind, the answers to the questions posed earlier are clear:</a:t>
            </a:r>
            <a:endParaRPr lang="en-US" sz="3600" b="1" u="sng" dirty="0"/>
          </a:p>
          <a:p>
            <a:pPr lvl="1"/>
            <a:r>
              <a:rPr lang="en-US" dirty="0"/>
              <a:t>What happens at the outside of the wall where the vertical depth of the roof framing is typically less than the required depth of insulation? </a:t>
            </a:r>
            <a:endParaRPr lang="en-US" sz="3200" b="1" u="sng" dirty="0"/>
          </a:p>
          <a:p>
            <a:pPr lvl="2"/>
            <a:r>
              <a:rPr lang="en-US" dirty="0"/>
              <a:t>Nothing. The amount of insulation R-value over the remaining area has been increased to account for this very situation.</a:t>
            </a:r>
            <a:endParaRPr lang="en-US" sz="3000" b="1" u="sng" dirty="0"/>
          </a:p>
          <a:p>
            <a:pPr lvl="1"/>
            <a:r>
              <a:rPr lang="en-US" dirty="0"/>
              <a:t>Does the depth of the framing need to increase?</a:t>
            </a:r>
            <a:endParaRPr lang="en-US" sz="3200" b="1" u="sng" dirty="0"/>
          </a:p>
          <a:p>
            <a:pPr lvl="2"/>
            <a:r>
              <a:rPr lang="en-US" dirty="0"/>
              <a:t>No, not as long as the required insulation R-value is covering most of the ceiling area.</a:t>
            </a:r>
            <a:endParaRPr lang="en-US" sz="3000" b="1" u="sng" dirty="0"/>
          </a:p>
          <a:p>
            <a:pPr lvl="1"/>
            <a:r>
              <a:rPr lang="en-US" dirty="0"/>
              <a:t>Does the building designer need to modify the profile of the building to accommodate this increased framing depth?</a:t>
            </a:r>
            <a:endParaRPr lang="en-US" sz="3200" b="1" u="sng" dirty="0"/>
          </a:p>
          <a:p>
            <a:pPr lvl="2"/>
            <a:r>
              <a:rPr lang="en-US" dirty="0"/>
              <a:t>No, as there is no need for increased framing depth</a:t>
            </a:r>
            <a:r>
              <a:rPr lang="en-US" dirty="0" smtClean="0"/>
              <a:t>.</a:t>
            </a:r>
          </a:p>
          <a:p>
            <a:r>
              <a:rPr lang="en-US" dirty="0"/>
              <a:t>“Component Performance” versus the “Prescriptive” approach for the entire building is also a means to achieve objectives for minimal insulation levels over exterior walls. </a:t>
            </a:r>
          </a:p>
          <a:p>
            <a:r>
              <a:rPr lang="en-US" dirty="0"/>
              <a:t>When all of the components of the building envelope come into play, it expands the opportunity for successful tradeoffs.</a:t>
            </a:r>
            <a:endParaRPr lang="en-US" b="1" u="sng" dirty="0"/>
          </a:p>
          <a:p>
            <a:pPr lvl="2"/>
            <a:endParaRPr lang="en-US" sz="3000" b="1" u="sng" dirty="0"/>
          </a:p>
          <a:p>
            <a:endParaRPr lang="en-US" b="1" u="sng" dirty="0"/>
          </a:p>
        </p:txBody>
      </p:sp>
    </p:spTree>
    <p:extLst>
      <p:ext uri="{BB962C8B-B14F-4D97-AF65-F5344CB8AC3E}">
        <p14:creationId xmlns:p14="http://schemas.microsoft.com/office/powerpoint/2010/main" val="19329410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a:bodyPr>
          <a:lstStyle/>
          <a:p>
            <a:r>
              <a:rPr lang="en-US" i="1" dirty="0"/>
              <a:t>International Energy Conservation Code</a:t>
            </a:r>
            <a:r>
              <a:rPr lang="en-US" dirty="0"/>
              <a:t>, 2009, 2012, and 2015 by the International Code </a:t>
            </a:r>
            <a:r>
              <a:rPr lang="en-US" dirty="0" smtClean="0"/>
              <a:t>Council</a:t>
            </a:r>
            <a:endParaRPr lang="en-US" dirty="0"/>
          </a:p>
          <a:p>
            <a:r>
              <a:rPr lang="en-US" i="1" dirty="0"/>
              <a:t>International Residential Code</a:t>
            </a:r>
            <a:r>
              <a:rPr lang="en-US" dirty="0"/>
              <a:t>, 2006, 2009, 2012 and 2015, by the International Code </a:t>
            </a:r>
            <a:r>
              <a:rPr lang="en-US" dirty="0" smtClean="0"/>
              <a:t>Council</a:t>
            </a:r>
            <a:endParaRPr lang="en-US" dirty="0"/>
          </a:p>
          <a:p>
            <a:r>
              <a:rPr lang="en-US" i="1" dirty="0"/>
              <a:t>TPI 1 – 2007, by the Truss Plate </a:t>
            </a:r>
            <a:r>
              <a:rPr lang="en-US" i="1" dirty="0" smtClean="0"/>
              <a:t>Institute</a:t>
            </a:r>
            <a:endParaRPr lang="en-US" dirty="0"/>
          </a:p>
          <a:p>
            <a:r>
              <a:rPr lang="en-US" dirty="0"/>
              <a:t>BCSI (Building Component Safety Information), June 2011 by Structural Building Components Association (SBCA) and Truss Plate Institute (TPI)</a:t>
            </a:r>
          </a:p>
        </p:txBody>
      </p:sp>
    </p:spTree>
    <p:extLst>
      <p:ext uri="{BB962C8B-B14F-4D97-AF65-F5344CB8AC3E}">
        <p14:creationId xmlns:p14="http://schemas.microsoft.com/office/powerpoint/2010/main" val="16064287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2"/>
          <p:cNvSpPr>
            <a:spLocks noChangeArrowheads="1"/>
          </p:cNvSpPr>
          <p:nvPr/>
        </p:nvSpPr>
        <p:spPr bwMode="auto">
          <a:xfrm>
            <a:off x="1295400" y="1123949"/>
            <a:ext cx="6553200" cy="2677656"/>
          </a:xfrm>
          <a:prstGeom prst="rect">
            <a:avLst/>
          </a:prstGeom>
          <a:solidFill>
            <a:schemeClr val="accent2"/>
          </a:solidFill>
          <a:ln>
            <a:noFill/>
          </a:ln>
          <a:effectLst/>
        </p:spPr>
        <p:txBody>
          <a:bodyPr vert="horz" wrap="square" lIns="228600" tIns="228600" rIns="228600" bIns="228600" numCol="1" anchor="ctr" anchorCtr="0" compatLnSpc="1">
            <a:prstTxWarp prst="textNoShape">
              <a:avLst/>
            </a:prstTxWarp>
            <a:spAutoFit/>
          </a:bodyPr>
          <a:lstStyle/>
          <a:p>
            <a:pPr algn="just" eaLnBrk="0" fontAlgn="base" hangingPunct="0">
              <a:spcBef>
                <a:spcPct val="0"/>
              </a:spcBef>
              <a:spcAft>
                <a:spcPct val="0"/>
              </a:spcAft>
            </a:pPr>
            <a:r>
              <a:rPr lang="en-US" altLang="en-US" b="1" dirty="0" smtClean="0">
                <a:solidFill>
                  <a:schemeClr val="bg1"/>
                </a:solidFill>
                <a:latin typeface="Segoe UI" panose="020B0502040204020203" pitchFamily="34" charset="0"/>
                <a:cs typeface="Segoe UI" panose="020B0502040204020203" pitchFamily="34" charset="0"/>
              </a:rPr>
              <a:t>SBCA</a:t>
            </a:r>
            <a:r>
              <a:rPr lang="en-US" altLang="en-US" dirty="0">
                <a:solidFill>
                  <a:schemeClr val="bg1"/>
                </a:solidFill>
                <a:latin typeface="Segoe UI" panose="020B0502040204020203" pitchFamily="34" charset="0"/>
                <a:cs typeface="Segoe UI" panose="020B0502040204020203" pitchFamily="34" charset="0"/>
              </a:rPr>
              <a:t> has been the voice of the structural building components industry since 1983, providing educational programs and technical information, disseminating industry news, and facilitating networking opportunities for manufacturers of roof trusses, wall panels and floor trusses. </a:t>
            </a:r>
            <a:r>
              <a:rPr lang="en-US" altLang="en-US" b="1" dirty="0">
                <a:solidFill>
                  <a:schemeClr val="bg1"/>
                </a:solidFill>
                <a:latin typeface="Segoe UI" panose="020B0502040204020203" pitchFamily="34" charset="0"/>
                <a:cs typeface="Segoe UI" panose="020B0502040204020203" pitchFamily="34" charset="0"/>
              </a:rPr>
              <a:t>SBCA</a:t>
            </a:r>
            <a:r>
              <a:rPr lang="en-US" altLang="en-US" dirty="0">
                <a:solidFill>
                  <a:schemeClr val="bg1"/>
                </a:solidFill>
                <a:latin typeface="Segoe UI" panose="020B0502040204020203" pitchFamily="34" charset="0"/>
                <a:cs typeface="Segoe UI" panose="020B0502040204020203" pitchFamily="34" charset="0"/>
              </a:rPr>
              <a:t> endeavors to expand component manufacturers’ market share and enhance the professionalism of the component manufacturing industry</a:t>
            </a:r>
            <a:r>
              <a:rPr lang="en-US" altLang="en-US" dirty="0" smtClean="0">
                <a:solidFill>
                  <a:schemeClr val="bg1"/>
                </a:solidFill>
                <a:latin typeface="Segoe UI" panose="020B0502040204020203" pitchFamily="34" charset="0"/>
                <a:cs typeface="Segoe UI" panose="020B0502040204020203" pitchFamily="34" charset="0"/>
              </a:rPr>
              <a:t>.</a:t>
            </a:r>
          </a:p>
        </p:txBody>
      </p:sp>
      <p:sp>
        <p:nvSpPr>
          <p:cNvPr id="12" name="TextBox 11"/>
          <p:cNvSpPr txBox="1"/>
          <p:nvPr/>
        </p:nvSpPr>
        <p:spPr>
          <a:xfrm>
            <a:off x="1961028" y="4095750"/>
            <a:ext cx="5221942" cy="307777"/>
          </a:xfrm>
          <a:prstGeom prst="rect">
            <a:avLst/>
          </a:prstGeom>
          <a:noFill/>
        </p:spPr>
        <p:txBody>
          <a:bodyPr wrap="none" rtlCol="0">
            <a:spAutoFit/>
          </a:bodyPr>
          <a:lstStyle/>
          <a:p>
            <a:pPr algn="ctr"/>
            <a:r>
              <a:rPr lang="en-US" altLang="en-US" sz="1400" dirty="0" smtClean="0">
                <a:latin typeface="Segoe UI" panose="020B0502040204020203" pitchFamily="34" charset="0"/>
                <a:cs typeface="Segoe UI" panose="020B0502040204020203" pitchFamily="34" charset="0"/>
              </a:rPr>
              <a:t>Copyright © 2017 Structural Building Components Association. </a:t>
            </a:r>
          </a:p>
        </p:txBody>
      </p:sp>
    </p:spTree>
    <p:extLst>
      <p:ext uri="{BB962C8B-B14F-4D97-AF65-F5344CB8AC3E}">
        <p14:creationId xmlns:p14="http://schemas.microsoft.com/office/powerpoint/2010/main" val="21670227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92500"/>
          </a:bodyPr>
          <a:lstStyle/>
          <a:p>
            <a:r>
              <a:rPr lang="en-US" dirty="0" smtClean="0"/>
              <a:t>In recent years, there has been increased interest in improving the energy efficiency of buildings throughout the United States. </a:t>
            </a:r>
          </a:p>
          <a:p>
            <a:r>
              <a:rPr lang="en-US" dirty="0" smtClean="0"/>
              <a:t>Tax credits are available for homeowners who purchase energy efficient upgrades including insulation, high efficiency windows and doors, heating and cooling equipment and caulking. </a:t>
            </a:r>
          </a:p>
          <a:p>
            <a:r>
              <a:rPr lang="en-US" dirty="0" smtClean="0"/>
              <a:t>Out of all these recent efforts, what may have the greatest long term effect are improvements to energy </a:t>
            </a:r>
            <a:r>
              <a:rPr lang="en-US" dirty="0"/>
              <a:t>efficiency requirements </a:t>
            </a:r>
            <a:r>
              <a:rPr lang="en-US" dirty="0" smtClean="0"/>
              <a:t>in the building codes. </a:t>
            </a:r>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val="3612265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sz="half" idx="1"/>
          </p:nvPr>
        </p:nvSpPr>
        <p:spPr>
          <a:xfrm>
            <a:off x="457200" y="1200151"/>
            <a:ext cx="4343400" cy="3429000"/>
          </a:xfrm>
        </p:spPr>
        <p:txBody>
          <a:bodyPr>
            <a:normAutofit fontScale="70000" lnSpcReduction="20000"/>
          </a:bodyPr>
          <a:lstStyle/>
          <a:p>
            <a:r>
              <a:rPr lang="en-US" dirty="0" smtClean="0"/>
              <a:t>Energy use has decreased significantly as a result of the </a:t>
            </a:r>
            <a:r>
              <a:rPr lang="en-US" dirty="0"/>
              <a:t>American Clean Energy and Security Act (ACES) of 2009 </a:t>
            </a:r>
            <a:r>
              <a:rPr lang="en-US" dirty="0" smtClean="0"/>
              <a:t>which mandated overall </a:t>
            </a:r>
            <a:r>
              <a:rPr lang="en-US" dirty="0"/>
              <a:t>energy savings </a:t>
            </a:r>
            <a:r>
              <a:rPr lang="en-US" dirty="0" smtClean="0"/>
              <a:t>targets to be met by the model building codes. </a:t>
            </a:r>
          </a:p>
          <a:p>
            <a:r>
              <a:rPr lang="en-US" dirty="0" smtClean="0"/>
              <a:t>This presentation will </a:t>
            </a:r>
            <a:r>
              <a:rPr lang="en-US" dirty="0"/>
              <a:t>address the requirements of the 2009, 2012 and 2015 International Residential Code (</a:t>
            </a:r>
            <a:r>
              <a:rPr lang="en-US" i="1" dirty="0"/>
              <a:t>IRC</a:t>
            </a:r>
            <a:r>
              <a:rPr lang="en-US" dirty="0"/>
              <a:t>) and International </a:t>
            </a:r>
            <a:r>
              <a:rPr lang="en-US" dirty="0" smtClean="0"/>
              <a:t>Energy Conservation </a:t>
            </a:r>
            <a:r>
              <a:rPr lang="en-US" dirty="0"/>
              <a:t>Code </a:t>
            </a:r>
            <a:r>
              <a:rPr lang="en-US" dirty="0" smtClean="0"/>
              <a:t>(</a:t>
            </a:r>
            <a:r>
              <a:rPr lang="en-US" i="1" dirty="0" smtClean="0"/>
              <a:t>IECC) </a:t>
            </a:r>
            <a:r>
              <a:rPr lang="en-US" dirty="0"/>
              <a:t>as they impact ceiling insulation and truss heel heights.</a:t>
            </a:r>
          </a:p>
          <a:p>
            <a:endParaRPr lang="en-US" dirty="0"/>
          </a:p>
          <a:p>
            <a:endParaRPr lang="en-US" dirty="0"/>
          </a:p>
          <a:p>
            <a:endParaRPr lang="en-US" dirty="0"/>
          </a:p>
          <a:p>
            <a:endParaRPr lang="en-US" dirty="0"/>
          </a:p>
          <a:p>
            <a:endParaRPr lang="en-US" dirty="0"/>
          </a:p>
          <a:p>
            <a:endParaRPr lang="en-US" dirty="0"/>
          </a:p>
          <a:p>
            <a:endParaRPr lang="en-US" dirty="0"/>
          </a:p>
          <a:p>
            <a:endParaRPr lang="en-US" dirty="0" smtClean="0"/>
          </a:p>
          <a:p>
            <a:endParaRPr lang="en-US" dirty="0"/>
          </a:p>
          <a:p>
            <a:endParaRPr lang="en-US" dirty="0"/>
          </a:p>
        </p:txBody>
      </p:sp>
      <p:pic>
        <p:nvPicPr>
          <p:cNvPr id="1028" name="Picture 4" descr="http://aceee.org/sites/default/files/image/blogs/codes.jp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800600" y="1614154"/>
            <a:ext cx="4038600" cy="2566064"/>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7606940" y="4026330"/>
            <a:ext cx="1232260" cy="307777"/>
          </a:xfrm>
          <a:prstGeom prst="rect">
            <a:avLst/>
          </a:prstGeom>
          <a:noFill/>
        </p:spPr>
        <p:txBody>
          <a:bodyPr wrap="none" rtlCol="0">
            <a:spAutoFit/>
          </a:bodyPr>
          <a:lstStyle/>
          <a:p>
            <a:r>
              <a:rPr lang="en-US" sz="1400" dirty="0" smtClean="0"/>
              <a:t>Source: </a:t>
            </a:r>
            <a:r>
              <a:rPr lang="en-US" sz="1400" dirty="0" smtClean="0">
                <a:hlinkClick r:id="rId3"/>
              </a:rPr>
              <a:t>ACEEE</a:t>
            </a:r>
            <a:endParaRPr lang="en-US" sz="1400" dirty="0"/>
          </a:p>
        </p:txBody>
      </p:sp>
    </p:spTree>
    <p:extLst>
      <p:ext uri="{BB962C8B-B14F-4D97-AF65-F5344CB8AC3E}">
        <p14:creationId xmlns:p14="http://schemas.microsoft.com/office/powerpoint/2010/main" val="14138122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Definitions</a:t>
            </a:r>
          </a:p>
        </p:txBody>
      </p:sp>
      <p:sp>
        <p:nvSpPr>
          <p:cNvPr id="5" name="Content Placeholder 4"/>
          <p:cNvSpPr>
            <a:spLocks noGrp="1"/>
          </p:cNvSpPr>
          <p:nvPr>
            <p:ph sz="half" idx="1"/>
          </p:nvPr>
        </p:nvSpPr>
        <p:spPr/>
        <p:txBody>
          <a:bodyPr>
            <a:normAutofit fontScale="62500" lnSpcReduction="20000"/>
          </a:bodyPr>
          <a:lstStyle/>
          <a:p>
            <a:r>
              <a:rPr lang="en-US" b="1" dirty="0"/>
              <a:t>Building Designer – </a:t>
            </a:r>
            <a:r>
              <a:rPr lang="en-US" dirty="0"/>
              <a:t>Owner of the Building or the Per­son that contracts with the Owner for the design of the Building Structural System and/or who is responsible for the preparation of the Construction Documents. When mandated by the Legal Requirements, the Building De­signer shall be a Registered Design Professional. </a:t>
            </a:r>
          </a:p>
          <a:p>
            <a:r>
              <a:rPr lang="en-US" b="1" dirty="0"/>
              <a:t>Standard Truss – </a:t>
            </a:r>
            <a:r>
              <a:rPr lang="en-US" dirty="0"/>
              <a:t>Any construction that does not permit the roof/ceiling insulation to achieve the required R-value over the exterior walls</a:t>
            </a:r>
            <a:r>
              <a:rPr lang="en-US" b="1" dirty="0"/>
              <a:t>. </a:t>
            </a:r>
            <a:endParaRPr lang="en-US" dirty="0"/>
          </a:p>
        </p:txBody>
      </p:sp>
      <p:pic>
        <p:nvPicPr>
          <p:cNvPr id="6" name="Content Placeholder 5"/>
          <p:cNvPicPr>
            <a:picLocks noGrp="1"/>
          </p:cNvPicPr>
          <p:nvPr>
            <p:ph sz="half" idx="2"/>
          </p:nvPr>
        </p:nvPicPr>
        <p:blipFill>
          <a:blip r:embed="rId2">
            <a:extLst>
              <a:ext uri="{28A0092B-C50C-407E-A947-70E740481C1C}">
                <a14:useLocalDpi xmlns:a14="http://schemas.microsoft.com/office/drawing/2010/main" val="0"/>
              </a:ext>
            </a:extLst>
          </a:blip>
          <a:stretch>
            <a:fillRect/>
          </a:stretch>
        </p:blipFill>
        <p:spPr>
          <a:xfrm>
            <a:off x="4648200" y="1208318"/>
            <a:ext cx="4038600" cy="3377738"/>
          </a:xfrm>
          <a:prstGeom prst="rect">
            <a:avLst/>
          </a:prstGeom>
        </p:spPr>
      </p:pic>
    </p:spTree>
    <p:extLst>
      <p:ext uri="{BB962C8B-B14F-4D97-AF65-F5344CB8AC3E}">
        <p14:creationId xmlns:p14="http://schemas.microsoft.com/office/powerpoint/2010/main" val="18410802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Definitions</a:t>
            </a:r>
          </a:p>
        </p:txBody>
      </p:sp>
      <p:sp>
        <p:nvSpPr>
          <p:cNvPr id="5" name="Content Placeholder 4"/>
          <p:cNvSpPr>
            <a:spLocks noGrp="1"/>
          </p:cNvSpPr>
          <p:nvPr>
            <p:ph sz="half" idx="1"/>
          </p:nvPr>
        </p:nvSpPr>
        <p:spPr/>
        <p:txBody>
          <a:bodyPr>
            <a:normAutofit fontScale="77500" lnSpcReduction="20000"/>
          </a:bodyPr>
          <a:lstStyle/>
          <a:p>
            <a:r>
              <a:rPr lang="en-US" b="1" dirty="0"/>
              <a:t>Truss Heel Height –</a:t>
            </a:r>
            <a:r>
              <a:rPr lang="en-US" dirty="0"/>
              <a:t> The vertical depth of the truss at the outside face of the bearing.</a:t>
            </a:r>
          </a:p>
          <a:p>
            <a:r>
              <a:rPr lang="en-US" b="1" dirty="0"/>
              <a:t>Standard Heel – </a:t>
            </a:r>
            <a:r>
              <a:rPr lang="en-US" dirty="0"/>
              <a:t>Typical truss heel height is about 4".</a:t>
            </a:r>
          </a:p>
          <a:p>
            <a:r>
              <a:rPr lang="en-US" b="1" dirty="0"/>
              <a:t>Raised (Energy) Heel – </a:t>
            </a:r>
            <a:r>
              <a:rPr lang="en-US" dirty="0"/>
              <a:t>Typical truss heel height is about 12" but may be designed to most any height per the Building Designer specification.</a:t>
            </a:r>
          </a:p>
        </p:txBody>
      </p:sp>
      <p:pic>
        <p:nvPicPr>
          <p:cNvPr id="7" name="Content Placeholder 6"/>
          <p:cNvPicPr>
            <a:picLocks noGrp="1"/>
          </p:cNvPicPr>
          <p:nvPr>
            <p:ph sz="half" idx="2"/>
          </p:nvPr>
        </p:nvPicPr>
        <p:blipFill>
          <a:blip r:embed="rId2">
            <a:extLst>
              <a:ext uri="{28A0092B-C50C-407E-A947-70E740481C1C}">
                <a14:useLocalDpi xmlns:a14="http://schemas.microsoft.com/office/drawing/2010/main" val="0"/>
              </a:ext>
            </a:extLst>
          </a:blip>
          <a:stretch>
            <a:fillRect/>
          </a:stretch>
        </p:blipFill>
        <p:spPr>
          <a:xfrm>
            <a:off x="4648200" y="1339962"/>
            <a:ext cx="4038600" cy="3114451"/>
          </a:xfrm>
          <a:prstGeom prst="rect">
            <a:avLst/>
          </a:prstGeom>
        </p:spPr>
      </p:pic>
    </p:spTree>
    <p:extLst>
      <p:ext uri="{BB962C8B-B14F-4D97-AF65-F5344CB8AC3E}">
        <p14:creationId xmlns:p14="http://schemas.microsoft.com/office/powerpoint/2010/main" val="30447590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sz="half" idx="1"/>
          </p:nvPr>
        </p:nvSpPr>
        <p:spPr>
          <a:xfrm>
            <a:off x="457200" y="1200151"/>
            <a:ext cx="8229600" cy="1371599"/>
          </a:xfrm>
        </p:spPr>
        <p:txBody>
          <a:bodyPr>
            <a:normAutofit fontScale="70000" lnSpcReduction="20000"/>
          </a:bodyPr>
          <a:lstStyle/>
          <a:p>
            <a:r>
              <a:rPr lang="en-US" dirty="0">
                <a:hlinkClick r:id="rId2"/>
              </a:rPr>
              <a:t>Chapter 11</a:t>
            </a:r>
            <a:r>
              <a:rPr lang="en-US" dirty="0"/>
              <a:t> of the </a:t>
            </a:r>
            <a:r>
              <a:rPr lang="en-US" i="1" dirty="0"/>
              <a:t>IRC</a:t>
            </a:r>
            <a:r>
              <a:rPr lang="en-US" dirty="0"/>
              <a:t> deals with energy efficiency and is closely coordinated with </a:t>
            </a:r>
            <a:r>
              <a:rPr lang="en-US" u="sng" dirty="0">
                <a:hlinkClick r:id="rId3"/>
              </a:rPr>
              <a:t>Chapter 4</a:t>
            </a:r>
            <a:r>
              <a:rPr lang="en-US" dirty="0"/>
              <a:t> of the</a:t>
            </a:r>
            <a:r>
              <a:rPr lang="en-US" i="1" dirty="0"/>
              <a:t> </a:t>
            </a:r>
            <a:r>
              <a:rPr lang="en-US" i="1" dirty="0" smtClean="0"/>
              <a:t>IECC </a:t>
            </a:r>
            <a:r>
              <a:rPr lang="en-US" dirty="0" smtClean="0"/>
              <a:t>(section numbers in parenthesis). </a:t>
            </a:r>
          </a:p>
          <a:p>
            <a:r>
              <a:rPr lang="en-US" dirty="0" smtClean="0"/>
              <a:t>There have been a few section number changes between versions, as well as some revisions for clarity and some increases to R-value requirements. </a:t>
            </a:r>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448414230"/>
              </p:ext>
            </p:extLst>
          </p:nvPr>
        </p:nvGraphicFramePr>
        <p:xfrm>
          <a:off x="457200" y="2571752"/>
          <a:ext cx="8229600" cy="2087879"/>
        </p:xfrm>
        <a:graphic>
          <a:graphicData uri="http://schemas.openxmlformats.org/drawingml/2006/table">
            <a:tbl>
              <a:tblPr firstRow="1" firstCol="1">
                <a:tableStyleId>{5C22544A-7EE6-4342-B048-85BDC9FD1C3A}</a:tableStyleId>
              </a:tblPr>
              <a:tblGrid>
                <a:gridCol w="1645920">
                  <a:extLst>
                    <a:ext uri="{9D8B030D-6E8A-4147-A177-3AD203B41FA5}">
                      <a16:colId xmlns:a16="http://schemas.microsoft.com/office/drawing/2014/main" val="1335718491"/>
                    </a:ext>
                  </a:extLst>
                </a:gridCol>
                <a:gridCol w="1645920">
                  <a:extLst>
                    <a:ext uri="{9D8B030D-6E8A-4147-A177-3AD203B41FA5}">
                      <a16:colId xmlns:a16="http://schemas.microsoft.com/office/drawing/2014/main" val="2938212352"/>
                    </a:ext>
                  </a:extLst>
                </a:gridCol>
                <a:gridCol w="1645920">
                  <a:extLst>
                    <a:ext uri="{9D8B030D-6E8A-4147-A177-3AD203B41FA5}">
                      <a16:colId xmlns:a16="http://schemas.microsoft.com/office/drawing/2014/main" val="3446068914"/>
                    </a:ext>
                  </a:extLst>
                </a:gridCol>
                <a:gridCol w="1645920">
                  <a:extLst>
                    <a:ext uri="{9D8B030D-6E8A-4147-A177-3AD203B41FA5}">
                      <a16:colId xmlns:a16="http://schemas.microsoft.com/office/drawing/2014/main" val="2844874353"/>
                    </a:ext>
                  </a:extLst>
                </a:gridCol>
                <a:gridCol w="1645920">
                  <a:extLst>
                    <a:ext uri="{9D8B030D-6E8A-4147-A177-3AD203B41FA5}">
                      <a16:colId xmlns:a16="http://schemas.microsoft.com/office/drawing/2014/main" val="493871163"/>
                    </a:ext>
                  </a:extLst>
                </a:gridCol>
              </a:tblGrid>
              <a:tr h="521970">
                <a:tc>
                  <a:txBody>
                    <a:bodyPr/>
                    <a:lstStyle/>
                    <a:p>
                      <a:pPr marL="0" marR="0">
                        <a:spcBef>
                          <a:spcPts val="0"/>
                        </a:spcBef>
                        <a:spcAft>
                          <a:spcPts val="0"/>
                        </a:spcAft>
                      </a:pPr>
                      <a:r>
                        <a:rPr lang="en-US" sz="1400" b="0" u="none" strike="noStrike" dirty="0">
                          <a:effectLst/>
                        </a:rPr>
                        <a:t>Section/Table Reference</a:t>
                      </a:r>
                      <a:endParaRPr lang="en-US" sz="2000" b="0" u="sng"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b="0" u="none" strike="noStrike" dirty="0">
                          <a:effectLst/>
                        </a:rPr>
                        <a:t>2006</a:t>
                      </a:r>
                      <a:endParaRPr lang="en-US" sz="2000" b="0" u="sng"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b="0" u="none" strike="noStrike" dirty="0">
                          <a:effectLst/>
                        </a:rPr>
                        <a:t>2009</a:t>
                      </a:r>
                      <a:endParaRPr lang="en-US" sz="2000" b="0" u="sng"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b="0" u="none" strike="noStrike" dirty="0">
                          <a:effectLst/>
                        </a:rPr>
                        <a:t>2012</a:t>
                      </a:r>
                      <a:endParaRPr lang="en-US" sz="2000" b="0" u="sng"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b="0" u="none" strike="noStrike" dirty="0">
                          <a:effectLst/>
                        </a:rPr>
                        <a:t>2015</a:t>
                      </a:r>
                      <a:endParaRPr lang="en-US" sz="2000" b="0" u="sng"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1203496"/>
                  </a:ext>
                </a:extLst>
              </a:tr>
              <a:tr h="1043939">
                <a:tc>
                  <a:txBody>
                    <a:bodyPr/>
                    <a:lstStyle/>
                    <a:p>
                      <a:pPr marL="0" marR="0">
                        <a:spcBef>
                          <a:spcPts val="0"/>
                        </a:spcBef>
                        <a:spcAft>
                          <a:spcPts val="0"/>
                        </a:spcAft>
                      </a:pPr>
                      <a:r>
                        <a:rPr lang="en-US" sz="1400" b="0" u="none" strike="noStrike" dirty="0">
                          <a:effectLst/>
                        </a:rPr>
                        <a:t>Table: Insulation and Fenestration Requirements by Component</a:t>
                      </a:r>
                      <a:endParaRPr lang="en-US" sz="2000" b="0" u="sng"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u="sng" dirty="0">
                          <a:effectLst/>
                          <a:hlinkClick r:id="rId4"/>
                        </a:rPr>
                        <a:t>N1102.1</a:t>
                      </a:r>
                      <a:endParaRPr lang="en-US" sz="2000" u="sng" dirty="0">
                        <a:effectLst/>
                      </a:endParaRPr>
                    </a:p>
                    <a:p>
                      <a:pPr marL="0" marR="0" algn="ctr">
                        <a:spcBef>
                          <a:spcPts val="0"/>
                        </a:spcBef>
                        <a:spcAft>
                          <a:spcPts val="0"/>
                        </a:spcAft>
                      </a:pPr>
                      <a:r>
                        <a:rPr lang="en-US" sz="1400" u="none" strike="noStrike" dirty="0">
                          <a:effectLst/>
                        </a:rPr>
                        <a:t>(402.1.1)</a:t>
                      </a:r>
                      <a:endParaRPr lang="en-US" sz="2000" b="1" u="sng"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u="sng">
                          <a:effectLst/>
                          <a:hlinkClick r:id="rId5"/>
                        </a:rPr>
                        <a:t>N1102.1</a:t>
                      </a:r>
                      <a:endParaRPr lang="en-US" sz="2000" u="sng">
                        <a:effectLst/>
                      </a:endParaRPr>
                    </a:p>
                    <a:p>
                      <a:pPr marL="0" marR="0" algn="ctr">
                        <a:spcBef>
                          <a:spcPts val="0"/>
                        </a:spcBef>
                        <a:spcAft>
                          <a:spcPts val="0"/>
                        </a:spcAft>
                      </a:pPr>
                      <a:r>
                        <a:rPr lang="en-US" sz="1400" u="none" strike="noStrike">
                          <a:effectLst/>
                        </a:rPr>
                        <a:t>(402.1.1)</a:t>
                      </a:r>
                      <a:endParaRPr lang="en-US" sz="2000" b="1" u="sng">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u="sng" dirty="0">
                          <a:effectLst/>
                          <a:hlinkClick r:id="rId6"/>
                        </a:rPr>
                        <a:t>N1102.1.1</a:t>
                      </a:r>
                      <a:r>
                        <a:rPr lang="en-US" sz="1400" u="none" strike="noStrike" dirty="0">
                          <a:effectLst/>
                        </a:rPr>
                        <a:t> (R402.1.1)</a:t>
                      </a:r>
                      <a:endParaRPr lang="en-US" sz="2000" b="1" u="sng"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u="sng" dirty="0">
                          <a:effectLst/>
                          <a:hlinkClick r:id="rId2"/>
                        </a:rPr>
                        <a:t>N1102.1.2</a:t>
                      </a:r>
                      <a:r>
                        <a:rPr lang="en-US" sz="1400" u="none" strike="noStrike" dirty="0">
                          <a:effectLst/>
                        </a:rPr>
                        <a:t> (R402.1.2)</a:t>
                      </a:r>
                      <a:endParaRPr lang="en-US" sz="2000" b="1" u="sng"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263473050"/>
                  </a:ext>
                </a:extLst>
              </a:tr>
              <a:tr h="521970">
                <a:tc>
                  <a:txBody>
                    <a:bodyPr/>
                    <a:lstStyle/>
                    <a:p>
                      <a:pPr marL="0" marR="0">
                        <a:spcBef>
                          <a:spcPts val="0"/>
                        </a:spcBef>
                        <a:spcAft>
                          <a:spcPts val="0"/>
                        </a:spcAft>
                      </a:pPr>
                      <a:r>
                        <a:rPr lang="en-US" sz="1400" b="0" u="none" strike="noStrike" dirty="0">
                          <a:effectLst/>
                        </a:rPr>
                        <a:t>Section: Ceilings with attic spaces</a:t>
                      </a:r>
                      <a:endParaRPr lang="en-US" sz="2000" b="0" u="sng"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u="sng">
                          <a:effectLst/>
                          <a:hlinkClick r:id="rId7"/>
                        </a:rPr>
                        <a:t>N1102.2.1</a:t>
                      </a:r>
                      <a:endParaRPr lang="en-US" sz="2000" u="sng">
                        <a:effectLst/>
                      </a:endParaRPr>
                    </a:p>
                    <a:p>
                      <a:pPr marL="0" marR="0" algn="ctr">
                        <a:spcBef>
                          <a:spcPts val="0"/>
                        </a:spcBef>
                        <a:spcAft>
                          <a:spcPts val="0"/>
                        </a:spcAft>
                      </a:pPr>
                      <a:r>
                        <a:rPr lang="en-US" sz="1400" u="none" strike="noStrike">
                          <a:effectLst/>
                        </a:rPr>
                        <a:t>(402.2.1)</a:t>
                      </a:r>
                      <a:endParaRPr lang="en-US" sz="2000" b="1" u="sng">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u="sng" dirty="0">
                          <a:effectLst/>
                          <a:hlinkClick r:id="rId8"/>
                        </a:rPr>
                        <a:t>N1102.2.1</a:t>
                      </a:r>
                      <a:endParaRPr lang="en-US" sz="2000" u="sng" dirty="0">
                        <a:effectLst/>
                      </a:endParaRPr>
                    </a:p>
                    <a:p>
                      <a:pPr marL="0" marR="0" algn="ctr">
                        <a:spcBef>
                          <a:spcPts val="0"/>
                        </a:spcBef>
                        <a:spcAft>
                          <a:spcPts val="0"/>
                        </a:spcAft>
                      </a:pPr>
                      <a:r>
                        <a:rPr lang="en-US" sz="1400" u="none" strike="noStrike" dirty="0">
                          <a:effectLst/>
                        </a:rPr>
                        <a:t>(402.2.1)</a:t>
                      </a:r>
                      <a:endParaRPr lang="en-US" sz="2000" b="1" u="sng"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u="sng">
                          <a:effectLst/>
                          <a:hlinkClick r:id="rId6"/>
                        </a:rPr>
                        <a:t>N1102.2.2</a:t>
                      </a:r>
                      <a:r>
                        <a:rPr lang="en-US" sz="1400" u="none" strike="noStrike">
                          <a:effectLst/>
                        </a:rPr>
                        <a:t> (R402.2.2)</a:t>
                      </a:r>
                      <a:endParaRPr lang="en-US" sz="2000" b="1" u="sng">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400" u="sng" dirty="0">
                          <a:effectLst/>
                          <a:hlinkClick r:id="rId2"/>
                        </a:rPr>
                        <a:t>N1102.2.1</a:t>
                      </a:r>
                      <a:r>
                        <a:rPr lang="en-US" sz="1400" u="none" strike="noStrike" dirty="0">
                          <a:effectLst/>
                        </a:rPr>
                        <a:t> (R402.2.1)</a:t>
                      </a:r>
                      <a:endParaRPr lang="en-US" sz="2000" b="1" u="sng"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804312912"/>
                  </a:ext>
                </a:extLst>
              </a:tr>
            </a:tbl>
          </a:graphicData>
        </a:graphic>
      </p:graphicFrame>
    </p:spTree>
    <p:extLst>
      <p:ext uri="{BB962C8B-B14F-4D97-AF65-F5344CB8AC3E}">
        <p14:creationId xmlns:p14="http://schemas.microsoft.com/office/powerpoint/2010/main" val="16915739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Background</a:t>
            </a:r>
            <a:endParaRPr lang="en-US" dirty="0"/>
          </a:p>
        </p:txBody>
      </p:sp>
      <p:sp>
        <p:nvSpPr>
          <p:cNvPr id="5" name="Content Placeholder 4"/>
          <p:cNvSpPr>
            <a:spLocks noGrp="1"/>
          </p:cNvSpPr>
          <p:nvPr>
            <p:ph sz="half" idx="1"/>
          </p:nvPr>
        </p:nvSpPr>
        <p:spPr>
          <a:xfrm>
            <a:off x="457200" y="1200151"/>
            <a:ext cx="8229600" cy="1066799"/>
          </a:xfrm>
        </p:spPr>
        <p:txBody>
          <a:bodyPr>
            <a:normAutofit fontScale="77500" lnSpcReduction="20000"/>
          </a:bodyPr>
          <a:lstStyle/>
          <a:p>
            <a:r>
              <a:rPr lang="en-US" dirty="0"/>
              <a:t>The following table illustrates some general insulation thicknesses to meet the 3 ceiling R-Value requirements (R-Values for similar products can vary greatly among manufacturers):</a:t>
            </a:r>
            <a:endParaRPr lang="en-US" b="1" u="sng" dirty="0"/>
          </a:p>
          <a:p>
            <a:endParaRPr lang="en-US" dirty="0"/>
          </a:p>
        </p:txBody>
      </p:sp>
      <p:graphicFrame>
        <p:nvGraphicFramePr>
          <p:cNvPr id="7" name="Content Placeholder 6"/>
          <p:cNvGraphicFramePr>
            <a:graphicFrameLocks noGrp="1"/>
          </p:cNvGraphicFramePr>
          <p:nvPr>
            <p:ph sz="half" idx="2"/>
            <p:extLst>
              <p:ext uri="{D42A27DB-BD31-4B8C-83A1-F6EECF244321}">
                <p14:modId xmlns:p14="http://schemas.microsoft.com/office/powerpoint/2010/main" val="3025620276"/>
              </p:ext>
            </p:extLst>
          </p:nvPr>
        </p:nvGraphicFramePr>
        <p:xfrm>
          <a:off x="457200" y="2419350"/>
          <a:ext cx="8229600" cy="2194560"/>
        </p:xfrm>
        <a:graphic>
          <a:graphicData uri="http://schemas.openxmlformats.org/drawingml/2006/table">
            <a:tbl>
              <a:tblPr firstRow="1" firstCol="1" bandRow="1">
                <a:tableStyleId>{5C22544A-7EE6-4342-B048-85BDC9FD1C3A}</a:tableStyleId>
              </a:tblPr>
              <a:tblGrid>
                <a:gridCol w="2330067">
                  <a:extLst>
                    <a:ext uri="{9D8B030D-6E8A-4147-A177-3AD203B41FA5}">
                      <a16:colId xmlns:a16="http://schemas.microsoft.com/office/drawing/2014/main" val="3086732823"/>
                    </a:ext>
                  </a:extLst>
                </a:gridCol>
                <a:gridCol w="1474311">
                  <a:extLst>
                    <a:ext uri="{9D8B030D-6E8A-4147-A177-3AD203B41FA5}">
                      <a16:colId xmlns:a16="http://schemas.microsoft.com/office/drawing/2014/main" val="495185156"/>
                    </a:ext>
                  </a:extLst>
                </a:gridCol>
                <a:gridCol w="1475074">
                  <a:extLst>
                    <a:ext uri="{9D8B030D-6E8A-4147-A177-3AD203B41FA5}">
                      <a16:colId xmlns:a16="http://schemas.microsoft.com/office/drawing/2014/main" val="749772636"/>
                    </a:ext>
                  </a:extLst>
                </a:gridCol>
                <a:gridCol w="1475074">
                  <a:extLst>
                    <a:ext uri="{9D8B030D-6E8A-4147-A177-3AD203B41FA5}">
                      <a16:colId xmlns:a16="http://schemas.microsoft.com/office/drawing/2014/main" val="3306457161"/>
                    </a:ext>
                  </a:extLst>
                </a:gridCol>
                <a:gridCol w="1475074">
                  <a:extLst>
                    <a:ext uri="{9D8B030D-6E8A-4147-A177-3AD203B41FA5}">
                      <a16:colId xmlns:a16="http://schemas.microsoft.com/office/drawing/2014/main" val="446471665"/>
                    </a:ext>
                  </a:extLst>
                </a:gridCol>
              </a:tblGrid>
              <a:tr h="0">
                <a:tc>
                  <a:txBody>
                    <a:bodyPr/>
                    <a:lstStyle/>
                    <a:p>
                      <a:pPr marL="0" marR="0" algn="ctr">
                        <a:spcBef>
                          <a:spcPts val="0"/>
                        </a:spcBef>
                        <a:spcAft>
                          <a:spcPts val="0"/>
                        </a:spcAft>
                      </a:pPr>
                      <a:r>
                        <a:rPr lang="en-US" sz="1800" b="0" u="none" strike="noStrike" dirty="0">
                          <a:effectLst/>
                        </a:rPr>
                        <a:t>Insulation</a:t>
                      </a:r>
                      <a:endParaRPr lang="en-US" sz="2800" b="0" u="sng"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800" b="0" u="none" strike="noStrike" dirty="0">
                          <a:effectLst/>
                        </a:rPr>
                        <a:t>R-Value per inch</a:t>
                      </a:r>
                      <a:endParaRPr lang="en-US" sz="2800" b="0" u="sng"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b="0" u="none" strike="noStrike" dirty="0">
                          <a:effectLst/>
                        </a:rPr>
                        <a:t>R-30</a:t>
                      </a:r>
                      <a:endParaRPr lang="en-US" sz="2800" b="0" u="sng"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800" b="0" u="none" strike="noStrike" dirty="0">
                          <a:effectLst/>
                        </a:rPr>
                        <a:t>R-38</a:t>
                      </a:r>
                      <a:endParaRPr lang="en-US" sz="2800" b="0" u="sng"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800" b="0" u="none" strike="noStrike" dirty="0">
                          <a:effectLst/>
                        </a:rPr>
                        <a:t>R-49</a:t>
                      </a:r>
                      <a:endParaRPr lang="en-US" sz="2800" b="0" u="sng"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904402939"/>
                  </a:ext>
                </a:extLst>
              </a:tr>
              <a:tr h="0">
                <a:tc>
                  <a:txBody>
                    <a:bodyPr/>
                    <a:lstStyle/>
                    <a:p>
                      <a:pPr marL="0" marR="0">
                        <a:spcBef>
                          <a:spcPts val="0"/>
                        </a:spcBef>
                        <a:spcAft>
                          <a:spcPts val="0"/>
                        </a:spcAft>
                      </a:pPr>
                      <a:r>
                        <a:rPr lang="en-US" sz="1800" b="0" u="none" strike="noStrike">
                          <a:effectLst/>
                        </a:rPr>
                        <a:t>Fiberglass blown</a:t>
                      </a:r>
                      <a:endParaRPr lang="en-US" sz="2800" b="0" u="sng">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u="none" strike="noStrike">
                          <a:effectLst/>
                        </a:rPr>
                        <a:t>2.2 - 4.3</a:t>
                      </a:r>
                      <a:endParaRPr lang="en-US" sz="2800" b="1" u="sng">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u="none" strike="noStrike">
                          <a:effectLst/>
                        </a:rPr>
                        <a:t>9″-10″</a:t>
                      </a:r>
                      <a:endParaRPr lang="en-US" sz="2800" b="1" u="sng">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800" u="none" strike="noStrike">
                          <a:effectLst/>
                        </a:rPr>
                        <a:t>12″-14″</a:t>
                      </a:r>
                      <a:endParaRPr lang="en-US" sz="2800" b="1" u="sng">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800" u="none" strike="noStrike">
                          <a:effectLst/>
                        </a:rPr>
                        <a:t>16″-18″</a:t>
                      </a:r>
                      <a:endParaRPr lang="en-US" sz="2800" b="1" u="sng">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722871561"/>
                  </a:ext>
                </a:extLst>
              </a:tr>
              <a:tr h="0">
                <a:tc>
                  <a:txBody>
                    <a:bodyPr/>
                    <a:lstStyle/>
                    <a:p>
                      <a:pPr marL="0" marR="0">
                        <a:spcBef>
                          <a:spcPts val="0"/>
                        </a:spcBef>
                        <a:spcAft>
                          <a:spcPts val="0"/>
                        </a:spcAft>
                      </a:pPr>
                      <a:r>
                        <a:rPr lang="en-US" sz="1800" b="0" u="none" strike="noStrike" dirty="0">
                          <a:effectLst/>
                        </a:rPr>
                        <a:t>Fiberglass batt</a:t>
                      </a:r>
                      <a:endParaRPr lang="en-US" sz="2800" b="0" u="sng"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u="none" strike="noStrike">
                          <a:effectLst/>
                        </a:rPr>
                        <a:t>3.1 - 3.4</a:t>
                      </a:r>
                      <a:endParaRPr lang="en-US" sz="2800" b="1" u="sng">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u="none" strike="noStrike">
                          <a:effectLst/>
                        </a:rPr>
                        <a:t>9″-10″</a:t>
                      </a:r>
                      <a:endParaRPr lang="en-US" sz="2800" b="1" u="sng">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800" u="none" strike="noStrike">
                          <a:effectLst/>
                        </a:rPr>
                        <a:t>12″-14″</a:t>
                      </a:r>
                      <a:endParaRPr lang="en-US" sz="2800" b="1" u="sng">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800" u="none" strike="noStrike">
                          <a:effectLst/>
                        </a:rPr>
                        <a:t>16″-18″</a:t>
                      </a:r>
                      <a:endParaRPr lang="en-US" sz="2800" b="1" u="sng">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781272721"/>
                  </a:ext>
                </a:extLst>
              </a:tr>
              <a:tr h="0">
                <a:tc>
                  <a:txBody>
                    <a:bodyPr/>
                    <a:lstStyle/>
                    <a:p>
                      <a:pPr marL="0" marR="0">
                        <a:spcBef>
                          <a:spcPts val="0"/>
                        </a:spcBef>
                        <a:spcAft>
                          <a:spcPts val="0"/>
                        </a:spcAft>
                      </a:pPr>
                      <a:r>
                        <a:rPr lang="en-US" sz="1800" b="0" u="none" strike="noStrike" dirty="0">
                          <a:effectLst/>
                        </a:rPr>
                        <a:t>Mineral wool blown</a:t>
                      </a:r>
                      <a:endParaRPr lang="en-US" sz="2800" b="0" u="sng"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u="none" strike="noStrike">
                          <a:effectLst/>
                        </a:rPr>
                        <a:t>3.1 - 4.0</a:t>
                      </a:r>
                      <a:endParaRPr lang="en-US" sz="2800" b="1" u="sng">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u="none" strike="noStrike">
                          <a:effectLst/>
                        </a:rPr>
                        <a:t>9″-10″</a:t>
                      </a:r>
                      <a:endParaRPr lang="en-US" sz="2800" b="1" u="sng">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800" u="none" strike="noStrike">
                          <a:effectLst/>
                        </a:rPr>
                        <a:t>12″-14″</a:t>
                      </a:r>
                      <a:endParaRPr lang="en-US" sz="2800" b="1" u="sng">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800" u="none" strike="noStrike">
                          <a:effectLst/>
                        </a:rPr>
                        <a:t>16″-18″</a:t>
                      </a:r>
                      <a:endParaRPr lang="en-US" sz="2800" b="1" u="sng">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664158315"/>
                  </a:ext>
                </a:extLst>
              </a:tr>
              <a:tr h="0">
                <a:tc>
                  <a:txBody>
                    <a:bodyPr/>
                    <a:lstStyle/>
                    <a:p>
                      <a:pPr marL="0" marR="0">
                        <a:spcBef>
                          <a:spcPts val="0"/>
                        </a:spcBef>
                        <a:spcAft>
                          <a:spcPts val="0"/>
                        </a:spcAft>
                      </a:pPr>
                      <a:r>
                        <a:rPr lang="en-US" sz="1800" b="0" u="none" strike="noStrike" dirty="0">
                          <a:effectLst/>
                        </a:rPr>
                        <a:t>Cellulose blown</a:t>
                      </a:r>
                      <a:endParaRPr lang="en-US" sz="2800" b="0" u="sng"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u="none" strike="noStrike">
                          <a:effectLst/>
                        </a:rPr>
                        <a:t>3.2 - 3.7</a:t>
                      </a:r>
                      <a:endParaRPr lang="en-US" sz="2800" b="1" u="sng">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u="none" strike="noStrike">
                          <a:effectLst/>
                        </a:rPr>
                        <a:t>8″-9″</a:t>
                      </a:r>
                      <a:endParaRPr lang="en-US" sz="2800" b="1" u="sng">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800" u="none" strike="noStrike">
                          <a:effectLst/>
                        </a:rPr>
                        <a:t>10″-12″</a:t>
                      </a:r>
                      <a:endParaRPr lang="en-US" sz="2800" b="1" u="sng">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800" u="none" strike="noStrike">
                          <a:effectLst/>
                        </a:rPr>
                        <a:t>14″-16″</a:t>
                      </a:r>
                      <a:endParaRPr lang="en-US" sz="2800" b="1" u="sng">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077338646"/>
                  </a:ext>
                </a:extLst>
              </a:tr>
              <a:tr h="0">
                <a:tc>
                  <a:txBody>
                    <a:bodyPr/>
                    <a:lstStyle/>
                    <a:p>
                      <a:pPr marL="0" marR="0">
                        <a:spcBef>
                          <a:spcPts val="0"/>
                        </a:spcBef>
                        <a:spcAft>
                          <a:spcPts val="0"/>
                        </a:spcAft>
                      </a:pPr>
                      <a:r>
                        <a:rPr lang="en-US" sz="1800" b="0" u="none" strike="noStrike" dirty="0">
                          <a:effectLst/>
                        </a:rPr>
                        <a:t>Open cell Spray Foam</a:t>
                      </a:r>
                      <a:endParaRPr lang="en-US" sz="2800" b="0" u="sng"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u="none" strike="noStrike">
                          <a:effectLst/>
                        </a:rPr>
                        <a:t>3.5 - 3.6</a:t>
                      </a:r>
                      <a:endParaRPr lang="en-US" sz="2800" b="1" u="sng">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u="none" strike="noStrike">
                          <a:effectLst/>
                        </a:rPr>
                        <a:t>8″-9″</a:t>
                      </a:r>
                      <a:endParaRPr lang="en-US" sz="2800" b="1" u="sng">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800" u="none" strike="noStrike">
                          <a:effectLst/>
                        </a:rPr>
                        <a:t>11″-12″</a:t>
                      </a:r>
                      <a:endParaRPr lang="en-US" sz="2800" b="1" u="sng">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800" u="none" strike="noStrike">
                          <a:effectLst/>
                        </a:rPr>
                        <a:t>14″</a:t>
                      </a:r>
                      <a:endParaRPr lang="en-US" sz="2800" b="1" u="sng">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426395310"/>
                  </a:ext>
                </a:extLst>
              </a:tr>
              <a:tr h="0">
                <a:tc>
                  <a:txBody>
                    <a:bodyPr/>
                    <a:lstStyle/>
                    <a:p>
                      <a:pPr marL="0" marR="0">
                        <a:spcBef>
                          <a:spcPts val="0"/>
                        </a:spcBef>
                        <a:spcAft>
                          <a:spcPts val="0"/>
                        </a:spcAft>
                      </a:pPr>
                      <a:r>
                        <a:rPr lang="en-US" sz="1800" b="0" u="none" strike="noStrike" dirty="0">
                          <a:effectLst/>
                        </a:rPr>
                        <a:t>Closed cell Spray Foam</a:t>
                      </a:r>
                      <a:endParaRPr lang="en-US" sz="2800" b="0" u="sng"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u="none" strike="noStrike">
                          <a:effectLst/>
                        </a:rPr>
                        <a:t>6.0 - 6.5</a:t>
                      </a:r>
                      <a:endParaRPr lang="en-US" sz="2800" b="1" u="sng">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u="none" strike="noStrike">
                          <a:effectLst/>
                        </a:rPr>
                        <a:t>5″</a:t>
                      </a:r>
                      <a:endParaRPr lang="en-US" sz="2800" b="1" u="sng">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800" u="none" strike="noStrike">
                          <a:effectLst/>
                        </a:rPr>
                        <a:t>6″-7″</a:t>
                      </a:r>
                      <a:endParaRPr lang="en-US" sz="2800" b="1" u="sng">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800" u="none" strike="noStrike" dirty="0">
                          <a:effectLst/>
                        </a:rPr>
                        <a:t>8″-9″</a:t>
                      </a:r>
                      <a:endParaRPr lang="en-US" sz="2800" b="1" u="sng" dirty="0">
                        <a:effectLst/>
                        <a:latin typeface="Arial Narrow" panose="020B0606020202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270614742"/>
                  </a:ext>
                </a:extLst>
              </a:tr>
            </a:tbl>
          </a:graphicData>
        </a:graphic>
      </p:graphicFrame>
    </p:spTree>
    <p:extLst>
      <p:ext uri="{BB962C8B-B14F-4D97-AF65-F5344CB8AC3E}">
        <p14:creationId xmlns:p14="http://schemas.microsoft.com/office/powerpoint/2010/main" val="37753983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5" name="Content Placeholder 4"/>
          <p:cNvSpPr>
            <a:spLocks noGrp="1"/>
          </p:cNvSpPr>
          <p:nvPr>
            <p:ph sz="half" idx="1"/>
          </p:nvPr>
        </p:nvSpPr>
        <p:spPr/>
        <p:txBody>
          <a:bodyPr>
            <a:normAutofit fontScale="77500" lnSpcReduction="20000"/>
          </a:bodyPr>
          <a:lstStyle/>
          <a:p>
            <a:r>
              <a:rPr lang="en-US" dirty="0" smtClean="0"/>
              <a:t>An </a:t>
            </a:r>
            <a:r>
              <a:rPr lang="en-US" dirty="0"/>
              <a:t>air space for ventilation above the insulation is required in vented attics, which adds 1-2″ of additional height at the eaves.</a:t>
            </a:r>
            <a:endParaRPr lang="en-US" b="1" u="sng" dirty="0"/>
          </a:p>
          <a:p>
            <a:r>
              <a:rPr lang="en-US" dirty="0" smtClean="0"/>
              <a:t>Questions have been asked about the proper application </a:t>
            </a:r>
            <a:r>
              <a:rPr lang="en-US" dirty="0"/>
              <a:t>of </a:t>
            </a:r>
            <a:r>
              <a:rPr lang="en-US" dirty="0" smtClean="0"/>
              <a:t>ceiling </a:t>
            </a:r>
            <a:r>
              <a:rPr lang="en-US" dirty="0"/>
              <a:t>R-Value requirements when the roof framing may limit the height of the insulation at the outside face of the building. </a:t>
            </a:r>
            <a:endParaRPr lang="en-US" dirty="0" smtClean="0"/>
          </a:p>
          <a:p>
            <a:endParaRPr lang="en-US" dirty="0"/>
          </a:p>
        </p:txBody>
      </p:sp>
      <p:pic>
        <p:nvPicPr>
          <p:cNvPr id="6" name="Content Placeholder 6"/>
          <p:cNvPicPr>
            <a:picLocks noGrp="1"/>
          </p:cNvPicPr>
          <p:nvPr>
            <p:ph sz="half" idx="2"/>
          </p:nvPr>
        </p:nvPicPr>
        <p:blipFill>
          <a:blip r:embed="rId2">
            <a:extLst>
              <a:ext uri="{28A0092B-C50C-407E-A947-70E740481C1C}">
                <a14:useLocalDpi xmlns:a14="http://schemas.microsoft.com/office/drawing/2010/main" val="0"/>
              </a:ext>
            </a:extLst>
          </a:blip>
          <a:stretch>
            <a:fillRect/>
          </a:stretch>
        </p:blipFill>
        <p:spPr>
          <a:xfrm>
            <a:off x="4648200" y="1339962"/>
            <a:ext cx="4038600" cy="3114451"/>
          </a:xfrm>
          <a:prstGeom prst="rect">
            <a:avLst/>
          </a:prstGeom>
        </p:spPr>
      </p:pic>
    </p:spTree>
    <p:extLst>
      <p:ext uri="{BB962C8B-B14F-4D97-AF65-F5344CB8AC3E}">
        <p14:creationId xmlns:p14="http://schemas.microsoft.com/office/powerpoint/2010/main" val="1451634903"/>
      </p:ext>
    </p:extLst>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Education_PPT_Truss_Repair">
  <a:themeElements>
    <a:clrScheme name="SBCA Workshop Color Scheme">
      <a:dk1>
        <a:sysClr val="windowText" lastClr="000000"/>
      </a:dk1>
      <a:lt1>
        <a:sysClr val="window" lastClr="FFFFFF"/>
      </a:lt1>
      <a:dk2>
        <a:srgbClr val="8D8A8A"/>
      </a:dk2>
      <a:lt2>
        <a:srgbClr val="E6E7E8"/>
      </a:lt2>
      <a:accent1>
        <a:srgbClr val="8D8A8A"/>
      </a:accent1>
      <a:accent2>
        <a:srgbClr val="BF2F38"/>
      </a:accent2>
      <a:accent3>
        <a:srgbClr val="FFCC00"/>
      </a:accent3>
      <a:accent4>
        <a:srgbClr val="BCBEC0"/>
      </a:accent4>
      <a:accent5>
        <a:srgbClr val="E6E7E8"/>
      </a:accent5>
      <a:accent6>
        <a:srgbClr val="8D8A8A"/>
      </a:accent6>
      <a:hlink>
        <a:srgbClr val="BF2F38"/>
      </a:hlink>
      <a:folHlink>
        <a:srgbClr val="59595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SBCA Educational Presentation Template">
  <a:themeElements>
    <a:clrScheme name="SBCA Workshop Color Scheme">
      <a:dk1>
        <a:sysClr val="windowText" lastClr="000000"/>
      </a:dk1>
      <a:lt1>
        <a:sysClr val="window" lastClr="FFFFFF"/>
      </a:lt1>
      <a:dk2>
        <a:srgbClr val="8D8A8A"/>
      </a:dk2>
      <a:lt2>
        <a:srgbClr val="E6E7E8"/>
      </a:lt2>
      <a:accent1>
        <a:srgbClr val="8D8A8A"/>
      </a:accent1>
      <a:accent2>
        <a:srgbClr val="BF2F38"/>
      </a:accent2>
      <a:accent3>
        <a:srgbClr val="FFCC00"/>
      </a:accent3>
      <a:accent4>
        <a:srgbClr val="BCBEC0"/>
      </a:accent4>
      <a:accent5>
        <a:srgbClr val="E6E7E8"/>
      </a:accent5>
      <a:accent6>
        <a:srgbClr val="8D8A8A"/>
      </a:accent6>
      <a:hlink>
        <a:srgbClr val="BF2F38"/>
      </a:hlink>
      <a:folHlink>
        <a:srgbClr val="59595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SBCA 16_9</Template>
  <TotalTime>24601</TotalTime>
  <Words>1408</Words>
  <Application>Microsoft Office PowerPoint</Application>
  <PresentationFormat>On-screen Show (16:9)</PresentationFormat>
  <Paragraphs>156</Paragraphs>
  <Slides>19</Slides>
  <Notes>1</Notes>
  <HiddenSlides>0</HiddenSlides>
  <MMClips>0</MMClips>
  <ScaleCrop>false</ScaleCrop>
  <HeadingPairs>
    <vt:vector size="6" baseType="variant">
      <vt:variant>
        <vt:lpstr>Fonts Used</vt:lpstr>
      </vt:variant>
      <vt:variant>
        <vt:i4>5</vt:i4>
      </vt:variant>
      <vt:variant>
        <vt:lpstr>Theme</vt:lpstr>
      </vt:variant>
      <vt:variant>
        <vt:i4>5</vt:i4>
      </vt:variant>
      <vt:variant>
        <vt:lpstr>Slide Titles</vt:lpstr>
      </vt:variant>
      <vt:variant>
        <vt:i4>19</vt:i4>
      </vt:variant>
    </vt:vector>
  </HeadingPairs>
  <TitlesOfParts>
    <vt:vector size="29" baseType="lpstr">
      <vt:lpstr>Arial</vt:lpstr>
      <vt:lpstr>Arial Narrow</vt:lpstr>
      <vt:lpstr>Calibri</vt:lpstr>
      <vt:lpstr>Segoe UI</vt:lpstr>
      <vt:lpstr>Times New Roman</vt:lpstr>
      <vt:lpstr>Custom Design</vt:lpstr>
      <vt:lpstr>Education_PPT_Truss_Repair</vt:lpstr>
      <vt:lpstr>1_Custom Design</vt:lpstr>
      <vt:lpstr>SBCA Educational Presentation Template</vt:lpstr>
      <vt:lpstr>2_Custom Design</vt:lpstr>
      <vt:lpstr>Truss Heel Heights and  Energy Code Requirements </vt:lpstr>
      <vt:lpstr>PowerPoint Presentation</vt:lpstr>
      <vt:lpstr>Introduction</vt:lpstr>
      <vt:lpstr>Introduction</vt:lpstr>
      <vt:lpstr>Key Definitions</vt:lpstr>
      <vt:lpstr>Key Definitions</vt:lpstr>
      <vt:lpstr>Background</vt:lpstr>
      <vt:lpstr>Background</vt:lpstr>
      <vt:lpstr>Background</vt:lpstr>
      <vt:lpstr>Background</vt:lpstr>
      <vt:lpstr>Analysis</vt:lpstr>
      <vt:lpstr>Analysis</vt:lpstr>
      <vt:lpstr>Analysis</vt:lpstr>
      <vt:lpstr>Analysis</vt:lpstr>
      <vt:lpstr>Analysis</vt:lpstr>
      <vt:lpstr>Conclusion</vt:lpstr>
      <vt:lpstr>Conclusion</vt:lpstr>
      <vt:lpstr>Conclusion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Truss Heel Heights</dc:title>
  <dc:creator>Abby Davidson</dc:creator>
  <cp:lastModifiedBy>Abby Davidson</cp:lastModifiedBy>
  <cp:revision>252</cp:revision>
  <dcterms:created xsi:type="dcterms:W3CDTF">2015-06-02T15:10:27Z</dcterms:created>
  <dcterms:modified xsi:type="dcterms:W3CDTF">2017-02-17T20:45:59Z</dcterms:modified>
</cp:coreProperties>
</file>