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61" r:id="rId3"/>
    <p:sldId id="277" r:id="rId4"/>
    <p:sldId id="258" r:id="rId5"/>
    <p:sldId id="264" r:id="rId6"/>
    <p:sldId id="271" r:id="rId7"/>
    <p:sldId id="272" r:id="rId8"/>
    <p:sldId id="273" r:id="rId9"/>
    <p:sldId id="274" r:id="rId10"/>
    <p:sldId id="275" r:id="rId11"/>
    <p:sldId id="276" r:id="rId12"/>
    <p:sldId id="265" r:id="rId1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2F769-1490-4B52-8C45-970DB7935780}" v="26" dt="2026-06-03T12:12:52.4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p:cViewPr varScale="1">
        <p:scale>
          <a:sx n="61" d="100"/>
          <a:sy n="61" d="100"/>
        </p:scale>
        <p:origin x="57" y="5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Wagner" userId="59924d00-94e4-4920-9e26-b1710d84408c" providerId="ADAL" clId="{AE77CB84-B3BD-47AE-AE37-A8DF98FA4811}"/>
    <pc:docChg chg="undo redo custSel addSld delSld modSld sldOrd">
      <pc:chgData name="Christine Wagner" userId="59924d00-94e4-4920-9e26-b1710d84408c" providerId="ADAL" clId="{AE77CB84-B3BD-47AE-AE37-A8DF98FA4811}" dt="2026-06-03T13:05:26.344" v="470" actId="478"/>
      <pc:docMkLst>
        <pc:docMk/>
      </pc:docMkLst>
      <pc:sldChg chg="addSp delSp modSp mod">
        <pc:chgData name="Christine Wagner" userId="59924d00-94e4-4920-9e26-b1710d84408c" providerId="ADAL" clId="{AE77CB84-B3BD-47AE-AE37-A8DF98FA4811}" dt="2026-06-03T13:05:09.187" v="466" actId="478"/>
        <pc:sldMkLst>
          <pc:docMk/>
          <pc:sldMk cId="0" sldId="258"/>
        </pc:sldMkLst>
        <pc:spChg chg="del">
          <ac:chgData name="Christine Wagner" userId="59924d00-94e4-4920-9e26-b1710d84408c" providerId="ADAL" clId="{AE77CB84-B3BD-47AE-AE37-A8DF98FA4811}" dt="2026-06-03T13:05:09.187" v="466" actId="478"/>
          <ac:spMkLst>
            <pc:docMk/>
            <pc:sldMk cId="0" sldId="258"/>
            <ac:spMk id="6" creationId="{00000000-0000-0000-0000-000000000000}"/>
          </ac:spMkLst>
        </pc:spChg>
        <pc:spChg chg="mod">
          <ac:chgData name="Christine Wagner" userId="59924d00-94e4-4920-9e26-b1710d84408c" providerId="ADAL" clId="{AE77CB84-B3BD-47AE-AE37-A8DF98FA4811}" dt="2026-06-03T03:11:50.065" v="244" actId="20577"/>
          <ac:spMkLst>
            <pc:docMk/>
            <pc:sldMk cId="0" sldId="258"/>
            <ac:spMk id="8" creationId="{00000000-0000-0000-0000-000000000000}"/>
          </ac:spMkLst>
        </pc:spChg>
        <pc:spChg chg="del">
          <ac:chgData name="Christine Wagner" userId="59924d00-94e4-4920-9e26-b1710d84408c" providerId="ADAL" clId="{AE77CB84-B3BD-47AE-AE37-A8DF98FA4811}" dt="2026-06-03T13:04:59.961" v="462" actId="478"/>
          <ac:spMkLst>
            <pc:docMk/>
            <pc:sldMk cId="0" sldId="258"/>
            <ac:spMk id="9" creationId="{00000000-0000-0000-0000-000000000000}"/>
          </ac:spMkLst>
        </pc:spChg>
        <pc:spChg chg="del">
          <ac:chgData name="Christine Wagner" userId="59924d00-94e4-4920-9e26-b1710d84408c" providerId="ADAL" clId="{AE77CB84-B3BD-47AE-AE37-A8DF98FA4811}" dt="2026-06-03T13:05:06.706" v="465" actId="478"/>
          <ac:spMkLst>
            <pc:docMk/>
            <pc:sldMk cId="0" sldId="258"/>
            <ac:spMk id="10" creationId="{00000000-0000-0000-0000-000000000000}"/>
          </ac:spMkLst>
        </pc:spChg>
        <pc:grpChg chg="add del">
          <ac:chgData name="Christine Wagner" userId="59924d00-94e4-4920-9e26-b1710d84408c" providerId="ADAL" clId="{AE77CB84-B3BD-47AE-AE37-A8DF98FA4811}" dt="2026-06-03T13:05:03.506" v="464" actId="478"/>
          <ac:grpSpMkLst>
            <pc:docMk/>
            <pc:sldMk cId="0" sldId="258"/>
            <ac:grpSpMk id="2" creationId="{00000000-0000-0000-0000-000000000000}"/>
          </ac:grpSpMkLst>
        </pc:grpChg>
      </pc:sldChg>
      <pc:sldChg chg="modSp del">
        <pc:chgData name="Christine Wagner" userId="59924d00-94e4-4920-9e26-b1710d84408c" providerId="ADAL" clId="{AE77CB84-B3BD-47AE-AE37-A8DF98FA4811}" dt="2026-06-03T03:12:01.947" v="247" actId="47"/>
        <pc:sldMkLst>
          <pc:docMk/>
          <pc:sldMk cId="0" sldId="259"/>
        </pc:sldMkLst>
        <pc:spChg chg="mod">
          <ac:chgData name="Christine Wagner" userId="59924d00-94e4-4920-9e26-b1710d84408c" providerId="ADAL" clId="{AE77CB84-B3BD-47AE-AE37-A8DF98FA4811}" dt="2026-06-03T03:11:58.283" v="246"/>
          <ac:spMkLst>
            <pc:docMk/>
            <pc:sldMk cId="0" sldId="259"/>
            <ac:spMk id="6" creationId="{00000000-0000-0000-0000-000000000000}"/>
          </ac:spMkLst>
        </pc:spChg>
      </pc:sldChg>
      <pc:sldChg chg="del">
        <pc:chgData name="Christine Wagner" userId="59924d00-94e4-4920-9e26-b1710d84408c" providerId="ADAL" clId="{AE77CB84-B3BD-47AE-AE37-A8DF98FA4811}" dt="2026-06-03T02:56:25.232" v="228" actId="47"/>
        <pc:sldMkLst>
          <pc:docMk/>
          <pc:sldMk cId="0" sldId="260"/>
        </pc:sldMkLst>
      </pc:sldChg>
      <pc:sldChg chg="addSp delSp modSp mod ord">
        <pc:chgData name="Christine Wagner" userId="59924d00-94e4-4920-9e26-b1710d84408c" providerId="ADAL" clId="{AE77CB84-B3BD-47AE-AE37-A8DF98FA4811}" dt="2026-06-03T03:19:32.730" v="294" actId="20577"/>
        <pc:sldMkLst>
          <pc:docMk/>
          <pc:sldMk cId="0" sldId="261"/>
        </pc:sldMkLst>
        <pc:spChg chg="del mod">
          <ac:chgData name="Christine Wagner" userId="59924d00-94e4-4920-9e26-b1710d84408c" providerId="ADAL" clId="{AE77CB84-B3BD-47AE-AE37-A8DF98FA4811}" dt="2026-06-03T03:12:13.290" v="251" actId="478"/>
          <ac:spMkLst>
            <pc:docMk/>
            <pc:sldMk cId="0" sldId="261"/>
            <ac:spMk id="5" creationId="{00000000-0000-0000-0000-000000000000}"/>
          </ac:spMkLst>
        </pc:spChg>
        <pc:spChg chg="mod">
          <ac:chgData name="Christine Wagner" userId="59924d00-94e4-4920-9e26-b1710d84408c" providerId="ADAL" clId="{AE77CB84-B3BD-47AE-AE37-A8DF98FA4811}" dt="2026-06-03T03:12:17.121" v="253" actId="20577"/>
          <ac:spMkLst>
            <pc:docMk/>
            <pc:sldMk cId="0" sldId="261"/>
            <ac:spMk id="10" creationId="{00000000-0000-0000-0000-000000000000}"/>
          </ac:spMkLst>
        </pc:spChg>
        <pc:spChg chg="add mod">
          <ac:chgData name="Christine Wagner" userId="59924d00-94e4-4920-9e26-b1710d84408c" providerId="ADAL" clId="{AE77CB84-B3BD-47AE-AE37-A8DF98FA4811}" dt="2026-06-03T03:19:32.730" v="294" actId="20577"/>
          <ac:spMkLst>
            <pc:docMk/>
            <pc:sldMk cId="0" sldId="261"/>
            <ac:spMk id="11" creationId="{DE3E5C24-0745-BD8A-99F9-FC3B75ABF988}"/>
          </ac:spMkLst>
        </pc:spChg>
      </pc:sldChg>
      <pc:sldChg chg="del">
        <pc:chgData name="Christine Wagner" userId="59924d00-94e4-4920-9e26-b1710d84408c" providerId="ADAL" clId="{AE77CB84-B3BD-47AE-AE37-A8DF98FA4811}" dt="2026-06-03T02:56:29.191" v="229" actId="47"/>
        <pc:sldMkLst>
          <pc:docMk/>
          <pc:sldMk cId="0" sldId="262"/>
        </pc:sldMkLst>
      </pc:sldChg>
      <pc:sldChg chg="del">
        <pc:chgData name="Christine Wagner" userId="59924d00-94e4-4920-9e26-b1710d84408c" providerId="ADAL" clId="{AE77CB84-B3BD-47AE-AE37-A8DF98FA4811}" dt="2026-06-03T02:48:49.004" v="0" actId="47"/>
        <pc:sldMkLst>
          <pc:docMk/>
          <pc:sldMk cId="0" sldId="263"/>
        </pc:sldMkLst>
      </pc:sldChg>
      <pc:sldChg chg="delSp modSp mod">
        <pc:chgData name="Christine Wagner" userId="59924d00-94e4-4920-9e26-b1710d84408c" providerId="ADAL" clId="{AE77CB84-B3BD-47AE-AE37-A8DF98FA4811}" dt="2026-06-03T13:04:55.196" v="461" actId="478"/>
        <pc:sldMkLst>
          <pc:docMk/>
          <pc:sldMk cId="0" sldId="264"/>
        </pc:sldMkLst>
        <pc:spChg chg="del">
          <ac:chgData name="Christine Wagner" userId="59924d00-94e4-4920-9e26-b1710d84408c" providerId="ADAL" clId="{AE77CB84-B3BD-47AE-AE37-A8DF98FA4811}" dt="2026-06-03T13:04:55.196" v="461" actId="478"/>
          <ac:spMkLst>
            <pc:docMk/>
            <pc:sldMk cId="0" sldId="264"/>
            <ac:spMk id="5" creationId="{00000000-0000-0000-0000-000000000000}"/>
          </ac:spMkLst>
        </pc:spChg>
        <pc:spChg chg="del">
          <ac:chgData name="Christine Wagner" userId="59924d00-94e4-4920-9e26-b1710d84408c" providerId="ADAL" clId="{AE77CB84-B3BD-47AE-AE37-A8DF98FA4811}" dt="2026-06-03T13:04:53.510" v="460" actId="478"/>
          <ac:spMkLst>
            <pc:docMk/>
            <pc:sldMk cId="0" sldId="264"/>
            <ac:spMk id="6" creationId="{00000000-0000-0000-0000-000000000000}"/>
          </ac:spMkLst>
        </pc:spChg>
        <pc:spChg chg="mod">
          <ac:chgData name="Christine Wagner" userId="59924d00-94e4-4920-9e26-b1710d84408c" providerId="ADAL" clId="{AE77CB84-B3BD-47AE-AE37-A8DF98FA4811}" dt="2026-06-03T03:16:33.106" v="286" actId="20577"/>
          <ac:spMkLst>
            <pc:docMk/>
            <pc:sldMk cId="0" sldId="264"/>
            <ac:spMk id="7" creationId="{00000000-0000-0000-0000-000000000000}"/>
          </ac:spMkLst>
        </pc:spChg>
        <pc:spChg chg="mod">
          <ac:chgData name="Christine Wagner" userId="59924d00-94e4-4920-9e26-b1710d84408c" providerId="ADAL" clId="{AE77CB84-B3BD-47AE-AE37-A8DF98FA4811}" dt="2026-06-03T13:00:35.278" v="410" actId="255"/>
          <ac:spMkLst>
            <pc:docMk/>
            <pc:sldMk cId="0" sldId="264"/>
            <ac:spMk id="9" creationId="{00000000-0000-0000-0000-000000000000}"/>
          </ac:spMkLst>
        </pc:spChg>
        <pc:spChg chg="del">
          <ac:chgData name="Christine Wagner" userId="59924d00-94e4-4920-9e26-b1710d84408c" providerId="ADAL" clId="{AE77CB84-B3BD-47AE-AE37-A8DF98FA4811}" dt="2026-06-03T13:04:51.494" v="459" actId="478"/>
          <ac:spMkLst>
            <pc:docMk/>
            <pc:sldMk cId="0" sldId="264"/>
            <ac:spMk id="10" creationId="{00000000-0000-0000-0000-000000000000}"/>
          </ac:spMkLst>
        </pc:spChg>
        <pc:spChg chg="del">
          <ac:chgData name="Christine Wagner" userId="59924d00-94e4-4920-9e26-b1710d84408c" providerId="ADAL" clId="{AE77CB84-B3BD-47AE-AE37-A8DF98FA4811}" dt="2026-06-03T13:04:50.672" v="458" actId="478"/>
          <ac:spMkLst>
            <pc:docMk/>
            <pc:sldMk cId="0" sldId="264"/>
            <ac:spMk id="11" creationId="{00000000-0000-0000-0000-000000000000}"/>
          </ac:spMkLst>
        </pc:spChg>
        <pc:picChg chg="mod">
          <ac:chgData name="Christine Wagner" userId="59924d00-94e4-4920-9e26-b1710d84408c" providerId="ADAL" clId="{AE77CB84-B3BD-47AE-AE37-A8DF98FA4811}" dt="2026-06-03T02:49:41.299" v="6" actId="1076"/>
          <ac:picMkLst>
            <pc:docMk/>
            <pc:sldMk cId="0" sldId="264"/>
            <ac:picMk id="8" creationId="{00000000-0000-0000-0000-000000000000}"/>
          </ac:picMkLst>
        </pc:picChg>
      </pc:sldChg>
      <pc:sldChg chg="delSp modSp mod">
        <pc:chgData name="Christine Wagner" userId="59924d00-94e4-4920-9e26-b1710d84408c" providerId="ADAL" clId="{AE77CB84-B3BD-47AE-AE37-A8DF98FA4811}" dt="2026-06-03T13:02:54.794" v="420" actId="478"/>
        <pc:sldMkLst>
          <pc:docMk/>
          <pc:sldMk cId="0" sldId="265"/>
        </pc:sldMkLst>
        <pc:spChg chg="del">
          <ac:chgData name="Christine Wagner" userId="59924d00-94e4-4920-9e26-b1710d84408c" providerId="ADAL" clId="{AE77CB84-B3BD-47AE-AE37-A8DF98FA4811}" dt="2026-06-03T13:02:51.073" v="418" actId="478"/>
          <ac:spMkLst>
            <pc:docMk/>
            <pc:sldMk cId="0" sldId="265"/>
            <ac:spMk id="8" creationId="{00000000-0000-0000-0000-000000000000}"/>
          </ac:spMkLst>
        </pc:spChg>
        <pc:spChg chg="mod">
          <ac:chgData name="Christine Wagner" userId="59924d00-94e4-4920-9e26-b1710d84408c" providerId="ADAL" clId="{AE77CB84-B3BD-47AE-AE37-A8DF98FA4811}" dt="2026-06-03T12:11:33.773" v="372" actId="20577"/>
          <ac:spMkLst>
            <pc:docMk/>
            <pc:sldMk cId="0" sldId="265"/>
            <ac:spMk id="11" creationId="{00000000-0000-0000-0000-000000000000}"/>
          </ac:spMkLst>
        </pc:spChg>
        <pc:spChg chg="mod">
          <ac:chgData name="Christine Wagner" userId="59924d00-94e4-4920-9e26-b1710d84408c" providerId="ADAL" clId="{AE77CB84-B3BD-47AE-AE37-A8DF98FA4811}" dt="2026-06-03T13:02:52.973" v="419" actId="20577"/>
          <ac:spMkLst>
            <pc:docMk/>
            <pc:sldMk cId="0" sldId="265"/>
            <ac:spMk id="12" creationId="{00000000-0000-0000-0000-000000000000}"/>
          </ac:spMkLst>
        </pc:spChg>
        <pc:grpChg chg="del">
          <ac:chgData name="Christine Wagner" userId="59924d00-94e4-4920-9e26-b1710d84408c" providerId="ADAL" clId="{AE77CB84-B3BD-47AE-AE37-A8DF98FA4811}" dt="2026-06-03T13:02:54.794" v="420" actId="478"/>
          <ac:grpSpMkLst>
            <pc:docMk/>
            <pc:sldMk cId="0" sldId="265"/>
            <ac:grpSpMk id="7" creationId="{00000000-0000-0000-0000-000000000000}"/>
          </ac:grpSpMkLst>
        </pc:grpChg>
      </pc:sldChg>
      <pc:sldChg chg="del">
        <pc:chgData name="Christine Wagner" userId="59924d00-94e4-4920-9e26-b1710d84408c" providerId="ADAL" clId="{AE77CB84-B3BD-47AE-AE37-A8DF98FA4811}" dt="2026-06-03T02:55:19.743" v="225" actId="47"/>
        <pc:sldMkLst>
          <pc:docMk/>
          <pc:sldMk cId="0" sldId="266"/>
        </pc:sldMkLst>
      </pc:sldChg>
      <pc:sldChg chg="del">
        <pc:chgData name="Christine Wagner" userId="59924d00-94e4-4920-9e26-b1710d84408c" providerId="ADAL" clId="{AE77CB84-B3BD-47AE-AE37-A8DF98FA4811}" dt="2026-06-03T02:55:23.061" v="226" actId="47"/>
        <pc:sldMkLst>
          <pc:docMk/>
          <pc:sldMk cId="0" sldId="267"/>
        </pc:sldMkLst>
      </pc:sldChg>
      <pc:sldChg chg="del">
        <pc:chgData name="Christine Wagner" userId="59924d00-94e4-4920-9e26-b1710d84408c" providerId="ADAL" clId="{AE77CB84-B3BD-47AE-AE37-A8DF98FA4811}" dt="2026-06-03T02:55:24.726" v="227" actId="47"/>
        <pc:sldMkLst>
          <pc:docMk/>
          <pc:sldMk cId="0" sldId="268"/>
        </pc:sldMkLst>
      </pc:sldChg>
      <pc:sldChg chg="modSp del mod">
        <pc:chgData name="Christine Wagner" userId="59924d00-94e4-4920-9e26-b1710d84408c" providerId="ADAL" clId="{AE77CB84-B3BD-47AE-AE37-A8DF98FA4811}" dt="2026-06-03T13:01:27.960" v="415" actId="47"/>
        <pc:sldMkLst>
          <pc:docMk/>
          <pc:sldMk cId="0" sldId="269"/>
        </pc:sldMkLst>
        <pc:spChg chg="mod">
          <ac:chgData name="Christine Wagner" userId="59924d00-94e4-4920-9e26-b1710d84408c" providerId="ADAL" clId="{AE77CB84-B3BD-47AE-AE37-A8DF98FA4811}" dt="2026-06-03T12:11:22.560" v="353" actId="20577"/>
          <ac:spMkLst>
            <pc:docMk/>
            <pc:sldMk cId="0" sldId="269"/>
            <ac:spMk id="3" creationId="{00000000-0000-0000-0000-000000000000}"/>
          </ac:spMkLst>
        </pc:spChg>
        <pc:spChg chg="mod">
          <ac:chgData name="Christine Wagner" userId="59924d00-94e4-4920-9e26-b1710d84408c" providerId="ADAL" clId="{AE77CB84-B3BD-47AE-AE37-A8DF98FA4811}" dt="2026-06-03T12:11:26.415" v="362" actId="20577"/>
          <ac:spMkLst>
            <pc:docMk/>
            <pc:sldMk cId="0" sldId="269"/>
            <ac:spMk id="4" creationId="{00000000-0000-0000-0000-000000000000}"/>
          </ac:spMkLst>
        </pc:spChg>
      </pc:sldChg>
      <pc:sldChg chg="delSp del mod">
        <pc:chgData name="Christine Wagner" userId="59924d00-94e4-4920-9e26-b1710d84408c" providerId="ADAL" clId="{AE77CB84-B3BD-47AE-AE37-A8DF98FA4811}" dt="2026-06-03T13:02:45.837" v="417" actId="47"/>
        <pc:sldMkLst>
          <pc:docMk/>
          <pc:sldMk cId="0" sldId="270"/>
        </pc:sldMkLst>
        <pc:spChg chg="del">
          <ac:chgData name="Christine Wagner" userId="59924d00-94e4-4920-9e26-b1710d84408c" providerId="ADAL" clId="{AE77CB84-B3BD-47AE-AE37-A8DF98FA4811}" dt="2026-06-03T13:02:38.859" v="416" actId="478"/>
          <ac:spMkLst>
            <pc:docMk/>
            <pc:sldMk cId="0" sldId="270"/>
            <ac:spMk id="5" creationId="{00000000-0000-0000-0000-000000000000}"/>
          </ac:spMkLst>
        </pc:spChg>
      </pc:sldChg>
      <pc:sldChg chg="delSp modSp add mod">
        <pc:chgData name="Christine Wagner" userId="59924d00-94e4-4920-9e26-b1710d84408c" providerId="ADAL" clId="{AE77CB84-B3BD-47AE-AE37-A8DF98FA4811}" dt="2026-06-03T13:04:03.030" v="455" actId="478"/>
        <pc:sldMkLst>
          <pc:docMk/>
          <pc:sldMk cId="551186027" sldId="271"/>
        </pc:sldMkLst>
        <pc:spChg chg="del">
          <ac:chgData name="Christine Wagner" userId="59924d00-94e4-4920-9e26-b1710d84408c" providerId="ADAL" clId="{AE77CB84-B3BD-47AE-AE37-A8DF98FA4811}" dt="2026-06-03T13:03:58.628" v="454" actId="478"/>
          <ac:spMkLst>
            <pc:docMk/>
            <pc:sldMk cId="551186027" sldId="271"/>
            <ac:spMk id="5" creationId="{B079424C-4BEE-31F9-AB2C-CC969C8F51EA}"/>
          </ac:spMkLst>
        </pc:spChg>
        <pc:spChg chg="del">
          <ac:chgData name="Christine Wagner" userId="59924d00-94e4-4920-9e26-b1710d84408c" providerId="ADAL" clId="{AE77CB84-B3BD-47AE-AE37-A8DF98FA4811}" dt="2026-06-03T13:04:03.030" v="455" actId="478"/>
          <ac:spMkLst>
            <pc:docMk/>
            <pc:sldMk cId="551186027" sldId="271"/>
            <ac:spMk id="6" creationId="{60D15C76-1FB1-28B7-2910-FA70A11A9E06}"/>
          </ac:spMkLst>
        </pc:spChg>
        <pc:spChg chg="mod">
          <ac:chgData name="Christine Wagner" userId="59924d00-94e4-4920-9e26-b1710d84408c" providerId="ADAL" clId="{AE77CB84-B3BD-47AE-AE37-A8DF98FA4811}" dt="2026-06-03T03:16:42.035" v="287"/>
          <ac:spMkLst>
            <pc:docMk/>
            <pc:sldMk cId="551186027" sldId="271"/>
            <ac:spMk id="7" creationId="{703550D8-ABF2-1D9C-0575-C37D9E43FC78}"/>
          </ac:spMkLst>
        </pc:spChg>
        <pc:spChg chg="mod">
          <ac:chgData name="Christine Wagner" userId="59924d00-94e4-4920-9e26-b1710d84408c" providerId="ADAL" clId="{AE77CB84-B3BD-47AE-AE37-A8DF98FA4811}" dt="2026-06-03T13:00:41.969" v="411" actId="255"/>
          <ac:spMkLst>
            <pc:docMk/>
            <pc:sldMk cId="551186027" sldId="271"/>
            <ac:spMk id="9" creationId="{B189A818-3879-F551-8E09-5C32175AC3CE}"/>
          </ac:spMkLst>
        </pc:spChg>
        <pc:spChg chg="del">
          <ac:chgData name="Christine Wagner" userId="59924d00-94e4-4920-9e26-b1710d84408c" providerId="ADAL" clId="{AE77CB84-B3BD-47AE-AE37-A8DF98FA4811}" dt="2026-06-03T13:03:54.489" v="452" actId="478"/>
          <ac:spMkLst>
            <pc:docMk/>
            <pc:sldMk cId="551186027" sldId="271"/>
            <ac:spMk id="10" creationId="{35B417BA-A640-B6EB-5C66-A5D1EF7634E4}"/>
          </ac:spMkLst>
        </pc:spChg>
        <pc:spChg chg="del">
          <ac:chgData name="Christine Wagner" userId="59924d00-94e4-4920-9e26-b1710d84408c" providerId="ADAL" clId="{AE77CB84-B3BD-47AE-AE37-A8DF98FA4811}" dt="2026-06-03T13:03:56.217" v="453" actId="478"/>
          <ac:spMkLst>
            <pc:docMk/>
            <pc:sldMk cId="551186027" sldId="271"/>
            <ac:spMk id="11" creationId="{B1C16AA8-C7A3-FEF7-E8E3-B75FD6E4DD7A}"/>
          </ac:spMkLst>
        </pc:spChg>
      </pc:sldChg>
      <pc:sldChg chg="addSp delSp modSp add mod">
        <pc:chgData name="Christine Wagner" userId="59924d00-94e4-4920-9e26-b1710d84408c" providerId="ADAL" clId="{AE77CB84-B3BD-47AE-AE37-A8DF98FA4811}" dt="2026-06-03T13:03:50.614" v="451" actId="478"/>
        <pc:sldMkLst>
          <pc:docMk/>
          <pc:sldMk cId="2193658988" sldId="272"/>
        </pc:sldMkLst>
        <pc:spChg chg="del">
          <ac:chgData name="Christine Wagner" userId="59924d00-94e4-4920-9e26-b1710d84408c" providerId="ADAL" clId="{AE77CB84-B3BD-47AE-AE37-A8DF98FA4811}" dt="2026-06-03T13:03:50.614" v="451" actId="478"/>
          <ac:spMkLst>
            <pc:docMk/>
            <pc:sldMk cId="2193658988" sldId="272"/>
            <ac:spMk id="5" creationId="{B6ABEC69-C38D-8C94-CE72-232AF1966A18}"/>
          </ac:spMkLst>
        </pc:spChg>
        <pc:spChg chg="del">
          <ac:chgData name="Christine Wagner" userId="59924d00-94e4-4920-9e26-b1710d84408c" providerId="ADAL" clId="{AE77CB84-B3BD-47AE-AE37-A8DF98FA4811}" dt="2026-06-03T13:03:49.203" v="450" actId="478"/>
          <ac:spMkLst>
            <pc:docMk/>
            <pc:sldMk cId="2193658988" sldId="272"/>
            <ac:spMk id="6" creationId="{37777704-DA6A-B4B3-6A2C-BE198E9D87B9}"/>
          </ac:spMkLst>
        </pc:spChg>
        <pc:spChg chg="mod">
          <ac:chgData name="Christine Wagner" userId="59924d00-94e4-4920-9e26-b1710d84408c" providerId="ADAL" clId="{AE77CB84-B3BD-47AE-AE37-A8DF98FA4811}" dt="2026-06-03T03:16:44.406" v="288"/>
          <ac:spMkLst>
            <pc:docMk/>
            <pc:sldMk cId="2193658988" sldId="272"/>
            <ac:spMk id="7" creationId="{AE3B1174-1450-9A49-DB71-381BD1B77D3F}"/>
          </ac:spMkLst>
        </pc:spChg>
        <pc:spChg chg="mod">
          <ac:chgData name="Christine Wagner" userId="59924d00-94e4-4920-9e26-b1710d84408c" providerId="ADAL" clId="{AE77CB84-B3BD-47AE-AE37-A8DF98FA4811}" dt="2026-06-03T13:00:53.949" v="413" actId="1076"/>
          <ac:spMkLst>
            <pc:docMk/>
            <pc:sldMk cId="2193658988" sldId="272"/>
            <ac:spMk id="9" creationId="{4CFEB677-AD8B-7F7F-5098-0CCB7CE7493F}"/>
          </ac:spMkLst>
        </pc:spChg>
        <pc:spChg chg="del">
          <ac:chgData name="Christine Wagner" userId="59924d00-94e4-4920-9e26-b1710d84408c" providerId="ADAL" clId="{AE77CB84-B3BD-47AE-AE37-A8DF98FA4811}" dt="2026-06-03T13:03:44.418" v="446" actId="478"/>
          <ac:spMkLst>
            <pc:docMk/>
            <pc:sldMk cId="2193658988" sldId="272"/>
            <ac:spMk id="10" creationId="{0A3F39B4-FB03-4BDF-3782-387506D5FD0B}"/>
          </ac:spMkLst>
        </pc:spChg>
        <pc:spChg chg="del">
          <ac:chgData name="Christine Wagner" userId="59924d00-94e4-4920-9e26-b1710d84408c" providerId="ADAL" clId="{AE77CB84-B3BD-47AE-AE37-A8DF98FA4811}" dt="2026-06-03T13:03:46.224" v="447" actId="478"/>
          <ac:spMkLst>
            <pc:docMk/>
            <pc:sldMk cId="2193658988" sldId="272"/>
            <ac:spMk id="11" creationId="{80C91AD9-F20C-FD91-4D76-2748CD9A40CD}"/>
          </ac:spMkLst>
        </pc:spChg>
        <pc:grpChg chg="add del">
          <ac:chgData name="Christine Wagner" userId="59924d00-94e4-4920-9e26-b1710d84408c" providerId="ADAL" clId="{AE77CB84-B3BD-47AE-AE37-A8DF98FA4811}" dt="2026-06-03T13:03:48.299" v="449" actId="478"/>
          <ac:grpSpMkLst>
            <pc:docMk/>
            <pc:sldMk cId="2193658988" sldId="272"/>
            <ac:grpSpMk id="2" creationId="{313E85B9-69CB-ECAE-02CA-02949D40CA0E}"/>
          </ac:grpSpMkLst>
        </pc:grpChg>
      </pc:sldChg>
      <pc:sldChg chg="addSp delSp modSp add mod">
        <pc:chgData name="Christine Wagner" userId="59924d00-94e4-4920-9e26-b1710d84408c" providerId="ADAL" clId="{AE77CB84-B3BD-47AE-AE37-A8DF98FA4811}" dt="2026-06-03T13:03:39.058" v="445" actId="478"/>
        <pc:sldMkLst>
          <pc:docMk/>
          <pc:sldMk cId="3287310354" sldId="273"/>
        </pc:sldMkLst>
        <pc:spChg chg="del">
          <ac:chgData name="Christine Wagner" userId="59924d00-94e4-4920-9e26-b1710d84408c" providerId="ADAL" clId="{AE77CB84-B3BD-47AE-AE37-A8DF98FA4811}" dt="2026-06-03T13:03:39.058" v="445" actId="478"/>
          <ac:spMkLst>
            <pc:docMk/>
            <pc:sldMk cId="3287310354" sldId="273"/>
            <ac:spMk id="5" creationId="{DD507DB9-C81B-F69D-C5D6-F25C057864B1}"/>
          </ac:spMkLst>
        </pc:spChg>
        <pc:spChg chg="del">
          <ac:chgData name="Christine Wagner" userId="59924d00-94e4-4920-9e26-b1710d84408c" providerId="ADAL" clId="{AE77CB84-B3BD-47AE-AE37-A8DF98FA4811}" dt="2026-06-03T13:03:36.972" v="442" actId="478"/>
          <ac:spMkLst>
            <pc:docMk/>
            <pc:sldMk cId="3287310354" sldId="273"/>
            <ac:spMk id="6" creationId="{FCA8ABFC-58F5-9032-DC65-79021A7240F9}"/>
          </ac:spMkLst>
        </pc:spChg>
        <pc:spChg chg="mod">
          <ac:chgData name="Christine Wagner" userId="59924d00-94e4-4920-9e26-b1710d84408c" providerId="ADAL" clId="{AE77CB84-B3BD-47AE-AE37-A8DF98FA4811}" dt="2026-06-03T03:16:47.148" v="289"/>
          <ac:spMkLst>
            <pc:docMk/>
            <pc:sldMk cId="3287310354" sldId="273"/>
            <ac:spMk id="7" creationId="{40611BE7-94DC-3AEA-F2B3-641990A8EB12}"/>
          </ac:spMkLst>
        </pc:spChg>
        <pc:spChg chg="mod">
          <ac:chgData name="Christine Wagner" userId="59924d00-94e4-4920-9e26-b1710d84408c" providerId="ADAL" clId="{AE77CB84-B3BD-47AE-AE37-A8DF98FA4811}" dt="2026-06-03T02:54:57.260" v="188" actId="20577"/>
          <ac:spMkLst>
            <pc:docMk/>
            <pc:sldMk cId="3287310354" sldId="273"/>
            <ac:spMk id="9" creationId="{29A9EB4A-7D3B-9E1C-6D63-F99F141EE5E4}"/>
          </ac:spMkLst>
        </pc:spChg>
        <pc:spChg chg="del">
          <ac:chgData name="Christine Wagner" userId="59924d00-94e4-4920-9e26-b1710d84408c" providerId="ADAL" clId="{AE77CB84-B3BD-47AE-AE37-A8DF98FA4811}" dt="2026-06-03T13:03:33.995" v="439" actId="478"/>
          <ac:spMkLst>
            <pc:docMk/>
            <pc:sldMk cId="3287310354" sldId="273"/>
            <ac:spMk id="10" creationId="{D5627E72-51BE-F9FA-4660-F7E96BF8682F}"/>
          </ac:spMkLst>
        </pc:spChg>
        <pc:spChg chg="del">
          <ac:chgData name="Christine Wagner" userId="59924d00-94e4-4920-9e26-b1710d84408c" providerId="ADAL" clId="{AE77CB84-B3BD-47AE-AE37-A8DF98FA4811}" dt="2026-06-03T13:03:33.272" v="438" actId="478"/>
          <ac:spMkLst>
            <pc:docMk/>
            <pc:sldMk cId="3287310354" sldId="273"/>
            <ac:spMk id="11" creationId="{90D86D93-0073-4E27-6B7F-5A5BD2B2412F}"/>
          </ac:spMkLst>
        </pc:spChg>
        <pc:grpChg chg="add del">
          <ac:chgData name="Christine Wagner" userId="59924d00-94e4-4920-9e26-b1710d84408c" providerId="ADAL" clId="{AE77CB84-B3BD-47AE-AE37-A8DF98FA4811}" dt="2026-06-03T13:03:38.042" v="444" actId="478"/>
          <ac:grpSpMkLst>
            <pc:docMk/>
            <pc:sldMk cId="3287310354" sldId="273"/>
            <ac:grpSpMk id="2" creationId="{A3D4D1FC-DFFE-E71F-17C3-F5C293FF7245}"/>
          </ac:grpSpMkLst>
        </pc:grpChg>
        <pc:picChg chg="mod">
          <ac:chgData name="Christine Wagner" userId="59924d00-94e4-4920-9e26-b1710d84408c" providerId="ADAL" clId="{AE77CB84-B3BD-47AE-AE37-A8DF98FA4811}" dt="2026-06-03T02:51:28.534" v="26" actId="1036"/>
          <ac:picMkLst>
            <pc:docMk/>
            <pc:sldMk cId="3287310354" sldId="273"/>
            <ac:picMk id="8" creationId="{E7894FEF-295C-92E3-7E4F-2AA888D1E292}"/>
          </ac:picMkLst>
        </pc:picChg>
      </pc:sldChg>
      <pc:sldChg chg="addSp delSp modSp add mod">
        <pc:chgData name="Christine Wagner" userId="59924d00-94e4-4920-9e26-b1710d84408c" providerId="ADAL" clId="{AE77CB84-B3BD-47AE-AE37-A8DF98FA4811}" dt="2026-06-03T13:03:28.907" v="437" actId="478"/>
        <pc:sldMkLst>
          <pc:docMk/>
          <pc:sldMk cId="2602635640" sldId="274"/>
        </pc:sldMkLst>
        <pc:spChg chg="del">
          <ac:chgData name="Christine Wagner" userId="59924d00-94e4-4920-9e26-b1710d84408c" providerId="ADAL" clId="{AE77CB84-B3BD-47AE-AE37-A8DF98FA4811}" dt="2026-06-03T13:03:28.907" v="437" actId="478"/>
          <ac:spMkLst>
            <pc:docMk/>
            <pc:sldMk cId="2602635640" sldId="274"/>
            <ac:spMk id="5" creationId="{BDA213DA-4665-5DFD-A749-242DAC373305}"/>
          </ac:spMkLst>
        </pc:spChg>
        <pc:spChg chg="del">
          <ac:chgData name="Christine Wagner" userId="59924d00-94e4-4920-9e26-b1710d84408c" providerId="ADAL" clId="{AE77CB84-B3BD-47AE-AE37-A8DF98FA4811}" dt="2026-06-03T13:03:25.542" v="436" actId="478"/>
          <ac:spMkLst>
            <pc:docMk/>
            <pc:sldMk cId="2602635640" sldId="274"/>
            <ac:spMk id="6" creationId="{BC3CE12D-1B6F-97E9-8132-6FBDF0963110}"/>
          </ac:spMkLst>
        </pc:spChg>
        <pc:spChg chg="mod">
          <ac:chgData name="Christine Wagner" userId="59924d00-94e4-4920-9e26-b1710d84408c" providerId="ADAL" clId="{AE77CB84-B3BD-47AE-AE37-A8DF98FA4811}" dt="2026-06-03T03:16:49.075" v="290"/>
          <ac:spMkLst>
            <pc:docMk/>
            <pc:sldMk cId="2602635640" sldId="274"/>
            <ac:spMk id="7" creationId="{47EE9535-72FA-9DB4-A64C-70778894DFA0}"/>
          </ac:spMkLst>
        </pc:spChg>
        <pc:spChg chg="mod">
          <ac:chgData name="Christine Wagner" userId="59924d00-94e4-4920-9e26-b1710d84408c" providerId="ADAL" clId="{AE77CB84-B3BD-47AE-AE37-A8DF98FA4811}" dt="2026-06-03T02:55:08.514" v="224" actId="1035"/>
          <ac:spMkLst>
            <pc:docMk/>
            <pc:sldMk cId="2602635640" sldId="274"/>
            <ac:spMk id="9" creationId="{7E217058-E6BC-E624-0BA9-5C360581DA16}"/>
          </ac:spMkLst>
        </pc:spChg>
        <pc:spChg chg="add del">
          <ac:chgData name="Christine Wagner" userId="59924d00-94e4-4920-9e26-b1710d84408c" providerId="ADAL" clId="{AE77CB84-B3BD-47AE-AE37-A8DF98FA4811}" dt="2026-06-03T13:03:23.121" v="433" actId="478"/>
          <ac:spMkLst>
            <pc:docMk/>
            <pc:sldMk cId="2602635640" sldId="274"/>
            <ac:spMk id="10" creationId="{17C7A4EC-3ECD-4F9C-8572-6D39D050B4AE}"/>
          </ac:spMkLst>
        </pc:spChg>
        <pc:spChg chg="del">
          <ac:chgData name="Christine Wagner" userId="59924d00-94e4-4920-9e26-b1710d84408c" providerId="ADAL" clId="{AE77CB84-B3BD-47AE-AE37-A8DF98FA4811}" dt="2026-06-03T13:03:19.739" v="430" actId="478"/>
          <ac:spMkLst>
            <pc:docMk/>
            <pc:sldMk cId="2602635640" sldId="274"/>
            <ac:spMk id="11" creationId="{0ED7F7A0-2ACF-FB0D-82FA-CEEAB74CE19F}"/>
          </ac:spMkLst>
        </pc:spChg>
        <pc:grpChg chg="add del">
          <ac:chgData name="Christine Wagner" userId="59924d00-94e4-4920-9e26-b1710d84408c" providerId="ADAL" clId="{AE77CB84-B3BD-47AE-AE37-A8DF98FA4811}" dt="2026-06-03T13:03:24.643" v="435" actId="478"/>
          <ac:grpSpMkLst>
            <pc:docMk/>
            <pc:sldMk cId="2602635640" sldId="274"/>
            <ac:grpSpMk id="2" creationId="{F09C9004-86B5-8B29-E329-CF4C1B81BBA2}"/>
          </ac:grpSpMkLst>
        </pc:grpChg>
      </pc:sldChg>
      <pc:sldChg chg="delSp modSp add mod">
        <pc:chgData name="Christine Wagner" userId="59924d00-94e4-4920-9e26-b1710d84408c" providerId="ADAL" clId="{AE77CB84-B3BD-47AE-AE37-A8DF98FA4811}" dt="2026-06-03T13:04:24.953" v="457" actId="478"/>
        <pc:sldMkLst>
          <pc:docMk/>
          <pc:sldMk cId="794635789" sldId="275"/>
        </pc:sldMkLst>
        <pc:spChg chg="del">
          <ac:chgData name="Christine Wagner" userId="59924d00-94e4-4920-9e26-b1710d84408c" providerId="ADAL" clId="{AE77CB84-B3BD-47AE-AE37-A8DF98FA4811}" dt="2026-06-03T13:03:15.922" v="429" actId="478"/>
          <ac:spMkLst>
            <pc:docMk/>
            <pc:sldMk cId="794635789" sldId="275"/>
            <ac:spMk id="5" creationId="{7B9AB0D8-588B-B1AD-4DE4-847E53DC9477}"/>
          </ac:spMkLst>
        </pc:spChg>
        <pc:spChg chg="del">
          <ac:chgData name="Christine Wagner" userId="59924d00-94e4-4920-9e26-b1710d84408c" providerId="ADAL" clId="{AE77CB84-B3BD-47AE-AE37-A8DF98FA4811}" dt="2026-06-03T13:04:24.953" v="457" actId="478"/>
          <ac:spMkLst>
            <pc:docMk/>
            <pc:sldMk cId="794635789" sldId="275"/>
            <ac:spMk id="6" creationId="{BEFAC330-2010-DFE2-ADA9-7AB200D1EB58}"/>
          </ac:spMkLst>
        </pc:spChg>
        <pc:spChg chg="mod">
          <ac:chgData name="Christine Wagner" userId="59924d00-94e4-4920-9e26-b1710d84408c" providerId="ADAL" clId="{AE77CB84-B3BD-47AE-AE37-A8DF98FA4811}" dt="2026-06-03T03:16:51.551" v="291"/>
          <ac:spMkLst>
            <pc:docMk/>
            <pc:sldMk cId="794635789" sldId="275"/>
            <ac:spMk id="7" creationId="{3CB2D42E-BE3C-5EE7-BE69-2746AACEDEBE}"/>
          </ac:spMkLst>
        </pc:spChg>
        <pc:spChg chg="mod">
          <ac:chgData name="Christine Wagner" userId="59924d00-94e4-4920-9e26-b1710d84408c" providerId="ADAL" clId="{AE77CB84-B3BD-47AE-AE37-A8DF98FA4811}" dt="2026-06-03T02:53:09.792" v="85" actId="1035"/>
          <ac:spMkLst>
            <pc:docMk/>
            <pc:sldMk cId="794635789" sldId="275"/>
            <ac:spMk id="9" creationId="{A8F2E277-AA04-35CB-4928-6B21577DAC0E}"/>
          </ac:spMkLst>
        </pc:spChg>
        <pc:spChg chg="del">
          <ac:chgData name="Christine Wagner" userId="59924d00-94e4-4920-9e26-b1710d84408c" providerId="ADAL" clId="{AE77CB84-B3BD-47AE-AE37-A8DF98FA4811}" dt="2026-06-03T13:03:13.308" v="428" actId="478"/>
          <ac:spMkLst>
            <pc:docMk/>
            <pc:sldMk cId="794635789" sldId="275"/>
            <ac:spMk id="10" creationId="{F945C48D-776B-6BF8-E7D9-6EF39A310517}"/>
          </ac:spMkLst>
        </pc:spChg>
        <pc:spChg chg="del mod">
          <ac:chgData name="Christine Wagner" userId="59924d00-94e4-4920-9e26-b1710d84408c" providerId="ADAL" clId="{AE77CB84-B3BD-47AE-AE37-A8DF98FA4811}" dt="2026-06-03T13:03:11.646" v="427" actId="478"/>
          <ac:spMkLst>
            <pc:docMk/>
            <pc:sldMk cId="794635789" sldId="275"/>
            <ac:spMk id="11" creationId="{E1D39C09-002F-76B0-48A8-5D39E803621F}"/>
          </ac:spMkLst>
        </pc:spChg>
      </pc:sldChg>
      <pc:sldChg chg="addSp delSp modSp add mod">
        <pc:chgData name="Christine Wagner" userId="59924d00-94e4-4920-9e26-b1710d84408c" providerId="ADAL" clId="{AE77CB84-B3BD-47AE-AE37-A8DF98FA4811}" dt="2026-06-03T13:04:16.950" v="456" actId="478"/>
        <pc:sldMkLst>
          <pc:docMk/>
          <pc:sldMk cId="2683710238" sldId="276"/>
        </pc:sldMkLst>
        <pc:spChg chg="del">
          <ac:chgData name="Christine Wagner" userId="59924d00-94e4-4920-9e26-b1710d84408c" providerId="ADAL" clId="{AE77CB84-B3BD-47AE-AE37-A8DF98FA4811}" dt="2026-06-03T13:02:58.495" v="421" actId="478"/>
          <ac:spMkLst>
            <pc:docMk/>
            <pc:sldMk cId="2683710238" sldId="276"/>
            <ac:spMk id="5" creationId="{BDD7AEFE-B2E4-A762-A51D-C1A33D192F01}"/>
          </ac:spMkLst>
        </pc:spChg>
        <pc:spChg chg="del">
          <ac:chgData name="Christine Wagner" userId="59924d00-94e4-4920-9e26-b1710d84408c" providerId="ADAL" clId="{AE77CB84-B3BD-47AE-AE37-A8DF98FA4811}" dt="2026-06-03T13:04:16.950" v="456" actId="478"/>
          <ac:spMkLst>
            <pc:docMk/>
            <pc:sldMk cId="2683710238" sldId="276"/>
            <ac:spMk id="6" creationId="{953731C6-13D5-C868-95AB-4BF042D5933A}"/>
          </ac:spMkLst>
        </pc:spChg>
        <pc:spChg chg="mod">
          <ac:chgData name="Christine Wagner" userId="59924d00-94e4-4920-9e26-b1710d84408c" providerId="ADAL" clId="{AE77CB84-B3BD-47AE-AE37-A8DF98FA4811}" dt="2026-06-03T03:16:53.974" v="292"/>
          <ac:spMkLst>
            <pc:docMk/>
            <pc:sldMk cId="2683710238" sldId="276"/>
            <ac:spMk id="7" creationId="{2FE46E44-7FED-5F1B-84D8-9AEF5E4E0795}"/>
          </ac:spMkLst>
        </pc:spChg>
        <pc:spChg chg="mod">
          <ac:chgData name="Christine Wagner" userId="59924d00-94e4-4920-9e26-b1710d84408c" providerId="ADAL" clId="{AE77CB84-B3BD-47AE-AE37-A8DF98FA4811}" dt="2026-06-03T13:01:06.136" v="414" actId="255"/>
          <ac:spMkLst>
            <pc:docMk/>
            <pc:sldMk cId="2683710238" sldId="276"/>
            <ac:spMk id="9" creationId="{2365C2BA-985B-DD7A-F3A5-5BB7E22A3463}"/>
          </ac:spMkLst>
        </pc:spChg>
        <pc:spChg chg="add del">
          <ac:chgData name="Christine Wagner" userId="59924d00-94e4-4920-9e26-b1710d84408c" providerId="ADAL" clId="{AE77CB84-B3BD-47AE-AE37-A8DF98FA4811}" dt="2026-06-03T13:03:03.819" v="424" actId="478"/>
          <ac:spMkLst>
            <pc:docMk/>
            <pc:sldMk cId="2683710238" sldId="276"/>
            <ac:spMk id="10" creationId="{598D3B00-9E97-4598-30A2-7ACADB8F7CC4}"/>
          </ac:spMkLst>
        </pc:spChg>
        <pc:spChg chg="del">
          <ac:chgData name="Christine Wagner" userId="59924d00-94e4-4920-9e26-b1710d84408c" providerId="ADAL" clId="{AE77CB84-B3BD-47AE-AE37-A8DF98FA4811}" dt="2026-06-03T13:03:05.574" v="425" actId="478"/>
          <ac:spMkLst>
            <pc:docMk/>
            <pc:sldMk cId="2683710238" sldId="276"/>
            <ac:spMk id="11" creationId="{CA96246A-0613-797C-B54A-EC319956B50A}"/>
          </ac:spMkLst>
        </pc:spChg>
      </pc:sldChg>
      <pc:sldChg chg="add del">
        <pc:chgData name="Christine Wagner" userId="59924d00-94e4-4920-9e26-b1710d84408c" providerId="ADAL" clId="{AE77CB84-B3BD-47AE-AE37-A8DF98FA4811}" dt="2026-06-03T12:12:32.817" v="374" actId="47"/>
        <pc:sldMkLst>
          <pc:docMk/>
          <pc:sldMk cId="1464047359" sldId="277"/>
        </pc:sldMkLst>
      </pc:sldChg>
      <pc:sldChg chg="delSp modSp add mod ord">
        <pc:chgData name="Christine Wagner" userId="59924d00-94e4-4920-9e26-b1710d84408c" providerId="ADAL" clId="{AE77CB84-B3BD-47AE-AE37-A8DF98FA4811}" dt="2026-06-03T13:05:26.344" v="470" actId="478"/>
        <pc:sldMkLst>
          <pc:docMk/>
          <pc:sldMk cId="2825019400" sldId="277"/>
        </pc:sldMkLst>
        <pc:spChg chg="mod">
          <ac:chgData name="Christine Wagner" userId="59924d00-94e4-4920-9e26-b1710d84408c" providerId="ADAL" clId="{AE77CB84-B3BD-47AE-AE37-A8DF98FA4811}" dt="2026-06-03T12:13:34.117" v="403" actId="14100"/>
          <ac:spMkLst>
            <pc:docMk/>
            <pc:sldMk cId="2825019400" sldId="277"/>
            <ac:spMk id="6" creationId="{B9659FBC-44E6-5197-8583-DAC42ED759F4}"/>
          </ac:spMkLst>
        </pc:spChg>
        <pc:spChg chg="del">
          <ac:chgData name="Christine Wagner" userId="59924d00-94e4-4920-9e26-b1710d84408c" providerId="ADAL" clId="{AE77CB84-B3BD-47AE-AE37-A8DF98FA4811}" dt="2026-06-03T13:05:18.547" v="467" actId="478"/>
          <ac:spMkLst>
            <pc:docMk/>
            <pc:sldMk cId="2825019400" sldId="277"/>
            <ac:spMk id="8" creationId="{219E2862-5C01-C6C3-2B73-9D40DD37B80A}"/>
          </ac:spMkLst>
        </pc:spChg>
        <pc:spChg chg="del topLvl">
          <ac:chgData name="Christine Wagner" userId="59924d00-94e4-4920-9e26-b1710d84408c" providerId="ADAL" clId="{AE77CB84-B3BD-47AE-AE37-A8DF98FA4811}" dt="2026-06-03T13:05:21.684" v="468" actId="478"/>
          <ac:spMkLst>
            <pc:docMk/>
            <pc:sldMk cId="2825019400" sldId="277"/>
            <ac:spMk id="9" creationId="{9A9AE84C-3E80-2AB8-D615-565D67943826}"/>
          </ac:spMkLst>
        </pc:spChg>
        <pc:spChg chg="del topLvl">
          <ac:chgData name="Christine Wagner" userId="59924d00-94e4-4920-9e26-b1710d84408c" providerId="ADAL" clId="{AE77CB84-B3BD-47AE-AE37-A8DF98FA4811}" dt="2026-06-03T13:05:26.344" v="470" actId="478"/>
          <ac:spMkLst>
            <pc:docMk/>
            <pc:sldMk cId="2825019400" sldId="277"/>
            <ac:spMk id="10" creationId="{4E5E5042-66A7-853A-B3BF-5102FA279ECA}"/>
          </ac:spMkLst>
        </pc:spChg>
        <pc:spChg chg="mod">
          <ac:chgData name="Christine Wagner" userId="59924d00-94e4-4920-9e26-b1710d84408c" providerId="ADAL" clId="{AE77CB84-B3BD-47AE-AE37-A8DF98FA4811}" dt="2026-06-03T12:14:06.811" v="409" actId="255"/>
          <ac:spMkLst>
            <pc:docMk/>
            <pc:sldMk cId="2825019400" sldId="277"/>
            <ac:spMk id="11" creationId="{DDCF454E-B2FC-0A48-3945-1B4714C55540}"/>
          </ac:spMkLst>
        </pc:spChg>
        <pc:spChg chg="del">
          <ac:chgData name="Christine Wagner" userId="59924d00-94e4-4920-9e26-b1710d84408c" providerId="ADAL" clId="{AE77CB84-B3BD-47AE-AE37-A8DF98FA4811}" dt="2026-06-03T13:05:25.053" v="469" actId="478"/>
          <ac:spMkLst>
            <pc:docMk/>
            <pc:sldMk cId="2825019400" sldId="277"/>
            <ac:spMk id="12" creationId="{BCB8AFE1-9A84-1ECC-9334-4316095B0ECF}"/>
          </ac:spMkLst>
        </pc:spChg>
        <pc:grpChg chg="del">
          <ac:chgData name="Christine Wagner" userId="59924d00-94e4-4920-9e26-b1710d84408c" providerId="ADAL" clId="{AE77CB84-B3BD-47AE-AE37-A8DF98FA4811}" dt="2026-06-03T13:05:21.684" v="468" actId="478"/>
          <ac:grpSpMkLst>
            <pc:docMk/>
            <pc:sldMk cId="2825019400" sldId="277"/>
            <ac:grpSpMk id="7" creationId="{C3EECBEA-DFFC-DB75-A9C1-17223BED7A5F}"/>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F9DFF33-FE19-BD48-B3A0-52BD9EFA1E55}" type="datetimeFigureOut">
              <a:rPr lang="en-US" smtClean="0"/>
              <a:t>6/2/2026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7E95B85-94FA-8A43-8417-7F1CE60D8E61}" type="slidenum">
              <a:rPr lang="en-US" smtClean="0"/>
              <a:t>‹#›</a:t>
            </a:fld>
            <a:endParaRPr lang="en-US"/>
          </a:p>
        </p:txBody>
      </p:sp>
    </p:spTree>
    <p:extLst>
      <p:ext uri="{BB962C8B-B14F-4D97-AF65-F5344CB8AC3E}">
        <p14:creationId xmlns:p14="http://schemas.microsoft.com/office/powerpoint/2010/main" val="305320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5A46-EFD9-BCD2-B715-28835D7AE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F1E20-A13A-2EA3-7723-2913034B6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4FEE7-D936-B1AD-6E46-A77DA48709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166AF8-049C-22C8-765E-E5B502BBCCE5}"/>
              </a:ext>
            </a:extLst>
          </p:cNvPr>
          <p:cNvSpPr>
            <a:spLocks noGrp="1"/>
          </p:cNvSpPr>
          <p:nvPr>
            <p:ph type="sldNum" sz="quarter" idx="5"/>
          </p:nvPr>
        </p:nvSpPr>
        <p:spPr/>
        <p:txBody>
          <a:bodyPr/>
          <a:lstStyle/>
          <a:p>
            <a:fld id="{27E95B85-94FA-8A43-8417-7F1CE60D8E61}" type="slidenum">
              <a:rPr lang="en-US" smtClean="0"/>
              <a:t>3</a:t>
            </a:fld>
            <a:endParaRPr lang="en-US"/>
          </a:p>
        </p:txBody>
      </p:sp>
    </p:spTree>
    <p:extLst>
      <p:ext uri="{BB962C8B-B14F-4D97-AF65-F5344CB8AC3E}">
        <p14:creationId xmlns:p14="http://schemas.microsoft.com/office/powerpoint/2010/main" val="232788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95B85-94FA-8A43-8417-7F1CE60D8E61}" type="slidenum">
              <a:rPr lang="en-US" smtClean="0"/>
              <a:t>12</a:t>
            </a:fld>
            <a:endParaRPr lang="en-US"/>
          </a:p>
        </p:txBody>
      </p:sp>
    </p:spTree>
    <p:extLst>
      <p:ext uri="{BB962C8B-B14F-4D97-AF65-F5344CB8AC3E}">
        <p14:creationId xmlns:p14="http://schemas.microsoft.com/office/powerpoint/2010/main" val="282461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chemeClr val="tx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7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7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695" cy="6858000"/>
          </a:xfrm>
          <a:prstGeom prst="rect">
            <a:avLst/>
          </a:prstGeom>
        </p:spPr>
      </p:pic>
      <p:sp>
        <p:nvSpPr>
          <p:cNvPr id="2" name="Holder 2"/>
          <p:cNvSpPr>
            <a:spLocks noGrp="1"/>
          </p:cNvSpPr>
          <p:nvPr>
            <p:ph type="title"/>
          </p:nvPr>
        </p:nvSpPr>
        <p:spPr>
          <a:xfrm>
            <a:off x="736295" y="1414493"/>
            <a:ext cx="5095875" cy="1701800"/>
          </a:xfrm>
          <a:prstGeom prst="rect">
            <a:avLst/>
          </a:prstGeom>
        </p:spPr>
        <p:txBody>
          <a:bodyPr wrap="square" lIns="0" tIns="0" rIns="0" bIns="0">
            <a:spAutoFit/>
          </a:bodyPr>
          <a:lstStyle>
            <a:lvl1pPr>
              <a:defRPr sz="4000" b="0" i="0">
                <a:solidFill>
                  <a:schemeClr val="tx1"/>
                </a:solidFill>
                <a:latin typeface="Arial Black"/>
                <a:cs typeface="Arial Black"/>
              </a:defRPr>
            </a:lvl1pPr>
          </a:lstStyle>
          <a:p>
            <a:endParaRPr/>
          </a:p>
        </p:txBody>
      </p:sp>
      <p:sp>
        <p:nvSpPr>
          <p:cNvPr id="3" name="Holder 3"/>
          <p:cNvSpPr>
            <a:spLocks noGrp="1"/>
          </p:cNvSpPr>
          <p:nvPr>
            <p:ph type="body" idx="1"/>
          </p:nvPr>
        </p:nvSpPr>
        <p:spPr>
          <a:xfrm>
            <a:off x="581659" y="1506568"/>
            <a:ext cx="10131425" cy="4083685"/>
          </a:xfrm>
          <a:prstGeom prst="rect">
            <a:avLst/>
          </a:prstGeom>
        </p:spPr>
        <p:txBody>
          <a:bodyPr wrap="square" lIns="0" tIns="0" rIns="0" bIns="0">
            <a:spAutoFit/>
          </a:bodyPr>
          <a:lstStyle>
            <a:lvl1pPr>
              <a:defRPr sz="27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09307" y="6206960"/>
            <a:ext cx="1042035" cy="563245"/>
          </a:xfrm>
          <a:prstGeom prst="rect">
            <a:avLst/>
          </a:prstGeom>
        </p:spPr>
        <p:txBody>
          <a:bodyPr wrap="square" lIns="0" tIns="0" rIns="0" bIns="0">
            <a:spAutoFit/>
          </a:bodyPr>
          <a:lstStyle>
            <a:lvl1pPr>
              <a:defRPr sz="3000" b="0" i="0">
                <a:solidFill>
                  <a:schemeClr val="bg1"/>
                </a:solidFill>
                <a:latin typeface="Arial Black"/>
                <a:cs typeface="Arial Black"/>
              </a:defRPr>
            </a:lvl1pPr>
          </a:lstStyle>
          <a:p>
            <a:pPr marL="12700">
              <a:lnSpc>
                <a:spcPct val="100000"/>
              </a:lnSpc>
              <a:spcBef>
                <a:spcPts val="400"/>
              </a:spcBef>
            </a:pPr>
            <a:r>
              <a:rPr spc="-20" dirty="0"/>
              <a:t>2026</a:t>
            </a: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a:grpSpLocks noGrp="1" noUngrp="1" noRot="1" noMove="1" noResize="1"/>
          </p:cNvGrpSpPr>
          <p:nvPr/>
        </p:nvGrpSpPr>
        <p:grpSpPr>
          <a:xfrm>
            <a:off x="0" y="0"/>
            <a:ext cx="12192000" cy="6858000"/>
            <a:chOff x="0" y="0"/>
            <a:chExt cx="12192000" cy="685800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0" y="0"/>
              <a:ext cx="12191695" cy="6858000"/>
            </a:xfrm>
            <a:prstGeom prst="rect">
              <a:avLst/>
            </a:prstGeom>
          </p:spPr>
        </p:pic>
        <p:sp>
          <p:nvSpPr>
            <p:cNvPr id="4" name="object 4"/>
            <p:cNvSpPr>
              <a:spLocks noGrp="1" noRot="1" noMove="1" noResize="1" noEditPoints="1" noAdjustHandles="1" noChangeArrowheads="1" noChangeShapeType="1"/>
            </p:cNvSpPr>
            <p:nvPr/>
          </p:nvSpPr>
          <p:spPr>
            <a:xfrm>
              <a:off x="349250" y="349250"/>
              <a:ext cx="11493500" cy="6159500"/>
            </a:xfrm>
            <a:custGeom>
              <a:avLst/>
              <a:gdLst/>
              <a:ahLst/>
              <a:cxnLst/>
              <a:rect l="l" t="t" r="r" b="b"/>
              <a:pathLst>
                <a:path w="11493500" h="6159500">
                  <a:moveTo>
                    <a:pt x="0" y="6159500"/>
                  </a:moveTo>
                  <a:lnTo>
                    <a:pt x="11493195" y="6159500"/>
                  </a:lnTo>
                  <a:lnTo>
                    <a:pt x="11493195" y="0"/>
                  </a:lnTo>
                  <a:lnTo>
                    <a:pt x="0" y="0"/>
                  </a:lnTo>
                  <a:lnTo>
                    <a:pt x="0" y="6159500"/>
                  </a:lnTo>
                  <a:close/>
                </a:path>
              </a:pathLst>
            </a:custGeom>
            <a:ln w="12700">
              <a:solidFill>
                <a:srgbClr val="9FA0A4"/>
              </a:solidFill>
            </a:ln>
          </p:spPr>
          <p:txBody>
            <a:bodyPr wrap="square" lIns="0" tIns="0" rIns="0" bIns="0" rtlCol="0"/>
            <a:lstStyle/>
            <a:p>
              <a:endParaRPr/>
            </a:p>
          </p:txBody>
        </p:sp>
        <p:sp>
          <p:nvSpPr>
            <p:cNvPr id="5" name="object 5"/>
            <p:cNvSpPr>
              <a:spLocks noGrp="1" noRot="1" noMove="1" noResize="1" noEditPoints="1" noAdjustHandles="1" noChangeArrowheads="1" noChangeShapeType="1"/>
            </p:cNvSpPr>
            <p:nvPr/>
          </p:nvSpPr>
          <p:spPr>
            <a:xfrm>
              <a:off x="7909839" y="5318480"/>
              <a:ext cx="4282440" cy="1539875"/>
            </a:xfrm>
            <a:custGeom>
              <a:avLst/>
              <a:gdLst/>
              <a:ahLst/>
              <a:cxnLst/>
              <a:rect l="l" t="t" r="r" b="b"/>
              <a:pathLst>
                <a:path w="4282440" h="1539875">
                  <a:moveTo>
                    <a:pt x="4281855" y="0"/>
                  </a:moveTo>
                  <a:lnTo>
                    <a:pt x="1869224" y="0"/>
                  </a:lnTo>
                  <a:lnTo>
                    <a:pt x="1821383" y="876"/>
                  </a:lnTo>
                  <a:lnTo>
                    <a:pt x="1773723" y="3496"/>
                  </a:lnTo>
                  <a:lnTo>
                    <a:pt x="1726274" y="7845"/>
                  </a:lnTo>
                  <a:lnTo>
                    <a:pt x="1679066" y="13907"/>
                  </a:lnTo>
                  <a:lnTo>
                    <a:pt x="1632128" y="21667"/>
                  </a:lnTo>
                  <a:lnTo>
                    <a:pt x="1585491" y="31112"/>
                  </a:lnTo>
                  <a:lnTo>
                    <a:pt x="1539185" y="42225"/>
                  </a:lnTo>
                  <a:lnTo>
                    <a:pt x="1493238" y="54993"/>
                  </a:lnTo>
                  <a:lnTo>
                    <a:pt x="1447682" y="69400"/>
                  </a:lnTo>
                  <a:lnTo>
                    <a:pt x="1402546" y="85431"/>
                  </a:lnTo>
                  <a:lnTo>
                    <a:pt x="1357860" y="103071"/>
                  </a:lnTo>
                  <a:lnTo>
                    <a:pt x="1313654" y="122306"/>
                  </a:lnTo>
                  <a:lnTo>
                    <a:pt x="1269958" y="143121"/>
                  </a:lnTo>
                  <a:lnTo>
                    <a:pt x="1226802" y="165500"/>
                  </a:lnTo>
                  <a:lnTo>
                    <a:pt x="1184216" y="189429"/>
                  </a:lnTo>
                  <a:lnTo>
                    <a:pt x="1142229" y="214893"/>
                  </a:lnTo>
                  <a:lnTo>
                    <a:pt x="1100872" y="241877"/>
                  </a:lnTo>
                  <a:lnTo>
                    <a:pt x="1060174" y="270367"/>
                  </a:lnTo>
                  <a:lnTo>
                    <a:pt x="1020166" y="300347"/>
                  </a:lnTo>
                  <a:lnTo>
                    <a:pt x="980877" y="331802"/>
                  </a:lnTo>
                  <a:lnTo>
                    <a:pt x="942337" y="364718"/>
                  </a:lnTo>
                  <a:lnTo>
                    <a:pt x="904576" y="399079"/>
                  </a:lnTo>
                  <a:lnTo>
                    <a:pt x="867625" y="434871"/>
                  </a:lnTo>
                  <a:lnTo>
                    <a:pt x="831512" y="472080"/>
                  </a:lnTo>
                  <a:lnTo>
                    <a:pt x="796268" y="510689"/>
                  </a:lnTo>
                  <a:lnTo>
                    <a:pt x="761923" y="550684"/>
                  </a:lnTo>
                  <a:lnTo>
                    <a:pt x="0" y="1539519"/>
                  </a:lnTo>
                  <a:lnTo>
                    <a:pt x="4281855" y="1539519"/>
                  </a:lnTo>
                  <a:lnTo>
                    <a:pt x="4281855" y="0"/>
                  </a:lnTo>
                  <a:close/>
                </a:path>
              </a:pathLst>
            </a:custGeom>
            <a:solidFill>
              <a:srgbClr val="CA2C2F"/>
            </a:solidFill>
          </p:spPr>
          <p:txBody>
            <a:bodyPr wrap="square" lIns="0" tIns="0" rIns="0" bIns="0" rtlCol="0"/>
            <a:lstStyle/>
            <a:p>
              <a:endParaRPr/>
            </a:p>
          </p:txBody>
        </p:sp>
        <p:sp>
          <p:nvSpPr>
            <p:cNvPr id="6" name="object 6"/>
            <p:cNvSpPr>
              <a:spLocks noGrp="1" noRot="1" noMove="1" noResize="1" noEditPoints="1" noAdjustHandles="1" noChangeArrowheads="1" noChangeShapeType="1"/>
            </p:cNvSpPr>
            <p:nvPr/>
          </p:nvSpPr>
          <p:spPr>
            <a:xfrm>
              <a:off x="9471545" y="5730392"/>
              <a:ext cx="2308860" cy="716280"/>
            </a:xfrm>
            <a:custGeom>
              <a:avLst/>
              <a:gdLst/>
              <a:ahLst/>
              <a:cxnLst/>
              <a:rect l="l" t="t" r="r" b="b"/>
              <a:pathLst>
                <a:path w="2308859" h="716279">
                  <a:moveTo>
                    <a:pt x="464007" y="551027"/>
                  </a:moveTo>
                  <a:lnTo>
                    <a:pt x="459663" y="511848"/>
                  </a:lnTo>
                  <a:lnTo>
                    <a:pt x="446646" y="473367"/>
                  </a:lnTo>
                  <a:lnTo>
                    <a:pt x="424561" y="434632"/>
                  </a:lnTo>
                  <a:lnTo>
                    <a:pt x="393077" y="394728"/>
                  </a:lnTo>
                  <a:lnTo>
                    <a:pt x="228955" y="212979"/>
                  </a:lnTo>
                  <a:lnTo>
                    <a:pt x="224497" y="207048"/>
                  </a:lnTo>
                  <a:lnTo>
                    <a:pt x="219227" y="196964"/>
                  </a:lnTo>
                  <a:lnTo>
                    <a:pt x="217906" y="192087"/>
                  </a:lnTo>
                  <a:lnTo>
                    <a:pt x="217906" y="178879"/>
                  </a:lnTo>
                  <a:lnTo>
                    <a:pt x="254558" y="163322"/>
                  </a:lnTo>
                  <a:lnTo>
                    <a:pt x="444512" y="163322"/>
                  </a:lnTo>
                  <a:lnTo>
                    <a:pt x="400685" y="38"/>
                  </a:lnTo>
                  <a:lnTo>
                    <a:pt x="224917" y="38"/>
                  </a:lnTo>
                  <a:lnTo>
                    <a:pt x="186956" y="927"/>
                  </a:lnTo>
                  <a:lnTo>
                    <a:pt x="125857" y="8102"/>
                  </a:lnTo>
                  <a:lnTo>
                    <a:pt x="83007" y="22771"/>
                  </a:lnTo>
                  <a:lnTo>
                    <a:pt x="49479" y="46659"/>
                  </a:lnTo>
                  <a:lnTo>
                    <a:pt x="21056" y="85394"/>
                  </a:lnTo>
                  <a:lnTo>
                    <a:pt x="6705" y="124053"/>
                  </a:lnTo>
                  <a:lnTo>
                    <a:pt x="1905" y="166281"/>
                  </a:lnTo>
                  <a:lnTo>
                    <a:pt x="2806" y="184378"/>
                  </a:lnTo>
                  <a:lnTo>
                    <a:pt x="16167" y="238328"/>
                  </a:lnTo>
                  <a:lnTo>
                    <a:pt x="33528" y="272694"/>
                  </a:lnTo>
                  <a:lnTo>
                    <a:pt x="57086" y="304253"/>
                  </a:lnTo>
                  <a:lnTo>
                    <a:pt x="229577" y="495109"/>
                  </a:lnTo>
                  <a:lnTo>
                    <a:pt x="233946" y="500443"/>
                  </a:lnTo>
                  <a:lnTo>
                    <a:pt x="237464" y="505714"/>
                  </a:lnTo>
                  <a:lnTo>
                    <a:pt x="242747" y="516089"/>
                  </a:lnTo>
                  <a:lnTo>
                    <a:pt x="244081" y="520407"/>
                  </a:lnTo>
                  <a:lnTo>
                    <a:pt x="244081" y="532650"/>
                  </a:lnTo>
                  <a:lnTo>
                    <a:pt x="210286" y="550252"/>
                  </a:lnTo>
                  <a:lnTo>
                    <a:pt x="0" y="550252"/>
                  </a:lnTo>
                  <a:lnTo>
                    <a:pt x="47586" y="714819"/>
                  </a:lnTo>
                  <a:lnTo>
                    <a:pt x="214096" y="714819"/>
                  </a:lnTo>
                  <a:lnTo>
                    <a:pt x="252107" y="714311"/>
                  </a:lnTo>
                  <a:lnTo>
                    <a:pt x="312458" y="710209"/>
                  </a:lnTo>
                  <a:lnTo>
                    <a:pt x="353695" y="701802"/>
                  </a:lnTo>
                  <a:lnTo>
                    <a:pt x="400824" y="679081"/>
                  </a:lnTo>
                  <a:lnTo>
                    <a:pt x="438251" y="639826"/>
                  </a:lnTo>
                  <a:lnTo>
                    <a:pt x="459854" y="588733"/>
                  </a:lnTo>
                  <a:lnTo>
                    <a:pt x="462965" y="570217"/>
                  </a:lnTo>
                  <a:lnTo>
                    <a:pt x="464007" y="551027"/>
                  </a:lnTo>
                  <a:close/>
                </a:path>
                <a:path w="2308859" h="716279">
                  <a:moveTo>
                    <a:pt x="1101140" y="532549"/>
                  </a:moveTo>
                  <a:lnTo>
                    <a:pt x="1093050" y="476161"/>
                  </a:lnTo>
                  <a:lnTo>
                    <a:pt x="1068781" y="421919"/>
                  </a:lnTo>
                  <a:lnTo>
                    <a:pt x="1029144" y="371360"/>
                  </a:lnTo>
                  <a:lnTo>
                    <a:pt x="974979" y="326250"/>
                  </a:lnTo>
                  <a:lnTo>
                    <a:pt x="997394" y="306616"/>
                  </a:lnTo>
                  <a:lnTo>
                    <a:pt x="1032611" y="266852"/>
                  </a:lnTo>
                  <a:lnTo>
                    <a:pt x="1055192" y="226047"/>
                  </a:lnTo>
                  <a:lnTo>
                    <a:pt x="1066368" y="182270"/>
                  </a:lnTo>
                  <a:lnTo>
                    <a:pt x="1067663" y="160756"/>
                  </a:lnTo>
                  <a:lnTo>
                    <a:pt x="1067765" y="159156"/>
                  </a:lnTo>
                  <a:lnTo>
                    <a:pt x="1053299" y="89814"/>
                  </a:lnTo>
                  <a:lnTo>
                    <a:pt x="1009904" y="40030"/>
                  </a:lnTo>
                  <a:lnTo>
                    <a:pt x="937958" y="10033"/>
                  </a:lnTo>
                  <a:lnTo>
                    <a:pt x="891413" y="2540"/>
                  </a:lnTo>
                  <a:lnTo>
                    <a:pt x="886472" y="2311"/>
                  </a:lnTo>
                  <a:lnTo>
                    <a:pt x="886472" y="512559"/>
                  </a:lnTo>
                  <a:lnTo>
                    <a:pt x="885647" y="521855"/>
                  </a:lnTo>
                  <a:lnTo>
                    <a:pt x="856843" y="549719"/>
                  </a:lnTo>
                  <a:lnTo>
                    <a:pt x="833551" y="552196"/>
                  </a:lnTo>
                  <a:lnTo>
                    <a:pt x="698614" y="552196"/>
                  </a:lnTo>
                  <a:lnTo>
                    <a:pt x="698614" y="160756"/>
                  </a:lnTo>
                  <a:lnTo>
                    <a:pt x="801700" y="160756"/>
                  </a:lnTo>
                  <a:lnTo>
                    <a:pt x="843292" y="168998"/>
                  </a:lnTo>
                  <a:lnTo>
                    <a:pt x="854138" y="206451"/>
                  </a:lnTo>
                  <a:lnTo>
                    <a:pt x="820712" y="249631"/>
                  </a:lnTo>
                  <a:lnTo>
                    <a:pt x="773569" y="287286"/>
                  </a:lnTo>
                  <a:lnTo>
                    <a:pt x="741349" y="309778"/>
                  </a:lnTo>
                  <a:lnTo>
                    <a:pt x="703364" y="334708"/>
                  </a:lnTo>
                  <a:lnTo>
                    <a:pt x="746760" y="359130"/>
                  </a:lnTo>
                  <a:lnTo>
                    <a:pt x="784212" y="382841"/>
                  </a:lnTo>
                  <a:lnTo>
                    <a:pt x="815708" y="405853"/>
                  </a:lnTo>
                  <a:lnTo>
                    <a:pt x="861034" y="449872"/>
                  </a:lnTo>
                  <a:lnTo>
                    <a:pt x="883640" y="492086"/>
                  </a:lnTo>
                  <a:lnTo>
                    <a:pt x="886472" y="512559"/>
                  </a:lnTo>
                  <a:lnTo>
                    <a:pt x="886472" y="2311"/>
                  </a:lnTo>
                  <a:lnTo>
                    <a:pt x="841895" y="228"/>
                  </a:lnTo>
                  <a:lnTo>
                    <a:pt x="837806" y="38"/>
                  </a:lnTo>
                  <a:lnTo>
                    <a:pt x="519417" y="38"/>
                  </a:lnTo>
                  <a:lnTo>
                    <a:pt x="519417" y="228"/>
                  </a:lnTo>
                  <a:lnTo>
                    <a:pt x="509447" y="228"/>
                  </a:lnTo>
                  <a:lnTo>
                    <a:pt x="509447" y="714819"/>
                  </a:lnTo>
                  <a:lnTo>
                    <a:pt x="787908" y="714819"/>
                  </a:lnTo>
                  <a:lnTo>
                    <a:pt x="837374" y="714362"/>
                  </a:lnTo>
                  <a:lnTo>
                    <a:pt x="879563" y="712965"/>
                  </a:lnTo>
                  <a:lnTo>
                    <a:pt x="942187" y="707339"/>
                  </a:lnTo>
                  <a:lnTo>
                    <a:pt x="985710" y="697191"/>
                  </a:lnTo>
                  <a:lnTo>
                    <a:pt x="1038999" y="669213"/>
                  </a:lnTo>
                  <a:lnTo>
                    <a:pt x="1069238" y="638479"/>
                  </a:lnTo>
                  <a:lnTo>
                    <a:pt x="1089634" y="600722"/>
                  </a:lnTo>
                  <a:lnTo>
                    <a:pt x="1099858" y="556768"/>
                  </a:lnTo>
                  <a:lnTo>
                    <a:pt x="1100099" y="552196"/>
                  </a:lnTo>
                  <a:lnTo>
                    <a:pt x="1101140" y="532549"/>
                  </a:lnTo>
                  <a:close/>
                </a:path>
                <a:path w="2308859" h="716279">
                  <a:moveTo>
                    <a:pt x="1595653" y="554126"/>
                  </a:moveTo>
                  <a:lnTo>
                    <a:pt x="1581048" y="554126"/>
                  </a:lnTo>
                  <a:lnTo>
                    <a:pt x="1530261" y="551332"/>
                  </a:lnTo>
                  <a:lnTo>
                    <a:pt x="1483969" y="542963"/>
                  </a:lnTo>
                  <a:lnTo>
                    <a:pt x="1442199" y="529018"/>
                  </a:lnTo>
                  <a:lnTo>
                    <a:pt x="1404937" y="509485"/>
                  </a:lnTo>
                  <a:lnTo>
                    <a:pt x="1372184" y="484365"/>
                  </a:lnTo>
                  <a:lnTo>
                    <a:pt x="1338808" y="446328"/>
                  </a:lnTo>
                  <a:lnTo>
                    <a:pt x="1314970" y="401980"/>
                  </a:lnTo>
                  <a:lnTo>
                    <a:pt x="1300657" y="351332"/>
                  </a:lnTo>
                  <a:lnTo>
                    <a:pt x="1295895" y="294373"/>
                  </a:lnTo>
                  <a:lnTo>
                    <a:pt x="1298105" y="261747"/>
                  </a:lnTo>
                  <a:lnTo>
                    <a:pt x="1315808" y="211429"/>
                  </a:lnTo>
                  <a:lnTo>
                    <a:pt x="1351953" y="180441"/>
                  </a:lnTo>
                  <a:lnTo>
                    <a:pt x="1411008" y="165227"/>
                  </a:lnTo>
                  <a:lnTo>
                    <a:pt x="1449412" y="163322"/>
                  </a:lnTo>
                  <a:lnTo>
                    <a:pt x="1583905" y="163322"/>
                  </a:lnTo>
                  <a:lnTo>
                    <a:pt x="1537322" y="38"/>
                  </a:lnTo>
                  <a:lnTo>
                    <a:pt x="1425181" y="38"/>
                  </a:lnTo>
                  <a:lnTo>
                    <a:pt x="1384007" y="927"/>
                  </a:lnTo>
                  <a:lnTo>
                    <a:pt x="1314335" y="7988"/>
                  </a:lnTo>
                  <a:lnTo>
                    <a:pt x="1260348" y="22313"/>
                  </a:lnTo>
                  <a:lnTo>
                    <a:pt x="1214691" y="45161"/>
                  </a:lnTo>
                  <a:lnTo>
                    <a:pt x="1173340" y="79832"/>
                  </a:lnTo>
                  <a:lnTo>
                    <a:pt x="1139101" y="126669"/>
                  </a:lnTo>
                  <a:lnTo>
                    <a:pt x="1115885" y="182562"/>
                  </a:lnTo>
                  <a:lnTo>
                    <a:pt x="1104252" y="246608"/>
                  </a:lnTo>
                  <a:lnTo>
                    <a:pt x="1102804" y="281635"/>
                  </a:lnTo>
                  <a:lnTo>
                    <a:pt x="1105204" y="329984"/>
                  </a:lnTo>
                  <a:lnTo>
                    <a:pt x="1112431" y="377063"/>
                  </a:lnTo>
                  <a:lnTo>
                    <a:pt x="1124445" y="422871"/>
                  </a:lnTo>
                  <a:lnTo>
                    <a:pt x="1141272" y="467410"/>
                  </a:lnTo>
                  <a:lnTo>
                    <a:pt x="1162545" y="509714"/>
                  </a:lnTo>
                  <a:lnTo>
                    <a:pt x="1187780" y="548817"/>
                  </a:lnTo>
                  <a:lnTo>
                    <a:pt x="1216990" y="584695"/>
                  </a:lnTo>
                  <a:lnTo>
                    <a:pt x="1250175" y="617372"/>
                  </a:lnTo>
                  <a:lnTo>
                    <a:pt x="1309585" y="661047"/>
                  </a:lnTo>
                  <a:lnTo>
                    <a:pt x="1375664" y="691337"/>
                  </a:lnTo>
                  <a:lnTo>
                    <a:pt x="1450797" y="708964"/>
                  </a:lnTo>
                  <a:lnTo>
                    <a:pt x="1492631" y="713359"/>
                  </a:lnTo>
                  <a:lnTo>
                    <a:pt x="1537322" y="714819"/>
                  </a:lnTo>
                  <a:lnTo>
                    <a:pt x="1546834" y="714819"/>
                  </a:lnTo>
                  <a:lnTo>
                    <a:pt x="1595653" y="554126"/>
                  </a:lnTo>
                  <a:close/>
                </a:path>
                <a:path w="2308859" h="716279">
                  <a:moveTo>
                    <a:pt x="2112937" y="1765"/>
                  </a:moveTo>
                  <a:lnTo>
                    <a:pt x="2082126" y="1765"/>
                  </a:lnTo>
                  <a:lnTo>
                    <a:pt x="2082126" y="6223"/>
                  </a:lnTo>
                  <a:lnTo>
                    <a:pt x="2094966" y="6223"/>
                  </a:lnTo>
                  <a:lnTo>
                    <a:pt x="2094966" y="41973"/>
                  </a:lnTo>
                  <a:lnTo>
                    <a:pt x="2100021" y="41973"/>
                  </a:lnTo>
                  <a:lnTo>
                    <a:pt x="2100021" y="6223"/>
                  </a:lnTo>
                  <a:lnTo>
                    <a:pt x="2112937" y="6223"/>
                  </a:lnTo>
                  <a:lnTo>
                    <a:pt x="2112937" y="1765"/>
                  </a:lnTo>
                  <a:close/>
                </a:path>
                <a:path w="2308859" h="716279">
                  <a:moveTo>
                    <a:pt x="2159393" y="1765"/>
                  </a:moveTo>
                  <a:lnTo>
                    <a:pt x="2152154" y="1765"/>
                  </a:lnTo>
                  <a:lnTo>
                    <a:pt x="2139480" y="32016"/>
                  </a:lnTo>
                  <a:lnTo>
                    <a:pt x="2126869" y="1765"/>
                  </a:lnTo>
                  <a:lnTo>
                    <a:pt x="2119617" y="1765"/>
                  </a:lnTo>
                  <a:lnTo>
                    <a:pt x="2119617" y="41973"/>
                  </a:lnTo>
                  <a:lnTo>
                    <a:pt x="2124672" y="41973"/>
                  </a:lnTo>
                  <a:lnTo>
                    <a:pt x="2124672" y="8877"/>
                  </a:lnTo>
                  <a:lnTo>
                    <a:pt x="2138451" y="41973"/>
                  </a:lnTo>
                  <a:lnTo>
                    <a:pt x="2140508" y="41973"/>
                  </a:lnTo>
                  <a:lnTo>
                    <a:pt x="2154339" y="8877"/>
                  </a:lnTo>
                  <a:lnTo>
                    <a:pt x="2154339" y="41973"/>
                  </a:lnTo>
                  <a:lnTo>
                    <a:pt x="2159393" y="41973"/>
                  </a:lnTo>
                  <a:lnTo>
                    <a:pt x="2159393" y="1765"/>
                  </a:lnTo>
                  <a:close/>
                </a:path>
                <a:path w="2308859" h="716279">
                  <a:moveTo>
                    <a:pt x="2308656" y="716140"/>
                  </a:moveTo>
                  <a:lnTo>
                    <a:pt x="2267013" y="612965"/>
                  </a:lnTo>
                  <a:lnTo>
                    <a:pt x="2260981" y="598004"/>
                  </a:lnTo>
                  <a:lnTo>
                    <a:pt x="2180653" y="392125"/>
                  </a:lnTo>
                  <a:lnTo>
                    <a:pt x="2128469" y="258381"/>
                  </a:lnTo>
                  <a:lnTo>
                    <a:pt x="2027643" y="0"/>
                  </a:lnTo>
                  <a:lnTo>
                    <a:pt x="1986318" y="0"/>
                  </a:lnTo>
                  <a:lnTo>
                    <a:pt x="1986318" y="392684"/>
                  </a:lnTo>
                  <a:lnTo>
                    <a:pt x="1889099" y="392976"/>
                  </a:lnTo>
                  <a:lnTo>
                    <a:pt x="1931136" y="258381"/>
                  </a:lnTo>
                  <a:lnTo>
                    <a:pt x="1986318" y="392684"/>
                  </a:lnTo>
                  <a:lnTo>
                    <a:pt x="1986318" y="0"/>
                  </a:lnTo>
                  <a:lnTo>
                    <a:pt x="1816887" y="0"/>
                  </a:lnTo>
                  <a:lnTo>
                    <a:pt x="1594751" y="716140"/>
                  </a:lnTo>
                  <a:lnTo>
                    <a:pt x="1786077" y="716140"/>
                  </a:lnTo>
                  <a:lnTo>
                    <a:pt x="1840839" y="550227"/>
                  </a:lnTo>
                  <a:lnTo>
                    <a:pt x="2048598" y="550227"/>
                  </a:lnTo>
                  <a:lnTo>
                    <a:pt x="2113521" y="716140"/>
                  </a:lnTo>
                  <a:lnTo>
                    <a:pt x="2308656" y="716140"/>
                  </a:lnTo>
                  <a:close/>
                </a:path>
              </a:pathLst>
            </a:custGeom>
            <a:solidFill>
              <a:srgbClr val="FFFFFF"/>
            </a:solidFill>
          </p:spPr>
          <p:txBody>
            <a:bodyPr wrap="square" lIns="0" tIns="0" rIns="0" bIns="0" rtlCol="0"/>
            <a:lstStyle/>
            <a:p>
              <a:endParaRPr/>
            </a:p>
          </p:txBody>
        </p:sp>
        <p:sp>
          <p:nvSpPr>
            <p:cNvPr id="7" name="object 7"/>
            <p:cNvSpPr>
              <a:spLocks noGrp="1" noRot="1" noMove="1" noResize="1" noEditPoints="1" noAdjustHandles="1" noChangeArrowheads="1" noChangeShapeType="1"/>
            </p:cNvSpPr>
            <p:nvPr/>
          </p:nvSpPr>
          <p:spPr>
            <a:xfrm>
              <a:off x="0" y="0"/>
              <a:ext cx="9776460" cy="914400"/>
            </a:xfrm>
            <a:custGeom>
              <a:avLst/>
              <a:gdLst/>
              <a:ahLst/>
              <a:cxnLst/>
              <a:rect l="l" t="t" r="r" b="b"/>
              <a:pathLst>
                <a:path w="9776460" h="914400">
                  <a:moveTo>
                    <a:pt x="9776307" y="0"/>
                  </a:moveTo>
                  <a:lnTo>
                    <a:pt x="0" y="0"/>
                  </a:lnTo>
                  <a:lnTo>
                    <a:pt x="0" y="914400"/>
                  </a:lnTo>
                  <a:lnTo>
                    <a:pt x="8151126" y="914400"/>
                  </a:lnTo>
                  <a:lnTo>
                    <a:pt x="8198554" y="913750"/>
                  </a:lnTo>
                  <a:lnTo>
                    <a:pt x="8245862" y="911805"/>
                  </a:lnTo>
                  <a:lnTo>
                    <a:pt x="8293036" y="908574"/>
                  </a:lnTo>
                  <a:lnTo>
                    <a:pt x="8340061" y="904064"/>
                  </a:lnTo>
                  <a:lnTo>
                    <a:pt x="8386922" y="898283"/>
                  </a:lnTo>
                  <a:lnTo>
                    <a:pt x="8433604" y="891238"/>
                  </a:lnTo>
                  <a:lnTo>
                    <a:pt x="8480094" y="882937"/>
                  </a:lnTo>
                  <a:lnTo>
                    <a:pt x="8526376" y="873388"/>
                  </a:lnTo>
                  <a:lnTo>
                    <a:pt x="8572436" y="862599"/>
                  </a:lnTo>
                  <a:lnTo>
                    <a:pt x="8618259" y="850578"/>
                  </a:lnTo>
                  <a:lnTo>
                    <a:pt x="8663830" y="837332"/>
                  </a:lnTo>
                  <a:lnTo>
                    <a:pt x="8709136" y="822868"/>
                  </a:lnTo>
                  <a:lnTo>
                    <a:pt x="8754161" y="807195"/>
                  </a:lnTo>
                  <a:lnTo>
                    <a:pt x="8798890" y="790321"/>
                  </a:lnTo>
                  <a:lnTo>
                    <a:pt x="8843309" y="772253"/>
                  </a:lnTo>
                  <a:lnTo>
                    <a:pt x="8887404" y="752999"/>
                  </a:lnTo>
                  <a:lnTo>
                    <a:pt x="8931159" y="732566"/>
                  </a:lnTo>
                  <a:lnTo>
                    <a:pt x="8974560" y="710963"/>
                  </a:lnTo>
                  <a:lnTo>
                    <a:pt x="9017593" y="688197"/>
                  </a:lnTo>
                  <a:lnTo>
                    <a:pt x="9060243" y="664276"/>
                  </a:lnTo>
                  <a:lnTo>
                    <a:pt x="9102495" y="639208"/>
                  </a:lnTo>
                  <a:lnTo>
                    <a:pt x="9144334" y="613000"/>
                  </a:lnTo>
                  <a:lnTo>
                    <a:pt x="9185746" y="585660"/>
                  </a:lnTo>
                  <a:lnTo>
                    <a:pt x="9226717" y="557196"/>
                  </a:lnTo>
                  <a:lnTo>
                    <a:pt x="9267231" y="527615"/>
                  </a:lnTo>
                  <a:lnTo>
                    <a:pt x="9307274" y="496926"/>
                  </a:lnTo>
                  <a:lnTo>
                    <a:pt x="9346832" y="465136"/>
                  </a:lnTo>
                  <a:lnTo>
                    <a:pt x="9385889" y="432253"/>
                  </a:lnTo>
                  <a:lnTo>
                    <a:pt x="9424431" y="398285"/>
                  </a:lnTo>
                  <a:lnTo>
                    <a:pt x="9462444" y="363239"/>
                  </a:lnTo>
                  <a:lnTo>
                    <a:pt x="9499912" y="327122"/>
                  </a:lnTo>
                  <a:lnTo>
                    <a:pt x="9536822" y="289944"/>
                  </a:lnTo>
                  <a:lnTo>
                    <a:pt x="9573159" y="251712"/>
                  </a:lnTo>
                  <a:lnTo>
                    <a:pt x="9608907" y="212432"/>
                  </a:lnTo>
                  <a:lnTo>
                    <a:pt x="9644052" y="172114"/>
                  </a:lnTo>
                  <a:lnTo>
                    <a:pt x="9678581" y="130764"/>
                  </a:lnTo>
                  <a:lnTo>
                    <a:pt x="9712477" y="88392"/>
                  </a:lnTo>
                  <a:lnTo>
                    <a:pt x="9776307" y="0"/>
                  </a:lnTo>
                  <a:close/>
                </a:path>
              </a:pathLst>
            </a:custGeom>
            <a:solidFill>
              <a:srgbClr val="231F20">
                <a:alpha val="59999"/>
              </a:srgbClr>
            </a:solidFill>
          </p:spPr>
          <p:txBody>
            <a:bodyPr wrap="square" lIns="0" tIns="0" rIns="0" bIns="0" rtlCol="0"/>
            <a:lstStyle/>
            <a:p>
              <a:endParaRPr/>
            </a:p>
          </p:txBody>
        </p:sp>
      </p:grpSp>
      <p:sp>
        <p:nvSpPr>
          <p:cNvPr id="8" name="object 8" descr="$PPTXTitle"/>
          <p:cNvSpPr txBox="1">
            <a:spLocks noGrp="1"/>
          </p:cNvSpPr>
          <p:nvPr>
            <p:ph type="title"/>
          </p:nvPr>
        </p:nvSpPr>
        <p:spPr>
          <a:xfrm>
            <a:off x="736295" y="1414493"/>
            <a:ext cx="5095875" cy="1867818"/>
          </a:xfrm>
          <a:prstGeom prst="rect">
            <a:avLst/>
          </a:prstGeom>
        </p:spPr>
        <p:txBody>
          <a:bodyPr vert="horz" wrap="square" lIns="0" tIns="224154" rIns="0" bIns="0" rtlCol="0">
            <a:spAutoFit/>
          </a:bodyPr>
          <a:lstStyle/>
          <a:p>
            <a:pPr marL="63500">
              <a:lnSpc>
                <a:spcPct val="100000"/>
              </a:lnSpc>
              <a:spcBef>
                <a:spcPts val="1764"/>
              </a:spcBef>
            </a:pPr>
            <a:r>
              <a:rPr lang="en-US" dirty="0">
                <a:solidFill>
                  <a:srgbClr val="FFFFFF"/>
                </a:solidFill>
              </a:rPr>
              <a:t>SBC Industry Marketing Award</a:t>
            </a:r>
            <a:endParaRPr spc="-10" dirty="0">
              <a:solidFill>
                <a:srgbClr val="FFFFFF"/>
              </a:solidFill>
            </a:endParaRPr>
          </a:p>
          <a:p>
            <a:pPr marL="76200">
              <a:lnSpc>
                <a:spcPct val="100000"/>
              </a:lnSpc>
              <a:spcBef>
                <a:spcPts val="830"/>
              </a:spcBef>
            </a:pPr>
            <a:r>
              <a:rPr lang="en-US" sz="2000" b="1" i="1" dirty="0">
                <a:solidFill>
                  <a:srgbClr val="FFFFFF"/>
                </a:solidFill>
                <a:latin typeface="Arial"/>
                <a:cs typeface="Arial"/>
              </a:rPr>
              <a:t>Application Template</a:t>
            </a:r>
            <a:endParaRPr sz="2000" i="1" dirty="0">
              <a:latin typeface="Arial"/>
              <a:cs typeface="Arial"/>
            </a:endParaRPr>
          </a:p>
        </p:txBody>
      </p:sp>
      <p:sp>
        <p:nvSpPr>
          <p:cNvPr id="9" name="object 9"/>
          <p:cNvSpPr/>
          <p:nvPr/>
        </p:nvSpPr>
        <p:spPr>
          <a:xfrm>
            <a:off x="0" y="6134100"/>
            <a:ext cx="1998980" cy="723900"/>
          </a:xfrm>
          <a:custGeom>
            <a:avLst/>
            <a:gdLst/>
            <a:ahLst/>
            <a:cxnLst/>
            <a:rect l="l" t="t" r="r" b="b"/>
            <a:pathLst>
              <a:path w="1998980" h="723900">
                <a:moveTo>
                  <a:pt x="915416" y="0"/>
                </a:moveTo>
                <a:lnTo>
                  <a:pt x="0" y="0"/>
                </a:lnTo>
                <a:lnTo>
                  <a:pt x="0" y="723900"/>
                </a:lnTo>
                <a:lnTo>
                  <a:pt x="1998827" y="723900"/>
                </a:lnTo>
                <a:lnTo>
                  <a:pt x="1948294" y="653923"/>
                </a:lnTo>
                <a:lnTo>
                  <a:pt x="1910834" y="606429"/>
                </a:lnTo>
                <a:lnTo>
                  <a:pt x="1874035" y="560581"/>
                </a:lnTo>
                <a:lnTo>
                  <a:pt x="1837793" y="516397"/>
                </a:lnTo>
                <a:lnTo>
                  <a:pt x="1802001" y="473895"/>
                </a:lnTo>
                <a:lnTo>
                  <a:pt x="1766555" y="433091"/>
                </a:lnTo>
                <a:lnTo>
                  <a:pt x="1731349" y="394005"/>
                </a:lnTo>
                <a:lnTo>
                  <a:pt x="1696277" y="356652"/>
                </a:lnTo>
                <a:lnTo>
                  <a:pt x="1661235" y="321052"/>
                </a:lnTo>
                <a:lnTo>
                  <a:pt x="1626118" y="287222"/>
                </a:lnTo>
                <a:lnTo>
                  <a:pt x="1590819" y="255179"/>
                </a:lnTo>
                <a:lnTo>
                  <a:pt x="1555233" y="224941"/>
                </a:lnTo>
                <a:lnTo>
                  <a:pt x="1519255" y="196526"/>
                </a:lnTo>
                <a:lnTo>
                  <a:pt x="1482780" y="169951"/>
                </a:lnTo>
                <a:lnTo>
                  <a:pt x="1445702" y="145234"/>
                </a:lnTo>
                <a:lnTo>
                  <a:pt x="1407917" y="122393"/>
                </a:lnTo>
                <a:lnTo>
                  <a:pt x="1369318" y="101446"/>
                </a:lnTo>
                <a:lnTo>
                  <a:pt x="1329800" y="82410"/>
                </a:lnTo>
                <a:lnTo>
                  <a:pt x="1289258" y="65302"/>
                </a:lnTo>
                <a:lnTo>
                  <a:pt x="1247587" y="50141"/>
                </a:lnTo>
                <a:lnTo>
                  <a:pt x="1204681" y="36944"/>
                </a:lnTo>
                <a:lnTo>
                  <a:pt x="1160435" y="25729"/>
                </a:lnTo>
                <a:lnTo>
                  <a:pt x="1114743" y="16514"/>
                </a:lnTo>
                <a:lnTo>
                  <a:pt x="1067501" y="9315"/>
                </a:lnTo>
                <a:lnTo>
                  <a:pt x="1018602" y="4152"/>
                </a:lnTo>
                <a:lnTo>
                  <a:pt x="967942" y="1040"/>
                </a:lnTo>
                <a:lnTo>
                  <a:pt x="915416" y="0"/>
                </a:lnTo>
                <a:close/>
              </a:path>
            </a:pathLst>
          </a:custGeom>
          <a:solidFill>
            <a:srgbClr val="77787B"/>
          </a:solidFill>
        </p:spPr>
        <p:txBody>
          <a:bodyPr wrap="square" lIns="0" tIns="0" rIns="0" bIns="0" rtlCol="0"/>
          <a:lstStyle/>
          <a:p>
            <a:endParaRPr/>
          </a:p>
        </p:txBody>
      </p:sp>
      <p:sp>
        <p:nvSpPr>
          <p:cNvPr id="10" name="object 10"/>
          <p:cNvSpPr txBox="1">
            <a:spLocks noGrp="1"/>
          </p:cNvSpPr>
          <p:nvPr>
            <p:ph type="dt" sz="half" idx="6"/>
          </p:nvPr>
        </p:nvSpPr>
        <p:spPr>
          <a:prstGeom prst="rect">
            <a:avLst/>
          </a:prstGeom>
        </p:spPr>
        <p:txBody>
          <a:bodyPr vert="horz" wrap="square" lIns="0" tIns="50800" rIns="0" bIns="0" rtlCol="0">
            <a:spAutoFit/>
          </a:bodyPr>
          <a:lstStyle/>
          <a:p>
            <a:pPr marL="12700">
              <a:lnSpc>
                <a:spcPct val="100000"/>
              </a:lnSpc>
              <a:spcBef>
                <a:spcPts val="400"/>
              </a:spcBef>
            </a:pPr>
            <a:r>
              <a:rPr spc="-20" dirty="0"/>
              <a:t>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5B902-DA5A-7F33-49E8-C00E21886A3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BD0B02E-A136-9D28-90FD-C8B9EE541117}"/>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E98BEE70-E7C0-468B-45F3-6E618D3CEB1E}"/>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dirty="0"/>
            </a:p>
          </p:txBody>
        </p:sp>
        <p:sp>
          <p:nvSpPr>
            <p:cNvPr id="4" name="object 4">
              <a:extLst>
                <a:ext uri="{FF2B5EF4-FFF2-40B4-BE49-F238E27FC236}">
                  <a16:creationId xmlns:a16="http://schemas.microsoft.com/office/drawing/2014/main" id="{4C4A0D19-F468-C431-CD8F-2EBD0726BF27}"/>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3CB2D42E-BE3C-5EE7-BE69-2746AACEDEBE}"/>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6B063DF8-1D78-5057-5BF3-F61CA643FF62}"/>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A8F2E277-AA04-35CB-4928-6B21577DAC0E}"/>
              </a:ext>
            </a:extLst>
          </p:cNvPr>
          <p:cNvSpPr txBox="1">
            <a:spLocks noGrp="1"/>
          </p:cNvSpPr>
          <p:nvPr>
            <p:ph type="title"/>
          </p:nvPr>
        </p:nvSpPr>
        <p:spPr>
          <a:xfrm>
            <a:off x="152400" y="152400"/>
            <a:ext cx="9235442" cy="936154"/>
          </a:xfrm>
          <a:prstGeom prst="rect">
            <a:avLst/>
          </a:prstGeom>
        </p:spPr>
        <p:txBody>
          <a:bodyPr vert="horz" wrap="square" lIns="0" tIns="12700" rIns="0" bIns="0" rtlCol="0">
            <a:spAutoFit/>
          </a:bodyPr>
          <a:lstStyle/>
          <a:p>
            <a:pPr marL="12700">
              <a:lnSpc>
                <a:spcPct val="100000"/>
              </a:lnSpc>
              <a:spcBef>
                <a:spcPts val="100"/>
              </a:spcBef>
            </a:pPr>
            <a:r>
              <a:rPr lang="en-US" sz="2000" dirty="0">
                <a:solidFill>
                  <a:schemeClr val="bg1"/>
                </a:solidFill>
              </a:rPr>
              <a:t>What measurable results did this effort achieve? Include specific metrics (e.g., engagement, leads, conversions, revenue) and explain how they relate to your original goals?</a:t>
            </a:r>
            <a:endParaRPr sz="2000" dirty="0">
              <a:solidFill>
                <a:schemeClr val="bg1"/>
              </a:solidFill>
            </a:endParaRPr>
          </a:p>
        </p:txBody>
      </p:sp>
    </p:spTree>
    <p:extLst>
      <p:ext uri="{BB962C8B-B14F-4D97-AF65-F5344CB8AC3E}">
        <p14:creationId xmlns:p14="http://schemas.microsoft.com/office/powerpoint/2010/main" val="79463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CDEF1-0D7E-BE16-7AF9-7680401718C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D58C646-3847-B2A1-E401-65AC71FE3AAA}"/>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A960F14F-0D57-9B5D-7131-5076BE64DC32}"/>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AD2F91DC-47F5-9CF2-CBAC-D4D714A5F0BA}"/>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2FE46E44-7FED-5F1B-84D8-9AEF5E4E0795}"/>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86D8F115-BF71-C6F8-9854-BDB19ED17DD9}"/>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2365C2BA-985B-DD7A-F3A5-5BB7E22A3463}"/>
              </a:ext>
            </a:extLst>
          </p:cNvPr>
          <p:cNvSpPr txBox="1">
            <a:spLocks noGrp="1"/>
          </p:cNvSpPr>
          <p:nvPr>
            <p:ph type="title"/>
          </p:nvPr>
        </p:nvSpPr>
        <p:spPr>
          <a:xfrm>
            <a:off x="152400" y="0"/>
            <a:ext cx="9235442" cy="1243930"/>
          </a:xfrm>
          <a:prstGeom prst="rect">
            <a:avLst/>
          </a:prstGeom>
        </p:spPr>
        <p:txBody>
          <a:bodyPr vert="horz" wrap="square" lIns="0" tIns="12700" rIns="0" bIns="0" rtlCol="0">
            <a:spAutoFit/>
          </a:bodyPr>
          <a:lstStyle/>
          <a:p>
            <a:pPr marL="12700">
              <a:lnSpc>
                <a:spcPct val="100000"/>
              </a:lnSpc>
              <a:spcBef>
                <a:spcPts val="100"/>
              </a:spcBef>
            </a:pPr>
            <a:r>
              <a:rPr lang="en-US" sz="1950" dirty="0">
                <a:solidFill>
                  <a:schemeClr val="bg1"/>
                </a:solidFill>
              </a:rPr>
              <a:t>Include examples of the marketing effort (required). This may include creative assets, screenshots, links, campaign materials, or supporting documentation that help judges fully evaluate your submission.</a:t>
            </a:r>
            <a:endParaRPr sz="1950" dirty="0">
              <a:solidFill>
                <a:schemeClr val="bg1"/>
              </a:solidFill>
            </a:endParaRPr>
          </a:p>
        </p:txBody>
      </p:sp>
    </p:spTree>
    <p:extLst>
      <p:ext uri="{BB962C8B-B14F-4D97-AF65-F5344CB8AC3E}">
        <p14:creationId xmlns:p14="http://schemas.microsoft.com/office/powerpoint/2010/main" val="2683710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9FA0A4"/>
          </a:solidFill>
        </p:spPr>
        <p:txBody>
          <a:bodyPr wrap="square" lIns="0" tIns="0" rIns="0" bIns="0" rtlCol="0"/>
          <a:lstStyle/>
          <a:p>
            <a:endParaRPr/>
          </a:p>
        </p:txBody>
      </p:sp>
      <p:grpSp>
        <p:nvGrpSpPr>
          <p:cNvPr id="3" name="object 3"/>
          <p:cNvGrpSpPr>
            <a:grpSpLocks noGrp="1" noUngrp="1" noRot="1" noMove="1" noResize="1"/>
          </p:cNvGrpSpPr>
          <p:nvPr/>
        </p:nvGrpSpPr>
        <p:grpSpPr>
          <a:xfrm>
            <a:off x="0" y="0"/>
            <a:ext cx="11957050" cy="6623050"/>
            <a:chOff x="0" y="0"/>
            <a:chExt cx="11957050" cy="6623050"/>
          </a:xfrm>
        </p:grpSpPr>
        <p:sp>
          <p:nvSpPr>
            <p:cNvPr id="4" name="object 4"/>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5" name="object 5"/>
            <p:cNvSpPr>
              <a:spLocks noGrp="1" noRot="1" noMove="1" noResize="1" noEditPoints="1" noAdjustHandles="1" noChangeArrowheads="1" noChangeShapeType="1"/>
            </p:cNvSpPr>
            <p:nvPr/>
          </p:nvSpPr>
          <p:spPr>
            <a:xfrm>
              <a:off x="0" y="0"/>
              <a:ext cx="10012680" cy="1251585"/>
            </a:xfrm>
            <a:custGeom>
              <a:avLst/>
              <a:gdLst/>
              <a:ahLst/>
              <a:cxnLst/>
              <a:rect l="l" t="t" r="r" b="b"/>
              <a:pathLst>
                <a:path w="10012680" h="1251585">
                  <a:moveTo>
                    <a:pt x="10012680" y="0"/>
                  </a:moveTo>
                  <a:lnTo>
                    <a:pt x="0" y="0"/>
                  </a:lnTo>
                  <a:lnTo>
                    <a:pt x="0" y="1251458"/>
                  </a:lnTo>
                  <a:lnTo>
                    <a:pt x="8151126" y="1251458"/>
                  </a:lnTo>
                  <a:lnTo>
                    <a:pt x="8198554" y="1250808"/>
                  </a:lnTo>
                  <a:lnTo>
                    <a:pt x="8245862" y="1248863"/>
                  </a:lnTo>
                  <a:lnTo>
                    <a:pt x="8293036" y="1245632"/>
                  </a:lnTo>
                  <a:lnTo>
                    <a:pt x="8340061" y="1241122"/>
                  </a:lnTo>
                  <a:lnTo>
                    <a:pt x="8386922" y="1235341"/>
                  </a:lnTo>
                  <a:lnTo>
                    <a:pt x="8433604" y="1228296"/>
                  </a:lnTo>
                  <a:lnTo>
                    <a:pt x="8480094" y="1219995"/>
                  </a:lnTo>
                  <a:lnTo>
                    <a:pt x="8526376" y="1210446"/>
                  </a:lnTo>
                  <a:lnTo>
                    <a:pt x="8572436" y="1199657"/>
                  </a:lnTo>
                  <a:lnTo>
                    <a:pt x="8618259" y="1187636"/>
                  </a:lnTo>
                  <a:lnTo>
                    <a:pt x="8663830" y="1174390"/>
                  </a:lnTo>
                  <a:lnTo>
                    <a:pt x="8709136" y="1159926"/>
                  </a:lnTo>
                  <a:lnTo>
                    <a:pt x="8754161" y="1144253"/>
                  </a:lnTo>
                  <a:lnTo>
                    <a:pt x="8798890" y="1127379"/>
                  </a:lnTo>
                  <a:lnTo>
                    <a:pt x="8843309" y="1109311"/>
                  </a:lnTo>
                  <a:lnTo>
                    <a:pt x="8887404" y="1090057"/>
                  </a:lnTo>
                  <a:lnTo>
                    <a:pt x="8931159" y="1069624"/>
                  </a:lnTo>
                  <a:lnTo>
                    <a:pt x="8974560" y="1048021"/>
                  </a:lnTo>
                  <a:lnTo>
                    <a:pt x="9017593" y="1025255"/>
                  </a:lnTo>
                  <a:lnTo>
                    <a:pt x="9060243" y="1001334"/>
                  </a:lnTo>
                  <a:lnTo>
                    <a:pt x="9102495" y="976266"/>
                  </a:lnTo>
                  <a:lnTo>
                    <a:pt x="9144334" y="950058"/>
                  </a:lnTo>
                  <a:lnTo>
                    <a:pt x="9185746" y="922718"/>
                  </a:lnTo>
                  <a:lnTo>
                    <a:pt x="9226717" y="894254"/>
                  </a:lnTo>
                  <a:lnTo>
                    <a:pt x="9267231" y="864673"/>
                  </a:lnTo>
                  <a:lnTo>
                    <a:pt x="9307274" y="833984"/>
                  </a:lnTo>
                  <a:lnTo>
                    <a:pt x="9346832" y="802194"/>
                  </a:lnTo>
                  <a:lnTo>
                    <a:pt x="9385889" y="769311"/>
                  </a:lnTo>
                  <a:lnTo>
                    <a:pt x="9424431" y="735343"/>
                  </a:lnTo>
                  <a:lnTo>
                    <a:pt x="9462444" y="700297"/>
                  </a:lnTo>
                  <a:lnTo>
                    <a:pt x="9499912" y="664180"/>
                  </a:lnTo>
                  <a:lnTo>
                    <a:pt x="9536822" y="627002"/>
                  </a:lnTo>
                  <a:lnTo>
                    <a:pt x="9573159" y="588770"/>
                  </a:lnTo>
                  <a:lnTo>
                    <a:pt x="9608907" y="549490"/>
                  </a:lnTo>
                  <a:lnTo>
                    <a:pt x="9644052" y="509172"/>
                  </a:lnTo>
                  <a:lnTo>
                    <a:pt x="9678581" y="467822"/>
                  </a:lnTo>
                  <a:lnTo>
                    <a:pt x="9712477" y="425450"/>
                  </a:lnTo>
                  <a:lnTo>
                    <a:pt x="10012680" y="0"/>
                  </a:lnTo>
                  <a:close/>
                </a:path>
              </a:pathLst>
            </a:custGeom>
            <a:solidFill>
              <a:srgbClr val="CA2C2F"/>
            </a:solidFill>
          </p:spPr>
          <p:txBody>
            <a:bodyPr wrap="square" lIns="0" tIns="0" rIns="0" bIns="0" rtlCol="0"/>
            <a:lstStyle/>
            <a:p>
              <a:endParaRPr/>
            </a:p>
          </p:txBody>
        </p:sp>
      </p:grpSp>
      <p:sp>
        <p:nvSpPr>
          <p:cNvPr id="6" name="object 6" descr="$PPTXTitle"/>
          <p:cNvSpPr txBox="1">
            <a:spLocks noGrp="1"/>
          </p:cNvSpPr>
          <p:nvPr>
            <p:ph type="title"/>
          </p:nvPr>
        </p:nvSpPr>
        <p:spPr>
          <a:xfrm>
            <a:off x="441959" y="314572"/>
            <a:ext cx="252222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Title</a:t>
            </a:r>
            <a:r>
              <a:rPr sz="3600" spc="-95" dirty="0">
                <a:solidFill>
                  <a:srgbClr val="FFFFFF"/>
                </a:solidFill>
              </a:rPr>
              <a:t> </a:t>
            </a:r>
            <a:r>
              <a:rPr sz="3600" spc="-20" dirty="0">
                <a:solidFill>
                  <a:srgbClr val="FFFFFF"/>
                </a:solidFill>
              </a:rPr>
              <a:t>Here</a:t>
            </a:r>
            <a:endParaRPr sz="3600"/>
          </a:p>
        </p:txBody>
      </p:sp>
      <p:sp>
        <p:nvSpPr>
          <p:cNvPr id="11" name="object 11"/>
          <p:cNvSpPr txBox="1">
            <a:spLocks noGrp="1"/>
          </p:cNvSpPr>
          <p:nvPr>
            <p:ph type="body" idx="1"/>
          </p:nvPr>
        </p:nvSpPr>
        <p:spPr>
          <a:xfrm>
            <a:off x="581659" y="1506568"/>
            <a:ext cx="10131425" cy="867545"/>
          </a:xfrm>
          <a:prstGeom prst="rect">
            <a:avLst/>
          </a:prstGeom>
        </p:spPr>
        <p:txBody>
          <a:bodyPr vert="horz" wrap="square" lIns="0" tIns="112395" rIns="0" bIns="0" rtlCol="0">
            <a:spAutoFit/>
          </a:bodyPr>
          <a:lstStyle/>
          <a:p>
            <a:pPr marL="229235" indent="-216535">
              <a:lnSpc>
                <a:spcPct val="100000"/>
              </a:lnSpc>
              <a:spcBef>
                <a:spcPts val="885"/>
              </a:spcBef>
              <a:buChar char="•"/>
              <a:tabLst>
                <a:tab pos="229235" algn="l"/>
              </a:tabLst>
            </a:pPr>
            <a:r>
              <a:rPr lang="en-US" dirty="0"/>
              <a:t>Text Here.</a:t>
            </a:r>
          </a:p>
          <a:p>
            <a:pPr marL="686435" lvl="1" indent="-216535">
              <a:spcBef>
                <a:spcPts val="885"/>
              </a:spcBef>
              <a:buChar char="•"/>
              <a:tabLst>
                <a:tab pos="229235" algn="l"/>
              </a:tabLst>
            </a:pPr>
            <a:r>
              <a:rPr lang="en-US" sz="1450" dirty="0">
                <a:latin typeface="Arial"/>
                <a:cs typeface="Arial"/>
              </a:rPr>
              <a:t>Enter response here.</a:t>
            </a:r>
            <a:endParaRPr sz="1450" dirty="0">
              <a:latin typeface="Arial"/>
              <a:cs typeface="Arial"/>
            </a:endParaRPr>
          </a:p>
        </p:txBody>
      </p:sp>
      <p:sp>
        <p:nvSpPr>
          <p:cNvPr id="12" name="object 12"/>
          <p:cNvSpPr txBox="1">
            <a:spLocks noGrp="1"/>
          </p:cNvSpPr>
          <p:nvPr>
            <p:ph type="dt" sz="half" idx="6"/>
          </p:nvPr>
        </p:nvSpPr>
        <p:spPr>
          <a:xfrm>
            <a:off x="209307" y="6206960"/>
            <a:ext cx="1042035" cy="512961"/>
          </a:xfrm>
          <a:prstGeom prst="rect">
            <a:avLst/>
          </a:prstGeom>
        </p:spPr>
        <p:txBody>
          <a:bodyPr vert="horz" wrap="square" lIns="0" tIns="50800" rIns="0" bIns="0" rtlCol="0">
            <a:spAutoFit/>
          </a:bodyPr>
          <a:lstStyle/>
          <a:p>
            <a:pPr marL="12700">
              <a:lnSpc>
                <a:spcPct val="100000"/>
              </a:lnSpc>
              <a:spcBef>
                <a:spcPts val="400"/>
              </a:spcBef>
            </a:pPr>
            <a:r>
              <a:rPr spc="-20" dirty="0"/>
              <a:t>226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a:grpSpLocks noGrp="1" noUngrp="1" noRot="1" noMove="1" noResize="1"/>
          </p:cNvGrpSpPr>
          <p:nvPr/>
        </p:nvGrpSpPr>
        <p:grpSpPr>
          <a:xfrm>
            <a:off x="0" y="0"/>
            <a:ext cx="12192000" cy="6858000"/>
            <a:chOff x="0" y="0"/>
            <a:chExt cx="12192000" cy="6858000"/>
          </a:xfrm>
        </p:grpSpPr>
        <p:sp>
          <p:nvSpPr>
            <p:cNvPr id="3" name="object 3"/>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grpSp>
        <p:nvGrpSpPr>
          <p:cNvPr id="6" name="object 6"/>
          <p:cNvGrpSpPr/>
          <p:nvPr/>
        </p:nvGrpSpPr>
        <p:grpSpPr>
          <a:xfrm>
            <a:off x="0" y="0"/>
            <a:ext cx="12192000" cy="6858000"/>
            <a:chOff x="0" y="0"/>
            <a:chExt cx="12192000" cy="6858000"/>
          </a:xfrm>
        </p:grpSpPr>
        <p:sp>
          <p:nvSpPr>
            <p:cNvPr id="7" name="object 7"/>
            <p:cNvSpPr/>
            <p:nvPr/>
          </p:nvSpPr>
          <p:spPr>
            <a:xfrm>
              <a:off x="10192867" y="6134100"/>
              <a:ext cx="1998980" cy="723900"/>
            </a:xfrm>
            <a:custGeom>
              <a:avLst/>
              <a:gdLst/>
              <a:ahLst/>
              <a:cxnLst/>
              <a:rect l="l" t="t" r="r" b="b"/>
              <a:pathLst>
                <a:path w="1998979" h="723900">
                  <a:moveTo>
                    <a:pt x="1998827" y="0"/>
                  </a:moveTo>
                  <a:lnTo>
                    <a:pt x="1083411" y="0"/>
                  </a:lnTo>
                  <a:lnTo>
                    <a:pt x="1030884" y="1040"/>
                  </a:lnTo>
                  <a:lnTo>
                    <a:pt x="980224" y="4152"/>
                  </a:lnTo>
                  <a:lnTo>
                    <a:pt x="931326" y="9315"/>
                  </a:lnTo>
                  <a:lnTo>
                    <a:pt x="884084" y="16514"/>
                  </a:lnTo>
                  <a:lnTo>
                    <a:pt x="838392" y="25729"/>
                  </a:lnTo>
                  <a:lnTo>
                    <a:pt x="794146" y="36944"/>
                  </a:lnTo>
                  <a:lnTo>
                    <a:pt x="751240" y="50141"/>
                  </a:lnTo>
                  <a:lnTo>
                    <a:pt x="709569" y="65302"/>
                  </a:lnTo>
                  <a:lnTo>
                    <a:pt x="669027" y="82410"/>
                  </a:lnTo>
                  <a:lnTo>
                    <a:pt x="629509" y="101446"/>
                  </a:lnTo>
                  <a:lnTo>
                    <a:pt x="590910" y="122393"/>
                  </a:lnTo>
                  <a:lnTo>
                    <a:pt x="553124" y="145234"/>
                  </a:lnTo>
                  <a:lnTo>
                    <a:pt x="516047" y="169951"/>
                  </a:lnTo>
                  <a:lnTo>
                    <a:pt x="479572" y="196526"/>
                  </a:lnTo>
                  <a:lnTo>
                    <a:pt x="443594" y="224941"/>
                  </a:lnTo>
                  <a:lnTo>
                    <a:pt x="408008" y="255179"/>
                  </a:lnTo>
                  <a:lnTo>
                    <a:pt x="372709" y="287222"/>
                  </a:lnTo>
                  <a:lnTo>
                    <a:pt x="337591" y="321052"/>
                  </a:lnTo>
                  <a:lnTo>
                    <a:pt x="302549" y="356652"/>
                  </a:lnTo>
                  <a:lnTo>
                    <a:pt x="267478" y="394005"/>
                  </a:lnTo>
                  <a:lnTo>
                    <a:pt x="232272" y="433091"/>
                  </a:lnTo>
                  <a:lnTo>
                    <a:pt x="196826" y="473895"/>
                  </a:lnTo>
                  <a:lnTo>
                    <a:pt x="161034" y="516397"/>
                  </a:lnTo>
                  <a:lnTo>
                    <a:pt x="124792" y="560581"/>
                  </a:lnTo>
                  <a:lnTo>
                    <a:pt x="87993" y="606429"/>
                  </a:lnTo>
                  <a:lnTo>
                    <a:pt x="50533" y="653923"/>
                  </a:lnTo>
                  <a:lnTo>
                    <a:pt x="0" y="723900"/>
                  </a:lnTo>
                  <a:lnTo>
                    <a:pt x="1998827" y="723900"/>
                  </a:lnTo>
                  <a:lnTo>
                    <a:pt x="1998827" y="0"/>
                  </a:lnTo>
                  <a:close/>
                </a:path>
              </a:pathLst>
            </a:custGeom>
            <a:solidFill>
              <a:srgbClr val="77787B"/>
            </a:solidFill>
          </p:spPr>
          <p:txBody>
            <a:bodyPr wrap="square" lIns="0" tIns="0" rIns="0" bIns="0" rtlCol="0"/>
            <a:lstStyle/>
            <a:p>
              <a:endParaRPr/>
            </a:p>
          </p:txBody>
        </p:sp>
        <p:pic>
          <p:nvPicPr>
            <p:cNvPr id="8" name="object 8"/>
            <p:cNvPicPr/>
            <p:nvPr/>
          </p:nvPicPr>
          <p:blipFill>
            <a:blip r:embed="rId2" cstate="print"/>
            <a:stretch>
              <a:fillRect/>
            </a:stretch>
          </p:blipFill>
          <p:spPr>
            <a:xfrm>
              <a:off x="0" y="0"/>
              <a:ext cx="4281855" cy="1539519"/>
            </a:xfrm>
            <a:prstGeom prst="rect">
              <a:avLst/>
            </a:prstGeom>
          </p:spPr>
        </p:pic>
        <p:sp>
          <p:nvSpPr>
            <p:cNvPr id="9" name="object 9"/>
            <p:cNvSpPr/>
            <p:nvPr/>
          </p:nvSpPr>
          <p:spPr>
            <a:xfrm>
              <a:off x="411480" y="411492"/>
              <a:ext cx="2308860" cy="716280"/>
            </a:xfrm>
            <a:custGeom>
              <a:avLst/>
              <a:gdLst/>
              <a:ahLst/>
              <a:cxnLst/>
              <a:rect l="l" t="t" r="r" b="b"/>
              <a:pathLst>
                <a:path w="2308860" h="716280">
                  <a:moveTo>
                    <a:pt x="464007" y="551027"/>
                  </a:moveTo>
                  <a:lnTo>
                    <a:pt x="459651" y="511835"/>
                  </a:lnTo>
                  <a:lnTo>
                    <a:pt x="446646" y="473367"/>
                  </a:lnTo>
                  <a:lnTo>
                    <a:pt x="424548" y="434619"/>
                  </a:lnTo>
                  <a:lnTo>
                    <a:pt x="393077" y="394728"/>
                  </a:lnTo>
                  <a:lnTo>
                    <a:pt x="228955" y="212979"/>
                  </a:lnTo>
                  <a:lnTo>
                    <a:pt x="224497" y="207048"/>
                  </a:lnTo>
                  <a:lnTo>
                    <a:pt x="219227" y="196964"/>
                  </a:lnTo>
                  <a:lnTo>
                    <a:pt x="217906" y="192087"/>
                  </a:lnTo>
                  <a:lnTo>
                    <a:pt x="217906" y="178879"/>
                  </a:lnTo>
                  <a:lnTo>
                    <a:pt x="254558" y="163322"/>
                  </a:lnTo>
                  <a:lnTo>
                    <a:pt x="444512" y="163322"/>
                  </a:lnTo>
                  <a:lnTo>
                    <a:pt x="400685" y="38"/>
                  </a:lnTo>
                  <a:lnTo>
                    <a:pt x="224917" y="38"/>
                  </a:lnTo>
                  <a:lnTo>
                    <a:pt x="186956" y="927"/>
                  </a:lnTo>
                  <a:lnTo>
                    <a:pt x="125844" y="8102"/>
                  </a:lnTo>
                  <a:lnTo>
                    <a:pt x="82994" y="22771"/>
                  </a:lnTo>
                  <a:lnTo>
                    <a:pt x="49466" y="46659"/>
                  </a:lnTo>
                  <a:lnTo>
                    <a:pt x="21043" y="85394"/>
                  </a:lnTo>
                  <a:lnTo>
                    <a:pt x="6705" y="124053"/>
                  </a:lnTo>
                  <a:lnTo>
                    <a:pt x="1917" y="166281"/>
                  </a:lnTo>
                  <a:lnTo>
                    <a:pt x="2806" y="184378"/>
                  </a:lnTo>
                  <a:lnTo>
                    <a:pt x="16167" y="238328"/>
                  </a:lnTo>
                  <a:lnTo>
                    <a:pt x="33515" y="272694"/>
                  </a:lnTo>
                  <a:lnTo>
                    <a:pt x="57086" y="304253"/>
                  </a:lnTo>
                  <a:lnTo>
                    <a:pt x="229577" y="495109"/>
                  </a:lnTo>
                  <a:lnTo>
                    <a:pt x="233946" y="500443"/>
                  </a:lnTo>
                  <a:lnTo>
                    <a:pt x="237464" y="505714"/>
                  </a:lnTo>
                  <a:lnTo>
                    <a:pt x="242747" y="516089"/>
                  </a:lnTo>
                  <a:lnTo>
                    <a:pt x="244081" y="520407"/>
                  </a:lnTo>
                  <a:lnTo>
                    <a:pt x="244081" y="532650"/>
                  </a:lnTo>
                  <a:lnTo>
                    <a:pt x="210286" y="550252"/>
                  </a:lnTo>
                  <a:lnTo>
                    <a:pt x="0" y="550252"/>
                  </a:lnTo>
                  <a:lnTo>
                    <a:pt x="47586" y="714819"/>
                  </a:lnTo>
                  <a:lnTo>
                    <a:pt x="214096" y="714819"/>
                  </a:lnTo>
                  <a:lnTo>
                    <a:pt x="252107" y="714311"/>
                  </a:lnTo>
                  <a:lnTo>
                    <a:pt x="312445" y="710209"/>
                  </a:lnTo>
                  <a:lnTo>
                    <a:pt x="353695" y="701802"/>
                  </a:lnTo>
                  <a:lnTo>
                    <a:pt x="400824" y="679081"/>
                  </a:lnTo>
                  <a:lnTo>
                    <a:pt x="438238" y="639813"/>
                  </a:lnTo>
                  <a:lnTo>
                    <a:pt x="459841" y="588733"/>
                  </a:lnTo>
                  <a:lnTo>
                    <a:pt x="462965" y="570217"/>
                  </a:lnTo>
                  <a:lnTo>
                    <a:pt x="464007" y="551027"/>
                  </a:lnTo>
                  <a:close/>
                </a:path>
                <a:path w="2308860" h="716280">
                  <a:moveTo>
                    <a:pt x="1101140" y="532549"/>
                  </a:moveTo>
                  <a:lnTo>
                    <a:pt x="1093050" y="476161"/>
                  </a:lnTo>
                  <a:lnTo>
                    <a:pt x="1068781" y="421919"/>
                  </a:lnTo>
                  <a:lnTo>
                    <a:pt x="1029131" y="371360"/>
                  </a:lnTo>
                  <a:lnTo>
                    <a:pt x="974979" y="326250"/>
                  </a:lnTo>
                  <a:lnTo>
                    <a:pt x="997381" y="306616"/>
                  </a:lnTo>
                  <a:lnTo>
                    <a:pt x="1032598" y="266852"/>
                  </a:lnTo>
                  <a:lnTo>
                    <a:pt x="1055192" y="226047"/>
                  </a:lnTo>
                  <a:lnTo>
                    <a:pt x="1066368" y="182270"/>
                  </a:lnTo>
                  <a:lnTo>
                    <a:pt x="1067536" y="162801"/>
                  </a:lnTo>
                  <a:lnTo>
                    <a:pt x="1067663" y="160756"/>
                  </a:lnTo>
                  <a:lnTo>
                    <a:pt x="1064145" y="122034"/>
                  </a:lnTo>
                  <a:lnTo>
                    <a:pt x="1035202" y="62484"/>
                  </a:lnTo>
                  <a:lnTo>
                    <a:pt x="977455" y="22529"/>
                  </a:lnTo>
                  <a:lnTo>
                    <a:pt x="937958" y="10033"/>
                  </a:lnTo>
                  <a:lnTo>
                    <a:pt x="891413" y="2527"/>
                  </a:lnTo>
                  <a:lnTo>
                    <a:pt x="886472" y="2298"/>
                  </a:lnTo>
                  <a:lnTo>
                    <a:pt x="886472" y="512559"/>
                  </a:lnTo>
                  <a:lnTo>
                    <a:pt x="885647" y="521843"/>
                  </a:lnTo>
                  <a:lnTo>
                    <a:pt x="856843" y="549719"/>
                  </a:lnTo>
                  <a:lnTo>
                    <a:pt x="833551" y="552196"/>
                  </a:lnTo>
                  <a:lnTo>
                    <a:pt x="698614" y="552196"/>
                  </a:lnTo>
                  <a:lnTo>
                    <a:pt x="698614" y="160756"/>
                  </a:lnTo>
                  <a:lnTo>
                    <a:pt x="801700" y="160756"/>
                  </a:lnTo>
                  <a:lnTo>
                    <a:pt x="843292" y="168998"/>
                  </a:lnTo>
                  <a:lnTo>
                    <a:pt x="854125" y="206451"/>
                  </a:lnTo>
                  <a:lnTo>
                    <a:pt x="820712" y="249631"/>
                  </a:lnTo>
                  <a:lnTo>
                    <a:pt x="773557" y="287274"/>
                  </a:lnTo>
                  <a:lnTo>
                    <a:pt x="741337" y="309778"/>
                  </a:lnTo>
                  <a:lnTo>
                    <a:pt x="703364" y="334708"/>
                  </a:lnTo>
                  <a:lnTo>
                    <a:pt x="746747" y="359117"/>
                  </a:lnTo>
                  <a:lnTo>
                    <a:pt x="784199" y="382841"/>
                  </a:lnTo>
                  <a:lnTo>
                    <a:pt x="815708" y="405841"/>
                  </a:lnTo>
                  <a:lnTo>
                    <a:pt x="861021" y="449859"/>
                  </a:lnTo>
                  <a:lnTo>
                    <a:pt x="883640" y="492074"/>
                  </a:lnTo>
                  <a:lnTo>
                    <a:pt x="886472" y="512559"/>
                  </a:lnTo>
                  <a:lnTo>
                    <a:pt x="886472" y="2298"/>
                  </a:lnTo>
                  <a:lnTo>
                    <a:pt x="841883" y="228"/>
                  </a:lnTo>
                  <a:lnTo>
                    <a:pt x="837806" y="38"/>
                  </a:lnTo>
                  <a:lnTo>
                    <a:pt x="519417" y="38"/>
                  </a:lnTo>
                  <a:lnTo>
                    <a:pt x="519417" y="228"/>
                  </a:lnTo>
                  <a:lnTo>
                    <a:pt x="509447" y="228"/>
                  </a:lnTo>
                  <a:lnTo>
                    <a:pt x="509447" y="714819"/>
                  </a:lnTo>
                  <a:lnTo>
                    <a:pt x="787908" y="714819"/>
                  </a:lnTo>
                  <a:lnTo>
                    <a:pt x="837361" y="714349"/>
                  </a:lnTo>
                  <a:lnTo>
                    <a:pt x="879563" y="712965"/>
                  </a:lnTo>
                  <a:lnTo>
                    <a:pt x="942187" y="707339"/>
                  </a:lnTo>
                  <a:lnTo>
                    <a:pt x="985710" y="697191"/>
                  </a:lnTo>
                  <a:lnTo>
                    <a:pt x="1038999" y="669201"/>
                  </a:lnTo>
                  <a:lnTo>
                    <a:pt x="1069238" y="638479"/>
                  </a:lnTo>
                  <a:lnTo>
                    <a:pt x="1089621" y="600710"/>
                  </a:lnTo>
                  <a:lnTo>
                    <a:pt x="1099858" y="556768"/>
                  </a:lnTo>
                  <a:lnTo>
                    <a:pt x="1100099" y="552196"/>
                  </a:lnTo>
                  <a:lnTo>
                    <a:pt x="1101140" y="532549"/>
                  </a:lnTo>
                  <a:close/>
                </a:path>
                <a:path w="2308860" h="716280">
                  <a:moveTo>
                    <a:pt x="1595640" y="554126"/>
                  </a:moveTo>
                  <a:lnTo>
                    <a:pt x="1581035" y="554126"/>
                  </a:lnTo>
                  <a:lnTo>
                    <a:pt x="1530248" y="551332"/>
                  </a:lnTo>
                  <a:lnTo>
                    <a:pt x="1483969" y="542963"/>
                  </a:lnTo>
                  <a:lnTo>
                    <a:pt x="1442199" y="529005"/>
                  </a:lnTo>
                  <a:lnTo>
                    <a:pt x="1404924" y="509473"/>
                  </a:lnTo>
                  <a:lnTo>
                    <a:pt x="1372171" y="484365"/>
                  </a:lnTo>
                  <a:lnTo>
                    <a:pt x="1338795" y="446328"/>
                  </a:lnTo>
                  <a:lnTo>
                    <a:pt x="1314958" y="401980"/>
                  </a:lnTo>
                  <a:lnTo>
                    <a:pt x="1300657" y="351332"/>
                  </a:lnTo>
                  <a:lnTo>
                    <a:pt x="1295882" y="294373"/>
                  </a:lnTo>
                  <a:lnTo>
                    <a:pt x="1298092" y="261734"/>
                  </a:lnTo>
                  <a:lnTo>
                    <a:pt x="1315796" y="211429"/>
                  </a:lnTo>
                  <a:lnTo>
                    <a:pt x="1351940" y="180441"/>
                  </a:lnTo>
                  <a:lnTo>
                    <a:pt x="1410995" y="165227"/>
                  </a:lnTo>
                  <a:lnTo>
                    <a:pt x="1449400" y="163322"/>
                  </a:lnTo>
                  <a:lnTo>
                    <a:pt x="1583893" y="163322"/>
                  </a:lnTo>
                  <a:lnTo>
                    <a:pt x="1537309" y="38"/>
                  </a:lnTo>
                  <a:lnTo>
                    <a:pt x="1425168" y="38"/>
                  </a:lnTo>
                  <a:lnTo>
                    <a:pt x="1383995" y="914"/>
                  </a:lnTo>
                  <a:lnTo>
                    <a:pt x="1314335" y="7975"/>
                  </a:lnTo>
                  <a:lnTo>
                    <a:pt x="1260348" y="22313"/>
                  </a:lnTo>
                  <a:lnTo>
                    <a:pt x="1214691" y="45161"/>
                  </a:lnTo>
                  <a:lnTo>
                    <a:pt x="1173327" y="79819"/>
                  </a:lnTo>
                  <a:lnTo>
                    <a:pt x="1139088" y="126657"/>
                  </a:lnTo>
                  <a:lnTo>
                    <a:pt x="1115872" y="182549"/>
                  </a:lnTo>
                  <a:lnTo>
                    <a:pt x="1104239" y="246608"/>
                  </a:lnTo>
                  <a:lnTo>
                    <a:pt x="1102791" y="281635"/>
                  </a:lnTo>
                  <a:lnTo>
                    <a:pt x="1105204" y="329984"/>
                  </a:lnTo>
                  <a:lnTo>
                    <a:pt x="1112418" y="377063"/>
                  </a:lnTo>
                  <a:lnTo>
                    <a:pt x="1124445" y="422871"/>
                  </a:lnTo>
                  <a:lnTo>
                    <a:pt x="1141260" y="467410"/>
                  </a:lnTo>
                  <a:lnTo>
                    <a:pt x="1162532" y="509714"/>
                  </a:lnTo>
                  <a:lnTo>
                    <a:pt x="1187767" y="548805"/>
                  </a:lnTo>
                  <a:lnTo>
                    <a:pt x="1216977" y="584695"/>
                  </a:lnTo>
                  <a:lnTo>
                    <a:pt x="1250162" y="617372"/>
                  </a:lnTo>
                  <a:lnTo>
                    <a:pt x="1309585" y="661047"/>
                  </a:lnTo>
                  <a:lnTo>
                    <a:pt x="1375651" y="691337"/>
                  </a:lnTo>
                  <a:lnTo>
                    <a:pt x="1450784" y="708952"/>
                  </a:lnTo>
                  <a:lnTo>
                    <a:pt x="1492631" y="713359"/>
                  </a:lnTo>
                  <a:lnTo>
                    <a:pt x="1537309" y="714819"/>
                  </a:lnTo>
                  <a:lnTo>
                    <a:pt x="1546821" y="714819"/>
                  </a:lnTo>
                  <a:lnTo>
                    <a:pt x="1595640" y="554126"/>
                  </a:lnTo>
                  <a:close/>
                </a:path>
                <a:path w="2308860" h="716280">
                  <a:moveTo>
                    <a:pt x="2112924" y="1765"/>
                  </a:moveTo>
                  <a:lnTo>
                    <a:pt x="2082114" y="1765"/>
                  </a:lnTo>
                  <a:lnTo>
                    <a:pt x="2082114" y="6223"/>
                  </a:lnTo>
                  <a:lnTo>
                    <a:pt x="2094953" y="6223"/>
                  </a:lnTo>
                  <a:lnTo>
                    <a:pt x="2094953" y="41973"/>
                  </a:lnTo>
                  <a:lnTo>
                    <a:pt x="2100008" y="41973"/>
                  </a:lnTo>
                  <a:lnTo>
                    <a:pt x="2100008" y="6223"/>
                  </a:lnTo>
                  <a:lnTo>
                    <a:pt x="2112924" y="6223"/>
                  </a:lnTo>
                  <a:lnTo>
                    <a:pt x="2112924" y="1765"/>
                  </a:lnTo>
                  <a:close/>
                </a:path>
                <a:path w="2308860" h="716280">
                  <a:moveTo>
                    <a:pt x="2159393" y="1765"/>
                  </a:moveTo>
                  <a:lnTo>
                    <a:pt x="2152154" y="1765"/>
                  </a:lnTo>
                  <a:lnTo>
                    <a:pt x="2139480" y="32016"/>
                  </a:lnTo>
                  <a:lnTo>
                    <a:pt x="2126869" y="1765"/>
                  </a:lnTo>
                  <a:lnTo>
                    <a:pt x="2119617" y="1765"/>
                  </a:lnTo>
                  <a:lnTo>
                    <a:pt x="2119617" y="41973"/>
                  </a:lnTo>
                  <a:lnTo>
                    <a:pt x="2124672" y="41973"/>
                  </a:lnTo>
                  <a:lnTo>
                    <a:pt x="2124672" y="8877"/>
                  </a:lnTo>
                  <a:lnTo>
                    <a:pt x="2138451" y="41973"/>
                  </a:lnTo>
                  <a:lnTo>
                    <a:pt x="2140508" y="41973"/>
                  </a:lnTo>
                  <a:lnTo>
                    <a:pt x="2154339" y="8877"/>
                  </a:lnTo>
                  <a:lnTo>
                    <a:pt x="2154339" y="41973"/>
                  </a:lnTo>
                  <a:lnTo>
                    <a:pt x="2159393" y="41973"/>
                  </a:lnTo>
                  <a:lnTo>
                    <a:pt x="2159393" y="1765"/>
                  </a:lnTo>
                  <a:close/>
                </a:path>
                <a:path w="2308860" h="716280">
                  <a:moveTo>
                    <a:pt x="2308656" y="716140"/>
                  </a:moveTo>
                  <a:lnTo>
                    <a:pt x="2267013" y="612965"/>
                  </a:lnTo>
                  <a:lnTo>
                    <a:pt x="2260968" y="598004"/>
                  </a:lnTo>
                  <a:lnTo>
                    <a:pt x="2180640" y="392125"/>
                  </a:lnTo>
                  <a:lnTo>
                    <a:pt x="2128456" y="258381"/>
                  </a:lnTo>
                  <a:lnTo>
                    <a:pt x="2027643" y="0"/>
                  </a:lnTo>
                  <a:lnTo>
                    <a:pt x="1986305" y="0"/>
                  </a:lnTo>
                  <a:lnTo>
                    <a:pt x="1986305" y="392684"/>
                  </a:lnTo>
                  <a:lnTo>
                    <a:pt x="1889099" y="392976"/>
                  </a:lnTo>
                  <a:lnTo>
                    <a:pt x="1931136" y="258381"/>
                  </a:lnTo>
                  <a:lnTo>
                    <a:pt x="1986305" y="392684"/>
                  </a:lnTo>
                  <a:lnTo>
                    <a:pt x="1986305" y="0"/>
                  </a:lnTo>
                  <a:lnTo>
                    <a:pt x="1816887" y="0"/>
                  </a:lnTo>
                  <a:lnTo>
                    <a:pt x="1594751" y="716140"/>
                  </a:lnTo>
                  <a:lnTo>
                    <a:pt x="1786077" y="716140"/>
                  </a:lnTo>
                  <a:lnTo>
                    <a:pt x="1840839" y="550227"/>
                  </a:lnTo>
                  <a:lnTo>
                    <a:pt x="2048598" y="550227"/>
                  </a:lnTo>
                  <a:lnTo>
                    <a:pt x="2113521" y="716140"/>
                  </a:lnTo>
                  <a:lnTo>
                    <a:pt x="2308656" y="716140"/>
                  </a:lnTo>
                  <a:close/>
                </a:path>
              </a:pathLst>
            </a:custGeom>
            <a:solidFill>
              <a:srgbClr val="FFFFFF"/>
            </a:solidFill>
          </p:spPr>
          <p:txBody>
            <a:bodyPr wrap="square" lIns="0" tIns="0" rIns="0" bIns="0" rtlCol="0"/>
            <a:lstStyle/>
            <a:p>
              <a:endParaRPr/>
            </a:p>
          </p:txBody>
        </p:sp>
      </p:grpSp>
      <p:sp>
        <p:nvSpPr>
          <p:cNvPr id="10" name="object 10"/>
          <p:cNvSpPr txBox="1"/>
          <p:nvPr/>
        </p:nvSpPr>
        <p:spPr>
          <a:xfrm>
            <a:off x="10941672" y="6194260"/>
            <a:ext cx="1042035" cy="563245"/>
          </a:xfrm>
          <a:prstGeom prst="rect">
            <a:avLst/>
          </a:prstGeom>
        </p:spPr>
        <p:txBody>
          <a:bodyPr vert="horz" wrap="square" lIns="0" tIns="50800" rIns="0" bIns="0" rtlCol="0">
            <a:spAutoFit/>
          </a:bodyPr>
          <a:lstStyle/>
          <a:p>
            <a:pPr marL="12700">
              <a:lnSpc>
                <a:spcPct val="100000"/>
              </a:lnSpc>
              <a:spcBef>
                <a:spcPts val="400"/>
              </a:spcBef>
            </a:pPr>
            <a:r>
              <a:rPr sz="3000" spc="-20" dirty="0">
                <a:solidFill>
                  <a:srgbClr val="FFFFFF"/>
                </a:solidFill>
                <a:latin typeface="Arial Black"/>
                <a:cs typeface="Arial Black"/>
              </a:rPr>
              <a:t>20</a:t>
            </a:r>
            <a:r>
              <a:rPr lang="en-US" sz="3000" spc="-20" dirty="0">
                <a:solidFill>
                  <a:srgbClr val="FFFFFF"/>
                </a:solidFill>
                <a:latin typeface="Arial Black"/>
                <a:cs typeface="Arial Black"/>
              </a:rPr>
              <a:t>2</a:t>
            </a:r>
            <a:r>
              <a:rPr sz="3000" spc="-20" dirty="0">
                <a:solidFill>
                  <a:srgbClr val="FFFFFF"/>
                </a:solidFill>
                <a:latin typeface="Arial Black"/>
                <a:cs typeface="Arial Black"/>
              </a:rPr>
              <a:t>6</a:t>
            </a:r>
            <a:endParaRPr sz="3000" dirty="0">
              <a:latin typeface="Arial Black"/>
              <a:cs typeface="Arial Black"/>
            </a:endParaRPr>
          </a:p>
        </p:txBody>
      </p:sp>
      <p:sp>
        <p:nvSpPr>
          <p:cNvPr id="11" name="object 7">
            <a:extLst>
              <a:ext uri="{FF2B5EF4-FFF2-40B4-BE49-F238E27FC236}">
                <a16:creationId xmlns:a16="http://schemas.microsoft.com/office/drawing/2014/main" id="{DE3E5C24-0745-BD8A-99F9-FC3B75ABF988}"/>
              </a:ext>
            </a:extLst>
          </p:cNvPr>
          <p:cNvSpPr txBox="1"/>
          <p:nvPr/>
        </p:nvSpPr>
        <p:spPr>
          <a:xfrm>
            <a:off x="748994" y="1759659"/>
            <a:ext cx="10985805" cy="3952364"/>
          </a:xfrm>
          <a:prstGeom prst="rect">
            <a:avLst/>
          </a:prstGeom>
        </p:spPr>
        <p:txBody>
          <a:bodyPr vert="horz" wrap="square" lIns="0" tIns="12700" rIns="0" bIns="0" rtlCol="0">
            <a:spAutoFit/>
          </a:bodyPr>
          <a:lstStyle/>
          <a:p>
            <a:r>
              <a:rPr lang="en-US" sz="2000" b="1" dirty="0"/>
              <a:t>Award Description: </a:t>
            </a:r>
            <a:r>
              <a:rPr lang="en-US" sz="2000" dirty="0"/>
              <a:t>SBCA's SBC Industry Marketing Award recognizes an SBCA/NFC member company* that has demonstrated exceptional creativity and effectiveness in promoting its brand, products, and services. Presented annually, the award celebrates marketing efforts that successfully elevate brand awareness and strengthen engagement within the structural building components industry.</a:t>
            </a:r>
          </a:p>
          <a:p>
            <a:endParaRPr lang="en-US" sz="2000" dirty="0"/>
          </a:p>
          <a:p>
            <a:r>
              <a:rPr lang="en-US" sz="2000" b="1" dirty="0"/>
              <a:t>Details: </a:t>
            </a:r>
            <a:r>
              <a:rPr lang="en-US" sz="2000" dirty="0"/>
              <a:t>Applications for the SBC Industry Marketing Award must be submitted by 11:59pm PT, Friday, July 31, 2026. The award recipient will be recognized during the 2026 BCMC Kick-Off Ceremony on Wednesday, September 16, in Columbus, OH, as part of the SBCA Industry Awards presentation at BCMC, SBCA’s annual trade show.</a:t>
            </a:r>
          </a:p>
          <a:p>
            <a:br>
              <a:rPr lang="en-US" sz="2000" dirty="0"/>
            </a:br>
            <a:r>
              <a:rPr lang="en-US" sz="1800" i="1" dirty="0">
                <a:effectLst/>
              </a:rPr>
              <a:t>*To apply for the 2026 SBC Industry Marketing Award, applicants must be a Component Manufacturer (CM) or Framer Member of SBCA or NFC.</a:t>
            </a:r>
            <a:r>
              <a:rPr lang="en-US" sz="1800" dirty="0">
                <a:effectLst/>
              </a:rPr>
              <a:t> </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5C7E30-C06B-7E80-CC2E-C9EB5098FEB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D96422D-4C23-6C59-DBB2-ED998F42DC81}"/>
              </a:ext>
            </a:extLst>
          </p:cNvPr>
          <p:cNvSpPr>
            <a:spLocks noGrp="1" noRot="1" noMove="1" noResize="1" noEditPoints="1" noAdjustHandles="1" noChangeArrowheads="1" noChangeShapeType="1"/>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9FA0A4"/>
          </a:solidFill>
        </p:spPr>
        <p:txBody>
          <a:bodyPr wrap="square" lIns="0" tIns="0" rIns="0" bIns="0" rtlCol="0"/>
          <a:lstStyle/>
          <a:p>
            <a:endParaRPr/>
          </a:p>
        </p:txBody>
      </p:sp>
      <p:grpSp>
        <p:nvGrpSpPr>
          <p:cNvPr id="3" name="object 3">
            <a:extLst>
              <a:ext uri="{FF2B5EF4-FFF2-40B4-BE49-F238E27FC236}">
                <a16:creationId xmlns:a16="http://schemas.microsoft.com/office/drawing/2014/main" id="{4752E401-EC82-8814-0D86-A09CBF91B384}"/>
              </a:ext>
            </a:extLst>
          </p:cNvPr>
          <p:cNvGrpSpPr>
            <a:grpSpLocks noGrp="1" noUngrp="1" noRot="1" noMove="1" noResize="1"/>
          </p:cNvGrpSpPr>
          <p:nvPr/>
        </p:nvGrpSpPr>
        <p:grpSpPr>
          <a:xfrm>
            <a:off x="0" y="0"/>
            <a:ext cx="11957050" cy="6623050"/>
            <a:chOff x="0" y="0"/>
            <a:chExt cx="11957050" cy="6623050"/>
          </a:xfrm>
        </p:grpSpPr>
        <p:sp>
          <p:nvSpPr>
            <p:cNvPr id="4" name="object 4">
              <a:extLst>
                <a:ext uri="{FF2B5EF4-FFF2-40B4-BE49-F238E27FC236}">
                  <a16:creationId xmlns:a16="http://schemas.microsoft.com/office/drawing/2014/main" id="{A327B454-015D-2AF9-D981-FDC2E48BA29F}"/>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C78874BB-04B7-531A-C22F-38A63877F13A}"/>
                </a:ext>
              </a:extLst>
            </p:cNvPr>
            <p:cNvSpPr>
              <a:spLocks noGrp="1" noRot="1" noMove="1" noResize="1" noEditPoints="1" noAdjustHandles="1" noChangeArrowheads="1" noChangeShapeType="1"/>
            </p:cNvSpPr>
            <p:nvPr/>
          </p:nvSpPr>
          <p:spPr>
            <a:xfrm>
              <a:off x="0" y="0"/>
              <a:ext cx="10012680" cy="1251585"/>
            </a:xfrm>
            <a:custGeom>
              <a:avLst/>
              <a:gdLst/>
              <a:ahLst/>
              <a:cxnLst/>
              <a:rect l="l" t="t" r="r" b="b"/>
              <a:pathLst>
                <a:path w="10012680" h="1251585">
                  <a:moveTo>
                    <a:pt x="10012680" y="0"/>
                  </a:moveTo>
                  <a:lnTo>
                    <a:pt x="0" y="0"/>
                  </a:lnTo>
                  <a:lnTo>
                    <a:pt x="0" y="1251458"/>
                  </a:lnTo>
                  <a:lnTo>
                    <a:pt x="8151126" y="1251458"/>
                  </a:lnTo>
                  <a:lnTo>
                    <a:pt x="8198554" y="1250808"/>
                  </a:lnTo>
                  <a:lnTo>
                    <a:pt x="8245862" y="1248863"/>
                  </a:lnTo>
                  <a:lnTo>
                    <a:pt x="8293036" y="1245632"/>
                  </a:lnTo>
                  <a:lnTo>
                    <a:pt x="8340061" y="1241122"/>
                  </a:lnTo>
                  <a:lnTo>
                    <a:pt x="8386922" y="1235341"/>
                  </a:lnTo>
                  <a:lnTo>
                    <a:pt x="8433604" y="1228296"/>
                  </a:lnTo>
                  <a:lnTo>
                    <a:pt x="8480094" y="1219995"/>
                  </a:lnTo>
                  <a:lnTo>
                    <a:pt x="8526376" y="1210446"/>
                  </a:lnTo>
                  <a:lnTo>
                    <a:pt x="8572436" y="1199657"/>
                  </a:lnTo>
                  <a:lnTo>
                    <a:pt x="8618259" y="1187636"/>
                  </a:lnTo>
                  <a:lnTo>
                    <a:pt x="8663830" y="1174390"/>
                  </a:lnTo>
                  <a:lnTo>
                    <a:pt x="8709136" y="1159926"/>
                  </a:lnTo>
                  <a:lnTo>
                    <a:pt x="8754161" y="1144253"/>
                  </a:lnTo>
                  <a:lnTo>
                    <a:pt x="8798890" y="1127379"/>
                  </a:lnTo>
                  <a:lnTo>
                    <a:pt x="8843309" y="1109311"/>
                  </a:lnTo>
                  <a:lnTo>
                    <a:pt x="8887404" y="1090057"/>
                  </a:lnTo>
                  <a:lnTo>
                    <a:pt x="8931159" y="1069624"/>
                  </a:lnTo>
                  <a:lnTo>
                    <a:pt x="8974560" y="1048021"/>
                  </a:lnTo>
                  <a:lnTo>
                    <a:pt x="9017593" y="1025255"/>
                  </a:lnTo>
                  <a:lnTo>
                    <a:pt x="9060243" y="1001334"/>
                  </a:lnTo>
                  <a:lnTo>
                    <a:pt x="9102495" y="976266"/>
                  </a:lnTo>
                  <a:lnTo>
                    <a:pt x="9144334" y="950058"/>
                  </a:lnTo>
                  <a:lnTo>
                    <a:pt x="9185746" y="922718"/>
                  </a:lnTo>
                  <a:lnTo>
                    <a:pt x="9226717" y="894254"/>
                  </a:lnTo>
                  <a:lnTo>
                    <a:pt x="9267231" y="864673"/>
                  </a:lnTo>
                  <a:lnTo>
                    <a:pt x="9307274" y="833984"/>
                  </a:lnTo>
                  <a:lnTo>
                    <a:pt x="9346832" y="802194"/>
                  </a:lnTo>
                  <a:lnTo>
                    <a:pt x="9385889" y="769311"/>
                  </a:lnTo>
                  <a:lnTo>
                    <a:pt x="9424431" y="735343"/>
                  </a:lnTo>
                  <a:lnTo>
                    <a:pt x="9462444" y="700297"/>
                  </a:lnTo>
                  <a:lnTo>
                    <a:pt x="9499912" y="664180"/>
                  </a:lnTo>
                  <a:lnTo>
                    <a:pt x="9536822" y="627002"/>
                  </a:lnTo>
                  <a:lnTo>
                    <a:pt x="9573159" y="588770"/>
                  </a:lnTo>
                  <a:lnTo>
                    <a:pt x="9608907" y="549490"/>
                  </a:lnTo>
                  <a:lnTo>
                    <a:pt x="9644052" y="509172"/>
                  </a:lnTo>
                  <a:lnTo>
                    <a:pt x="9678581" y="467822"/>
                  </a:lnTo>
                  <a:lnTo>
                    <a:pt x="9712477" y="425450"/>
                  </a:lnTo>
                  <a:lnTo>
                    <a:pt x="10012680" y="0"/>
                  </a:lnTo>
                  <a:close/>
                </a:path>
              </a:pathLst>
            </a:custGeom>
            <a:solidFill>
              <a:srgbClr val="CA2C2F"/>
            </a:solidFill>
          </p:spPr>
          <p:txBody>
            <a:bodyPr wrap="square" lIns="0" tIns="0" rIns="0" bIns="0" rtlCol="0"/>
            <a:lstStyle/>
            <a:p>
              <a:endParaRPr/>
            </a:p>
          </p:txBody>
        </p:sp>
      </p:grpSp>
      <p:sp>
        <p:nvSpPr>
          <p:cNvPr id="6" name="object 6" descr="$PPTXTitle">
            <a:extLst>
              <a:ext uri="{FF2B5EF4-FFF2-40B4-BE49-F238E27FC236}">
                <a16:creationId xmlns:a16="http://schemas.microsoft.com/office/drawing/2014/main" id="{B9659FBC-44E6-5197-8583-DAC42ED759F4}"/>
              </a:ext>
            </a:extLst>
          </p:cNvPr>
          <p:cNvSpPr txBox="1">
            <a:spLocks noGrp="1"/>
          </p:cNvSpPr>
          <p:nvPr>
            <p:ph type="title"/>
          </p:nvPr>
        </p:nvSpPr>
        <p:spPr>
          <a:xfrm>
            <a:off x="441958" y="314572"/>
            <a:ext cx="4358641" cy="566822"/>
          </a:xfrm>
          <a:prstGeom prst="rect">
            <a:avLst/>
          </a:prstGeom>
        </p:spPr>
        <p:txBody>
          <a:bodyPr vert="horz" wrap="square" lIns="0" tIns="12700" rIns="0" bIns="0" rtlCol="0">
            <a:spAutoFit/>
          </a:bodyPr>
          <a:lstStyle/>
          <a:p>
            <a:pPr marL="12700">
              <a:lnSpc>
                <a:spcPct val="100000"/>
              </a:lnSpc>
              <a:spcBef>
                <a:spcPts val="100"/>
              </a:spcBef>
            </a:pPr>
            <a:r>
              <a:rPr lang="en-US" sz="3600" dirty="0">
                <a:solidFill>
                  <a:srgbClr val="FFFFFF"/>
                </a:solidFill>
              </a:rPr>
              <a:t>Judging Criteria</a:t>
            </a:r>
            <a:endParaRPr sz="3600" dirty="0"/>
          </a:p>
        </p:txBody>
      </p:sp>
      <p:sp>
        <p:nvSpPr>
          <p:cNvPr id="11" name="object 11">
            <a:extLst>
              <a:ext uri="{FF2B5EF4-FFF2-40B4-BE49-F238E27FC236}">
                <a16:creationId xmlns:a16="http://schemas.microsoft.com/office/drawing/2014/main" id="{DDCF454E-B2FC-0A48-3945-1B4714C55540}"/>
              </a:ext>
            </a:extLst>
          </p:cNvPr>
          <p:cNvSpPr txBox="1">
            <a:spLocks noGrp="1"/>
          </p:cNvSpPr>
          <p:nvPr>
            <p:ph type="body" idx="1"/>
          </p:nvPr>
        </p:nvSpPr>
        <p:spPr>
          <a:xfrm>
            <a:off x="644427" y="1295138"/>
            <a:ext cx="10937974" cy="4683975"/>
          </a:xfrm>
          <a:prstGeom prst="rect">
            <a:avLst/>
          </a:prstGeom>
        </p:spPr>
        <p:txBody>
          <a:bodyPr vert="horz" wrap="square" lIns="0" tIns="112395" rIns="0" bIns="0" rtlCol="0">
            <a:spAutoFit/>
          </a:bodyPr>
          <a:lstStyle/>
          <a:p>
            <a:r>
              <a:rPr lang="en-US" sz="1350" b="1" dirty="0"/>
              <a:t>Do the efforts put forth a clear and compelling message? </a:t>
            </a:r>
            <a:endParaRPr lang="en-US" sz="1350" dirty="0"/>
          </a:p>
          <a:p>
            <a:r>
              <a:rPr lang="en-US" sz="1350" dirty="0"/>
              <a:t>How well do the company’s efforts communicate a concise and timely message that brings across the brand’s value proposition. The market should immediately understand what’s being offered, how its different than what they can get from competitors, and why it should matter. </a:t>
            </a:r>
          </a:p>
          <a:p>
            <a:endParaRPr lang="en-US" sz="1350" dirty="0"/>
          </a:p>
          <a:p>
            <a:r>
              <a:rPr lang="en-US" sz="1350" b="1" dirty="0"/>
              <a:t>Do the efforts have a clearly defined target audience and reach? </a:t>
            </a:r>
            <a:endParaRPr lang="en-US" sz="1350" dirty="0"/>
          </a:p>
          <a:p>
            <a:r>
              <a:rPr lang="en-US" sz="1350" dirty="0"/>
              <a:t>The marketing efforts submitted should be tailored to a specific audience segment, and the delivery method should use methods (i.e. print, digital, spoken, etc.) that best reach and engage the intended audience. Success is measured by how well it effectively it reach the intended audience and whether it prompted engagement. </a:t>
            </a:r>
          </a:p>
          <a:p>
            <a:endParaRPr lang="en-US" sz="1350" dirty="0"/>
          </a:p>
          <a:p>
            <a:r>
              <a:rPr lang="en-US" sz="1350" b="1" dirty="0"/>
              <a:t>How well do the efforts exhibit creativity and establish differentiation? </a:t>
            </a:r>
            <a:endParaRPr lang="en-US" sz="1350" dirty="0"/>
          </a:p>
          <a:p>
            <a:r>
              <a:rPr lang="en-US" sz="1350" dirty="0"/>
              <a:t>Submissions will stand out the more they use original concepts, striking visuals, and/or clever storytelling. Winning marketing submissions should have the potential to break through the rest of the “noise” in the lives of targeted audiences and be memorable without being confusing or potentially insulting. </a:t>
            </a:r>
          </a:p>
          <a:p>
            <a:endParaRPr lang="en-US" sz="1350" dirty="0"/>
          </a:p>
          <a:p>
            <a:r>
              <a:rPr lang="en-US" sz="1350" b="1" dirty="0"/>
              <a:t>How well do the efforts have measurable results and a clear return on investment (ROI)? </a:t>
            </a:r>
            <a:endParaRPr lang="en-US" sz="1350" dirty="0"/>
          </a:p>
          <a:p>
            <a:r>
              <a:rPr lang="en-US" sz="1350" dirty="0"/>
              <a:t>Submissions should include trackable and clear metrics—such as engagement, leads, conversions, or revenue. Winning submissions should be able to justify the investment through measurable outcomes that are tied to the effort’s goals. </a:t>
            </a:r>
          </a:p>
          <a:p>
            <a:endParaRPr lang="en-US" sz="1350" dirty="0"/>
          </a:p>
          <a:p>
            <a:r>
              <a:rPr lang="en-US" sz="1350" b="1" dirty="0"/>
              <a:t>How well do the efforts show consistency and alignment with the company’s brand? </a:t>
            </a:r>
            <a:endParaRPr lang="en-US" sz="1350" dirty="0"/>
          </a:p>
          <a:p>
            <a:r>
              <a:rPr lang="en-US" sz="1350" dirty="0"/>
              <a:t>If the company has a brand/style guide, then submissions should show how well the efforts reinforced the brand’s voice, values, and market position. These marketing efforts should be reinforcing trust with the audience and strengthening the brand’s identity. A brand/style guide is not required for submission.  </a:t>
            </a:r>
          </a:p>
        </p:txBody>
      </p:sp>
    </p:spTree>
    <p:extLst>
      <p:ext uri="{BB962C8B-B14F-4D97-AF65-F5344CB8AC3E}">
        <p14:creationId xmlns:p14="http://schemas.microsoft.com/office/powerpoint/2010/main" val="282501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a:grpSpLocks noGrp="1" noUngrp="1" noRot="1" noMove="1" noResize="1"/>
          </p:cNvGrpSpPr>
          <p:nvPr/>
        </p:nvGrpSpPr>
        <p:grpSpPr>
          <a:xfrm>
            <a:off x="0" y="0"/>
            <a:ext cx="12191694" cy="6857999"/>
            <a:chOff x="0" y="0"/>
            <a:chExt cx="12191694" cy="6857999"/>
          </a:xfrm>
        </p:grpSpPr>
        <p:sp>
          <p:nvSpPr>
            <p:cNvPr id="3" name="object 3"/>
            <p:cNvSpPr>
              <a:spLocks noGrp="1" noRot="1" noMove="1" noResize="1" noEditPoints="1" noAdjustHandles="1" noChangeArrowheads="1" noChangeShapeType="1"/>
            </p:cNvSpPr>
            <p:nvPr/>
          </p:nvSpPr>
          <p:spPr>
            <a:xfrm>
              <a:off x="349250" y="349250"/>
              <a:ext cx="11493500" cy="6159500"/>
            </a:xfrm>
            <a:custGeom>
              <a:avLst/>
              <a:gdLst/>
              <a:ahLst/>
              <a:cxnLst/>
              <a:rect l="l" t="t" r="r" b="b"/>
              <a:pathLst>
                <a:path w="11493500" h="6159500">
                  <a:moveTo>
                    <a:pt x="11493195" y="0"/>
                  </a:moveTo>
                  <a:lnTo>
                    <a:pt x="0" y="0"/>
                  </a:lnTo>
                  <a:lnTo>
                    <a:pt x="0" y="6159500"/>
                  </a:lnTo>
                  <a:lnTo>
                    <a:pt x="11493195" y="6159500"/>
                  </a:lnTo>
                  <a:lnTo>
                    <a:pt x="11493195" y="0"/>
                  </a:lnTo>
                  <a:close/>
                </a:path>
              </a:pathLst>
            </a:custGeom>
            <a:solidFill>
              <a:srgbClr val="FFFFFF"/>
            </a:solidFill>
          </p:spPr>
          <p:txBody>
            <a:bodyPr wrap="square" lIns="0" tIns="0" rIns="0" bIns="0" rtlCol="0"/>
            <a:lstStyle/>
            <a:p>
              <a:endParaRPr/>
            </a:p>
          </p:txBody>
        </p:sp>
        <p:sp>
          <p:nvSpPr>
            <p:cNvPr id="4" name="object 4"/>
            <p:cNvSpPr>
              <a:spLocks noGrp="1" noRot="1" noMove="1" noResize="1" noEditPoints="1" noAdjustHandles="1" noChangeArrowheads="1" noChangeShapeType="1"/>
            </p:cNvSpPr>
            <p:nvPr/>
          </p:nvSpPr>
          <p:spPr>
            <a:xfrm>
              <a:off x="349250" y="349250"/>
              <a:ext cx="11493500" cy="6159500"/>
            </a:xfrm>
            <a:custGeom>
              <a:avLst/>
              <a:gdLst/>
              <a:ahLst/>
              <a:cxnLst/>
              <a:rect l="l" t="t" r="r" b="b"/>
              <a:pathLst>
                <a:path w="11493500" h="6159500">
                  <a:moveTo>
                    <a:pt x="0" y="6159500"/>
                  </a:moveTo>
                  <a:lnTo>
                    <a:pt x="11493195" y="6159500"/>
                  </a:lnTo>
                  <a:lnTo>
                    <a:pt x="11493195" y="0"/>
                  </a:lnTo>
                  <a:lnTo>
                    <a:pt x="0" y="0"/>
                  </a:lnTo>
                  <a:lnTo>
                    <a:pt x="0" y="6159500"/>
                  </a:lnTo>
                  <a:close/>
                </a:path>
              </a:pathLst>
            </a:custGeom>
            <a:ln w="12700">
              <a:solidFill>
                <a:srgbClr val="9FA0A4"/>
              </a:solidFill>
            </a:ln>
          </p:spPr>
          <p:txBody>
            <a:bodyPr wrap="square" lIns="0" tIns="0" rIns="0" bIns="0" rtlCol="0"/>
            <a:lstStyle/>
            <a:p>
              <a:endParaRPr/>
            </a:p>
          </p:txBody>
        </p:sp>
        <p:pic>
          <p:nvPicPr>
            <p:cNvPr id="5" name="object 5"/>
            <p:cNvPicPr>
              <a:picLocks noGrp="1" noRot="1" noMove="1" noResize="1" noEditPoints="1" noAdjustHandles="1" noChangeArrowheads="1" noChangeShapeType="1" noCrop="1"/>
            </p:cNvPicPr>
            <p:nvPr/>
          </p:nvPicPr>
          <p:blipFill>
            <a:blip r:embed="rId2" cstate="print"/>
            <a:stretch>
              <a:fillRect/>
            </a:stretch>
          </p:blipFill>
          <p:spPr>
            <a:xfrm>
              <a:off x="7909839" y="5318480"/>
              <a:ext cx="4281855" cy="1539519"/>
            </a:xfrm>
            <a:prstGeom prst="rect">
              <a:avLst/>
            </a:prstGeom>
          </p:spPr>
        </p:pic>
        <p:pic>
          <p:nvPicPr>
            <p:cNvPr id="7" name="object 7"/>
            <p:cNvPicPr>
              <a:picLocks noGrp="1" noRot="1" noMove="1" noResize="1" noEditPoints="1" noAdjustHandles="1" noChangeArrowheads="1" noChangeShapeType="1" noCrop="1"/>
            </p:cNvPicPr>
            <p:nvPr/>
          </p:nvPicPr>
          <p:blipFill>
            <a:blip r:embed="rId3" cstate="print"/>
            <a:stretch>
              <a:fillRect/>
            </a:stretch>
          </p:blipFill>
          <p:spPr>
            <a:xfrm>
              <a:off x="0" y="0"/>
              <a:ext cx="9776307" cy="914400"/>
            </a:xfrm>
            <a:prstGeom prst="rect">
              <a:avLst/>
            </a:prstGeom>
          </p:spPr>
        </p:pic>
      </p:grpSp>
      <p:sp>
        <p:nvSpPr>
          <p:cNvPr id="8" name="object 8" descr="$PPTXTitle"/>
          <p:cNvSpPr txBox="1">
            <a:spLocks noGrp="1"/>
          </p:cNvSpPr>
          <p:nvPr>
            <p:ph type="title"/>
          </p:nvPr>
        </p:nvSpPr>
        <p:spPr>
          <a:xfrm>
            <a:off x="736295" y="1414493"/>
            <a:ext cx="5095875" cy="1560041"/>
          </a:xfrm>
          <a:prstGeom prst="rect">
            <a:avLst/>
          </a:prstGeom>
        </p:spPr>
        <p:txBody>
          <a:bodyPr vert="horz" wrap="square" lIns="0" tIns="224154" rIns="0" bIns="0" rtlCol="0">
            <a:spAutoFit/>
          </a:bodyPr>
          <a:lstStyle/>
          <a:p>
            <a:pPr marL="88900">
              <a:lnSpc>
                <a:spcPct val="100000"/>
              </a:lnSpc>
              <a:spcBef>
                <a:spcPts val="1764"/>
              </a:spcBef>
            </a:pPr>
            <a:r>
              <a:rPr lang="en-US" dirty="0">
                <a:solidFill>
                  <a:srgbClr val="231F20"/>
                </a:solidFill>
              </a:rPr>
              <a:t>COMPANY NAME</a:t>
            </a:r>
            <a:endParaRPr spc="-10" dirty="0">
              <a:solidFill>
                <a:srgbClr val="231F20"/>
              </a:solidFill>
            </a:endParaRPr>
          </a:p>
          <a:p>
            <a:pPr marL="101600">
              <a:lnSpc>
                <a:spcPct val="100000"/>
              </a:lnSpc>
              <a:spcBef>
                <a:spcPts val="830"/>
              </a:spcBef>
            </a:pPr>
            <a:r>
              <a:rPr lang="en-US" sz="2000" b="1" dirty="0">
                <a:solidFill>
                  <a:srgbClr val="CA2C2F"/>
                </a:solidFill>
                <a:latin typeface="Arial"/>
                <a:cs typeface="Arial"/>
              </a:rPr>
              <a:t>Company Location</a:t>
            </a:r>
            <a:br>
              <a:rPr lang="en-US" sz="2000" b="1" dirty="0">
                <a:solidFill>
                  <a:srgbClr val="CA2C2F"/>
                </a:solidFill>
                <a:latin typeface="Arial"/>
                <a:cs typeface="Arial"/>
              </a:rPr>
            </a:br>
            <a:r>
              <a:rPr lang="en-US" sz="2000" b="1" dirty="0">
                <a:solidFill>
                  <a:srgbClr val="CA2C2F"/>
                </a:solidFill>
                <a:latin typeface="Arial"/>
                <a:cs typeface="Arial"/>
              </a:rPr>
              <a:t>Date</a:t>
            </a:r>
            <a:endParaRPr sz="20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a:grpSpLocks noGrp="1" noUngrp="1" noRot="1" noMove="1" noResize="1"/>
          </p:cNvGrpSpPr>
          <p:nvPr/>
        </p:nvGrpSpPr>
        <p:grpSpPr>
          <a:xfrm>
            <a:off x="234950" y="234950"/>
            <a:ext cx="11722100" cy="6388100"/>
            <a:chOff x="234950" y="234950"/>
            <a:chExt cx="11722100" cy="6388100"/>
          </a:xfrm>
        </p:grpSpPr>
        <p:sp>
          <p:nvSpPr>
            <p:cNvPr id="3" name="object 3"/>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sz="2000" dirty="0">
              <a:latin typeface="Arial"/>
              <a:cs typeface="Arial"/>
            </a:endParaRPr>
          </a:p>
        </p:txBody>
      </p:sp>
      <p:pic>
        <p:nvPicPr>
          <p:cNvPr id="8" name="object 8"/>
          <p:cNvPicPr/>
          <p:nvPr/>
        </p:nvPicPr>
        <p:blipFill>
          <a:blip r:embed="rId2" cstate="print"/>
          <a:stretch>
            <a:fillRect/>
          </a:stretch>
        </p:blipFill>
        <p:spPr>
          <a:xfrm>
            <a:off x="0" y="0"/>
            <a:ext cx="10012680" cy="1251458"/>
          </a:xfrm>
          <a:prstGeom prst="rect">
            <a:avLst/>
          </a:prstGeom>
        </p:spPr>
      </p:pic>
      <p:sp>
        <p:nvSpPr>
          <p:cNvPr id="9" name="object 9" descr="$PPTXTitle"/>
          <p:cNvSpPr txBox="1">
            <a:spLocks noGrp="1"/>
          </p:cNvSpPr>
          <p:nvPr>
            <p:ph type="title"/>
          </p:nvPr>
        </p:nvSpPr>
        <p:spPr>
          <a:xfrm>
            <a:off x="152400" y="74118"/>
            <a:ext cx="9235442" cy="1028487"/>
          </a:xfrm>
          <a:prstGeom prst="rect">
            <a:avLst/>
          </a:prstGeom>
        </p:spPr>
        <p:txBody>
          <a:bodyPr vert="horz" wrap="square" lIns="0" tIns="12700" rIns="0" bIns="0" rtlCol="0">
            <a:spAutoFit/>
          </a:bodyPr>
          <a:lstStyle/>
          <a:p>
            <a:pPr marL="12700">
              <a:lnSpc>
                <a:spcPct val="100000"/>
              </a:lnSpc>
              <a:spcBef>
                <a:spcPts val="100"/>
              </a:spcBef>
            </a:pPr>
            <a:r>
              <a:rPr lang="en-US" sz="2200" dirty="0">
                <a:solidFill>
                  <a:schemeClr val="bg1"/>
                </a:solidFill>
              </a:rPr>
              <a:t>Describe the marketing effort or campaign you are submitting. Include the objective, time frame, and key components. </a:t>
            </a:r>
            <a:endParaRPr sz="2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0F279-CACB-6A06-E219-FD6B2166BCA0}"/>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4CD3F616-A561-A66E-4604-E7AC28D06219}"/>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D0770474-A5B2-AF7D-1A37-B8F77EA65894}"/>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F092BDD7-A967-F0E5-6581-6F4F0016DE3A}"/>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703550D8-ABF2-1D9C-0575-C37D9E43FC78}"/>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6E499414-5F9B-3BF4-618E-4F47570F9D77}"/>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B189A818-3879-F551-8E09-5C32175AC3CE}"/>
              </a:ext>
            </a:extLst>
          </p:cNvPr>
          <p:cNvSpPr txBox="1">
            <a:spLocks noGrp="1"/>
          </p:cNvSpPr>
          <p:nvPr>
            <p:ph type="title"/>
          </p:nvPr>
        </p:nvSpPr>
        <p:spPr>
          <a:xfrm>
            <a:off x="152400" y="74118"/>
            <a:ext cx="9235442" cy="1028487"/>
          </a:xfrm>
          <a:prstGeom prst="rect">
            <a:avLst/>
          </a:prstGeom>
        </p:spPr>
        <p:txBody>
          <a:bodyPr vert="horz" wrap="square" lIns="0" tIns="12700" rIns="0" bIns="0" rtlCol="0">
            <a:spAutoFit/>
          </a:bodyPr>
          <a:lstStyle/>
          <a:p>
            <a:pPr marL="12700">
              <a:lnSpc>
                <a:spcPct val="100000"/>
              </a:lnSpc>
              <a:spcBef>
                <a:spcPts val="100"/>
              </a:spcBef>
            </a:pPr>
            <a:r>
              <a:rPr lang="en-US" sz="2200" dirty="0">
                <a:solidFill>
                  <a:schemeClr val="bg1"/>
                </a:solidFill>
              </a:rPr>
              <a:t>Who was the target audience, and how did you tailor your messaging and delivery methods to effectively reach and engage them?</a:t>
            </a:r>
            <a:endParaRPr sz="2200" dirty="0">
              <a:solidFill>
                <a:schemeClr val="bg1"/>
              </a:solidFill>
            </a:endParaRPr>
          </a:p>
        </p:txBody>
      </p:sp>
    </p:spTree>
    <p:extLst>
      <p:ext uri="{BB962C8B-B14F-4D97-AF65-F5344CB8AC3E}">
        <p14:creationId xmlns:p14="http://schemas.microsoft.com/office/powerpoint/2010/main" val="55118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78A5-756C-7812-B520-3E587C11E5F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313E85B9-69CB-ECAE-02CA-02949D40CA0E}"/>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53DA5575-ED24-9EB5-6985-9B7654AA154B}"/>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532F71C2-0A96-08EE-B19F-BCC9A811537C}"/>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AE3B1174-1450-9A49-DB71-381BD1B77D3F}"/>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FCFF84CE-5CC3-7378-470D-F15CA37CC6EB}"/>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4CFEB677-AD8B-7F7F-5098-0CCB7CE7493F}"/>
              </a:ext>
            </a:extLst>
          </p:cNvPr>
          <p:cNvSpPr txBox="1">
            <a:spLocks noGrp="1"/>
          </p:cNvSpPr>
          <p:nvPr>
            <p:ph type="title"/>
          </p:nvPr>
        </p:nvSpPr>
        <p:spPr>
          <a:xfrm>
            <a:off x="221030" y="260458"/>
            <a:ext cx="9235442" cy="689932"/>
          </a:xfrm>
          <a:prstGeom prst="rect">
            <a:avLst/>
          </a:prstGeom>
        </p:spPr>
        <p:txBody>
          <a:bodyPr vert="horz" wrap="square" lIns="0" tIns="12700" rIns="0" bIns="0" rtlCol="0">
            <a:spAutoFit/>
          </a:bodyPr>
          <a:lstStyle/>
          <a:p>
            <a:pPr marL="12700">
              <a:lnSpc>
                <a:spcPct val="100000"/>
              </a:lnSpc>
              <a:spcBef>
                <a:spcPts val="100"/>
              </a:spcBef>
            </a:pPr>
            <a:r>
              <a:rPr lang="en-US" sz="2200" dirty="0">
                <a:solidFill>
                  <a:schemeClr val="bg1"/>
                </a:solidFill>
              </a:rPr>
              <a:t>What creative elements (visuals, messaging, storytelling, format, etc.) made this effort distinctive and memorable?</a:t>
            </a:r>
            <a:endParaRPr sz="2200" dirty="0">
              <a:solidFill>
                <a:schemeClr val="bg1"/>
              </a:solidFill>
            </a:endParaRPr>
          </a:p>
        </p:txBody>
      </p:sp>
    </p:spTree>
    <p:extLst>
      <p:ext uri="{BB962C8B-B14F-4D97-AF65-F5344CB8AC3E}">
        <p14:creationId xmlns:p14="http://schemas.microsoft.com/office/powerpoint/2010/main" val="2193658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4E4C-583F-D235-506B-6E304FCC9C8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3D4D1FC-DFFE-E71F-17C3-F5C293FF7245}"/>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7BF071DF-3B60-D51A-7E9A-1C4FC4C0117F}"/>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4E9FA62A-0635-2016-DC0C-60EADE5997A2}"/>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40611BE7-94DC-3AEA-F2B3-641990A8EB12}"/>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E7894FEF-295C-92E3-7E4F-2AA888D1E292}"/>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29A9EB4A-7D3B-9E1C-6D63-F99F141EE5E4}"/>
              </a:ext>
            </a:extLst>
          </p:cNvPr>
          <p:cNvSpPr txBox="1">
            <a:spLocks noGrp="1"/>
          </p:cNvSpPr>
          <p:nvPr>
            <p:ph type="title"/>
          </p:nvPr>
        </p:nvSpPr>
        <p:spPr>
          <a:xfrm>
            <a:off x="152400" y="130646"/>
            <a:ext cx="9235442" cy="936154"/>
          </a:xfrm>
          <a:prstGeom prst="rect">
            <a:avLst/>
          </a:prstGeom>
        </p:spPr>
        <p:txBody>
          <a:bodyPr vert="horz" wrap="square" lIns="0" tIns="12700" rIns="0" bIns="0" rtlCol="0">
            <a:spAutoFit/>
          </a:bodyPr>
          <a:lstStyle/>
          <a:p>
            <a:pPr marL="12700">
              <a:lnSpc>
                <a:spcPct val="100000"/>
              </a:lnSpc>
              <a:spcBef>
                <a:spcPts val="100"/>
              </a:spcBef>
            </a:pPr>
            <a:r>
              <a:rPr lang="en-US" sz="2000" dirty="0">
                <a:solidFill>
                  <a:schemeClr val="bg1"/>
                </a:solidFill>
              </a:rPr>
              <a:t>What was the core message of your campaign, and how did it clearly communicate your company’s value and differentiate you from competitors?</a:t>
            </a:r>
            <a:endParaRPr sz="2000" dirty="0">
              <a:solidFill>
                <a:schemeClr val="bg1"/>
              </a:solidFill>
            </a:endParaRPr>
          </a:p>
        </p:txBody>
      </p:sp>
    </p:spTree>
    <p:extLst>
      <p:ext uri="{BB962C8B-B14F-4D97-AF65-F5344CB8AC3E}">
        <p14:creationId xmlns:p14="http://schemas.microsoft.com/office/powerpoint/2010/main" val="3287310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011F-6FC6-E964-81E4-3130C4C040E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09C9004-86B5-8B29-E329-CF4C1B81BBA2}"/>
              </a:ext>
            </a:extLst>
          </p:cNvPr>
          <p:cNvGrpSpPr>
            <a:grpSpLocks noGrp="1" noUngrp="1" noRot="1" noMove="1" noResize="1"/>
          </p:cNvGrpSpPr>
          <p:nvPr/>
        </p:nvGrpSpPr>
        <p:grpSpPr>
          <a:xfrm>
            <a:off x="234950" y="234950"/>
            <a:ext cx="11722100" cy="6388100"/>
            <a:chOff x="234950" y="234950"/>
            <a:chExt cx="11722100" cy="6388100"/>
          </a:xfrm>
        </p:grpSpPr>
        <p:sp>
          <p:nvSpPr>
            <p:cNvPr id="3" name="object 3">
              <a:extLst>
                <a:ext uri="{FF2B5EF4-FFF2-40B4-BE49-F238E27FC236}">
                  <a16:creationId xmlns:a16="http://schemas.microsoft.com/office/drawing/2014/main" id="{EAF419BA-05C8-8E27-563A-0A3780810834}"/>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11721795" y="0"/>
                  </a:moveTo>
                  <a:lnTo>
                    <a:pt x="0" y="0"/>
                  </a:lnTo>
                  <a:lnTo>
                    <a:pt x="0" y="6388100"/>
                  </a:lnTo>
                  <a:lnTo>
                    <a:pt x="11721795" y="6388100"/>
                  </a:lnTo>
                  <a:lnTo>
                    <a:pt x="11721795"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6F2B7700-2169-FAA8-45D4-7502DFD06F53}"/>
                </a:ext>
              </a:extLst>
            </p:cNvPr>
            <p:cNvSpPr>
              <a:spLocks noGrp="1" noRot="1" noMove="1" noResize="1" noEditPoints="1" noAdjustHandles="1" noChangeArrowheads="1" noChangeShapeType="1"/>
            </p:cNvSpPr>
            <p:nvPr/>
          </p:nvSpPr>
          <p:spPr>
            <a:xfrm>
              <a:off x="234950" y="234950"/>
              <a:ext cx="11722100" cy="6388100"/>
            </a:xfrm>
            <a:custGeom>
              <a:avLst/>
              <a:gdLst/>
              <a:ahLst/>
              <a:cxnLst/>
              <a:rect l="l" t="t" r="r" b="b"/>
              <a:pathLst>
                <a:path w="11722100" h="6388100">
                  <a:moveTo>
                    <a:pt x="0" y="6388100"/>
                  </a:moveTo>
                  <a:lnTo>
                    <a:pt x="11721795" y="6388100"/>
                  </a:lnTo>
                  <a:lnTo>
                    <a:pt x="11721795" y="0"/>
                  </a:lnTo>
                  <a:lnTo>
                    <a:pt x="0" y="0"/>
                  </a:lnTo>
                  <a:lnTo>
                    <a:pt x="0" y="6388100"/>
                  </a:lnTo>
                  <a:close/>
                </a:path>
              </a:pathLst>
            </a:custGeom>
            <a:ln w="12700">
              <a:solidFill>
                <a:srgbClr val="CA2C2F"/>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47EE9535-72FA-9DB4-A64C-70778894DFA0}"/>
              </a:ext>
            </a:extLst>
          </p:cNvPr>
          <p:cNvSpPr txBox="1"/>
          <p:nvPr/>
        </p:nvSpPr>
        <p:spPr>
          <a:xfrm>
            <a:off x="748995" y="1665738"/>
            <a:ext cx="2852420" cy="330200"/>
          </a:xfrm>
          <a:prstGeom prst="rect">
            <a:avLst/>
          </a:prstGeom>
        </p:spPr>
        <p:txBody>
          <a:bodyPr vert="horz" wrap="square" lIns="0" tIns="12700" rIns="0" bIns="0" rtlCol="0">
            <a:spAutoFit/>
          </a:bodyPr>
          <a:lstStyle/>
          <a:p>
            <a:pPr marL="171450" indent="-158750">
              <a:lnSpc>
                <a:spcPct val="100000"/>
              </a:lnSpc>
              <a:spcBef>
                <a:spcPts val="100"/>
              </a:spcBef>
              <a:buChar char="•"/>
              <a:tabLst>
                <a:tab pos="171450" algn="l"/>
              </a:tabLst>
            </a:pPr>
            <a:r>
              <a:rPr lang="en-US" sz="2000" b="1" dirty="0">
                <a:solidFill>
                  <a:srgbClr val="231F20"/>
                </a:solidFill>
                <a:latin typeface="Arial"/>
                <a:cs typeface="Arial"/>
              </a:rPr>
              <a:t>Enter response here.</a:t>
            </a:r>
            <a:endParaRPr lang="en-US" sz="2000" dirty="0">
              <a:latin typeface="Arial"/>
              <a:cs typeface="Arial"/>
            </a:endParaRPr>
          </a:p>
        </p:txBody>
      </p:sp>
      <p:pic>
        <p:nvPicPr>
          <p:cNvPr id="8" name="object 8">
            <a:extLst>
              <a:ext uri="{FF2B5EF4-FFF2-40B4-BE49-F238E27FC236}">
                <a16:creationId xmlns:a16="http://schemas.microsoft.com/office/drawing/2014/main" id="{343E7D68-B4C8-3F9C-86C7-B5072A22D6D2}"/>
              </a:ext>
            </a:extLst>
          </p:cNvPr>
          <p:cNvPicPr/>
          <p:nvPr/>
        </p:nvPicPr>
        <p:blipFill>
          <a:blip r:embed="rId2" cstate="print"/>
          <a:stretch>
            <a:fillRect/>
          </a:stretch>
        </p:blipFill>
        <p:spPr>
          <a:xfrm>
            <a:off x="0" y="0"/>
            <a:ext cx="10012680" cy="1251458"/>
          </a:xfrm>
          <a:prstGeom prst="rect">
            <a:avLst/>
          </a:prstGeom>
        </p:spPr>
      </p:pic>
      <p:sp>
        <p:nvSpPr>
          <p:cNvPr id="9" name="object 9" descr="$PPTXTitle">
            <a:extLst>
              <a:ext uri="{FF2B5EF4-FFF2-40B4-BE49-F238E27FC236}">
                <a16:creationId xmlns:a16="http://schemas.microsoft.com/office/drawing/2014/main" id="{7E217058-E6BC-E624-0BA9-5C360581DA16}"/>
              </a:ext>
            </a:extLst>
          </p:cNvPr>
          <p:cNvSpPr txBox="1">
            <a:spLocks noGrp="1"/>
          </p:cNvSpPr>
          <p:nvPr>
            <p:ph type="title"/>
          </p:nvPr>
        </p:nvSpPr>
        <p:spPr>
          <a:xfrm>
            <a:off x="152400" y="228600"/>
            <a:ext cx="9235442" cy="751488"/>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chemeClr val="bg1"/>
                </a:solidFill>
              </a:rPr>
              <a:t>How did this effort align with and reinforce your company’s brand, voice, and overall market position?</a:t>
            </a:r>
            <a:endParaRPr sz="2400" dirty="0">
              <a:solidFill>
                <a:schemeClr val="bg1"/>
              </a:solidFill>
            </a:endParaRPr>
          </a:p>
        </p:txBody>
      </p:sp>
    </p:spTree>
    <p:extLst>
      <p:ext uri="{BB962C8B-B14F-4D97-AF65-F5344CB8AC3E}">
        <p14:creationId xmlns:p14="http://schemas.microsoft.com/office/powerpoint/2010/main" val="2602635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4894</TotalTime>
  <Words>700</Words>
  <Application>Microsoft Office PowerPoint</Application>
  <PresentationFormat>Widescreen</PresentationFormat>
  <Paragraphs>45</Paragraphs>
  <Slides>12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Arial</vt:lpstr>
      <vt:lpstr>Arial Black</vt:lpstr>
      <vt:lpstr>Office Theme</vt:lpstr>
      <vt:lpstr>SBC Industry Marketing Award Application Template</vt:lpstr>
      <vt:lpstr>PowerPoint Presentation</vt:lpstr>
      <vt:lpstr>Judging Criteria</vt:lpstr>
      <vt:lpstr>COMPANY NAME Company Location Date</vt:lpstr>
      <vt:lpstr>Describe the marketing effort or campaign you are submitting. Include the objective, time frame, and key components. </vt:lpstr>
      <vt:lpstr>Who was the target audience, and how did you tailor your messaging and delivery methods to effectively reach and engage them?</vt:lpstr>
      <vt:lpstr>What creative elements (visuals, messaging, storytelling, format, etc.) made this effort distinctive and memorable?</vt:lpstr>
      <vt:lpstr>What was the core message of your campaign, and how did it clearly communicate your company’s value and differentiate you from competitors?</vt:lpstr>
      <vt:lpstr>How did this effort align with and reinforce your company’s brand, voice, and overall market position?</vt:lpstr>
      <vt:lpstr>What measurable results did this effort achieve? Include specific metrics (e.g., engagement, leads, conversions, revenue) and explain how they relate to your original goals?</vt:lpstr>
      <vt:lpstr>Include examples of the marketing effort (required). This may include creative assets, screenshots, links, campaign materials, or supporting documentation that help judges fully evaluate your submission.</vt:lpstr>
      <vt:lpstr>Title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Christine</dc:creator>
  <cp:lastModifiedBy>Christine Wagner</cp:lastModifiedBy>
  <cp:revision>3</cp:revision>
  <dcterms:created xsi:type="dcterms:W3CDTF">2026-02-10T23:48:39Z</dcterms:created>
  <dcterms:modified xsi:type="dcterms:W3CDTF">2026-06-03T13:05:28Z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2026-02-10T00:00:00Z</vt:filetime>
  </property>
  <property fmtid="{D5CDD505-2E9C-101B-9397-08002B2CF9AE}" pid="3" name="Creator">
    <vt:lpwstr>Adobe InDesign 21.2 (Macintosh)</vt:lpwstr>
  </property>
  <property fmtid="{D5CDD505-2E9C-101B-9397-08002B2CF9AE}" pid="4" name="LastSaved">
    <vt:filetime>2026-02-10T00:00:00Z</vt:filetime>
  </property>
  <property fmtid="{D5CDD505-2E9C-101B-9397-08002B2CF9AE}" pid="5" name="Producer">
    <vt:lpwstr>Adobe PDF Library 18.0</vt:lpwstr>
  </property>
</Properties>
</file>