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2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5" r:id="rId2"/>
    <p:sldMasterId id="2147483713" r:id="rId3"/>
  </p:sldMasterIdLst>
  <p:notesMasterIdLst>
    <p:notesMasterId r:id="rId42"/>
  </p:notesMasterIdLst>
  <p:sldIdLst>
    <p:sldId id="515" r:id="rId4"/>
    <p:sldId id="587" r:id="rId5"/>
    <p:sldId id="668" r:id="rId6"/>
    <p:sldId id="701" r:id="rId7"/>
    <p:sldId id="670" r:id="rId8"/>
    <p:sldId id="669" r:id="rId9"/>
    <p:sldId id="591" r:id="rId10"/>
    <p:sldId id="671" r:id="rId11"/>
    <p:sldId id="672" r:id="rId12"/>
    <p:sldId id="593" r:id="rId13"/>
    <p:sldId id="673" r:id="rId14"/>
    <p:sldId id="674" r:id="rId15"/>
    <p:sldId id="596" r:id="rId16"/>
    <p:sldId id="676" r:id="rId17"/>
    <p:sldId id="677" r:id="rId18"/>
    <p:sldId id="675" r:id="rId19"/>
    <p:sldId id="702" r:id="rId20"/>
    <p:sldId id="703" r:id="rId21"/>
    <p:sldId id="715" r:id="rId22"/>
    <p:sldId id="678" r:id="rId23"/>
    <p:sldId id="679" r:id="rId24"/>
    <p:sldId id="680" r:id="rId25"/>
    <p:sldId id="681" r:id="rId26"/>
    <p:sldId id="684" r:id="rId27"/>
    <p:sldId id="683" r:id="rId28"/>
    <p:sldId id="687" r:id="rId29"/>
    <p:sldId id="689" r:id="rId30"/>
    <p:sldId id="688" r:id="rId31"/>
    <p:sldId id="690" r:id="rId32"/>
    <p:sldId id="691" r:id="rId33"/>
    <p:sldId id="692" r:id="rId34"/>
    <p:sldId id="694" r:id="rId35"/>
    <p:sldId id="695" r:id="rId36"/>
    <p:sldId id="696" r:id="rId37"/>
    <p:sldId id="697" r:id="rId38"/>
    <p:sldId id="698" r:id="rId39"/>
    <p:sldId id="699" r:id="rId40"/>
    <p:sldId id="700" r:id="rId4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1pPr>
    <a:lvl2pPr marL="0" marR="0" indent="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2pPr>
    <a:lvl3pPr marL="0" marR="0" indent="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3pPr>
    <a:lvl4pPr marL="0" marR="0" indent="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4pPr>
    <a:lvl5pPr marL="0" marR="0" indent="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5pPr>
    <a:lvl6pPr marL="0" marR="0" indent="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6pPr>
    <a:lvl7pPr marL="0" marR="0" indent="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7pPr>
    <a:lvl8pPr marL="0" marR="0" indent="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8pPr>
    <a:lvl9pPr marL="0" marR="0" indent="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44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1">
              <a:hueOff val="178262"/>
              <a:satOff val="-8651"/>
              <a:lumOff val="-7254"/>
              <a:alpha val="29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6">
              <a:alpha val="25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01D73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239254"/>
              <a:lumOff val="-139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EB9B">
              <a:alpha val="26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889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7882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>
              <a:alpha val="75000"/>
            </a:srgbClr>
          </a:solidFill>
        </a:fill>
      </a:tcStyle>
    </a:wholeTbl>
    <a:band2H>
      <a:tcTxStyle/>
      <a:tcStyle>
        <a:tcBdr/>
        <a:fill>
          <a:solidFill>
            <a:srgbClr val="686A6A">
              <a:alpha val="85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222222"/>
              </a:solidFill>
              <a:prstDash val="solid"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86A6A">
              <a:alpha val="85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22222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95"/>
    <p:restoredTop sz="94651"/>
  </p:normalViewPr>
  <p:slideViewPr>
    <p:cSldViewPr snapToGrid="0" snapToObjects="1">
      <p:cViewPr varScale="1">
        <p:scale>
          <a:sx n="57" d="100"/>
          <a:sy n="57" d="100"/>
        </p:scale>
        <p:origin x="4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4" name="Shape 16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70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51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938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hyperlink" Target="https://www.slidor.fr/" TargetMode="External"/><Relationship Id="rId4" Type="http://schemas.openxmlformats.org/officeDocument/2006/relationships/image" Target="../media/image2.svg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"/>
          <p:cNvSpPr/>
          <p:nvPr/>
        </p:nvSpPr>
        <p:spPr>
          <a:xfrm flipV="1">
            <a:off x="762000" y="8635632"/>
            <a:ext cx="22859999" cy="369"/>
          </a:xfrm>
          <a:prstGeom prst="line">
            <a:avLst/>
          </a:prstGeom>
          <a:ln w="508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762000" y="9042400"/>
            <a:ext cx="22860000" cy="381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300"/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62000" y="5994400"/>
            <a:ext cx="22860000" cy="25400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063200" y="609600"/>
            <a:ext cx="553195" cy="635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allout"/>
          <p:cNvSpPr/>
          <p:nvPr/>
        </p:nvSpPr>
        <p:spPr>
          <a:xfrm>
            <a:off x="876300" y="3314700"/>
            <a:ext cx="22631400" cy="73171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9" y="0"/>
                </a:moveTo>
                <a:cubicBezTo>
                  <a:pt x="54" y="0"/>
                  <a:pt x="0" y="165"/>
                  <a:pt x="0" y="369"/>
                </a:cubicBezTo>
                <a:lnTo>
                  <a:pt x="0" y="19013"/>
                </a:lnTo>
                <a:cubicBezTo>
                  <a:pt x="0" y="19217"/>
                  <a:pt x="54" y="19382"/>
                  <a:pt x="119" y="19382"/>
                </a:cubicBezTo>
                <a:lnTo>
                  <a:pt x="18186" y="19382"/>
                </a:lnTo>
                <a:lnTo>
                  <a:pt x="18717" y="21600"/>
                </a:lnTo>
                <a:lnTo>
                  <a:pt x="19247" y="19382"/>
                </a:lnTo>
                <a:lnTo>
                  <a:pt x="21481" y="19382"/>
                </a:lnTo>
                <a:cubicBezTo>
                  <a:pt x="21546" y="19382"/>
                  <a:pt x="21600" y="19217"/>
                  <a:pt x="21600" y="19013"/>
                </a:cubicBezTo>
                <a:lnTo>
                  <a:pt x="21600" y="369"/>
                </a:lnTo>
                <a:cubicBezTo>
                  <a:pt x="21600" y="165"/>
                  <a:pt x="21546" y="0"/>
                  <a:pt x="21481" y="0"/>
                </a:cubicBezTo>
                <a:lnTo>
                  <a:pt x="119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40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 Bold"/>
              </a:defRPr>
            </a:pPr>
            <a:endParaRPr dirty="0"/>
          </a:p>
        </p:txBody>
      </p:sp>
      <p:sp>
        <p:nvSpPr>
          <p:cNvPr id="122" name="Type a quote here."/>
          <p:cNvSpPr txBox="1">
            <a:spLocks noGrp="1"/>
          </p:cNvSpPr>
          <p:nvPr>
            <p:ph type="body" sz="quarter" idx="21"/>
          </p:nvPr>
        </p:nvSpPr>
        <p:spPr>
          <a:xfrm>
            <a:off x="1676400" y="4089400"/>
            <a:ext cx="21056600" cy="1805946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134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r>
              <a:t>Type a quote here.</a:t>
            </a:r>
          </a:p>
        </p:txBody>
      </p:sp>
      <p:sp>
        <p:nvSpPr>
          <p:cNvPr id="123" name="Johnny Appleseed"/>
          <p:cNvSpPr txBox="1">
            <a:spLocks noGrp="1"/>
          </p:cNvSpPr>
          <p:nvPr>
            <p:ph type="body" sz="quarter" idx="22"/>
          </p:nvPr>
        </p:nvSpPr>
        <p:spPr>
          <a:xfrm>
            <a:off x="762000" y="10953750"/>
            <a:ext cx="22860000" cy="12065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700"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r>
              <a:t>Johnny Appleseed</a:t>
            </a:r>
          </a:p>
        </p:txBody>
      </p:sp>
      <p:sp>
        <p:nvSpPr>
          <p:cNvPr id="124" name="Text"/>
          <p:cNvSpPr txBox="1">
            <a:spLocks noGrp="1"/>
          </p:cNvSpPr>
          <p:nvPr>
            <p:ph type="body" sz="quarter" idx="23"/>
          </p:nvPr>
        </p:nvSpPr>
        <p:spPr>
          <a:xfrm>
            <a:off x="762000" y="635000"/>
            <a:ext cx="20955000" cy="635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3600" cap="all" spc="18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1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 Al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ype a quote here."/>
          <p:cNvSpPr txBox="1">
            <a:spLocks noGrp="1"/>
          </p:cNvSpPr>
          <p:nvPr>
            <p:ph type="body" sz="quarter" idx="21"/>
          </p:nvPr>
        </p:nvSpPr>
        <p:spPr>
          <a:xfrm>
            <a:off x="11049000" y="3721100"/>
            <a:ext cx="12573000" cy="1805946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134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r>
              <a:t>Type a quote here.</a:t>
            </a:r>
          </a:p>
        </p:txBody>
      </p:sp>
      <p:sp>
        <p:nvSpPr>
          <p:cNvPr id="133" name="Image"/>
          <p:cNvSpPr>
            <a:spLocks noGrp="1"/>
          </p:cNvSpPr>
          <p:nvPr>
            <p:ph type="pic" idx="22"/>
          </p:nvPr>
        </p:nvSpPr>
        <p:spPr>
          <a:xfrm>
            <a:off x="-190500" y="0"/>
            <a:ext cx="12428272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34" name="Johnny Appleseed"/>
          <p:cNvSpPr txBox="1">
            <a:spLocks noGrp="1"/>
          </p:cNvSpPr>
          <p:nvPr>
            <p:ph type="body" sz="quarter" idx="23"/>
          </p:nvPr>
        </p:nvSpPr>
        <p:spPr>
          <a:xfrm>
            <a:off x="11049000" y="10953750"/>
            <a:ext cx="12573000" cy="12065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defTabSz="647700">
              <a:spcBef>
                <a:spcPts val="0"/>
              </a:spcBef>
              <a:buClrTx/>
              <a:buSzTx/>
              <a:buNone/>
              <a:defRPr sz="8700">
                <a:solidFill>
                  <a:srgbClr val="232323"/>
                </a:solidFill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r>
              <a:t>Johnny Appleseed</a:t>
            </a:r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Image"/>
          <p:cNvSpPr>
            <a:spLocks noGrp="1"/>
          </p:cNvSpPr>
          <p:nvPr>
            <p:ph type="pic" idx="21"/>
          </p:nvPr>
        </p:nvSpPr>
        <p:spPr>
          <a:xfrm>
            <a:off x="-38100" y="-1219200"/>
            <a:ext cx="24460200" cy="161459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7169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log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0FA82258-8070-4B7B-B7C6-919C1BFAD9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159820" y="5190338"/>
            <a:ext cx="2085040" cy="201714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14" name="Espace réservé du contenu 12">
            <a:extLst>
              <a:ext uri="{FF2B5EF4-FFF2-40B4-BE49-F238E27FC236}">
                <a16:creationId xmlns:a16="http://schemas.microsoft.com/office/drawing/2014/main" id="{24B192B9-1979-47FD-B40B-D105E04FD49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154650" y="5190338"/>
            <a:ext cx="2085040" cy="201714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  <p:sp>
        <p:nvSpPr>
          <p:cNvPr id="17" name="Espace réservé du contenu 12">
            <a:extLst>
              <a:ext uri="{FF2B5EF4-FFF2-40B4-BE49-F238E27FC236}">
                <a16:creationId xmlns:a16="http://schemas.microsoft.com/office/drawing/2014/main" id="{201296E0-114D-4FAE-9474-548B5DC841E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1149480" y="5190338"/>
            <a:ext cx="2085040" cy="201714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  <p:sp>
        <p:nvSpPr>
          <p:cNvPr id="18" name="Espace réservé du contenu 12">
            <a:extLst>
              <a:ext uri="{FF2B5EF4-FFF2-40B4-BE49-F238E27FC236}">
                <a16:creationId xmlns:a16="http://schemas.microsoft.com/office/drawing/2014/main" id="{154D76DD-DF79-45CC-89FC-1544939578E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144310" y="5190338"/>
            <a:ext cx="2085040" cy="201714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  <p:sp>
        <p:nvSpPr>
          <p:cNvPr id="21" name="Espace réservé du contenu 12">
            <a:extLst>
              <a:ext uri="{FF2B5EF4-FFF2-40B4-BE49-F238E27FC236}">
                <a16:creationId xmlns:a16="http://schemas.microsoft.com/office/drawing/2014/main" id="{E3E44833-1827-41DC-AEC3-0C01F1BAD46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9139140" y="5190338"/>
            <a:ext cx="2085040" cy="201714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  <p:sp>
        <p:nvSpPr>
          <p:cNvPr id="22" name="Espace réservé du contenu 12">
            <a:extLst>
              <a:ext uri="{FF2B5EF4-FFF2-40B4-BE49-F238E27FC236}">
                <a16:creationId xmlns:a16="http://schemas.microsoft.com/office/drawing/2014/main" id="{36394FDD-DDC6-46CD-87AF-F343169F6B6C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159820" y="9089476"/>
            <a:ext cx="2085040" cy="201714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  <p:sp>
        <p:nvSpPr>
          <p:cNvPr id="23" name="Espace réservé du contenu 12">
            <a:extLst>
              <a:ext uri="{FF2B5EF4-FFF2-40B4-BE49-F238E27FC236}">
                <a16:creationId xmlns:a16="http://schemas.microsoft.com/office/drawing/2014/main" id="{F4892D69-01ED-4ACE-9A93-97CAA2FCC8E8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154650" y="9089476"/>
            <a:ext cx="2085040" cy="201714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  <p:sp>
        <p:nvSpPr>
          <p:cNvPr id="24" name="Espace réservé du contenu 12">
            <a:extLst>
              <a:ext uri="{FF2B5EF4-FFF2-40B4-BE49-F238E27FC236}">
                <a16:creationId xmlns:a16="http://schemas.microsoft.com/office/drawing/2014/main" id="{B911AC6F-ED1A-472B-82C9-F9B03EBADF44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1149480" y="9089476"/>
            <a:ext cx="2085040" cy="201714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  <p:sp>
        <p:nvSpPr>
          <p:cNvPr id="25" name="Espace réservé du contenu 12">
            <a:extLst>
              <a:ext uri="{FF2B5EF4-FFF2-40B4-BE49-F238E27FC236}">
                <a16:creationId xmlns:a16="http://schemas.microsoft.com/office/drawing/2014/main" id="{2A92BF88-4F19-41E1-9684-DFAC0736638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144310" y="9089476"/>
            <a:ext cx="2085040" cy="201714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  <p:sp>
        <p:nvSpPr>
          <p:cNvPr id="26" name="Espace réservé du contenu 12">
            <a:extLst>
              <a:ext uri="{FF2B5EF4-FFF2-40B4-BE49-F238E27FC236}">
                <a16:creationId xmlns:a16="http://schemas.microsoft.com/office/drawing/2014/main" id="{6C4A12E5-2DFE-40D7-BD07-4F8CB3981E76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9139140" y="9089476"/>
            <a:ext cx="2085040" cy="201714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r-FR" dirty="0"/>
              <a:t>Drag &amp; Drop</a:t>
            </a:r>
          </a:p>
        </p:txBody>
      </p:sp>
    </p:spTree>
    <p:extLst>
      <p:ext uri="{BB962C8B-B14F-4D97-AF65-F5344CB8AC3E}">
        <p14:creationId xmlns:p14="http://schemas.microsoft.com/office/powerpoint/2010/main" val="551044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 log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0FA82258-8070-4B7B-B7C6-919C1BFAD9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985678" y="4397158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0" name="Espace réservé du contenu 12">
            <a:extLst>
              <a:ext uri="{FF2B5EF4-FFF2-40B4-BE49-F238E27FC236}">
                <a16:creationId xmlns:a16="http://schemas.microsoft.com/office/drawing/2014/main" id="{B070F49F-DF60-4723-A91C-5C1E12D5861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357844" y="4397158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1" name="Espace réservé du contenu 12">
            <a:extLst>
              <a:ext uri="{FF2B5EF4-FFF2-40B4-BE49-F238E27FC236}">
                <a16:creationId xmlns:a16="http://schemas.microsoft.com/office/drawing/2014/main" id="{1A46C95E-26CD-45AD-BB72-B430933BACC5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730010" y="4397158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2" name="Espace réservé du contenu 12">
            <a:extLst>
              <a:ext uri="{FF2B5EF4-FFF2-40B4-BE49-F238E27FC236}">
                <a16:creationId xmlns:a16="http://schemas.microsoft.com/office/drawing/2014/main" id="{7C59A534-42C3-4A87-94C8-B2FBBAFC4BF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102176" y="4397158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3" name="Espace réservé du contenu 12">
            <a:extLst>
              <a:ext uri="{FF2B5EF4-FFF2-40B4-BE49-F238E27FC236}">
                <a16:creationId xmlns:a16="http://schemas.microsoft.com/office/drawing/2014/main" id="{4BB3DF69-45D4-47B3-BA99-BA35B5100C3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6474342" y="4397158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4" name="Espace réservé du contenu 12">
            <a:extLst>
              <a:ext uri="{FF2B5EF4-FFF2-40B4-BE49-F238E27FC236}">
                <a16:creationId xmlns:a16="http://schemas.microsoft.com/office/drawing/2014/main" id="{F2BAFCF9-6ACE-4E11-8AC5-705BA7DCE73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9846506" y="4397158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5" name="Espace réservé du contenu 12">
            <a:extLst>
              <a:ext uri="{FF2B5EF4-FFF2-40B4-BE49-F238E27FC236}">
                <a16:creationId xmlns:a16="http://schemas.microsoft.com/office/drawing/2014/main" id="{9F748970-5446-41ED-9626-54FA09FD9DA4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985678" y="7391002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6" name="Espace réservé du contenu 12">
            <a:extLst>
              <a:ext uri="{FF2B5EF4-FFF2-40B4-BE49-F238E27FC236}">
                <a16:creationId xmlns:a16="http://schemas.microsoft.com/office/drawing/2014/main" id="{658FDE67-743F-4741-AD12-5E89EB8B5203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357844" y="7391002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7" name="Espace réservé du contenu 12">
            <a:extLst>
              <a:ext uri="{FF2B5EF4-FFF2-40B4-BE49-F238E27FC236}">
                <a16:creationId xmlns:a16="http://schemas.microsoft.com/office/drawing/2014/main" id="{3B72979C-C29D-4B32-BD44-7102EF391ECA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9730010" y="7391002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8" name="Espace réservé du contenu 12">
            <a:extLst>
              <a:ext uri="{FF2B5EF4-FFF2-40B4-BE49-F238E27FC236}">
                <a16:creationId xmlns:a16="http://schemas.microsoft.com/office/drawing/2014/main" id="{E26C070C-BBAD-4319-94CD-E920FBB48BBC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3102176" y="7391002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49" name="Espace réservé du contenu 12">
            <a:extLst>
              <a:ext uri="{FF2B5EF4-FFF2-40B4-BE49-F238E27FC236}">
                <a16:creationId xmlns:a16="http://schemas.microsoft.com/office/drawing/2014/main" id="{72D6E8D4-073F-4B82-807C-3DDAA7A1891C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6474342" y="7391002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50" name="Espace réservé du contenu 12">
            <a:extLst>
              <a:ext uri="{FF2B5EF4-FFF2-40B4-BE49-F238E27FC236}">
                <a16:creationId xmlns:a16="http://schemas.microsoft.com/office/drawing/2014/main" id="{D7188408-3746-4E2D-AC24-5C968B45D951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19846506" y="7391002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51" name="Espace réservé du contenu 12">
            <a:extLst>
              <a:ext uri="{FF2B5EF4-FFF2-40B4-BE49-F238E27FC236}">
                <a16:creationId xmlns:a16="http://schemas.microsoft.com/office/drawing/2014/main" id="{5B127143-F73B-447F-8E18-A821163DB15F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2985678" y="10392994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52" name="Espace réservé du contenu 12">
            <a:extLst>
              <a:ext uri="{FF2B5EF4-FFF2-40B4-BE49-F238E27FC236}">
                <a16:creationId xmlns:a16="http://schemas.microsoft.com/office/drawing/2014/main" id="{48201BCB-09BC-40A6-88E5-745ABA04D146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6357844" y="10392994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53" name="Espace réservé du contenu 12">
            <a:extLst>
              <a:ext uri="{FF2B5EF4-FFF2-40B4-BE49-F238E27FC236}">
                <a16:creationId xmlns:a16="http://schemas.microsoft.com/office/drawing/2014/main" id="{6CDF4116-C12D-409A-BD45-FCE9C3710FED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9730010" y="10392994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54" name="Espace réservé du contenu 12">
            <a:extLst>
              <a:ext uri="{FF2B5EF4-FFF2-40B4-BE49-F238E27FC236}">
                <a16:creationId xmlns:a16="http://schemas.microsoft.com/office/drawing/2014/main" id="{877E41ED-FA1D-4BD6-804A-2AE2A0E32216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13102176" y="10392994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55" name="Espace réservé du contenu 12">
            <a:extLst>
              <a:ext uri="{FF2B5EF4-FFF2-40B4-BE49-F238E27FC236}">
                <a16:creationId xmlns:a16="http://schemas.microsoft.com/office/drawing/2014/main" id="{A9609212-EAF9-4B4F-A5BF-6F7698F74590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6474342" y="10392994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  <p:sp>
        <p:nvSpPr>
          <p:cNvPr id="56" name="Espace réservé du contenu 12">
            <a:extLst>
              <a:ext uri="{FF2B5EF4-FFF2-40B4-BE49-F238E27FC236}">
                <a16:creationId xmlns:a16="http://schemas.microsoft.com/office/drawing/2014/main" id="{3AC5948D-29D8-4F6E-B17F-0441995C2C3F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19846506" y="10392994"/>
            <a:ext cx="1551816" cy="1509372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/>
              <a:t>Drag &amp; Drop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026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BA04EA87-5121-4DFC-BCCF-E229FBB4618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070238" y="2210472"/>
            <a:ext cx="7807344" cy="929506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4680024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1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0">
            <a:extLst>
              <a:ext uri="{FF2B5EF4-FFF2-40B4-BE49-F238E27FC236}">
                <a16:creationId xmlns:a16="http://schemas.microsoft.com/office/drawing/2014/main" id="{167E6FD1-1BAF-4D06-862F-B9B72EC0F7B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3344527" y="1600199"/>
            <a:ext cx="9505950" cy="1051560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668646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Image"/>
          <p:cNvSpPr>
            <a:spLocks noGrp="1"/>
          </p:cNvSpPr>
          <p:nvPr>
            <p:ph type="pic" idx="21"/>
          </p:nvPr>
        </p:nvSpPr>
        <p:spPr>
          <a:xfrm>
            <a:off x="-38100" y="-1219200"/>
            <a:ext cx="24460200" cy="161459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23" name="Line"/>
          <p:cNvSpPr/>
          <p:nvPr/>
        </p:nvSpPr>
        <p:spPr>
          <a:xfrm flipV="1">
            <a:off x="762000" y="8635632"/>
            <a:ext cx="22859999" cy="369"/>
          </a:xfrm>
          <a:prstGeom prst="line">
            <a:avLst/>
          </a:prstGeom>
          <a:ln w="508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xfrm>
            <a:off x="762000" y="9042400"/>
            <a:ext cx="22860000" cy="381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300"/>
            </a:lvl1pPr>
          </a:lstStyle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62000" y="5994400"/>
            <a:ext cx="22860000" cy="25400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063200" y="609600"/>
            <a:ext cx="553195" cy="635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4FB3DE57-AFE9-4820-B949-FA693C6FFFB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3076" y="1611628"/>
            <a:ext cx="13750924" cy="10492744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536712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n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4FB3DE57-AFE9-4820-B949-FA693C6FFFB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6857999"/>
            <a:ext cx="18288000" cy="685799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3935468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foli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4FB3DE57-AFE9-4820-B949-FA693C6FFFB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166620" y="4069716"/>
            <a:ext cx="9670700" cy="4173728"/>
          </a:xfrm>
          <a:prstGeom prst="rect">
            <a:avLst/>
          </a:prstGeom>
          <a:solidFill>
            <a:schemeClr val="tx1"/>
          </a:solidFill>
        </p:spPr>
        <p:txBody>
          <a:bodyPr tIns="288000" bIns="2484000">
            <a:noAutofit/>
          </a:bodyPr>
          <a:lstStyle>
            <a:lvl1pPr marL="0" indent="0" algn="ctr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DE33140-D326-4494-8DB4-ACF90E3C860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526360" y="4069716"/>
            <a:ext cx="9691020" cy="4173728"/>
          </a:xfrm>
          <a:prstGeom prst="rect">
            <a:avLst/>
          </a:prstGeom>
          <a:solidFill>
            <a:schemeClr val="tx1"/>
          </a:solidFill>
        </p:spPr>
        <p:txBody>
          <a:bodyPr tIns="288000" bIns="2484000">
            <a:noAutofit/>
          </a:bodyPr>
          <a:lstStyle>
            <a:lvl1pPr marL="0" indent="0" algn="ctr" rtl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72C13F67-F61E-47C3-A6D3-99FD3E040E6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526360" y="8925334"/>
            <a:ext cx="9691020" cy="4173728"/>
          </a:xfrm>
          <a:prstGeom prst="rect">
            <a:avLst/>
          </a:prstGeom>
          <a:solidFill>
            <a:schemeClr val="tx1"/>
          </a:solidFill>
        </p:spPr>
        <p:txBody>
          <a:bodyPr tIns="288000" bIns="2484000">
            <a:noAutofit/>
          </a:bodyPr>
          <a:lstStyle>
            <a:lvl1pPr marL="0" indent="0" algn="ctr" rtl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26" name="Picture Placeholder 10">
            <a:extLst>
              <a:ext uri="{FF2B5EF4-FFF2-40B4-BE49-F238E27FC236}">
                <a16:creationId xmlns:a16="http://schemas.microsoft.com/office/drawing/2014/main" id="{EF5DE429-D884-40C9-B0F5-6FA66002752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66620" y="8925334"/>
            <a:ext cx="9670700" cy="4173728"/>
          </a:xfrm>
          <a:prstGeom prst="rect">
            <a:avLst/>
          </a:prstGeom>
          <a:solidFill>
            <a:schemeClr val="tx1"/>
          </a:solidFill>
        </p:spPr>
        <p:txBody>
          <a:bodyPr tIns="288000" bIns="2484000">
            <a:noAutofit/>
          </a:bodyPr>
          <a:lstStyle>
            <a:lvl1pPr marL="0" indent="0" algn="ctr" rtl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53E28430-BF0E-4EB2-8CF6-514BFB60BE5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166620" y="6309868"/>
            <a:ext cx="9670700" cy="1933576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32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4CC977C2-23FC-446F-AF25-B21729685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66621" y="7083174"/>
            <a:ext cx="106646" cy="7904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763291BD-1B23-4F4E-A28B-D5B20078DDF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526360" y="6309868"/>
            <a:ext cx="9670700" cy="1933576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32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32E3775C-73B3-46F8-8D0B-C26A2FB24C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526361" y="7083174"/>
            <a:ext cx="106646" cy="7904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130B80C7-1AF7-412E-AEEA-2B26FC4163C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166620" y="11165486"/>
            <a:ext cx="9670700" cy="1933576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32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45A66AAF-512E-407E-AE51-F6DF878A348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166621" y="11938792"/>
            <a:ext cx="106646" cy="7904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B1AB9A89-FC73-4026-9488-2029870505C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526360" y="11165486"/>
            <a:ext cx="9670700" cy="1933576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32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77ACB13C-2706-413C-927A-1CB63BB1550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526361" y="11938792"/>
            <a:ext cx="106646" cy="7904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510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4FB3DE57-AFE9-4820-B949-FA693C6FFFB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50240" y="4185828"/>
            <a:ext cx="4226560" cy="4173728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35" name="Picture Placeholder 10">
            <a:extLst>
              <a:ext uri="{FF2B5EF4-FFF2-40B4-BE49-F238E27FC236}">
                <a16:creationId xmlns:a16="http://schemas.microsoft.com/office/drawing/2014/main" id="{ADDFEC20-88DE-440E-8C22-D2A2B237932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364480" y="4185828"/>
            <a:ext cx="4226560" cy="4173728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36" name="Picture Placeholder 10">
            <a:extLst>
              <a:ext uri="{FF2B5EF4-FFF2-40B4-BE49-F238E27FC236}">
                <a16:creationId xmlns:a16="http://schemas.microsoft.com/office/drawing/2014/main" id="{3FA24DDE-A296-4264-94A3-D62AF5BDC09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078720" y="4185828"/>
            <a:ext cx="4226560" cy="4173728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 rtl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37" name="Picture Placeholder 10">
            <a:extLst>
              <a:ext uri="{FF2B5EF4-FFF2-40B4-BE49-F238E27FC236}">
                <a16:creationId xmlns:a16="http://schemas.microsoft.com/office/drawing/2014/main" id="{944FD892-B40E-4C8A-BEFD-A9870E1F95B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4792960" y="4185828"/>
            <a:ext cx="4226560" cy="4173728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 rtl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38" name="Picture Placeholder 10">
            <a:extLst>
              <a:ext uri="{FF2B5EF4-FFF2-40B4-BE49-F238E27FC236}">
                <a16:creationId xmlns:a16="http://schemas.microsoft.com/office/drawing/2014/main" id="{AFF585DB-A83A-4238-915C-7030522C217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9507200" y="4185828"/>
            <a:ext cx="4226560" cy="4173728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 rtl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39" name="Picture Placeholder 10">
            <a:extLst>
              <a:ext uri="{FF2B5EF4-FFF2-40B4-BE49-F238E27FC236}">
                <a16:creationId xmlns:a16="http://schemas.microsoft.com/office/drawing/2014/main" id="{B800CBA0-2590-40E4-B56A-5697FBD2E0C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50240" y="8863646"/>
            <a:ext cx="4226560" cy="4173728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 rtl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40" name="Picture Placeholder 10">
            <a:extLst>
              <a:ext uri="{FF2B5EF4-FFF2-40B4-BE49-F238E27FC236}">
                <a16:creationId xmlns:a16="http://schemas.microsoft.com/office/drawing/2014/main" id="{137815DD-834A-450B-81D9-F1D90A0CAED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364480" y="8863646"/>
            <a:ext cx="4226560" cy="4173728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 rtl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41" name="Picture Placeholder 10">
            <a:extLst>
              <a:ext uri="{FF2B5EF4-FFF2-40B4-BE49-F238E27FC236}">
                <a16:creationId xmlns:a16="http://schemas.microsoft.com/office/drawing/2014/main" id="{1D58274C-6E9E-4343-91B3-DACB9E20B2F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0078720" y="8863646"/>
            <a:ext cx="4226560" cy="4173728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 rtl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42" name="Picture Placeholder 10">
            <a:extLst>
              <a:ext uri="{FF2B5EF4-FFF2-40B4-BE49-F238E27FC236}">
                <a16:creationId xmlns:a16="http://schemas.microsoft.com/office/drawing/2014/main" id="{7ADC8F93-D983-4E6E-8384-5D7D814EEFA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4792960" y="8863646"/>
            <a:ext cx="4226560" cy="4173728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 rtl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43" name="Picture Placeholder 10">
            <a:extLst>
              <a:ext uri="{FF2B5EF4-FFF2-40B4-BE49-F238E27FC236}">
                <a16:creationId xmlns:a16="http://schemas.microsoft.com/office/drawing/2014/main" id="{8B4B45E4-553B-409A-9111-A940DD06D269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9507200" y="8863646"/>
            <a:ext cx="4226560" cy="4173728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648000">
            <a:normAutofit/>
          </a:bodyPr>
          <a:lstStyle>
            <a:lvl1pPr marL="0" indent="0" algn="ctr" rtl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	</a:t>
            </a:r>
          </a:p>
          <a:p>
            <a:r>
              <a:rPr lang="fr-FR" dirty="0"/>
              <a:t>Picture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6C72E8-81C8-4FB4-85BA-C194C185D58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0239" y="6425980"/>
            <a:ext cx="4226558" cy="1933576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1D08509A-CA5E-4810-BB02-ED01A7E3EDC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50241" y="7297617"/>
            <a:ext cx="91438" cy="6506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758071FC-D284-419F-9B56-2BB8AC98B40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64477" y="6425980"/>
            <a:ext cx="4226558" cy="1933576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A7FB7B32-A6F1-441F-ABF7-ED5E7620E93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64479" y="7297617"/>
            <a:ext cx="91438" cy="6506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3BB5C338-6573-4AD1-B7C1-7F31BC5582A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078711" y="6425980"/>
            <a:ext cx="4226558" cy="1933576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E62FFDFA-4672-49E8-BA29-A820D4E34A7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078713" y="7297617"/>
            <a:ext cx="91438" cy="6506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A11689A5-79C4-4A87-B01A-4B9F8A428EC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792939" y="6425980"/>
            <a:ext cx="4226558" cy="1933576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184713B9-EF45-452D-AB5C-E790803F48E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792941" y="7297617"/>
            <a:ext cx="91438" cy="6506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70B08813-7DA6-42D4-9260-A3656B183C0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507173" y="6425980"/>
            <a:ext cx="4226558" cy="1933576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C11A3551-612E-49A8-9DFD-0DB2C3B6CF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9507175" y="7297617"/>
            <a:ext cx="91438" cy="6506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15D23A70-0BB2-4635-BFD7-77425C4431C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50239" y="11103798"/>
            <a:ext cx="4226558" cy="1933576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26" name="Espace réservé du texte 2">
            <a:extLst>
              <a:ext uri="{FF2B5EF4-FFF2-40B4-BE49-F238E27FC236}">
                <a16:creationId xmlns:a16="http://schemas.microsoft.com/office/drawing/2014/main" id="{A8DE0069-A8B7-4E2A-A88D-ED057F4A156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50241" y="11975435"/>
            <a:ext cx="91438" cy="6506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27" name="Espace réservé du texte 2">
            <a:extLst>
              <a:ext uri="{FF2B5EF4-FFF2-40B4-BE49-F238E27FC236}">
                <a16:creationId xmlns:a16="http://schemas.microsoft.com/office/drawing/2014/main" id="{DED62EA6-CA25-42AF-932E-E226621A7D9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364477" y="11103798"/>
            <a:ext cx="4226558" cy="1933576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28" name="Espace réservé du texte 2">
            <a:extLst>
              <a:ext uri="{FF2B5EF4-FFF2-40B4-BE49-F238E27FC236}">
                <a16:creationId xmlns:a16="http://schemas.microsoft.com/office/drawing/2014/main" id="{69C73F44-1303-4699-9741-5071A868318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364479" y="11975435"/>
            <a:ext cx="91438" cy="6506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29" name="Espace réservé du texte 2">
            <a:extLst>
              <a:ext uri="{FF2B5EF4-FFF2-40B4-BE49-F238E27FC236}">
                <a16:creationId xmlns:a16="http://schemas.microsoft.com/office/drawing/2014/main" id="{3FAB9CE8-C8F6-4097-9876-3D5BB131A6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0078711" y="11103798"/>
            <a:ext cx="4226558" cy="1933576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30" name="Espace réservé du texte 2">
            <a:extLst>
              <a:ext uri="{FF2B5EF4-FFF2-40B4-BE49-F238E27FC236}">
                <a16:creationId xmlns:a16="http://schemas.microsoft.com/office/drawing/2014/main" id="{2FE7EAC6-53B9-40F7-BAC8-FFAFE182DB6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078713" y="11975435"/>
            <a:ext cx="91438" cy="6506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31" name="Espace réservé du texte 2">
            <a:extLst>
              <a:ext uri="{FF2B5EF4-FFF2-40B4-BE49-F238E27FC236}">
                <a16:creationId xmlns:a16="http://schemas.microsoft.com/office/drawing/2014/main" id="{4AA8E213-976B-4F42-BF73-C960C4D9F66D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4792939" y="11103798"/>
            <a:ext cx="4226558" cy="1933576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32" name="Espace réservé du texte 2">
            <a:extLst>
              <a:ext uri="{FF2B5EF4-FFF2-40B4-BE49-F238E27FC236}">
                <a16:creationId xmlns:a16="http://schemas.microsoft.com/office/drawing/2014/main" id="{2B1B6386-3DB5-4B9B-9D72-E30B0FE4104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4792941" y="11975435"/>
            <a:ext cx="91438" cy="6506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  <p:sp>
        <p:nvSpPr>
          <p:cNvPr id="33" name="Espace réservé du texte 2">
            <a:extLst>
              <a:ext uri="{FF2B5EF4-FFF2-40B4-BE49-F238E27FC236}">
                <a16:creationId xmlns:a16="http://schemas.microsoft.com/office/drawing/2014/main" id="{E3598400-E700-44A3-8903-DB65AFF1248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9507173" y="11103798"/>
            <a:ext cx="4226558" cy="1933576"/>
          </a:xfrm>
          <a:prstGeom prst="rect">
            <a:avLst/>
          </a:prstGeom>
          <a:gradFill flip="none" rotWithShape="1">
            <a:gsLst>
              <a:gs pos="64000">
                <a:srgbClr val="1D1D1D">
                  <a:alpha val="78000"/>
                </a:srgbClr>
              </a:gs>
              <a:gs pos="600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Insert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en-US" dirty="0"/>
          </a:p>
        </p:txBody>
      </p:sp>
      <p:sp>
        <p:nvSpPr>
          <p:cNvPr id="34" name="Espace réservé du texte 2">
            <a:extLst>
              <a:ext uri="{FF2B5EF4-FFF2-40B4-BE49-F238E27FC236}">
                <a16:creationId xmlns:a16="http://schemas.microsoft.com/office/drawing/2014/main" id="{64D6E52E-F777-4A62-937F-D377DFED58C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9507175" y="11975435"/>
            <a:ext cx="91438" cy="6506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25200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kumimoji="0" lang="en-US" sz="2800" b="0" i="0" u="none" strike="noStrike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Normal" charset="0"/>
              </a:defRPr>
            </a:lvl1pPr>
          </a:lstStyle>
          <a:p>
            <a:pPr marL="457200" marR="0" lvl="0" indent="-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fr-F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2616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7BF478B0-BD0C-4753-83DD-0647CA2A70F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807985" y="5225231"/>
            <a:ext cx="3729994" cy="3732954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2100"/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4E75A3EB-2585-4E8B-966D-EE16E52809A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887973" y="5242647"/>
            <a:ext cx="3729994" cy="3732954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2100"/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92B3B241-D439-47C0-9E90-9F4C8234BE0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7967957" y="5225231"/>
            <a:ext cx="3729994" cy="3732954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2100"/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33B4748-1D15-492B-BFA6-8B1A7240F82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728005" y="5225231"/>
            <a:ext cx="3729994" cy="3732954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2100"/>
            </a:lvl1pPr>
          </a:lstStyle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8444404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icture Placeholder 10">
            <a:extLst>
              <a:ext uri="{FF2B5EF4-FFF2-40B4-BE49-F238E27FC236}">
                <a16:creationId xmlns:a16="http://schemas.microsoft.com/office/drawing/2014/main" id="{28A52817-9434-4248-A9F0-5409D58D80A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735509" y="4693919"/>
            <a:ext cx="1745654" cy="1743886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8" name="Picture Placeholder 10">
            <a:extLst>
              <a:ext uri="{FF2B5EF4-FFF2-40B4-BE49-F238E27FC236}">
                <a16:creationId xmlns:a16="http://schemas.microsoft.com/office/drawing/2014/main" id="{48CC145B-9158-4C89-BDE8-D80C6BEAD3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552875" y="4693919"/>
            <a:ext cx="1745654" cy="1743886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9" name="Picture Placeholder 10">
            <a:extLst>
              <a:ext uri="{FF2B5EF4-FFF2-40B4-BE49-F238E27FC236}">
                <a16:creationId xmlns:a16="http://schemas.microsoft.com/office/drawing/2014/main" id="{18240BEE-6B48-4E46-8571-243D0874F8A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6380397" y="4693919"/>
            <a:ext cx="1745654" cy="1743886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0" name="Picture Placeholder 10">
            <a:extLst>
              <a:ext uri="{FF2B5EF4-FFF2-40B4-BE49-F238E27FC236}">
                <a16:creationId xmlns:a16="http://schemas.microsoft.com/office/drawing/2014/main" id="{891A3D34-F938-43C2-B3E0-F6637FB470E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735509" y="7287499"/>
            <a:ext cx="1745654" cy="1743886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1" name="Picture Placeholder 10">
            <a:extLst>
              <a:ext uri="{FF2B5EF4-FFF2-40B4-BE49-F238E27FC236}">
                <a16:creationId xmlns:a16="http://schemas.microsoft.com/office/drawing/2014/main" id="{8AA6258D-C0D6-4D37-B7E6-AF882A75F99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552875" y="7287499"/>
            <a:ext cx="1745654" cy="1743886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2" name="Picture Placeholder 10">
            <a:extLst>
              <a:ext uri="{FF2B5EF4-FFF2-40B4-BE49-F238E27FC236}">
                <a16:creationId xmlns:a16="http://schemas.microsoft.com/office/drawing/2014/main" id="{C05DB888-4CC2-422E-A90D-0F5961F5247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6380397" y="7287499"/>
            <a:ext cx="1745654" cy="1743886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3" name="Picture Placeholder 10">
            <a:extLst>
              <a:ext uri="{FF2B5EF4-FFF2-40B4-BE49-F238E27FC236}">
                <a16:creationId xmlns:a16="http://schemas.microsoft.com/office/drawing/2014/main" id="{91B0F4F4-8EDC-454F-99C3-EFA4EFF0668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735509" y="9990017"/>
            <a:ext cx="1745654" cy="1743886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12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4" name="Picture Placeholder 10">
            <a:extLst>
              <a:ext uri="{FF2B5EF4-FFF2-40B4-BE49-F238E27FC236}">
                <a16:creationId xmlns:a16="http://schemas.microsoft.com/office/drawing/2014/main" id="{5F25E1E5-622D-44E9-9FD1-48BBA5FC389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9552875" y="9990017"/>
            <a:ext cx="1745654" cy="1743886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12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5" name="Picture Placeholder 10">
            <a:extLst>
              <a:ext uri="{FF2B5EF4-FFF2-40B4-BE49-F238E27FC236}">
                <a16:creationId xmlns:a16="http://schemas.microsoft.com/office/drawing/2014/main" id="{FF0CB30F-6742-4E8E-9918-FF5A545074A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6380397" y="9990017"/>
            <a:ext cx="1745654" cy="1743886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12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8057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10">
            <a:extLst>
              <a:ext uri="{FF2B5EF4-FFF2-40B4-BE49-F238E27FC236}">
                <a16:creationId xmlns:a16="http://schemas.microsoft.com/office/drawing/2014/main" id="{22EE241B-2BBC-4744-835C-8F40458A127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687010" y="2250810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27" name="Picture Placeholder 10">
            <a:extLst>
              <a:ext uri="{FF2B5EF4-FFF2-40B4-BE49-F238E27FC236}">
                <a16:creationId xmlns:a16="http://schemas.microsoft.com/office/drawing/2014/main" id="{6CAB5CF8-20D7-4B90-95C9-20E098992A4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566614" y="2250810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28" name="Picture Placeholder 10">
            <a:extLst>
              <a:ext uri="{FF2B5EF4-FFF2-40B4-BE49-F238E27FC236}">
                <a16:creationId xmlns:a16="http://schemas.microsoft.com/office/drawing/2014/main" id="{62CEBB88-3D8A-4909-B93A-1F994D6624F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446218" y="2250810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29" name="Picture Placeholder 10">
            <a:extLst>
              <a:ext uri="{FF2B5EF4-FFF2-40B4-BE49-F238E27FC236}">
                <a16:creationId xmlns:a16="http://schemas.microsoft.com/office/drawing/2014/main" id="{1EEB6057-CF61-47A1-8D3B-A9763726F61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7325820" y="2250810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0" name="Picture Placeholder 10">
            <a:extLst>
              <a:ext uri="{FF2B5EF4-FFF2-40B4-BE49-F238E27FC236}">
                <a16:creationId xmlns:a16="http://schemas.microsoft.com/office/drawing/2014/main" id="{03BD2BA6-012F-4C7B-9935-0A0FF955DB3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687010" y="4312624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1" name="Picture Placeholder 10">
            <a:extLst>
              <a:ext uri="{FF2B5EF4-FFF2-40B4-BE49-F238E27FC236}">
                <a16:creationId xmlns:a16="http://schemas.microsoft.com/office/drawing/2014/main" id="{8212F895-139A-4202-8B95-2C7A110D676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566614" y="4312624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49B61935-611C-4306-A86C-ADAC9B00FAE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2446218" y="4312624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CEBAAD78-3A0A-4669-9779-D4D727D7F89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7325820" y="4312624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4" name="Picture Placeholder 10">
            <a:extLst>
              <a:ext uri="{FF2B5EF4-FFF2-40B4-BE49-F238E27FC236}">
                <a16:creationId xmlns:a16="http://schemas.microsoft.com/office/drawing/2014/main" id="{97EC4FAC-6170-4C75-A3FD-3A5D85AA365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687010" y="6402970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5" name="Picture Placeholder 10">
            <a:extLst>
              <a:ext uri="{FF2B5EF4-FFF2-40B4-BE49-F238E27FC236}">
                <a16:creationId xmlns:a16="http://schemas.microsoft.com/office/drawing/2014/main" id="{2ACB2DC4-26F7-4BC8-88B7-07889632130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7566614" y="6402970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6" name="Picture Placeholder 10">
            <a:extLst>
              <a:ext uri="{FF2B5EF4-FFF2-40B4-BE49-F238E27FC236}">
                <a16:creationId xmlns:a16="http://schemas.microsoft.com/office/drawing/2014/main" id="{5C281E6C-DED0-4B17-941E-210561539334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2446218" y="6402970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7" name="Picture Placeholder 10">
            <a:extLst>
              <a:ext uri="{FF2B5EF4-FFF2-40B4-BE49-F238E27FC236}">
                <a16:creationId xmlns:a16="http://schemas.microsoft.com/office/drawing/2014/main" id="{8A43420A-D73B-4EB8-8CF4-AD69734CBCA1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7325820" y="6402970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8" name="Picture Placeholder 10">
            <a:extLst>
              <a:ext uri="{FF2B5EF4-FFF2-40B4-BE49-F238E27FC236}">
                <a16:creationId xmlns:a16="http://schemas.microsoft.com/office/drawing/2014/main" id="{436394BF-0BE0-4580-9A4B-6C3F669CE74A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2687010" y="8493316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39" name="Picture Placeholder 10">
            <a:extLst>
              <a:ext uri="{FF2B5EF4-FFF2-40B4-BE49-F238E27FC236}">
                <a16:creationId xmlns:a16="http://schemas.microsoft.com/office/drawing/2014/main" id="{6E2E6841-CA27-4420-B76E-77748104AF8C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566614" y="8493316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0" name="Picture Placeholder 10">
            <a:extLst>
              <a:ext uri="{FF2B5EF4-FFF2-40B4-BE49-F238E27FC236}">
                <a16:creationId xmlns:a16="http://schemas.microsoft.com/office/drawing/2014/main" id="{B27D8595-9D80-4B4E-ABD1-DC192925DAC7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2446218" y="8493316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1" name="Picture Placeholder 10">
            <a:extLst>
              <a:ext uri="{FF2B5EF4-FFF2-40B4-BE49-F238E27FC236}">
                <a16:creationId xmlns:a16="http://schemas.microsoft.com/office/drawing/2014/main" id="{008D5C9F-A7BE-434D-8A2D-382361D56102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7325820" y="8493316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2" name="Picture Placeholder 10">
            <a:extLst>
              <a:ext uri="{FF2B5EF4-FFF2-40B4-BE49-F238E27FC236}">
                <a16:creationId xmlns:a16="http://schemas.microsoft.com/office/drawing/2014/main" id="{352F1818-2397-4AFC-B47F-7932B5FE27DB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2687010" y="10546864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3" name="Picture Placeholder 10">
            <a:extLst>
              <a:ext uri="{FF2B5EF4-FFF2-40B4-BE49-F238E27FC236}">
                <a16:creationId xmlns:a16="http://schemas.microsoft.com/office/drawing/2014/main" id="{B32CAC22-C1FC-4489-8212-D7CB7E687C3D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7566614" y="10546864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4" name="Picture Placeholder 10">
            <a:extLst>
              <a:ext uri="{FF2B5EF4-FFF2-40B4-BE49-F238E27FC236}">
                <a16:creationId xmlns:a16="http://schemas.microsoft.com/office/drawing/2014/main" id="{B56CC017-012F-4974-9E86-201FB003BE6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2446218" y="10546864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  <p:sp>
        <p:nvSpPr>
          <p:cNvPr id="45" name="Picture Placeholder 10">
            <a:extLst>
              <a:ext uri="{FF2B5EF4-FFF2-40B4-BE49-F238E27FC236}">
                <a16:creationId xmlns:a16="http://schemas.microsoft.com/office/drawing/2014/main" id="{9C7581D8-3435-4480-BB56-69621A99B889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7325820" y="10546864"/>
            <a:ext cx="1075032" cy="107394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 rtl="0">
              <a:buNone/>
              <a:defRPr sz="1000"/>
            </a:lvl1pPr>
          </a:lstStyle>
          <a:p>
            <a:r>
              <a:rPr lang="fr-FR" dirty="0"/>
              <a:t>Picture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49569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7B4F1CB-95E7-41BB-84CD-811F727BAF3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14628" y="4285097"/>
            <a:ext cx="4073236" cy="5195454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32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2A54250B-4272-4700-9E95-FBE4CD9377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654510" y="4285097"/>
            <a:ext cx="4073236" cy="5195454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 rtl="0">
              <a:buNone/>
              <a:defRPr sz="32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63F891ED-CFDF-48EE-BC3D-74230214B07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659720" y="4285097"/>
            <a:ext cx="4073236" cy="5195454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 rtl="0">
              <a:buNone/>
              <a:defRPr sz="32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7427D460-C8D5-4849-98E7-5367CC0527B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621252" y="4285097"/>
            <a:ext cx="4073236" cy="5195454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 rtl="0">
              <a:buNone/>
              <a:defRPr sz="32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9939056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D0AF8791-9D94-4BF7-908B-96C3B4C2929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14628" y="1600200"/>
            <a:ext cx="7678144" cy="105156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1423289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8AC4AD57-0BE9-49C6-825B-E9FA1F1C631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14627" y="4667248"/>
            <a:ext cx="18983318" cy="744855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05234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Line"/>
          <p:cNvSpPr/>
          <p:nvPr/>
        </p:nvSpPr>
        <p:spPr>
          <a:xfrm flipV="1">
            <a:off x="762000" y="8635632"/>
            <a:ext cx="22859999" cy="369"/>
          </a:xfrm>
          <a:prstGeom prst="line">
            <a:avLst/>
          </a:prstGeom>
          <a:ln w="508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  <p:sp>
        <p:nvSpPr>
          <p:cNvPr id="34" name="Title Text"/>
          <p:cNvSpPr txBox="1">
            <a:spLocks noGrp="1"/>
          </p:cNvSpPr>
          <p:nvPr>
            <p:ph type="title"/>
          </p:nvPr>
        </p:nvSpPr>
        <p:spPr>
          <a:xfrm>
            <a:off x="762000" y="9042400"/>
            <a:ext cx="22860000" cy="381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300"/>
            </a:lvl1pPr>
          </a:lstStyle>
          <a:p>
            <a:r>
              <a:t>Title Text</a:t>
            </a:r>
          </a:p>
        </p:txBody>
      </p:sp>
      <p:sp>
        <p:nvSpPr>
          <p:cNvPr id="3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62000" y="5994400"/>
            <a:ext cx="22860000" cy="25400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013221" y="584200"/>
            <a:ext cx="553195" cy="635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432525" y="0"/>
            <a:ext cx="8951474" cy="13716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5336079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13716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6749640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192000" y="0"/>
            <a:ext cx="12192000" cy="13716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0837437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4257" y="1104900"/>
            <a:ext cx="17360366" cy="115062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9876603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od mor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686050" y="1600197"/>
            <a:ext cx="10658476" cy="1051560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4679405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k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686051" y="1600197"/>
            <a:ext cx="5974110" cy="728254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6" name="Picture Placeholder 10">
            <a:extLst>
              <a:ext uri="{FF2B5EF4-FFF2-40B4-BE49-F238E27FC236}">
                <a16:creationId xmlns:a16="http://schemas.microsoft.com/office/drawing/2014/main" id="{72855E4E-0C63-46F6-AF74-7985B3D2289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136369" y="1600197"/>
            <a:ext cx="5974114" cy="728254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 rtl="0">
              <a:buNone/>
              <a:defRPr sz="4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0555A4FC-4CCB-4761-BA47-6EF02177460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5586693" y="1600197"/>
            <a:ext cx="6111254" cy="7282542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 rtl="0">
              <a:buNone/>
              <a:defRPr sz="4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6841001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686051" y="2320926"/>
            <a:ext cx="9505950" cy="929004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58711847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393374" cy="13716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5041250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79258" y="4455462"/>
            <a:ext cx="4975056" cy="3305836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3C87B226-FB09-4A65-8099-8300B588C92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796056" y="4455462"/>
            <a:ext cx="4975056" cy="3305836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2DB8703F-F124-4DFE-A671-6E977F38432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612852" y="4455462"/>
            <a:ext cx="4975056" cy="3305836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92671105-6192-46DB-B120-D59094B55A0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8429648" y="4455462"/>
            <a:ext cx="4975056" cy="3305836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5503502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FE6CB746-1DFB-4E06-9747-15AC7A330E5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7248092" y="0"/>
            <a:ext cx="7135908" cy="13716000"/>
          </a:xfrm>
          <a:prstGeom prst="rect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6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978645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>
            <a:spLocks noGrp="1"/>
          </p:cNvSpPr>
          <p:nvPr>
            <p:ph type="title"/>
          </p:nvPr>
        </p:nvSpPr>
        <p:spPr>
          <a:xfrm>
            <a:off x="762000" y="5676900"/>
            <a:ext cx="22860000" cy="635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300"/>
            </a:lvl1pPr>
          </a:lstStyle>
          <a:p>
            <a:r>
              <a:t>Title Text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063200" y="609600"/>
            <a:ext cx="553195" cy="635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FEDBDA94-24D5-41E5-9379-523B7141822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192000" y="0"/>
            <a:ext cx="12192000" cy="13716000"/>
          </a:xfrm>
          <a:prstGeom prst="rect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6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3252972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FEDBDA94-24D5-41E5-9379-523B7141822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89034" y="283781"/>
            <a:ext cx="7722340" cy="725213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B1F59BBA-0F82-46E4-88A7-8B4BF1FC9DD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330826" y="283781"/>
            <a:ext cx="7722340" cy="725213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1D484B8B-E091-4030-BC2B-6BA4849566E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372620" y="283781"/>
            <a:ext cx="7722340" cy="7252138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 algn="ctr" rtl="0">
              <a:buNone/>
              <a:defRPr sz="20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5212691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FEDBDA94-24D5-41E5-9379-523B7141822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2"/>
            <a:ext cx="12191998" cy="8389396"/>
          </a:xfrm>
          <a:prstGeom prst="rect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6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35796EA6-35FB-4A7E-809F-A9815E5FEF4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191997" y="2"/>
            <a:ext cx="12191998" cy="8389396"/>
          </a:xfrm>
          <a:prstGeom prst="rect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6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79943038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iner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FEDBDA94-24D5-41E5-9379-523B7141822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1"/>
            <a:ext cx="24384002" cy="13715998"/>
          </a:xfrm>
          <a:prstGeom prst="rect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buNone/>
              <a:defRPr sz="5600"/>
            </a:lvl1pPr>
          </a:lstStyle>
          <a:p>
            <a:r>
              <a:rPr lang="fr-FR" dirty="0"/>
              <a:t>	</a:t>
            </a:r>
          </a:p>
          <a:p>
            <a:endParaRPr lang="fr-FR" dirty="0"/>
          </a:p>
          <a:p>
            <a:r>
              <a:rPr lang="fr-FR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6505549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1A62A3B4-90FB-4299-99EA-8A0033116D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18836" y="5562601"/>
            <a:ext cx="4146328" cy="2590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5789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1908C951-434A-4DD1-AFA3-1AF87D70474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094294" y="1792368"/>
            <a:ext cx="4732020" cy="10277712"/>
          </a:xfrm>
          <a:custGeom>
            <a:avLst/>
            <a:gdLst>
              <a:gd name="connsiteX0" fmla="*/ 0 w 2366010"/>
              <a:gd name="connsiteY0" fmla="*/ 244787 h 5124450"/>
              <a:gd name="connsiteX1" fmla="*/ 244787 w 2366010"/>
              <a:gd name="connsiteY1" fmla="*/ 0 h 5124450"/>
              <a:gd name="connsiteX2" fmla="*/ 2121223 w 2366010"/>
              <a:gd name="connsiteY2" fmla="*/ 0 h 5124450"/>
              <a:gd name="connsiteX3" fmla="*/ 2366010 w 2366010"/>
              <a:gd name="connsiteY3" fmla="*/ 244787 h 5124450"/>
              <a:gd name="connsiteX4" fmla="*/ 2366010 w 2366010"/>
              <a:gd name="connsiteY4" fmla="*/ 4879663 h 5124450"/>
              <a:gd name="connsiteX5" fmla="*/ 2121223 w 2366010"/>
              <a:gd name="connsiteY5" fmla="*/ 5124450 h 5124450"/>
              <a:gd name="connsiteX6" fmla="*/ 244787 w 2366010"/>
              <a:gd name="connsiteY6" fmla="*/ 5124450 h 5124450"/>
              <a:gd name="connsiteX7" fmla="*/ 0 w 2366010"/>
              <a:gd name="connsiteY7" fmla="*/ 4879663 h 5124450"/>
              <a:gd name="connsiteX8" fmla="*/ 0 w 2366010"/>
              <a:gd name="connsiteY8" fmla="*/ 244787 h 5124450"/>
              <a:gd name="connsiteX0" fmla="*/ 0 w 2366010"/>
              <a:gd name="connsiteY0" fmla="*/ 244793 h 5124456"/>
              <a:gd name="connsiteX1" fmla="*/ 244787 w 2366010"/>
              <a:gd name="connsiteY1" fmla="*/ 6 h 5124456"/>
              <a:gd name="connsiteX2" fmla="*/ 659130 w 2366010"/>
              <a:gd name="connsiteY2" fmla="*/ 186696 h 5124456"/>
              <a:gd name="connsiteX3" fmla="*/ 2121223 w 2366010"/>
              <a:gd name="connsiteY3" fmla="*/ 6 h 5124456"/>
              <a:gd name="connsiteX4" fmla="*/ 2366010 w 2366010"/>
              <a:gd name="connsiteY4" fmla="*/ 244793 h 5124456"/>
              <a:gd name="connsiteX5" fmla="*/ 2366010 w 2366010"/>
              <a:gd name="connsiteY5" fmla="*/ 4879669 h 5124456"/>
              <a:gd name="connsiteX6" fmla="*/ 2121223 w 2366010"/>
              <a:gd name="connsiteY6" fmla="*/ 5124456 h 5124456"/>
              <a:gd name="connsiteX7" fmla="*/ 244787 w 2366010"/>
              <a:gd name="connsiteY7" fmla="*/ 5124456 h 5124456"/>
              <a:gd name="connsiteX8" fmla="*/ 0 w 2366010"/>
              <a:gd name="connsiteY8" fmla="*/ 4879669 h 5124456"/>
              <a:gd name="connsiteX9" fmla="*/ 0 w 2366010"/>
              <a:gd name="connsiteY9" fmla="*/ 244793 h 5124456"/>
              <a:gd name="connsiteX0" fmla="*/ 0 w 2366010"/>
              <a:gd name="connsiteY0" fmla="*/ 244794 h 5124457"/>
              <a:gd name="connsiteX1" fmla="*/ 244787 w 2366010"/>
              <a:gd name="connsiteY1" fmla="*/ 7 h 5124457"/>
              <a:gd name="connsiteX2" fmla="*/ 659130 w 2366010"/>
              <a:gd name="connsiteY2" fmla="*/ 186697 h 5124457"/>
              <a:gd name="connsiteX3" fmla="*/ 2121223 w 2366010"/>
              <a:gd name="connsiteY3" fmla="*/ 7 h 5124457"/>
              <a:gd name="connsiteX4" fmla="*/ 2366010 w 2366010"/>
              <a:gd name="connsiteY4" fmla="*/ 244794 h 5124457"/>
              <a:gd name="connsiteX5" fmla="*/ 2366010 w 2366010"/>
              <a:gd name="connsiteY5" fmla="*/ 4879670 h 5124457"/>
              <a:gd name="connsiteX6" fmla="*/ 2121223 w 2366010"/>
              <a:gd name="connsiteY6" fmla="*/ 5124457 h 5124457"/>
              <a:gd name="connsiteX7" fmla="*/ 244787 w 2366010"/>
              <a:gd name="connsiteY7" fmla="*/ 5124457 h 5124457"/>
              <a:gd name="connsiteX8" fmla="*/ 0 w 2366010"/>
              <a:gd name="connsiteY8" fmla="*/ 4879670 h 5124457"/>
              <a:gd name="connsiteX9" fmla="*/ 0 w 2366010"/>
              <a:gd name="connsiteY9" fmla="*/ 244794 h 5124457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6591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6591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7353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9704 h 5139367"/>
              <a:gd name="connsiteX1" fmla="*/ 244787 w 2366010"/>
              <a:gd name="connsiteY1" fmla="*/ 14917 h 5139367"/>
              <a:gd name="connsiteX2" fmla="*/ 499110 w 2366010"/>
              <a:gd name="connsiteY2" fmla="*/ 30158 h 5139367"/>
              <a:gd name="connsiteX3" fmla="*/ 735330 w 2366010"/>
              <a:gd name="connsiteY3" fmla="*/ 201607 h 5139367"/>
              <a:gd name="connsiteX4" fmla="*/ 2121223 w 2366010"/>
              <a:gd name="connsiteY4" fmla="*/ 14917 h 5139367"/>
              <a:gd name="connsiteX5" fmla="*/ 2366010 w 2366010"/>
              <a:gd name="connsiteY5" fmla="*/ 259704 h 5139367"/>
              <a:gd name="connsiteX6" fmla="*/ 2366010 w 2366010"/>
              <a:gd name="connsiteY6" fmla="*/ 4894580 h 5139367"/>
              <a:gd name="connsiteX7" fmla="*/ 2121223 w 2366010"/>
              <a:gd name="connsiteY7" fmla="*/ 5139367 h 5139367"/>
              <a:gd name="connsiteX8" fmla="*/ 244787 w 2366010"/>
              <a:gd name="connsiteY8" fmla="*/ 5139367 h 5139367"/>
              <a:gd name="connsiteX9" fmla="*/ 0 w 2366010"/>
              <a:gd name="connsiteY9" fmla="*/ 4894580 h 5139367"/>
              <a:gd name="connsiteX10" fmla="*/ 0 w 2366010"/>
              <a:gd name="connsiteY10" fmla="*/ 259704 h 5139367"/>
              <a:gd name="connsiteX0" fmla="*/ 0 w 2366010"/>
              <a:gd name="connsiteY0" fmla="*/ 255334 h 5134997"/>
              <a:gd name="connsiteX1" fmla="*/ 244787 w 2366010"/>
              <a:gd name="connsiteY1" fmla="*/ 10547 h 5134997"/>
              <a:gd name="connsiteX2" fmla="*/ 499110 w 2366010"/>
              <a:gd name="connsiteY2" fmla="*/ 25788 h 5134997"/>
              <a:gd name="connsiteX3" fmla="*/ 735330 w 2366010"/>
              <a:gd name="connsiteY3" fmla="*/ 197237 h 5134997"/>
              <a:gd name="connsiteX4" fmla="*/ 2121223 w 2366010"/>
              <a:gd name="connsiteY4" fmla="*/ 10547 h 5134997"/>
              <a:gd name="connsiteX5" fmla="*/ 2366010 w 2366010"/>
              <a:gd name="connsiteY5" fmla="*/ 255334 h 5134997"/>
              <a:gd name="connsiteX6" fmla="*/ 2366010 w 2366010"/>
              <a:gd name="connsiteY6" fmla="*/ 4890210 h 5134997"/>
              <a:gd name="connsiteX7" fmla="*/ 2121223 w 2366010"/>
              <a:gd name="connsiteY7" fmla="*/ 5134997 h 5134997"/>
              <a:gd name="connsiteX8" fmla="*/ 244787 w 2366010"/>
              <a:gd name="connsiteY8" fmla="*/ 5134997 h 5134997"/>
              <a:gd name="connsiteX9" fmla="*/ 0 w 2366010"/>
              <a:gd name="connsiteY9" fmla="*/ 4890210 h 5134997"/>
              <a:gd name="connsiteX10" fmla="*/ 0 w 2366010"/>
              <a:gd name="connsiteY10" fmla="*/ 255334 h 5134997"/>
              <a:gd name="connsiteX0" fmla="*/ 0 w 2366010"/>
              <a:gd name="connsiteY0" fmla="*/ 255334 h 5134997"/>
              <a:gd name="connsiteX1" fmla="*/ 244787 w 2366010"/>
              <a:gd name="connsiteY1" fmla="*/ 10547 h 5134997"/>
              <a:gd name="connsiteX2" fmla="*/ 499110 w 2366010"/>
              <a:gd name="connsiteY2" fmla="*/ 25788 h 5134997"/>
              <a:gd name="connsiteX3" fmla="*/ 731520 w 2366010"/>
              <a:gd name="connsiteY3" fmla="*/ 193427 h 5134997"/>
              <a:gd name="connsiteX4" fmla="*/ 2121223 w 2366010"/>
              <a:gd name="connsiteY4" fmla="*/ 10547 h 5134997"/>
              <a:gd name="connsiteX5" fmla="*/ 2366010 w 2366010"/>
              <a:gd name="connsiteY5" fmla="*/ 255334 h 5134997"/>
              <a:gd name="connsiteX6" fmla="*/ 2366010 w 2366010"/>
              <a:gd name="connsiteY6" fmla="*/ 4890210 h 5134997"/>
              <a:gd name="connsiteX7" fmla="*/ 2121223 w 2366010"/>
              <a:gd name="connsiteY7" fmla="*/ 5134997 h 5134997"/>
              <a:gd name="connsiteX8" fmla="*/ 244787 w 2366010"/>
              <a:gd name="connsiteY8" fmla="*/ 5134997 h 5134997"/>
              <a:gd name="connsiteX9" fmla="*/ 0 w 2366010"/>
              <a:gd name="connsiteY9" fmla="*/ 4890210 h 5134997"/>
              <a:gd name="connsiteX10" fmla="*/ 0 w 2366010"/>
              <a:gd name="connsiteY10" fmla="*/ 255334 h 5134997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152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152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914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914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1685 h 5131348"/>
              <a:gd name="connsiteX1" fmla="*/ 244787 w 2366010"/>
              <a:gd name="connsiteY1" fmla="*/ 6898 h 5131348"/>
              <a:gd name="connsiteX2" fmla="*/ 510540 w 2366010"/>
              <a:gd name="connsiteY2" fmla="*/ 10709 h 5131348"/>
              <a:gd name="connsiteX3" fmla="*/ 739140 w 2366010"/>
              <a:gd name="connsiteY3" fmla="*/ 189778 h 5131348"/>
              <a:gd name="connsiteX4" fmla="*/ 2121223 w 2366010"/>
              <a:gd name="connsiteY4" fmla="*/ 6898 h 5131348"/>
              <a:gd name="connsiteX5" fmla="*/ 2366010 w 2366010"/>
              <a:gd name="connsiteY5" fmla="*/ 251685 h 5131348"/>
              <a:gd name="connsiteX6" fmla="*/ 2366010 w 2366010"/>
              <a:gd name="connsiteY6" fmla="*/ 4886561 h 5131348"/>
              <a:gd name="connsiteX7" fmla="*/ 2121223 w 2366010"/>
              <a:gd name="connsiteY7" fmla="*/ 5131348 h 5131348"/>
              <a:gd name="connsiteX8" fmla="*/ 244787 w 2366010"/>
              <a:gd name="connsiteY8" fmla="*/ 5131348 h 5131348"/>
              <a:gd name="connsiteX9" fmla="*/ 0 w 2366010"/>
              <a:gd name="connsiteY9" fmla="*/ 4886561 h 5131348"/>
              <a:gd name="connsiteX10" fmla="*/ 0 w 2366010"/>
              <a:gd name="connsiteY10" fmla="*/ 251685 h 5131348"/>
              <a:gd name="connsiteX0" fmla="*/ 0 w 2366010"/>
              <a:gd name="connsiteY0" fmla="*/ 251685 h 5131348"/>
              <a:gd name="connsiteX1" fmla="*/ 244787 w 2366010"/>
              <a:gd name="connsiteY1" fmla="*/ 6898 h 5131348"/>
              <a:gd name="connsiteX2" fmla="*/ 510540 w 2366010"/>
              <a:gd name="connsiteY2" fmla="*/ 10709 h 5131348"/>
              <a:gd name="connsiteX3" fmla="*/ 727710 w 2366010"/>
              <a:gd name="connsiteY3" fmla="*/ 189778 h 5131348"/>
              <a:gd name="connsiteX4" fmla="*/ 2121223 w 2366010"/>
              <a:gd name="connsiteY4" fmla="*/ 6898 h 5131348"/>
              <a:gd name="connsiteX5" fmla="*/ 2366010 w 2366010"/>
              <a:gd name="connsiteY5" fmla="*/ 251685 h 5131348"/>
              <a:gd name="connsiteX6" fmla="*/ 2366010 w 2366010"/>
              <a:gd name="connsiteY6" fmla="*/ 4886561 h 5131348"/>
              <a:gd name="connsiteX7" fmla="*/ 2121223 w 2366010"/>
              <a:gd name="connsiteY7" fmla="*/ 5131348 h 5131348"/>
              <a:gd name="connsiteX8" fmla="*/ 244787 w 2366010"/>
              <a:gd name="connsiteY8" fmla="*/ 5131348 h 5131348"/>
              <a:gd name="connsiteX9" fmla="*/ 0 w 2366010"/>
              <a:gd name="connsiteY9" fmla="*/ 4886561 h 5131348"/>
              <a:gd name="connsiteX10" fmla="*/ 0 w 2366010"/>
              <a:gd name="connsiteY10" fmla="*/ 251685 h 5131348"/>
              <a:gd name="connsiteX0" fmla="*/ 0 w 2366010"/>
              <a:gd name="connsiteY0" fmla="*/ 255624 h 5135287"/>
              <a:gd name="connsiteX1" fmla="*/ 244787 w 2366010"/>
              <a:gd name="connsiteY1" fmla="*/ 10837 h 5135287"/>
              <a:gd name="connsiteX2" fmla="*/ 520700 w 2366010"/>
              <a:gd name="connsiteY2" fmla="*/ 7028 h 5135287"/>
              <a:gd name="connsiteX3" fmla="*/ 727710 w 2366010"/>
              <a:gd name="connsiteY3" fmla="*/ 193717 h 5135287"/>
              <a:gd name="connsiteX4" fmla="*/ 2121223 w 2366010"/>
              <a:gd name="connsiteY4" fmla="*/ 10837 h 5135287"/>
              <a:gd name="connsiteX5" fmla="*/ 2366010 w 2366010"/>
              <a:gd name="connsiteY5" fmla="*/ 255624 h 5135287"/>
              <a:gd name="connsiteX6" fmla="*/ 2366010 w 2366010"/>
              <a:gd name="connsiteY6" fmla="*/ 4890500 h 5135287"/>
              <a:gd name="connsiteX7" fmla="*/ 2121223 w 2366010"/>
              <a:gd name="connsiteY7" fmla="*/ 5135287 h 5135287"/>
              <a:gd name="connsiteX8" fmla="*/ 244787 w 2366010"/>
              <a:gd name="connsiteY8" fmla="*/ 5135287 h 5135287"/>
              <a:gd name="connsiteX9" fmla="*/ 0 w 2366010"/>
              <a:gd name="connsiteY9" fmla="*/ 4890500 h 5135287"/>
              <a:gd name="connsiteX10" fmla="*/ 0 w 2366010"/>
              <a:gd name="connsiteY10" fmla="*/ 255624 h 5135287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2121223 w 2366010"/>
              <a:gd name="connsiteY4" fmla="*/ 11860 h 5136310"/>
              <a:gd name="connsiteX5" fmla="*/ 2366010 w 2366010"/>
              <a:gd name="connsiteY5" fmla="*/ 256647 h 5136310"/>
              <a:gd name="connsiteX6" fmla="*/ 2366010 w 2366010"/>
              <a:gd name="connsiteY6" fmla="*/ 4891523 h 5136310"/>
              <a:gd name="connsiteX7" fmla="*/ 2121223 w 2366010"/>
              <a:gd name="connsiteY7" fmla="*/ 5136310 h 5136310"/>
              <a:gd name="connsiteX8" fmla="*/ 244787 w 2366010"/>
              <a:gd name="connsiteY8" fmla="*/ 5136310 h 5136310"/>
              <a:gd name="connsiteX9" fmla="*/ 0 w 2366010"/>
              <a:gd name="connsiteY9" fmla="*/ 4891523 h 5136310"/>
              <a:gd name="connsiteX10" fmla="*/ 0 w 2366010"/>
              <a:gd name="connsiteY10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2121223 w 2366010"/>
              <a:gd name="connsiteY4" fmla="*/ 11860 h 5136310"/>
              <a:gd name="connsiteX5" fmla="*/ 2366010 w 2366010"/>
              <a:gd name="connsiteY5" fmla="*/ 256647 h 5136310"/>
              <a:gd name="connsiteX6" fmla="*/ 2366010 w 2366010"/>
              <a:gd name="connsiteY6" fmla="*/ 4891523 h 5136310"/>
              <a:gd name="connsiteX7" fmla="*/ 2121223 w 2366010"/>
              <a:gd name="connsiteY7" fmla="*/ 5136310 h 5136310"/>
              <a:gd name="connsiteX8" fmla="*/ 244787 w 2366010"/>
              <a:gd name="connsiteY8" fmla="*/ 5136310 h 5136310"/>
              <a:gd name="connsiteX9" fmla="*/ 0 w 2366010"/>
              <a:gd name="connsiteY9" fmla="*/ 4891523 h 5136310"/>
              <a:gd name="connsiteX10" fmla="*/ 0 w 2366010"/>
              <a:gd name="connsiteY10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2381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58153 w 2366010"/>
              <a:gd name="connsiteY5" fmla="*/ 1375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5773 w 2366010"/>
              <a:gd name="connsiteY5" fmla="*/ 17823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73393 w 2366010"/>
              <a:gd name="connsiteY5" fmla="*/ 21125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0693 w 2366010"/>
              <a:gd name="connsiteY5" fmla="*/ 1883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0693 w 2366010"/>
              <a:gd name="connsiteY5" fmla="*/ 1883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8231 h 5137894"/>
              <a:gd name="connsiteX1" fmla="*/ 237167 w 2366010"/>
              <a:gd name="connsiteY1" fmla="*/ 10904 h 5137894"/>
              <a:gd name="connsiteX2" fmla="*/ 520700 w 2366010"/>
              <a:gd name="connsiteY2" fmla="*/ 9635 h 5137894"/>
              <a:gd name="connsiteX3" fmla="*/ 727710 w 2366010"/>
              <a:gd name="connsiteY3" fmla="*/ 196324 h 5137894"/>
              <a:gd name="connsiteX4" fmla="*/ 1364453 w 2366010"/>
              <a:gd name="connsiteY4" fmla="*/ 197597 h 5137894"/>
              <a:gd name="connsiteX5" fmla="*/ 1760693 w 2366010"/>
              <a:gd name="connsiteY5" fmla="*/ 189977 h 5137894"/>
              <a:gd name="connsiteX6" fmla="*/ 1877533 w 2366010"/>
              <a:gd name="connsiteY6" fmla="*/ 37577 h 5137894"/>
              <a:gd name="connsiteX7" fmla="*/ 2121223 w 2366010"/>
              <a:gd name="connsiteY7" fmla="*/ 13444 h 5137894"/>
              <a:gd name="connsiteX8" fmla="*/ 2366010 w 2366010"/>
              <a:gd name="connsiteY8" fmla="*/ 258231 h 5137894"/>
              <a:gd name="connsiteX9" fmla="*/ 2366010 w 2366010"/>
              <a:gd name="connsiteY9" fmla="*/ 4893107 h 5137894"/>
              <a:gd name="connsiteX10" fmla="*/ 2121223 w 2366010"/>
              <a:gd name="connsiteY10" fmla="*/ 5137894 h 5137894"/>
              <a:gd name="connsiteX11" fmla="*/ 244787 w 2366010"/>
              <a:gd name="connsiteY11" fmla="*/ 5137894 h 5137894"/>
              <a:gd name="connsiteX12" fmla="*/ 0 w 2366010"/>
              <a:gd name="connsiteY12" fmla="*/ 4893107 h 5137894"/>
              <a:gd name="connsiteX13" fmla="*/ 0 w 2366010"/>
              <a:gd name="connsiteY13" fmla="*/ 258231 h 5137894"/>
              <a:gd name="connsiteX0" fmla="*/ 0 w 2366010"/>
              <a:gd name="connsiteY0" fmla="*/ 258231 h 5137894"/>
              <a:gd name="connsiteX1" fmla="*/ 237167 w 2366010"/>
              <a:gd name="connsiteY1" fmla="*/ 10904 h 5137894"/>
              <a:gd name="connsiteX2" fmla="*/ 520700 w 2366010"/>
              <a:gd name="connsiteY2" fmla="*/ 9635 h 5137894"/>
              <a:gd name="connsiteX3" fmla="*/ 727710 w 2366010"/>
              <a:gd name="connsiteY3" fmla="*/ 196324 h 5137894"/>
              <a:gd name="connsiteX4" fmla="*/ 1364453 w 2366010"/>
              <a:gd name="connsiteY4" fmla="*/ 197597 h 5137894"/>
              <a:gd name="connsiteX5" fmla="*/ 1760693 w 2366010"/>
              <a:gd name="connsiteY5" fmla="*/ 189977 h 5137894"/>
              <a:gd name="connsiteX6" fmla="*/ 1877533 w 2366010"/>
              <a:gd name="connsiteY6" fmla="*/ 37577 h 5137894"/>
              <a:gd name="connsiteX7" fmla="*/ 2121223 w 2366010"/>
              <a:gd name="connsiteY7" fmla="*/ 13444 h 5137894"/>
              <a:gd name="connsiteX8" fmla="*/ 2366010 w 2366010"/>
              <a:gd name="connsiteY8" fmla="*/ 258231 h 5137894"/>
              <a:gd name="connsiteX9" fmla="*/ 2366010 w 2366010"/>
              <a:gd name="connsiteY9" fmla="*/ 4893107 h 5137894"/>
              <a:gd name="connsiteX10" fmla="*/ 2121223 w 2366010"/>
              <a:gd name="connsiteY10" fmla="*/ 5137894 h 5137894"/>
              <a:gd name="connsiteX11" fmla="*/ 244787 w 2366010"/>
              <a:gd name="connsiteY11" fmla="*/ 5137894 h 5137894"/>
              <a:gd name="connsiteX12" fmla="*/ 0 w 2366010"/>
              <a:gd name="connsiteY12" fmla="*/ 4893107 h 5137894"/>
              <a:gd name="connsiteX13" fmla="*/ 0 w 2366010"/>
              <a:gd name="connsiteY13" fmla="*/ 258231 h 5137894"/>
              <a:gd name="connsiteX0" fmla="*/ 0 w 2366010"/>
              <a:gd name="connsiteY0" fmla="*/ 263996 h 5143659"/>
              <a:gd name="connsiteX1" fmla="*/ 237167 w 2366010"/>
              <a:gd name="connsiteY1" fmla="*/ 16669 h 5143659"/>
              <a:gd name="connsiteX2" fmla="*/ 520700 w 2366010"/>
              <a:gd name="connsiteY2" fmla="*/ 15400 h 5143659"/>
              <a:gd name="connsiteX3" fmla="*/ 727710 w 2366010"/>
              <a:gd name="connsiteY3" fmla="*/ 202089 h 5143659"/>
              <a:gd name="connsiteX4" fmla="*/ 1364453 w 2366010"/>
              <a:gd name="connsiteY4" fmla="*/ 203362 h 5143659"/>
              <a:gd name="connsiteX5" fmla="*/ 1760693 w 2366010"/>
              <a:gd name="connsiteY5" fmla="*/ 195742 h 5143659"/>
              <a:gd name="connsiteX6" fmla="*/ 1864833 w 2366010"/>
              <a:gd name="connsiteY6" fmla="*/ 25562 h 5143659"/>
              <a:gd name="connsiteX7" fmla="*/ 2121223 w 2366010"/>
              <a:gd name="connsiteY7" fmla="*/ 19209 h 5143659"/>
              <a:gd name="connsiteX8" fmla="*/ 2366010 w 2366010"/>
              <a:gd name="connsiteY8" fmla="*/ 263996 h 5143659"/>
              <a:gd name="connsiteX9" fmla="*/ 2366010 w 2366010"/>
              <a:gd name="connsiteY9" fmla="*/ 4898872 h 5143659"/>
              <a:gd name="connsiteX10" fmla="*/ 2121223 w 2366010"/>
              <a:gd name="connsiteY10" fmla="*/ 5143659 h 5143659"/>
              <a:gd name="connsiteX11" fmla="*/ 244787 w 2366010"/>
              <a:gd name="connsiteY11" fmla="*/ 5143659 h 5143659"/>
              <a:gd name="connsiteX12" fmla="*/ 0 w 2366010"/>
              <a:gd name="connsiteY12" fmla="*/ 4898872 h 5143659"/>
              <a:gd name="connsiteX13" fmla="*/ 0 w 2366010"/>
              <a:gd name="connsiteY13" fmla="*/ 263996 h 5143659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364453 w 2366010"/>
              <a:gd name="connsiteY4" fmla="*/ 196014 h 5136311"/>
              <a:gd name="connsiteX5" fmla="*/ 1760693 w 2366010"/>
              <a:gd name="connsiteY5" fmla="*/ 188394 h 5136311"/>
              <a:gd name="connsiteX6" fmla="*/ 1864833 w 2366010"/>
              <a:gd name="connsiteY6" fmla="*/ 18214 h 5136311"/>
              <a:gd name="connsiteX7" fmla="*/ 2121223 w 2366010"/>
              <a:gd name="connsiteY7" fmla="*/ 11861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6069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60632 h 5140295"/>
              <a:gd name="connsiteX1" fmla="*/ 237167 w 2366010"/>
              <a:gd name="connsiteY1" fmla="*/ 13305 h 5140295"/>
              <a:gd name="connsiteX2" fmla="*/ 520700 w 2366010"/>
              <a:gd name="connsiteY2" fmla="*/ 12036 h 5140295"/>
              <a:gd name="connsiteX3" fmla="*/ 727710 w 2366010"/>
              <a:gd name="connsiteY3" fmla="*/ 198725 h 5140295"/>
              <a:gd name="connsiteX4" fmla="*/ 1364453 w 2366010"/>
              <a:gd name="connsiteY4" fmla="*/ 199998 h 5140295"/>
              <a:gd name="connsiteX5" fmla="*/ 1753073 w 2366010"/>
              <a:gd name="connsiteY5" fmla="*/ 192378 h 5140295"/>
              <a:gd name="connsiteX6" fmla="*/ 1857213 w 2366010"/>
              <a:gd name="connsiteY6" fmla="*/ 14578 h 5140295"/>
              <a:gd name="connsiteX7" fmla="*/ 2121223 w 2366010"/>
              <a:gd name="connsiteY7" fmla="*/ 15845 h 5140295"/>
              <a:gd name="connsiteX8" fmla="*/ 2366010 w 2366010"/>
              <a:gd name="connsiteY8" fmla="*/ 260632 h 5140295"/>
              <a:gd name="connsiteX9" fmla="*/ 2366010 w 2366010"/>
              <a:gd name="connsiteY9" fmla="*/ 4895508 h 5140295"/>
              <a:gd name="connsiteX10" fmla="*/ 2121223 w 2366010"/>
              <a:gd name="connsiteY10" fmla="*/ 5140295 h 5140295"/>
              <a:gd name="connsiteX11" fmla="*/ 244787 w 2366010"/>
              <a:gd name="connsiteY11" fmla="*/ 5140295 h 5140295"/>
              <a:gd name="connsiteX12" fmla="*/ 0 w 2366010"/>
              <a:gd name="connsiteY12" fmla="*/ 4895508 h 5140295"/>
              <a:gd name="connsiteX13" fmla="*/ 0 w 2366010"/>
              <a:gd name="connsiteY13" fmla="*/ 260632 h 5140295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3073 w 2366010"/>
              <a:gd name="connsiteY5" fmla="*/ 193915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59044 h 5138707"/>
              <a:gd name="connsiteX1" fmla="*/ 237167 w 2366010"/>
              <a:gd name="connsiteY1" fmla="*/ 11717 h 5138707"/>
              <a:gd name="connsiteX2" fmla="*/ 520700 w 2366010"/>
              <a:gd name="connsiteY2" fmla="*/ 10448 h 5138707"/>
              <a:gd name="connsiteX3" fmla="*/ 727710 w 2366010"/>
              <a:gd name="connsiteY3" fmla="*/ 197137 h 5138707"/>
              <a:gd name="connsiteX4" fmla="*/ 1364453 w 2366010"/>
              <a:gd name="connsiteY4" fmla="*/ 198410 h 5138707"/>
              <a:gd name="connsiteX5" fmla="*/ 1753073 w 2366010"/>
              <a:gd name="connsiteY5" fmla="*/ 190790 h 5138707"/>
              <a:gd name="connsiteX6" fmla="*/ 1857213 w 2366010"/>
              <a:gd name="connsiteY6" fmla="*/ 12990 h 5138707"/>
              <a:gd name="connsiteX7" fmla="*/ 2121223 w 2366010"/>
              <a:gd name="connsiteY7" fmla="*/ 14257 h 5138707"/>
              <a:gd name="connsiteX8" fmla="*/ 2366010 w 2366010"/>
              <a:gd name="connsiteY8" fmla="*/ 259044 h 5138707"/>
              <a:gd name="connsiteX9" fmla="*/ 2366010 w 2366010"/>
              <a:gd name="connsiteY9" fmla="*/ 4893920 h 5138707"/>
              <a:gd name="connsiteX10" fmla="*/ 2121223 w 2366010"/>
              <a:gd name="connsiteY10" fmla="*/ 5138707 h 5138707"/>
              <a:gd name="connsiteX11" fmla="*/ 244787 w 2366010"/>
              <a:gd name="connsiteY11" fmla="*/ 5138707 h 5138707"/>
              <a:gd name="connsiteX12" fmla="*/ 0 w 2366010"/>
              <a:gd name="connsiteY12" fmla="*/ 4893920 h 5138707"/>
              <a:gd name="connsiteX13" fmla="*/ 0 w 2366010"/>
              <a:gd name="connsiteY13" fmla="*/ 259044 h 5138707"/>
              <a:gd name="connsiteX0" fmla="*/ 0 w 2366010"/>
              <a:gd name="connsiteY0" fmla="*/ 259044 h 5138707"/>
              <a:gd name="connsiteX1" fmla="*/ 237167 w 2366010"/>
              <a:gd name="connsiteY1" fmla="*/ 11717 h 5138707"/>
              <a:gd name="connsiteX2" fmla="*/ 520700 w 2366010"/>
              <a:gd name="connsiteY2" fmla="*/ 10448 h 5138707"/>
              <a:gd name="connsiteX3" fmla="*/ 727710 w 2366010"/>
              <a:gd name="connsiteY3" fmla="*/ 197137 h 5138707"/>
              <a:gd name="connsiteX4" fmla="*/ 1364453 w 2366010"/>
              <a:gd name="connsiteY4" fmla="*/ 198410 h 5138707"/>
              <a:gd name="connsiteX5" fmla="*/ 1753073 w 2366010"/>
              <a:gd name="connsiteY5" fmla="*/ 190790 h 5138707"/>
              <a:gd name="connsiteX6" fmla="*/ 1857213 w 2366010"/>
              <a:gd name="connsiteY6" fmla="*/ 12990 h 5138707"/>
              <a:gd name="connsiteX7" fmla="*/ 2121223 w 2366010"/>
              <a:gd name="connsiteY7" fmla="*/ 14257 h 5138707"/>
              <a:gd name="connsiteX8" fmla="*/ 2366010 w 2366010"/>
              <a:gd name="connsiteY8" fmla="*/ 259044 h 5138707"/>
              <a:gd name="connsiteX9" fmla="*/ 2366010 w 2366010"/>
              <a:gd name="connsiteY9" fmla="*/ 4893920 h 5138707"/>
              <a:gd name="connsiteX10" fmla="*/ 2121223 w 2366010"/>
              <a:gd name="connsiteY10" fmla="*/ 5138707 h 5138707"/>
              <a:gd name="connsiteX11" fmla="*/ 244787 w 2366010"/>
              <a:gd name="connsiteY11" fmla="*/ 5138707 h 5138707"/>
              <a:gd name="connsiteX12" fmla="*/ 0 w 2366010"/>
              <a:gd name="connsiteY12" fmla="*/ 4893920 h 5138707"/>
              <a:gd name="connsiteX13" fmla="*/ 0 w 2366010"/>
              <a:gd name="connsiteY13" fmla="*/ 259044 h 5138707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3073 w 2366010"/>
              <a:gd name="connsiteY5" fmla="*/ 193915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5613 w 2366010"/>
              <a:gd name="connsiteY5" fmla="*/ 186299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5613 w 2366010"/>
              <a:gd name="connsiteY5" fmla="*/ 186299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1383 h 5141046"/>
              <a:gd name="connsiteX1" fmla="*/ 237167 w 2366010"/>
              <a:gd name="connsiteY1" fmla="*/ 14056 h 5141046"/>
              <a:gd name="connsiteX2" fmla="*/ 520700 w 2366010"/>
              <a:gd name="connsiteY2" fmla="*/ 12787 h 5141046"/>
              <a:gd name="connsiteX3" fmla="*/ 727710 w 2366010"/>
              <a:gd name="connsiteY3" fmla="*/ 199476 h 5141046"/>
              <a:gd name="connsiteX4" fmla="*/ 1364453 w 2366010"/>
              <a:gd name="connsiteY4" fmla="*/ 200749 h 5141046"/>
              <a:gd name="connsiteX5" fmla="*/ 1755613 w 2366010"/>
              <a:gd name="connsiteY5" fmla="*/ 185513 h 5141046"/>
              <a:gd name="connsiteX6" fmla="*/ 1857213 w 2366010"/>
              <a:gd name="connsiteY6" fmla="*/ 15329 h 5141046"/>
              <a:gd name="connsiteX7" fmla="*/ 2121223 w 2366010"/>
              <a:gd name="connsiteY7" fmla="*/ 16596 h 5141046"/>
              <a:gd name="connsiteX8" fmla="*/ 2366010 w 2366010"/>
              <a:gd name="connsiteY8" fmla="*/ 261383 h 5141046"/>
              <a:gd name="connsiteX9" fmla="*/ 2366010 w 2366010"/>
              <a:gd name="connsiteY9" fmla="*/ 4896259 h 5141046"/>
              <a:gd name="connsiteX10" fmla="*/ 2121223 w 2366010"/>
              <a:gd name="connsiteY10" fmla="*/ 5141046 h 5141046"/>
              <a:gd name="connsiteX11" fmla="*/ 244787 w 2366010"/>
              <a:gd name="connsiteY11" fmla="*/ 5141046 h 5141046"/>
              <a:gd name="connsiteX12" fmla="*/ 0 w 2366010"/>
              <a:gd name="connsiteY12" fmla="*/ 4896259 h 5141046"/>
              <a:gd name="connsiteX13" fmla="*/ 0 w 2366010"/>
              <a:gd name="connsiteY13" fmla="*/ 261383 h 5141046"/>
              <a:gd name="connsiteX0" fmla="*/ 0 w 2366010"/>
              <a:gd name="connsiteY0" fmla="*/ 261383 h 5141046"/>
              <a:gd name="connsiteX1" fmla="*/ 237167 w 2366010"/>
              <a:gd name="connsiteY1" fmla="*/ 14056 h 5141046"/>
              <a:gd name="connsiteX2" fmla="*/ 520700 w 2366010"/>
              <a:gd name="connsiteY2" fmla="*/ 12787 h 5141046"/>
              <a:gd name="connsiteX3" fmla="*/ 727710 w 2366010"/>
              <a:gd name="connsiteY3" fmla="*/ 199476 h 5141046"/>
              <a:gd name="connsiteX4" fmla="*/ 1364453 w 2366010"/>
              <a:gd name="connsiteY4" fmla="*/ 200749 h 5141046"/>
              <a:gd name="connsiteX5" fmla="*/ 1755613 w 2366010"/>
              <a:gd name="connsiteY5" fmla="*/ 185513 h 5141046"/>
              <a:gd name="connsiteX6" fmla="*/ 1857213 w 2366010"/>
              <a:gd name="connsiteY6" fmla="*/ 15329 h 5141046"/>
              <a:gd name="connsiteX7" fmla="*/ 2121223 w 2366010"/>
              <a:gd name="connsiteY7" fmla="*/ 16596 h 5141046"/>
              <a:gd name="connsiteX8" fmla="*/ 2366010 w 2366010"/>
              <a:gd name="connsiteY8" fmla="*/ 261383 h 5141046"/>
              <a:gd name="connsiteX9" fmla="*/ 2366010 w 2366010"/>
              <a:gd name="connsiteY9" fmla="*/ 4896259 h 5141046"/>
              <a:gd name="connsiteX10" fmla="*/ 2121223 w 2366010"/>
              <a:gd name="connsiteY10" fmla="*/ 5141046 h 5141046"/>
              <a:gd name="connsiteX11" fmla="*/ 244787 w 2366010"/>
              <a:gd name="connsiteY11" fmla="*/ 5141046 h 5141046"/>
              <a:gd name="connsiteX12" fmla="*/ 0 w 2366010"/>
              <a:gd name="connsiteY12" fmla="*/ 4896259 h 5141046"/>
              <a:gd name="connsiteX13" fmla="*/ 0 w 2366010"/>
              <a:gd name="connsiteY13" fmla="*/ 261383 h 5141046"/>
              <a:gd name="connsiteX0" fmla="*/ 0 w 2366010"/>
              <a:gd name="connsiteY0" fmla="*/ 266517 h 5146180"/>
              <a:gd name="connsiteX1" fmla="*/ 237167 w 2366010"/>
              <a:gd name="connsiteY1" fmla="*/ 19190 h 5146180"/>
              <a:gd name="connsiteX2" fmla="*/ 520700 w 2366010"/>
              <a:gd name="connsiteY2" fmla="*/ 17921 h 5146180"/>
              <a:gd name="connsiteX3" fmla="*/ 727710 w 2366010"/>
              <a:gd name="connsiteY3" fmla="*/ 204610 h 5146180"/>
              <a:gd name="connsiteX4" fmla="*/ 1364453 w 2366010"/>
              <a:gd name="connsiteY4" fmla="*/ 205883 h 5146180"/>
              <a:gd name="connsiteX5" fmla="*/ 1755613 w 2366010"/>
              <a:gd name="connsiteY5" fmla="*/ 190647 h 5146180"/>
              <a:gd name="connsiteX6" fmla="*/ 1857213 w 2366010"/>
              <a:gd name="connsiteY6" fmla="*/ 20463 h 5146180"/>
              <a:gd name="connsiteX7" fmla="*/ 2133923 w 2366010"/>
              <a:gd name="connsiteY7" fmla="*/ 14114 h 5146180"/>
              <a:gd name="connsiteX8" fmla="*/ 2366010 w 2366010"/>
              <a:gd name="connsiteY8" fmla="*/ 266517 h 5146180"/>
              <a:gd name="connsiteX9" fmla="*/ 2366010 w 2366010"/>
              <a:gd name="connsiteY9" fmla="*/ 4901393 h 5146180"/>
              <a:gd name="connsiteX10" fmla="*/ 2121223 w 2366010"/>
              <a:gd name="connsiteY10" fmla="*/ 5146180 h 5146180"/>
              <a:gd name="connsiteX11" fmla="*/ 244787 w 2366010"/>
              <a:gd name="connsiteY11" fmla="*/ 5146180 h 5146180"/>
              <a:gd name="connsiteX12" fmla="*/ 0 w 2366010"/>
              <a:gd name="connsiteY12" fmla="*/ 4901393 h 5146180"/>
              <a:gd name="connsiteX13" fmla="*/ 0 w 2366010"/>
              <a:gd name="connsiteY13" fmla="*/ 266517 h 5146180"/>
              <a:gd name="connsiteX0" fmla="*/ 0 w 2366010"/>
              <a:gd name="connsiteY0" fmla="*/ 266517 h 5146180"/>
              <a:gd name="connsiteX1" fmla="*/ 237167 w 2366010"/>
              <a:gd name="connsiteY1" fmla="*/ 19190 h 5146180"/>
              <a:gd name="connsiteX2" fmla="*/ 520700 w 2366010"/>
              <a:gd name="connsiteY2" fmla="*/ 17921 h 5146180"/>
              <a:gd name="connsiteX3" fmla="*/ 727710 w 2366010"/>
              <a:gd name="connsiteY3" fmla="*/ 204610 h 5146180"/>
              <a:gd name="connsiteX4" fmla="*/ 1364453 w 2366010"/>
              <a:gd name="connsiteY4" fmla="*/ 205883 h 5146180"/>
              <a:gd name="connsiteX5" fmla="*/ 1755613 w 2366010"/>
              <a:gd name="connsiteY5" fmla="*/ 190647 h 5146180"/>
              <a:gd name="connsiteX6" fmla="*/ 1857213 w 2366010"/>
              <a:gd name="connsiteY6" fmla="*/ 20463 h 5146180"/>
              <a:gd name="connsiteX7" fmla="*/ 2133923 w 2366010"/>
              <a:gd name="connsiteY7" fmla="*/ 14114 h 5146180"/>
              <a:gd name="connsiteX8" fmla="*/ 2366010 w 2366010"/>
              <a:gd name="connsiteY8" fmla="*/ 266517 h 5146180"/>
              <a:gd name="connsiteX9" fmla="*/ 2366010 w 2366010"/>
              <a:gd name="connsiteY9" fmla="*/ 4901393 h 5146180"/>
              <a:gd name="connsiteX10" fmla="*/ 2121223 w 2366010"/>
              <a:gd name="connsiteY10" fmla="*/ 5146180 h 5146180"/>
              <a:gd name="connsiteX11" fmla="*/ 244787 w 2366010"/>
              <a:gd name="connsiteY11" fmla="*/ 5146180 h 5146180"/>
              <a:gd name="connsiteX12" fmla="*/ 0 w 2366010"/>
              <a:gd name="connsiteY12" fmla="*/ 4901393 h 5146180"/>
              <a:gd name="connsiteX13" fmla="*/ 0 w 2366010"/>
              <a:gd name="connsiteY13" fmla="*/ 266517 h 5146180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364453 w 2366010"/>
              <a:gd name="connsiteY4" fmla="*/ 207009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3708 w 2366010"/>
              <a:gd name="connsiteY5" fmla="*/ 189869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3708 w 2366010"/>
              <a:gd name="connsiteY5" fmla="*/ 189869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8788 w 2366010"/>
              <a:gd name="connsiteY5" fmla="*/ 173797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32790 w 2366010"/>
              <a:gd name="connsiteY3" fmla="*/ 189664 h 5136311"/>
              <a:gd name="connsiteX4" fmla="*/ 1274918 w 2366010"/>
              <a:gd name="connsiteY4" fmla="*/ 194110 h 5136311"/>
              <a:gd name="connsiteX5" fmla="*/ 1758788 w 2366010"/>
              <a:gd name="connsiteY5" fmla="*/ 173797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66010" h="5136311">
                <a:moveTo>
                  <a:pt x="0" y="256648"/>
                </a:moveTo>
                <a:cubicBezTo>
                  <a:pt x="0" y="121456"/>
                  <a:pt x="101975" y="14401"/>
                  <a:pt x="237167" y="9321"/>
                </a:cubicBezTo>
                <a:cubicBezTo>
                  <a:pt x="333052" y="-1632"/>
                  <a:pt x="444023" y="-4013"/>
                  <a:pt x="520700" y="8052"/>
                </a:cubicBezTo>
                <a:cubicBezTo>
                  <a:pt x="570707" y="42977"/>
                  <a:pt x="486568" y="204269"/>
                  <a:pt x="732790" y="189664"/>
                </a:cubicBezTo>
                <a:cubicBezTo>
                  <a:pt x="889925" y="194321"/>
                  <a:pt x="1103918" y="196755"/>
                  <a:pt x="1274918" y="194110"/>
                </a:cubicBezTo>
                <a:cubicBezTo>
                  <a:pt x="1445918" y="191466"/>
                  <a:pt x="1661739" y="204383"/>
                  <a:pt x="1758788" y="173797"/>
                </a:cubicBezTo>
                <a:cubicBezTo>
                  <a:pt x="1855837" y="143211"/>
                  <a:pt x="1797125" y="37475"/>
                  <a:pt x="1857213" y="10594"/>
                </a:cubicBezTo>
                <a:cubicBezTo>
                  <a:pt x="1896981" y="-1049"/>
                  <a:pt x="2008907" y="688"/>
                  <a:pt x="2133923" y="4245"/>
                </a:cubicBezTo>
                <a:cubicBezTo>
                  <a:pt x="2258939" y="7802"/>
                  <a:pt x="2366010" y="121456"/>
                  <a:pt x="2366010" y="256648"/>
                </a:cubicBezTo>
                <a:lnTo>
                  <a:pt x="2366010" y="4891524"/>
                </a:lnTo>
                <a:cubicBezTo>
                  <a:pt x="2366010" y="5026716"/>
                  <a:pt x="2256415" y="5136311"/>
                  <a:pt x="2121223" y="5136311"/>
                </a:cubicBezTo>
                <a:lnTo>
                  <a:pt x="244787" y="5136311"/>
                </a:lnTo>
                <a:cubicBezTo>
                  <a:pt x="109595" y="5136311"/>
                  <a:pt x="0" y="5026716"/>
                  <a:pt x="0" y="4891524"/>
                </a:cubicBezTo>
                <a:lnTo>
                  <a:pt x="0" y="256648"/>
                </a:lnTo>
                <a:close/>
              </a:path>
            </a:pathLst>
          </a:custGeom>
          <a:solidFill>
            <a:schemeClr val="tx1"/>
          </a:solidFill>
        </p:spPr>
        <p:txBody>
          <a:bodyPr lIns="252000" tIns="612000" bIns="90000" anchor="t">
            <a:normAutofit/>
          </a:bodyPr>
          <a:lstStyle>
            <a:lvl1pPr marL="0" indent="0" algn="l">
              <a:buNone/>
              <a:defRPr lang="fr-FR" sz="56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add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013612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X Zo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1908C951-434A-4DD1-AFA3-1AF87D70474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206173" y="3069621"/>
            <a:ext cx="7591110" cy="10669458"/>
          </a:xfrm>
          <a:custGeom>
            <a:avLst/>
            <a:gdLst>
              <a:gd name="connsiteX0" fmla="*/ 0 w 2366010"/>
              <a:gd name="connsiteY0" fmla="*/ 244787 h 5124450"/>
              <a:gd name="connsiteX1" fmla="*/ 244787 w 2366010"/>
              <a:gd name="connsiteY1" fmla="*/ 0 h 5124450"/>
              <a:gd name="connsiteX2" fmla="*/ 2121223 w 2366010"/>
              <a:gd name="connsiteY2" fmla="*/ 0 h 5124450"/>
              <a:gd name="connsiteX3" fmla="*/ 2366010 w 2366010"/>
              <a:gd name="connsiteY3" fmla="*/ 244787 h 5124450"/>
              <a:gd name="connsiteX4" fmla="*/ 2366010 w 2366010"/>
              <a:gd name="connsiteY4" fmla="*/ 4879663 h 5124450"/>
              <a:gd name="connsiteX5" fmla="*/ 2121223 w 2366010"/>
              <a:gd name="connsiteY5" fmla="*/ 5124450 h 5124450"/>
              <a:gd name="connsiteX6" fmla="*/ 244787 w 2366010"/>
              <a:gd name="connsiteY6" fmla="*/ 5124450 h 5124450"/>
              <a:gd name="connsiteX7" fmla="*/ 0 w 2366010"/>
              <a:gd name="connsiteY7" fmla="*/ 4879663 h 5124450"/>
              <a:gd name="connsiteX8" fmla="*/ 0 w 2366010"/>
              <a:gd name="connsiteY8" fmla="*/ 244787 h 5124450"/>
              <a:gd name="connsiteX0" fmla="*/ 0 w 2366010"/>
              <a:gd name="connsiteY0" fmla="*/ 244793 h 5124456"/>
              <a:gd name="connsiteX1" fmla="*/ 244787 w 2366010"/>
              <a:gd name="connsiteY1" fmla="*/ 6 h 5124456"/>
              <a:gd name="connsiteX2" fmla="*/ 659130 w 2366010"/>
              <a:gd name="connsiteY2" fmla="*/ 186696 h 5124456"/>
              <a:gd name="connsiteX3" fmla="*/ 2121223 w 2366010"/>
              <a:gd name="connsiteY3" fmla="*/ 6 h 5124456"/>
              <a:gd name="connsiteX4" fmla="*/ 2366010 w 2366010"/>
              <a:gd name="connsiteY4" fmla="*/ 244793 h 5124456"/>
              <a:gd name="connsiteX5" fmla="*/ 2366010 w 2366010"/>
              <a:gd name="connsiteY5" fmla="*/ 4879669 h 5124456"/>
              <a:gd name="connsiteX6" fmla="*/ 2121223 w 2366010"/>
              <a:gd name="connsiteY6" fmla="*/ 5124456 h 5124456"/>
              <a:gd name="connsiteX7" fmla="*/ 244787 w 2366010"/>
              <a:gd name="connsiteY7" fmla="*/ 5124456 h 5124456"/>
              <a:gd name="connsiteX8" fmla="*/ 0 w 2366010"/>
              <a:gd name="connsiteY8" fmla="*/ 4879669 h 5124456"/>
              <a:gd name="connsiteX9" fmla="*/ 0 w 2366010"/>
              <a:gd name="connsiteY9" fmla="*/ 244793 h 5124456"/>
              <a:gd name="connsiteX0" fmla="*/ 0 w 2366010"/>
              <a:gd name="connsiteY0" fmla="*/ 244794 h 5124457"/>
              <a:gd name="connsiteX1" fmla="*/ 244787 w 2366010"/>
              <a:gd name="connsiteY1" fmla="*/ 7 h 5124457"/>
              <a:gd name="connsiteX2" fmla="*/ 659130 w 2366010"/>
              <a:gd name="connsiteY2" fmla="*/ 186697 h 5124457"/>
              <a:gd name="connsiteX3" fmla="*/ 2121223 w 2366010"/>
              <a:gd name="connsiteY3" fmla="*/ 7 h 5124457"/>
              <a:gd name="connsiteX4" fmla="*/ 2366010 w 2366010"/>
              <a:gd name="connsiteY4" fmla="*/ 244794 h 5124457"/>
              <a:gd name="connsiteX5" fmla="*/ 2366010 w 2366010"/>
              <a:gd name="connsiteY5" fmla="*/ 4879670 h 5124457"/>
              <a:gd name="connsiteX6" fmla="*/ 2121223 w 2366010"/>
              <a:gd name="connsiteY6" fmla="*/ 5124457 h 5124457"/>
              <a:gd name="connsiteX7" fmla="*/ 244787 w 2366010"/>
              <a:gd name="connsiteY7" fmla="*/ 5124457 h 5124457"/>
              <a:gd name="connsiteX8" fmla="*/ 0 w 2366010"/>
              <a:gd name="connsiteY8" fmla="*/ 4879670 h 5124457"/>
              <a:gd name="connsiteX9" fmla="*/ 0 w 2366010"/>
              <a:gd name="connsiteY9" fmla="*/ 244794 h 5124457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6591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6591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7353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9704 h 5139367"/>
              <a:gd name="connsiteX1" fmla="*/ 244787 w 2366010"/>
              <a:gd name="connsiteY1" fmla="*/ 14917 h 5139367"/>
              <a:gd name="connsiteX2" fmla="*/ 499110 w 2366010"/>
              <a:gd name="connsiteY2" fmla="*/ 30158 h 5139367"/>
              <a:gd name="connsiteX3" fmla="*/ 735330 w 2366010"/>
              <a:gd name="connsiteY3" fmla="*/ 201607 h 5139367"/>
              <a:gd name="connsiteX4" fmla="*/ 2121223 w 2366010"/>
              <a:gd name="connsiteY4" fmla="*/ 14917 h 5139367"/>
              <a:gd name="connsiteX5" fmla="*/ 2366010 w 2366010"/>
              <a:gd name="connsiteY5" fmla="*/ 259704 h 5139367"/>
              <a:gd name="connsiteX6" fmla="*/ 2366010 w 2366010"/>
              <a:gd name="connsiteY6" fmla="*/ 4894580 h 5139367"/>
              <a:gd name="connsiteX7" fmla="*/ 2121223 w 2366010"/>
              <a:gd name="connsiteY7" fmla="*/ 5139367 h 5139367"/>
              <a:gd name="connsiteX8" fmla="*/ 244787 w 2366010"/>
              <a:gd name="connsiteY8" fmla="*/ 5139367 h 5139367"/>
              <a:gd name="connsiteX9" fmla="*/ 0 w 2366010"/>
              <a:gd name="connsiteY9" fmla="*/ 4894580 h 5139367"/>
              <a:gd name="connsiteX10" fmla="*/ 0 w 2366010"/>
              <a:gd name="connsiteY10" fmla="*/ 259704 h 5139367"/>
              <a:gd name="connsiteX0" fmla="*/ 0 w 2366010"/>
              <a:gd name="connsiteY0" fmla="*/ 255334 h 5134997"/>
              <a:gd name="connsiteX1" fmla="*/ 244787 w 2366010"/>
              <a:gd name="connsiteY1" fmla="*/ 10547 h 5134997"/>
              <a:gd name="connsiteX2" fmla="*/ 499110 w 2366010"/>
              <a:gd name="connsiteY2" fmla="*/ 25788 h 5134997"/>
              <a:gd name="connsiteX3" fmla="*/ 735330 w 2366010"/>
              <a:gd name="connsiteY3" fmla="*/ 197237 h 5134997"/>
              <a:gd name="connsiteX4" fmla="*/ 2121223 w 2366010"/>
              <a:gd name="connsiteY4" fmla="*/ 10547 h 5134997"/>
              <a:gd name="connsiteX5" fmla="*/ 2366010 w 2366010"/>
              <a:gd name="connsiteY5" fmla="*/ 255334 h 5134997"/>
              <a:gd name="connsiteX6" fmla="*/ 2366010 w 2366010"/>
              <a:gd name="connsiteY6" fmla="*/ 4890210 h 5134997"/>
              <a:gd name="connsiteX7" fmla="*/ 2121223 w 2366010"/>
              <a:gd name="connsiteY7" fmla="*/ 5134997 h 5134997"/>
              <a:gd name="connsiteX8" fmla="*/ 244787 w 2366010"/>
              <a:gd name="connsiteY8" fmla="*/ 5134997 h 5134997"/>
              <a:gd name="connsiteX9" fmla="*/ 0 w 2366010"/>
              <a:gd name="connsiteY9" fmla="*/ 4890210 h 5134997"/>
              <a:gd name="connsiteX10" fmla="*/ 0 w 2366010"/>
              <a:gd name="connsiteY10" fmla="*/ 255334 h 5134997"/>
              <a:gd name="connsiteX0" fmla="*/ 0 w 2366010"/>
              <a:gd name="connsiteY0" fmla="*/ 255334 h 5134997"/>
              <a:gd name="connsiteX1" fmla="*/ 244787 w 2366010"/>
              <a:gd name="connsiteY1" fmla="*/ 10547 h 5134997"/>
              <a:gd name="connsiteX2" fmla="*/ 499110 w 2366010"/>
              <a:gd name="connsiteY2" fmla="*/ 25788 h 5134997"/>
              <a:gd name="connsiteX3" fmla="*/ 731520 w 2366010"/>
              <a:gd name="connsiteY3" fmla="*/ 193427 h 5134997"/>
              <a:gd name="connsiteX4" fmla="*/ 2121223 w 2366010"/>
              <a:gd name="connsiteY4" fmla="*/ 10547 h 5134997"/>
              <a:gd name="connsiteX5" fmla="*/ 2366010 w 2366010"/>
              <a:gd name="connsiteY5" fmla="*/ 255334 h 5134997"/>
              <a:gd name="connsiteX6" fmla="*/ 2366010 w 2366010"/>
              <a:gd name="connsiteY6" fmla="*/ 4890210 h 5134997"/>
              <a:gd name="connsiteX7" fmla="*/ 2121223 w 2366010"/>
              <a:gd name="connsiteY7" fmla="*/ 5134997 h 5134997"/>
              <a:gd name="connsiteX8" fmla="*/ 244787 w 2366010"/>
              <a:gd name="connsiteY8" fmla="*/ 5134997 h 5134997"/>
              <a:gd name="connsiteX9" fmla="*/ 0 w 2366010"/>
              <a:gd name="connsiteY9" fmla="*/ 4890210 h 5134997"/>
              <a:gd name="connsiteX10" fmla="*/ 0 w 2366010"/>
              <a:gd name="connsiteY10" fmla="*/ 255334 h 5134997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152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152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914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914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1685 h 5131348"/>
              <a:gd name="connsiteX1" fmla="*/ 244787 w 2366010"/>
              <a:gd name="connsiteY1" fmla="*/ 6898 h 5131348"/>
              <a:gd name="connsiteX2" fmla="*/ 510540 w 2366010"/>
              <a:gd name="connsiteY2" fmla="*/ 10709 h 5131348"/>
              <a:gd name="connsiteX3" fmla="*/ 739140 w 2366010"/>
              <a:gd name="connsiteY3" fmla="*/ 189778 h 5131348"/>
              <a:gd name="connsiteX4" fmla="*/ 2121223 w 2366010"/>
              <a:gd name="connsiteY4" fmla="*/ 6898 h 5131348"/>
              <a:gd name="connsiteX5" fmla="*/ 2366010 w 2366010"/>
              <a:gd name="connsiteY5" fmla="*/ 251685 h 5131348"/>
              <a:gd name="connsiteX6" fmla="*/ 2366010 w 2366010"/>
              <a:gd name="connsiteY6" fmla="*/ 4886561 h 5131348"/>
              <a:gd name="connsiteX7" fmla="*/ 2121223 w 2366010"/>
              <a:gd name="connsiteY7" fmla="*/ 5131348 h 5131348"/>
              <a:gd name="connsiteX8" fmla="*/ 244787 w 2366010"/>
              <a:gd name="connsiteY8" fmla="*/ 5131348 h 5131348"/>
              <a:gd name="connsiteX9" fmla="*/ 0 w 2366010"/>
              <a:gd name="connsiteY9" fmla="*/ 4886561 h 5131348"/>
              <a:gd name="connsiteX10" fmla="*/ 0 w 2366010"/>
              <a:gd name="connsiteY10" fmla="*/ 251685 h 5131348"/>
              <a:gd name="connsiteX0" fmla="*/ 0 w 2366010"/>
              <a:gd name="connsiteY0" fmla="*/ 251685 h 5131348"/>
              <a:gd name="connsiteX1" fmla="*/ 244787 w 2366010"/>
              <a:gd name="connsiteY1" fmla="*/ 6898 h 5131348"/>
              <a:gd name="connsiteX2" fmla="*/ 510540 w 2366010"/>
              <a:gd name="connsiteY2" fmla="*/ 10709 h 5131348"/>
              <a:gd name="connsiteX3" fmla="*/ 727710 w 2366010"/>
              <a:gd name="connsiteY3" fmla="*/ 189778 h 5131348"/>
              <a:gd name="connsiteX4" fmla="*/ 2121223 w 2366010"/>
              <a:gd name="connsiteY4" fmla="*/ 6898 h 5131348"/>
              <a:gd name="connsiteX5" fmla="*/ 2366010 w 2366010"/>
              <a:gd name="connsiteY5" fmla="*/ 251685 h 5131348"/>
              <a:gd name="connsiteX6" fmla="*/ 2366010 w 2366010"/>
              <a:gd name="connsiteY6" fmla="*/ 4886561 h 5131348"/>
              <a:gd name="connsiteX7" fmla="*/ 2121223 w 2366010"/>
              <a:gd name="connsiteY7" fmla="*/ 5131348 h 5131348"/>
              <a:gd name="connsiteX8" fmla="*/ 244787 w 2366010"/>
              <a:gd name="connsiteY8" fmla="*/ 5131348 h 5131348"/>
              <a:gd name="connsiteX9" fmla="*/ 0 w 2366010"/>
              <a:gd name="connsiteY9" fmla="*/ 4886561 h 5131348"/>
              <a:gd name="connsiteX10" fmla="*/ 0 w 2366010"/>
              <a:gd name="connsiteY10" fmla="*/ 251685 h 5131348"/>
              <a:gd name="connsiteX0" fmla="*/ 0 w 2366010"/>
              <a:gd name="connsiteY0" fmla="*/ 255624 h 5135287"/>
              <a:gd name="connsiteX1" fmla="*/ 244787 w 2366010"/>
              <a:gd name="connsiteY1" fmla="*/ 10837 h 5135287"/>
              <a:gd name="connsiteX2" fmla="*/ 520700 w 2366010"/>
              <a:gd name="connsiteY2" fmla="*/ 7028 h 5135287"/>
              <a:gd name="connsiteX3" fmla="*/ 727710 w 2366010"/>
              <a:gd name="connsiteY3" fmla="*/ 193717 h 5135287"/>
              <a:gd name="connsiteX4" fmla="*/ 2121223 w 2366010"/>
              <a:gd name="connsiteY4" fmla="*/ 10837 h 5135287"/>
              <a:gd name="connsiteX5" fmla="*/ 2366010 w 2366010"/>
              <a:gd name="connsiteY5" fmla="*/ 255624 h 5135287"/>
              <a:gd name="connsiteX6" fmla="*/ 2366010 w 2366010"/>
              <a:gd name="connsiteY6" fmla="*/ 4890500 h 5135287"/>
              <a:gd name="connsiteX7" fmla="*/ 2121223 w 2366010"/>
              <a:gd name="connsiteY7" fmla="*/ 5135287 h 5135287"/>
              <a:gd name="connsiteX8" fmla="*/ 244787 w 2366010"/>
              <a:gd name="connsiteY8" fmla="*/ 5135287 h 5135287"/>
              <a:gd name="connsiteX9" fmla="*/ 0 w 2366010"/>
              <a:gd name="connsiteY9" fmla="*/ 4890500 h 5135287"/>
              <a:gd name="connsiteX10" fmla="*/ 0 w 2366010"/>
              <a:gd name="connsiteY10" fmla="*/ 255624 h 5135287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2121223 w 2366010"/>
              <a:gd name="connsiteY4" fmla="*/ 11860 h 5136310"/>
              <a:gd name="connsiteX5" fmla="*/ 2366010 w 2366010"/>
              <a:gd name="connsiteY5" fmla="*/ 256647 h 5136310"/>
              <a:gd name="connsiteX6" fmla="*/ 2366010 w 2366010"/>
              <a:gd name="connsiteY6" fmla="*/ 4891523 h 5136310"/>
              <a:gd name="connsiteX7" fmla="*/ 2121223 w 2366010"/>
              <a:gd name="connsiteY7" fmla="*/ 5136310 h 5136310"/>
              <a:gd name="connsiteX8" fmla="*/ 244787 w 2366010"/>
              <a:gd name="connsiteY8" fmla="*/ 5136310 h 5136310"/>
              <a:gd name="connsiteX9" fmla="*/ 0 w 2366010"/>
              <a:gd name="connsiteY9" fmla="*/ 4891523 h 5136310"/>
              <a:gd name="connsiteX10" fmla="*/ 0 w 2366010"/>
              <a:gd name="connsiteY10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2121223 w 2366010"/>
              <a:gd name="connsiteY4" fmla="*/ 11860 h 5136310"/>
              <a:gd name="connsiteX5" fmla="*/ 2366010 w 2366010"/>
              <a:gd name="connsiteY5" fmla="*/ 256647 h 5136310"/>
              <a:gd name="connsiteX6" fmla="*/ 2366010 w 2366010"/>
              <a:gd name="connsiteY6" fmla="*/ 4891523 h 5136310"/>
              <a:gd name="connsiteX7" fmla="*/ 2121223 w 2366010"/>
              <a:gd name="connsiteY7" fmla="*/ 5136310 h 5136310"/>
              <a:gd name="connsiteX8" fmla="*/ 244787 w 2366010"/>
              <a:gd name="connsiteY8" fmla="*/ 5136310 h 5136310"/>
              <a:gd name="connsiteX9" fmla="*/ 0 w 2366010"/>
              <a:gd name="connsiteY9" fmla="*/ 4891523 h 5136310"/>
              <a:gd name="connsiteX10" fmla="*/ 0 w 2366010"/>
              <a:gd name="connsiteY10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2381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58153 w 2366010"/>
              <a:gd name="connsiteY5" fmla="*/ 1375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5773 w 2366010"/>
              <a:gd name="connsiteY5" fmla="*/ 17823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73393 w 2366010"/>
              <a:gd name="connsiteY5" fmla="*/ 21125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0693 w 2366010"/>
              <a:gd name="connsiteY5" fmla="*/ 1883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0693 w 2366010"/>
              <a:gd name="connsiteY5" fmla="*/ 1883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8231 h 5137894"/>
              <a:gd name="connsiteX1" fmla="*/ 237167 w 2366010"/>
              <a:gd name="connsiteY1" fmla="*/ 10904 h 5137894"/>
              <a:gd name="connsiteX2" fmla="*/ 520700 w 2366010"/>
              <a:gd name="connsiteY2" fmla="*/ 9635 h 5137894"/>
              <a:gd name="connsiteX3" fmla="*/ 727710 w 2366010"/>
              <a:gd name="connsiteY3" fmla="*/ 196324 h 5137894"/>
              <a:gd name="connsiteX4" fmla="*/ 1364453 w 2366010"/>
              <a:gd name="connsiteY4" fmla="*/ 197597 h 5137894"/>
              <a:gd name="connsiteX5" fmla="*/ 1760693 w 2366010"/>
              <a:gd name="connsiteY5" fmla="*/ 189977 h 5137894"/>
              <a:gd name="connsiteX6" fmla="*/ 1877533 w 2366010"/>
              <a:gd name="connsiteY6" fmla="*/ 37577 h 5137894"/>
              <a:gd name="connsiteX7" fmla="*/ 2121223 w 2366010"/>
              <a:gd name="connsiteY7" fmla="*/ 13444 h 5137894"/>
              <a:gd name="connsiteX8" fmla="*/ 2366010 w 2366010"/>
              <a:gd name="connsiteY8" fmla="*/ 258231 h 5137894"/>
              <a:gd name="connsiteX9" fmla="*/ 2366010 w 2366010"/>
              <a:gd name="connsiteY9" fmla="*/ 4893107 h 5137894"/>
              <a:gd name="connsiteX10" fmla="*/ 2121223 w 2366010"/>
              <a:gd name="connsiteY10" fmla="*/ 5137894 h 5137894"/>
              <a:gd name="connsiteX11" fmla="*/ 244787 w 2366010"/>
              <a:gd name="connsiteY11" fmla="*/ 5137894 h 5137894"/>
              <a:gd name="connsiteX12" fmla="*/ 0 w 2366010"/>
              <a:gd name="connsiteY12" fmla="*/ 4893107 h 5137894"/>
              <a:gd name="connsiteX13" fmla="*/ 0 w 2366010"/>
              <a:gd name="connsiteY13" fmla="*/ 258231 h 5137894"/>
              <a:gd name="connsiteX0" fmla="*/ 0 w 2366010"/>
              <a:gd name="connsiteY0" fmla="*/ 258231 h 5137894"/>
              <a:gd name="connsiteX1" fmla="*/ 237167 w 2366010"/>
              <a:gd name="connsiteY1" fmla="*/ 10904 h 5137894"/>
              <a:gd name="connsiteX2" fmla="*/ 520700 w 2366010"/>
              <a:gd name="connsiteY2" fmla="*/ 9635 h 5137894"/>
              <a:gd name="connsiteX3" fmla="*/ 727710 w 2366010"/>
              <a:gd name="connsiteY3" fmla="*/ 196324 h 5137894"/>
              <a:gd name="connsiteX4" fmla="*/ 1364453 w 2366010"/>
              <a:gd name="connsiteY4" fmla="*/ 197597 h 5137894"/>
              <a:gd name="connsiteX5" fmla="*/ 1760693 w 2366010"/>
              <a:gd name="connsiteY5" fmla="*/ 189977 h 5137894"/>
              <a:gd name="connsiteX6" fmla="*/ 1877533 w 2366010"/>
              <a:gd name="connsiteY6" fmla="*/ 37577 h 5137894"/>
              <a:gd name="connsiteX7" fmla="*/ 2121223 w 2366010"/>
              <a:gd name="connsiteY7" fmla="*/ 13444 h 5137894"/>
              <a:gd name="connsiteX8" fmla="*/ 2366010 w 2366010"/>
              <a:gd name="connsiteY8" fmla="*/ 258231 h 5137894"/>
              <a:gd name="connsiteX9" fmla="*/ 2366010 w 2366010"/>
              <a:gd name="connsiteY9" fmla="*/ 4893107 h 5137894"/>
              <a:gd name="connsiteX10" fmla="*/ 2121223 w 2366010"/>
              <a:gd name="connsiteY10" fmla="*/ 5137894 h 5137894"/>
              <a:gd name="connsiteX11" fmla="*/ 244787 w 2366010"/>
              <a:gd name="connsiteY11" fmla="*/ 5137894 h 5137894"/>
              <a:gd name="connsiteX12" fmla="*/ 0 w 2366010"/>
              <a:gd name="connsiteY12" fmla="*/ 4893107 h 5137894"/>
              <a:gd name="connsiteX13" fmla="*/ 0 w 2366010"/>
              <a:gd name="connsiteY13" fmla="*/ 258231 h 5137894"/>
              <a:gd name="connsiteX0" fmla="*/ 0 w 2366010"/>
              <a:gd name="connsiteY0" fmla="*/ 263996 h 5143659"/>
              <a:gd name="connsiteX1" fmla="*/ 237167 w 2366010"/>
              <a:gd name="connsiteY1" fmla="*/ 16669 h 5143659"/>
              <a:gd name="connsiteX2" fmla="*/ 520700 w 2366010"/>
              <a:gd name="connsiteY2" fmla="*/ 15400 h 5143659"/>
              <a:gd name="connsiteX3" fmla="*/ 727710 w 2366010"/>
              <a:gd name="connsiteY3" fmla="*/ 202089 h 5143659"/>
              <a:gd name="connsiteX4" fmla="*/ 1364453 w 2366010"/>
              <a:gd name="connsiteY4" fmla="*/ 203362 h 5143659"/>
              <a:gd name="connsiteX5" fmla="*/ 1760693 w 2366010"/>
              <a:gd name="connsiteY5" fmla="*/ 195742 h 5143659"/>
              <a:gd name="connsiteX6" fmla="*/ 1864833 w 2366010"/>
              <a:gd name="connsiteY6" fmla="*/ 25562 h 5143659"/>
              <a:gd name="connsiteX7" fmla="*/ 2121223 w 2366010"/>
              <a:gd name="connsiteY7" fmla="*/ 19209 h 5143659"/>
              <a:gd name="connsiteX8" fmla="*/ 2366010 w 2366010"/>
              <a:gd name="connsiteY8" fmla="*/ 263996 h 5143659"/>
              <a:gd name="connsiteX9" fmla="*/ 2366010 w 2366010"/>
              <a:gd name="connsiteY9" fmla="*/ 4898872 h 5143659"/>
              <a:gd name="connsiteX10" fmla="*/ 2121223 w 2366010"/>
              <a:gd name="connsiteY10" fmla="*/ 5143659 h 5143659"/>
              <a:gd name="connsiteX11" fmla="*/ 244787 w 2366010"/>
              <a:gd name="connsiteY11" fmla="*/ 5143659 h 5143659"/>
              <a:gd name="connsiteX12" fmla="*/ 0 w 2366010"/>
              <a:gd name="connsiteY12" fmla="*/ 4898872 h 5143659"/>
              <a:gd name="connsiteX13" fmla="*/ 0 w 2366010"/>
              <a:gd name="connsiteY13" fmla="*/ 263996 h 5143659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364453 w 2366010"/>
              <a:gd name="connsiteY4" fmla="*/ 196014 h 5136311"/>
              <a:gd name="connsiteX5" fmla="*/ 1760693 w 2366010"/>
              <a:gd name="connsiteY5" fmla="*/ 188394 h 5136311"/>
              <a:gd name="connsiteX6" fmla="*/ 1864833 w 2366010"/>
              <a:gd name="connsiteY6" fmla="*/ 18214 h 5136311"/>
              <a:gd name="connsiteX7" fmla="*/ 2121223 w 2366010"/>
              <a:gd name="connsiteY7" fmla="*/ 11861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6069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60632 h 5140295"/>
              <a:gd name="connsiteX1" fmla="*/ 237167 w 2366010"/>
              <a:gd name="connsiteY1" fmla="*/ 13305 h 5140295"/>
              <a:gd name="connsiteX2" fmla="*/ 520700 w 2366010"/>
              <a:gd name="connsiteY2" fmla="*/ 12036 h 5140295"/>
              <a:gd name="connsiteX3" fmla="*/ 727710 w 2366010"/>
              <a:gd name="connsiteY3" fmla="*/ 198725 h 5140295"/>
              <a:gd name="connsiteX4" fmla="*/ 1364453 w 2366010"/>
              <a:gd name="connsiteY4" fmla="*/ 199998 h 5140295"/>
              <a:gd name="connsiteX5" fmla="*/ 1753073 w 2366010"/>
              <a:gd name="connsiteY5" fmla="*/ 192378 h 5140295"/>
              <a:gd name="connsiteX6" fmla="*/ 1857213 w 2366010"/>
              <a:gd name="connsiteY6" fmla="*/ 14578 h 5140295"/>
              <a:gd name="connsiteX7" fmla="*/ 2121223 w 2366010"/>
              <a:gd name="connsiteY7" fmla="*/ 15845 h 5140295"/>
              <a:gd name="connsiteX8" fmla="*/ 2366010 w 2366010"/>
              <a:gd name="connsiteY8" fmla="*/ 260632 h 5140295"/>
              <a:gd name="connsiteX9" fmla="*/ 2366010 w 2366010"/>
              <a:gd name="connsiteY9" fmla="*/ 4895508 h 5140295"/>
              <a:gd name="connsiteX10" fmla="*/ 2121223 w 2366010"/>
              <a:gd name="connsiteY10" fmla="*/ 5140295 h 5140295"/>
              <a:gd name="connsiteX11" fmla="*/ 244787 w 2366010"/>
              <a:gd name="connsiteY11" fmla="*/ 5140295 h 5140295"/>
              <a:gd name="connsiteX12" fmla="*/ 0 w 2366010"/>
              <a:gd name="connsiteY12" fmla="*/ 4895508 h 5140295"/>
              <a:gd name="connsiteX13" fmla="*/ 0 w 2366010"/>
              <a:gd name="connsiteY13" fmla="*/ 260632 h 5140295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3073 w 2366010"/>
              <a:gd name="connsiteY5" fmla="*/ 193915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59044 h 5138707"/>
              <a:gd name="connsiteX1" fmla="*/ 237167 w 2366010"/>
              <a:gd name="connsiteY1" fmla="*/ 11717 h 5138707"/>
              <a:gd name="connsiteX2" fmla="*/ 520700 w 2366010"/>
              <a:gd name="connsiteY2" fmla="*/ 10448 h 5138707"/>
              <a:gd name="connsiteX3" fmla="*/ 727710 w 2366010"/>
              <a:gd name="connsiteY3" fmla="*/ 197137 h 5138707"/>
              <a:gd name="connsiteX4" fmla="*/ 1364453 w 2366010"/>
              <a:gd name="connsiteY4" fmla="*/ 198410 h 5138707"/>
              <a:gd name="connsiteX5" fmla="*/ 1753073 w 2366010"/>
              <a:gd name="connsiteY5" fmla="*/ 190790 h 5138707"/>
              <a:gd name="connsiteX6" fmla="*/ 1857213 w 2366010"/>
              <a:gd name="connsiteY6" fmla="*/ 12990 h 5138707"/>
              <a:gd name="connsiteX7" fmla="*/ 2121223 w 2366010"/>
              <a:gd name="connsiteY7" fmla="*/ 14257 h 5138707"/>
              <a:gd name="connsiteX8" fmla="*/ 2366010 w 2366010"/>
              <a:gd name="connsiteY8" fmla="*/ 259044 h 5138707"/>
              <a:gd name="connsiteX9" fmla="*/ 2366010 w 2366010"/>
              <a:gd name="connsiteY9" fmla="*/ 4893920 h 5138707"/>
              <a:gd name="connsiteX10" fmla="*/ 2121223 w 2366010"/>
              <a:gd name="connsiteY10" fmla="*/ 5138707 h 5138707"/>
              <a:gd name="connsiteX11" fmla="*/ 244787 w 2366010"/>
              <a:gd name="connsiteY11" fmla="*/ 5138707 h 5138707"/>
              <a:gd name="connsiteX12" fmla="*/ 0 w 2366010"/>
              <a:gd name="connsiteY12" fmla="*/ 4893920 h 5138707"/>
              <a:gd name="connsiteX13" fmla="*/ 0 w 2366010"/>
              <a:gd name="connsiteY13" fmla="*/ 259044 h 5138707"/>
              <a:gd name="connsiteX0" fmla="*/ 0 w 2366010"/>
              <a:gd name="connsiteY0" fmla="*/ 259044 h 5138707"/>
              <a:gd name="connsiteX1" fmla="*/ 237167 w 2366010"/>
              <a:gd name="connsiteY1" fmla="*/ 11717 h 5138707"/>
              <a:gd name="connsiteX2" fmla="*/ 520700 w 2366010"/>
              <a:gd name="connsiteY2" fmla="*/ 10448 h 5138707"/>
              <a:gd name="connsiteX3" fmla="*/ 727710 w 2366010"/>
              <a:gd name="connsiteY3" fmla="*/ 197137 h 5138707"/>
              <a:gd name="connsiteX4" fmla="*/ 1364453 w 2366010"/>
              <a:gd name="connsiteY4" fmla="*/ 198410 h 5138707"/>
              <a:gd name="connsiteX5" fmla="*/ 1753073 w 2366010"/>
              <a:gd name="connsiteY5" fmla="*/ 190790 h 5138707"/>
              <a:gd name="connsiteX6" fmla="*/ 1857213 w 2366010"/>
              <a:gd name="connsiteY6" fmla="*/ 12990 h 5138707"/>
              <a:gd name="connsiteX7" fmla="*/ 2121223 w 2366010"/>
              <a:gd name="connsiteY7" fmla="*/ 14257 h 5138707"/>
              <a:gd name="connsiteX8" fmla="*/ 2366010 w 2366010"/>
              <a:gd name="connsiteY8" fmla="*/ 259044 h 5138707"/>
              <a:gd name="connsiteX9" fmla="*/ 2366010 w 2366010"/>
              <a:gd name="connsiteY9" fmla="*/ 4893920 h 5138707"/>
              <a:gd name="connsiteX10" fmla="*/ 2121223 w 2366010"/>
              <a:gd name="connsiteY10" fmla="*/ 5138707 h 5138707"/>
              <a:gd name="connsiteX11" fmla="*/ 244787 w 2366010"/>
              <a:gd name="connsiteY11" fmla="*/ 5138707 h 5138707"/>
              <a:gd name="connsiteX12" fmla="*/ 0 w 2366010"/>
              <a:gd name="connsiteY12" fmla="*/ 4893920 h 5138707"/>
              <a:gd name="connsiteX13" fmla="*/ 0 w 2366010"/>
              <a:gd name="connsiteY13" fmla="*/ 259044 h 5138707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3073 w 2366010"/>
              <a:gd name="connsiteY5" fmla="*/ 193915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5613 w 2366010"/>
              <a:gd name="connsiteY5" fmla="*/ 186299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5613 w 2366010"/>
              <a:gd name="connsiteY5" fmla="*/ 186299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1383 h 5141046"/>
              <a:gd name="connsiteX1" fmla="*/ 237167 w 2366010"/>
              <a:gd name="connsiteY1" fmla="*/ 14056 h 5141046"/>
              <a:gd name="connsiteX2" fmla="*/ 520700 w 2366010"/>
              <a:gd name="connsiteY2" fmla="*/ 12787 h 5141046"/>
              <a:gd name="connsiteX3" fmla="*/ 727710 w 2366010"/>
              <a:gd name="connsiteY3" fmla="*/ 199476 h 5141046"/>
              <a:gd name="connsiteX4" fmla="*/ 1364453 w 2366010"/>
              <a:gd name="connsiteY4" fmla="*/ 200749 h 5141046"/>
              <a:gd name="connsiteX5" fmla="*/ 1755613 w 2366010"/>
              <a:gd name="connsiteY5" fmla="*/ 185513 h 5141046"/>
              <a:gd name="connsiteX6" fmla="*/ 1857213 w 2366010"/>
              <a:gd name="connsiteY6" fmla="*/ 15329 h 5141046"/>
              <a:gd name="connsiteX7" fmla="*/ 2121223 w 2366010"/>
              <a:gd name="connsiteY7" fmla="*/ 16596 h 5141046"/>
              <a:gd name="connsiteX8" fmla="*/ 2366010 w 2366010"/>
              <a:gd name="connsiteY8" fmla="*/ 261383 h 5141046"/>
              <a:gd name="connsiteX9" fmla="*/ 2366010 w 2366010"/>
              <a:gd name="connsiteY9" fmla="*/ 4896259 h 5141046"/>
              <a:gd name="connsiteX10" fmla="*/ 2121223 w 2366010"/>
              <a:gd name="connsiteY10" fmla="*/ 5141046 h 5141046"/>
              <a:gd name="connsiteX11" fmla="*/ 244787 w 2366010"/>
              <a:gd name="connsiteY11" fmla="*/ 5141046 h 5141046"/>
              <a:gd name="connsiteX12" fmla="*/ 0 w 2366010"/>
              <a:gd name="connsiteY12" fmla="*/ 4896259 h 5141046"/>
              <a:gd name="connsiteX13" fmla="*/ 0 w 2366010"/>
              <a:gd name="connsiteY13" fmla="*/ 261383 h 5141046"/>
              <a:gd name="connsiteX0" fmla="*/ 0 w 2366010"/>
              <a:gd name="connsiteY0" fmla="*/ 261383 h 5141046"/>
              <a:gd name="connsiteX1" fmla="*/ 237167 w 2366010"/>
              <a:gd name="connsiteY1" fmla="*/ 14056 h 5141046"/>
              <a:gd name="connsiteX2" fmla="*/ 520700 w 2366010"/>
              <a:gd name="connsiteY2" fmla="*/ 12787 h 5141046"/>
              <a:gd name="connsiteX3" fmla="*/ 727710 w 2366010"/>
              <a:gd name="connsiteY3" fmla="*/ 199476 h 5141046"/>
              <a:gd name="connsiteX4" fmla="*/ 1364453 w 2366010"/>
              <a:gd name="connsiteY4" fmla="*/ 200749 h 5141046"/>
              <a:gd name="connsiteX5" fmla="*/ 1755613 w 2366010"/>
              <a:gd name="connsiteY5" fmla="*/ 185513 h 5141046"/>
              <a:gd name="connsiteX6" fmla="*/ 1857213 w 2366010"/>
              <a:gd name="connsiteY6" fmla="*/ 15329 h 5141046"/>
              <a:gd name="connsiteX7" fmla="*/ 2121223 w 2366010"/>
              <a:gd name="connsiteY7" fmla="*/ 16596 h 5141046"/>
              <a:gd name="connsiteX8" fmla="*/ 2366010 w 2366010"/>
              <a:gd name="connsiteY8" fmla="*/ 261383 h 5141046"/>
              <a:gd name="connsiteX9" fmla="*/ 2366010 w 2366010"/>
              <a:gd name="connsiteY9" fmla="*/ 4896259 h 5141046"/>
              <a:gd name="connsiteX10" fmla="*/ 2121223 w 2366010"/>
              <a:gd name="connsiteY10" fmla="*/ 5141046 h 5141046"/>
              <a:gd name="connsiteX11" fmla="*/ 244787 w 2366010"/>
              <a:gd name="connsiteY11" fmla="*/ 5141046 h 5141046"/>
              <a:gd name="connsiteX12" fmla="*/ 0 w 2366010"/>
              <a:gd name="connsiteY12" fmla="*/ 4896259 h 5141046"/>
              <a:gd name="connsiteX13" fmla="*/ 0 w 2366010"/>
              <a:gd name="connsiteY13" fmla="*/ 261383 h 5141046"/>
              <a:gd name="connsiteX0" fmla="*/ 0 w 2366010"/>
              <a:gd name="connsiteY0" fmla="*/ 266517 h 5146180"/>
              <a:gd name="connsiteX1" fmla="*/ 237167 w 2366010"/>
              <a:gd name="connsiteY1" fmla="*/ 19190 h 5146180"/>
              <a:gd name="connsiteX2" fmla="*/ 520700 w 2366010"/>
              <a:gd name="connsiteY2" fmla="*/ 17921 h 5146180"/>
              <a:gd name="connsiteX3" fmla="*/ 727710 w 2366010"/>
              <a:gd name="connsiteY3" fmla="*/ 204610 h 5146180"/>
              <a:gd name="connsiteX4" fmla="*/ 1364453 w 2366010"/>
              <a:gd name="connsiteY4" fmla="*/ 205883 h 5146180"/>
              <a:gd name="connsiteX5" fmla="*/ 1755613 w 2366010"/>
              <a:gd name="connsiteY5" fmla="*/ 190647 h 5146180"/>
              <a:gd name="connsiteX6" fmla="*/ 1857213 w 2366010"/>
              <a:gd name="connsiteY6" fmla="*/ 20463 h 5146180"/>
              <a:gd name="connsiteX7" fmla="*/ 2133923 w 2366010"/>
              <a:gd name="connsiteY7" fmla="*/ 14114 h 5146180"/>
              <a:gd name="connsiteX8" fmla="*/ 2366010 w 2366010"/>
              <a:gd name="connsiteY8" fmla="*/ 266517 h 5146180"/>
              <a:gd name="connsiteX9" fmla="*/ 2366010 w 2366010"/>
              <a:gd name="connsiteY9" fmla="*/ 4901393 h 5146180"/>
              <a:gd name="connsiteX10" fmla="*/ 2121223 w 2366010"/>
              <a:gd name="connsiteY10" fmla="*/ 5146180 h 5146180"/>
              <a:gd name="connsiteX11" fmla="*/ 244787 w 2366010"/>
              <a:gd name="connsiteY11" fmla="*/ 5146180 h 5146180"/>
              <a:gd name="connsiteX12" fmla="*/ 0 w 2366010"/>
              <a:gd name="connsiteY12" fmla="*/ 4901393 h 5146180"/>
              <a:gd name="connsiteX13" fmla="*/ 0 w 2366010"/>
              <a:gd name="connsiteY13" fmla="*/ 266517 h 5146180"/>
              <a:gd name="connsiteX0" fmla="*/ 0 w 2366010"/>
              <a:gd name="connsiteY0" fmla="*/ 266517 h 5146180"/>
              <a:gd name="connsiteX1" fmla="*/ 237167 w 2366010"/>
              <a:gd name="connsiteY1" fmla="*/ 19190 h 5146180"/>
              <a:gd name="connsiteX2" fmla="*/ 520700 w 2366010"/>
              <a:gd name="connsiteY2" fmla="*/ 17921 h 5146180"/>
              <a:gd name="connsiteX3" fmla="*/ 727710 w 2366010"/>
              <a:gd name="connsiteY3" fmla="*/ 204610 h 5146180"/>
              <a:gd name="connsiteX4" fmla="*/ 1364453 w 2366010"/>
              <a:gd name="connsiteY4" fmla="*/ 205883 h 5146180"/>
              <a:gd name="connsiteX5" fmla="*/ 1755613 w 2366010"/>
              <a:gd name="connsiteY5" fmla="*/ 190647 h 5146180"/>
              <a:gd name="connsiteX6" fmla="*/ 1857213 w 2366010"/>
              <a:gd name="connsiteY6" fmla="*/ 20463 h 5146180"/>
              <a:gd name="connsiteX7" fmla="*/ 2133923 w 2366010"/>
              <a:gd name="connsiteY7" fmla="*/ 14114 h 5146180"/>
              <a:gd name="connsiteX8" fmla="*/ 2366010 w 2366010"/>
              <a:gd name="connsiteY8" fmla="*/ 266517 h 5146180"/>
              <a:gd name="connsiteX9" fmla="*/ 2366010 w 2366010"/>
              <a:gd name="connsiteY9" fmla="*/ 4901393 h 5146180"/>
              <a:gd name="connsiteX10" fmla="*/ 2121223 w 2366010"/>
              <a:gd name="connsiteY10" fmla="*/ 5146180 h 5146180"/>
              <a:gd name="connsiteX11" fmla="*/ 244787 w 2366010"/>
              <a:gd name="connsiteY11" fmla="*/ 5146180 h 5146180"/>
              <a:gd name="connsiteX12" fmla="*/ 0 w 2366010"/>
              <a:gd name="connsiteY12" fmla="*/ 4901393 h 5146180"/>
              <a:gd name="connsiteX13" fmla="*/ 0 w 2366010"/>
              <a:gd name="connsiteY13" fmla="*/ 266517 h 5146180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364453 w 2366010"/>
              <a:gd name="connsiteY4" fmla="*/ 207009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3708 w 2366010"/>
              <a:gd name="connsiteY5" fmla="*/ 189869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3708 w 2366010"/>
              <a:gd name="connsiteY5" fmla="*/ 189869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8788 w 2366010"/>
              <a:gd name="connsiteY5" fmla="*/ 173797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32790 w 2366010"/>
              <a:gd name="connsiteY3" fmla="*/ 189664 h 5136311"/>
              <a:gd name="connsiteX4" fmla="*/ 1274918 w 2366010"/>
              <a:gd name="connsiteY4" fmla="*/ 194110 h 5136311"/>
              <a:gd name="connsiteX5" fmla="*/ 1758788 w 2366010"/>
              <a:gd name="connsiteY5" fmla="*/ 173797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18234 w 2384244"/>
              <a:gd name="connsiteY0" fmla="*/ 256648 h 5136311"/>
              <a:gd name="connsiteX1" fmla="*/ 255401 w 2384244"/>
              <a:gd name="connsiteY1" fmla="*/ 9321 h 5136311"/>
              <a:gd name="connsiteX2" fmla="*/ 538934 w 2384244"/>
              <a:gd name="connsiteY2" fmla="*/ 8052 h 5136311"/>
              <a:gd name="connsiteX3" fmla="*/ 751024 w 2384244"/>
              <a:gd name="connsiteY3" fmla="*/ 189664 h 5136311"/>
              <a:gd name="connsiteX4" fmla="*/ 1293152 w 2384244"/>
              <a:gd name="connsiteY4" fmla="*/ 194110 h 5136311"/>
              <a:gd name="connsiteX5" fmla="*/ 1777022 w 2384244"/>
              <a:gd name="connsiteY5" fmla="*/ 173797 h 5136311"/>
              <a:gd name="connsiteX6" fmla="*/ 1875447 w 2384244"/>
              <a:gd name="connsiteY6" fmla="*/ 10594 h 5136311"/>
              <a:gd name="connsiteX7" fmla="*/ 2152157 w 2384244"/>
              <a:gd name="connsiteY7" fmla="*/ 4245 h 5136311"/>
              <a:gd name="connsiteX8" fmla="*/ 2384244 w 2384244"/>
              <a:gd name="connsiteY8" fmla="*/ 256648 h 5136311"/>
              <a:gd name="connsiteX9" fmla="*/ 2384244 w 2384244"/>
              <a:gd name="connsiteY9" fmla="*/ 4891524 h 5136311"/>
              <a:gd name="connsiteX10" fmla="*/ 2139457 w 2384244"/>
              <a:gd name="connsiteY10" fmla="*/ 5136311 h 5136311"/>
              <a:gd name="connsiteX11" fmla="*/ 263021 w 2384244"/>
              <a:gd name="connsiteY11" fmla="*/ 5136311 h 5136311"/>
              <a:gd name="connsiteX12" fmla="*/ 18234 w 2384244"/>
              <a:gd name="connsiteY12" fmla="*/ 4891524 h 5136311"/>
              <a:gd name="connsiteX13" fmla="*/ 0 w 2384244"/>
              <a:gd name="connsiteY13" fmla="*/ 3346754 h 5136311"/>
              <a:gd name="connsiteX14" fmla="*/ 18234 w 2384244"/>
              <a:gd name="connsiteY14" fmla="*/ 256648 h 5136311"/>
              <a:gd name="connsiteX0" fmla="*/ 18234 w 2384244"/>
              <a:gd name="connsiteY0" fmla="*/ 334285 h 5213948"/>
              <a:gd name="connsiteX1" fmla="*/ 255401 w 2384244"/>
              <a:gd name="connsiteY1" fmla="*/ 86958 h 5213948"/>
              <a:gd name="connsiteX2" fmla="*/ 538934 w 2384244"/>
              <a:gd name="connsiteY2" fmla="*/ 85689 h 5213948"/>
              <a:gd name="connsiteX3" fmla="*/ 751024 w 2384244"/>
              <a:gd name="connsiteY3" fmla="*/ 267301 h 5213948"/>
              <a:gd name="connsiteX4" fmla="*/ 1293152 w 2384244"/>
              <a:gd name="connsiteY4" fmla="*/ 271747 h 5213948"/>
              <a:gd name="connsiteX5" fmla="*/ 1777022 w 2384244"/>
              <a:gd name="connsiteY5" fmla="*/ 251434 h 5213948"/>
              <a:gd name="connsiteX6" fmla="*/ 1875447 w 2384244"/>
              <a:gd name="connsiteY6" fmla="*/ 88231 h 5213948"/>
              <a:gd name="connsiteX7" fmla="*/ 2152157 w 2384244"/>
              <a:gd name="connsiteY7" fmla="*/ 81882 h 5213948"/>
              <a:gd name="connsiteX8" fmla="*/ 2384244 w 2384244"/>
              <a:gd name="connsiteY8" fmla="*/ 334285 h 5213948"/>
              <a:gd name="connsiteX9" fmla="*/ 2379641 w 2384244"/>
              <a:gd name="connsiteY9" fmla="*/ 3424391 h 5213948"/>
              <a:gd name="connsiteX10" fmla="*/ 2384244 w 2384244"/>
              <a:gd name="connsiteY10" fmla="*/ 4969161 h 5213948"/>
              <a:gd name="connsiteX11" fmla="*/ 2139457 w 2384244"/>
              <a:gd name="connsiteY11" fmla="*/ 5213948 h 5213948"/>
              <a:gd name="connsiteX12" fmla="*/ 263021 w 2384244"/>
              <a:gd name="connsiteY12" fmla="*/ 5213948 h 5213948"/>
              <a:gd name="connsiteX13" fmla="*/ 18234 w 2384244"/>
              <a:gd name="connsiteY13" fmla="*/ 4969161 h 5213948"/>
              <a:gd name="connsiteX14" fmla="*/ 0 w 2384244"/>
              <a:gd name="connsiteY14" fmla="*/ 3424391 h 5213948"/>
              <a:gd name="connsiteX15" fmla="*/ 18234 w 2384244"/>
              <a:gd name="connsiteY15" fmla="*/ 334285 h 5213948"/>
              <a:gd name="connsiteX0" fmla="*/ 18234 w 2384244"/>
              <a:gd name="connsiteY0" fmla="*/ 256648 h 5136311"/>
              <a:gd name="connsiteX1" fmla="*/ 255401 w 2384244"/>
              <a:gd name="connsiteY1" fmla="*/ 9321 h 5136311"/>
              <a:gd name="connsiteX2" fmla="*/ 538934 w 2384244"/>
              <a:gd name="connsiteY2" fmla="*/ 8052 h 5136311"/>
              <a:gd name="connsiteX3" fmla="*/ 751024 w 2384244"/>
              <a:gd name="connsiteY3" fmla="*/ 189664 h 5136311"/>
              <a:gd name="connsiteX4" fmla="*/ 1293152 w 2384244"/>
              <a:gd name="connsiteY4" fmla="*/ 194110 h 5136311"/>
              <a:gd name="connsiteX5" fmla="*/ 1777022 w 2384244"/>
              <a:gd name="connsiteY5" fmla="*/ 173797 h 5136311"/>
              <a:gd name="connsiteX6" fmla="*/ 1875447 w 2384244"/>
              <a:gd name="connsiteY6" fmla="*/ 10594 h 5136311"/>
              <a:gd name="connsiteX7" fmla="*/ 2152157 w 2384244"/>
              <a:gd name="connsiteY7" fmla="*/ 4245 h 5136311"/>
              <a:gd name="connsiteX8" fmla="*/ 2384244 w 2384244"/>
              <a:gd name="connsiteY8" fmla="*/ 256648 h 5136311"/>
              <a:gd name="connsiteX9" fmla="*/ 2379641 w 2384244"/>
              <a:gd name="connsiteY9" fmla="*/ 3346754 h 5136311"/>
              <a:gd name="connsiteX10" fmla="*/ 2384244 w 2384244"/>
              <a:gd name="connsiteY10" fmla="*/ 4891524 h 5136311"/>
              <a:gd name="connsiteX11" fmla="*/ 2139457 w 2384244"/>
              <a:gd name="connsiteY11" fmla="*/ 5136311 h 5136311"/>
              <a:gd name="connsiteX12" fmla="*/ 263021 w 2384244"/>
              <a:gd name="connsiteY12" fmla="*/ 5136311 h 5136311"/>
              <a:gd name="connsiteX13" fmla="*/ 18234 w 2384244"/>
              <a:gd name="connsiteY13" fmla="*/ 4891524 h 5136311"/>
              <a:gd name="connsiteX14" fmla="*/ 0 w 2384244"/>
              <a:gd name="connsiteY14" fmla="*/ 3346754 h 5136311"/>
              <a:gd name="connsiteX15" fmla="*/ 18234 w 2384244"/>
              <a:gd name="connsiteY15" fmla="*/ 256648 h 5136311"/>
              <a:gd name="connsiteX0" fmla="*/ 18234 w 2384244"/>
              <a:gd name="connsiteY0" fmla="*/ 256648 h 5136311"/>
              <a:gd name="connsiteX1" fmla="*/ 255401 w 2384244"/>
              <a:gd name="connsiteY1" fmla="*/ 9321 h 5136311"/>
              <a:gd name="connsiteX2" fmla="*/ 538934 w 2384244"/>
              <a:gd name="connsiteY2" fmla="*/ 8052 h 5136311"/>
              <a:gd name="connsiteX3" fmla="*/ 751024 w 2384244"/>
              <a:gd name="connsiteY3" fmla="*/ 189664 h 5136311"/>
              <a:gd name="connsiteX4" fmla="*/ 1293152 w 2384244"/>
              <a:gd name="connsiteY4" fmla="*/ 194110 h 5136311"/>
              <a:gd name="connsiteX5" fmla="*/ 1777022 w 2384244"/>
              <a:gd name="connsiteY5" fmla="*/ 173797 h 5136311"/>
              <a:gd name="connsiteX6" fmla="*/ 1875447 w 2384244"/>
              <a:gd name="connsiteY6" fmla="*/ 10594 h 5136311"/>
              <a:gd name="connsiteX7" fmla="*/ 2152157 w 2384244"/>
              <a:gd name="connsiteY7" fmla="*/ 4245 h 5136311"/>
              <a:gd name="connsiteX8" fmla="*/ 2384244 w 2384244"/>
              <a:gd name="connsiteY8" fmla="*/ 256648 h 5136311"/>
              <a:gd name="connsiteX9" fmla="*/ 2379641 w 2384244"/>
              <a:gd name="connsiteY9" fmla="*/ 3346754 h 5136311"/>
              <a:gd name="connsiteX10" fmla="*/ 2384244 w 2384244"/>
              <a:gd name="connsiteY10" fmla="*/ 4891524 h 5136311"/>
              <a:gd name="connsiteX11" fmla="*/ 2139457 w 2384244"/>
              <a:gd name="connsiteY11" fmla="*/ 5136311 h 5136311"/>
              <a:gd name="connsiteX12" fmla="*/ 263021 w 2384244"/>
              <a:gd name="connsiteY12" fmla="*/ 5136311 h 5136311"/>
              <a:gd name="connsiteX13" fmla="*/ 18234 w 2384244"/>
              <a:gd name="connsiteY13" fmla="*/ 4891524 h 5136311"/>
              <a:gd name="connsiteX14" fmla="*/ 0 w 2384244"/>
              <a:gd name="connsiteY14" fmla="*/ 3346754 h 5136311"/>
              <a:gd name="connsiteX15" fmla="*/ 18234 w 2384244"/>
              <a:gd name="connsiteY15" fmla="*/ 256648 h 5136311"/>
              <a:gd name="connsiteX0" fmla="*/ 18234 w 2384244"/>
              <a:gd name="connsiteY0" fmla="*/ 256648 h 5136311"/>
              <a:gd name="connsiteX1" fmla="*/ 255401 w 2384244"/>
              <a:gd name="connsiteY1" fmla="*/ 9321 h 5136311"/>
              <a:gd name="connsiteX2" fmla="*/ 538934 w 2384244"/>
              <a:gd name="connsiteY2" fmla="*/ 8052 h 5136311"/>
              <a:gd name="connsiteX3" fmla="*/ 751024 w 2384244"/>
              <a:gd name="connsiteY3" fmla="*/ 189664 h 5136311"/>
              <a:gd name="connsiteX4" fmla="*/ 1293152 w 2384244"/>
              <a:gd name="connsiteY4" fmla="*/ 194110 h 5136311"/>
              <a:gd name="connsiteX5" fmla="*/ 1777022 w 2384244"/>
              <a:gd name="connsiteY5" fmla="*/ 173797 h 5136311"/>
              <a:gd name="connsiteX6" fmla="*/ 1875447 w 2384244"/>
              <a:gd name="connsiteY6" fmla="*/ 10594 h 5136311"/>
              <a:gd name="connsiteX7" fmla="*/ 2152157 w 2384244"/>
              <a:gd name="connsiteY7" fmla="*/ 4245 h 5136311"/>
              <a:gd name="connsiteX8" fmla="*/ 2384244 w 2384244"/>
              <a:gd name="connsiteY8" fmla="*/ 256648 h 5136311"/>
              <a:gd name="connsiteX9" fmla="*/ 2379641 w 2384244"/>
              <a:gd name="connsiteY9" fmla="*/ 3346754 h 5136311"/>
              <a:gd name="connsiteX10" fmla="*/ 2384244 w 2384244"/>
              <a:gd name="connsiteY10" fmla="*/ 4891524 h 5136311"/>
              <a:gd name="connsiteX11" fmla="*/ 2139457 w 2384244"/>
              <a:gd name="connsiteY11" fmla="*/ 5136311 h 5136311"/>
              <a:gd name="connsiteX12" fmla="*/ 263021 w 2384244"/>
              <a:gd name="connsiteY12" fmla="*/ 5136311 h 5136311"/>
              <a:gd name="connsiteX13" fmla="*/ 18234 w 2384244"/>
              <a:gd name="connsiteY13" fmla="*/ 4891524 h 5136311"/>
              <a:gd name="connsiteX14" fmla="*/ 0 w 2384244"/>
              <a:gd name="connsiteY14" fmla="*/ 3346754 h 5136311"/>
              <a:gd name="connsiteX15" fmla="*/ 18234 w 2384244"/>
              <a:gd name="connsiteY15" fmla="*/ 256648 h 5136311"/>
              <a:gd name="connsiteX0" fmla="*/ 18234 w 2384244"/>
              <a:gd name="connsiteY0" fmla="*/ 256648 h 5136311"/>
              <a:gd name="connsiteX1" fmla="*/ 255401 w 2384244"/>
              <a:gd name="connsiteY1" fmla="*/ 9321 h 5136311"/>
              <a:gd name="connsiteX2" fmla="*/ 538934 w 2384244"/>
              <a:gd name="connsiteY2" fmla="*/ 8052 h 5136311"/>
              <a:gd name="connsiteX3" fmla="*/ 751024 w 2384244"/>
              <a:gd name="connsiteY3" fmla="*/ 189664 h 5136311"/>
              <a:gd name="connsiteX4" fmla="*/ 1293152 w 2384244"/>
              <a:gd name="connsiteY4" fmla="*/ 194110 h 5136311"/>
              <a:gd name="connsiteX5" fmla="*/ 1777022 w 2384244"/>
              <a:gd name="connsiteY5" fmla="*/ 173797 h 5136311"/>
              <a:gd name="connsiteX6" fmla="*/ 1875447 w 2384244"/>
              <a:gd name="connsiteY6" fmla="*/ 10594 h 5136311"/>
              <a:gd name="connsiteX7" fmla="*/ 2152157 w 2384244"/>
              <a:gd name="connsiteY7" fmla="*/ 4245 h 5136311"/>
              <a:gd name="connsiteX8" fmla="*/ 2384244 w 2384244"/>
              <a:gd name="connsiteY8" fmla="*/ 256648 h 5136311"/>
              <a:gd name="connsiteX9" fmla="*/ 2379641 w 2384244"/>
              <a:gd name="connsiteY9" fmla="*/ 3346754 h 5136311"/>
              <a:gd name="connsiteX10" fmla="*/ 2384244 w 2384244"/>
              <a:gd name="connsiteY10" fmla="*/ 4891524 h 5136311"/>
              <a:gd name="connsiteX11" fmla="*/ 2139457 w 2384244"/>
              <a:gd name="connsiteY11" fmla="*/ 5136311 h 5136311"/>
              <a:gd name="connsiteX12" fmla="*/ 263021 w 2384244"/>
              <a:gd name="connsiteY12" fmla="*/ 5136311 h 5136311"/>
              <a:gd name="connsiteX13" fmla="*/ 0 w 2384244"/>
              <a:gd name="connsiteY13" fmla="*/ 3346754 h 5136311"/>
              <a:gd name="connsiteX14" fmla="*/ 18234 w 2384244"/>
              <a:gd name="connsiteY14" fmla="*/ 256648 h 5136311"/>
              <a:gd name="connsiteX0" fmla="*/ 18234 w 2384244"/>
              <a:gd name="connsiteY0" fmla="*/ 256648 h 5136311"/>
              <a:gd name="connsiteX1" fmla="*/ 255401 w 2384244"/>
              <a:gd name="connsiteY1" fmla="*/ 9321 h 5136311"/>
              <a:gd name="connsiteX2" fmla="*/ 538934 w 2384244"/>
              <a:gd name="connsiteY2" fmla="*/ 8052 h 5136311"/>
              <a:gd name="connsiteX3" fmla="*/ 751024 w 2384244"/>
              <a:gd name="connsiteY3" fmla="*/ 189664 h 5136311"/>
              <a:gd name="connsiteX4" fmla="*/ 1293152 w 2384244"/>
              <a:gd name="connsiteY4" fmla="*/ 194110 h 5136311"/>
              <a:gd name="connsiteX5" fmla="*/ 1777022 w 2384244"/>
              <a:gd name="connsiteY5" fmla="*/ 173797 h 5136311"/>
              <a:gd name="connsiteX6" fmla="*/ 1875447 w 2384244"/>
              <a:gd name="connsiteY6" fmla="*/ 10594 h 5136311"/>
              <a:gd name="connsiteX7" fmla="*/ 2152157 w 2384244"/>
              <a:gd name="connsiteY7" fmla="*/ 4245 h 5136311"/>
              <a:gd name="connsiteX8" fmla="*/ 2384244 w 2384244"/>
              <a:gd name="connsiteY8" fmla="*/ 256648 h 5136311"/>
              <a:gd name="connsiteX9" fmla="*/ 2379641 w 2384244"/>
              <a:gd name="connsiteY9" fmla="*/ 3346754 h 5136311"/>
              <a:gd name="connsiteX10" fmla="*/ 2384244 w 2384244"/>
              <a:gd name="connsiteY10" fmla="*/ 4891524 h 5136311"/>
              <a:gd name="connsiteX11" fmla="*/ 2139457 w 2384244"/>
              <a:gd name="connsiteY11" fmla="*/ 5136311 h 5136311"/>
              <a:gd name="connsiteX12" fmla="*/ 0 w 2384244"/>
              <a:gd name="connsiteY12" fmla="*/ 3346754 h 5136311"/>
              <a:gd name="connsiteX13" fmla="*/ 18234 w 2384244"/>
              <a:gd name="connsiteY13" fmla="*/ 256648 h 5136311"/>
              <a:gd name="connsiteX0" fmla="*/ 18234 w 2384244"/>
              <a:gd name="connsiteY0" fmla="*/ 256648 h 4891524"/>
              <a:gd name="connsiteX1" fmla="*/ 255401 w 2384244"/>
              <a:gd name="connsiteY1" fmla="*/ 9321 h 4891524"/>
              <a:gd name="connsiteX2" fmla="*/ 538934 w 2384244"/>
              <a:gd name="connsiteY2" fmla="*/ 8052 h 4891524"/>
              <a:gd name="connsiteX3" fmla="*/ 751024 w 2384244"/>
              <a:gd name="connsiteY3" fmla="*/ 189664 h 4891524"/>
              <a:gd name="connsiteX4" fmla="*/ 1293152 w 2384244"/>
              <a:gd name="connsiteY4" fmla="*/ 194110 h 4891524"/>
              <a:gd name="connsiteX5" fmla="*/ 1777022 w 2384244"/>
              <a:gd name="connsiteY5" fmla="*/ 173797 h 4891524"/>
              <a:gd name="connsiteX6" fmla="*/ 1875447 w 2384244"/>
              <a:gd name="connsiteY6" fmla="*/ 10594 h 4891524"/>
              <a:gd name="connsiteX7" fmla="*/ 2152157 w 2384244"/>
              <a:gd name="connsiteY7" fmla="*/ 4245 h 4891524"/>
              <a:gd name="connsiteX8" fmla="*/ 2384244 w 2384244"/>
              <a:gd name="connsiteY8" fmla="*/ 256648 h 4891524"/>
              <a:gd name="connsiteX9" fmla="*/ 2379641 w 2384244"/>
              <a:gd name="connsiteY9" fmla="*/ 3346754 h 4891524"/>
              <a:gd name="connsiteX10" fmla="*/ 2384244 w 2384244"/>
              <a:gd name="connsiteY10" fmla="*/ 4891524 h 4891524"/>
              <a:gd name="connsiteX11" fmla="*/ 0 w 2384244"/>
              <a:gd name="connsiteY11" fmla="*/ 3346754 h 4891524"/>
              <a:gd name="connsiteX12" fmla="*/ 18234 w 2384244"/>
              <a:gd name="connsiteY12" fmla="*/ 256648 h 4891524"/>
              <a:gd name="connsiteX0" fmla="*/ 18234 w 2384244"/>
              <a:gd name="connsiteY0" fmla="*/ 256648 h 3733017"/>
              <a:gd name="connsiteX1" fmla="*/ 255401 w 2384244"/>
              <a:gd name="connsiteY1" fmla="*/ 9321 h 3733017"/>
              <a:gd name="connsiteX2" fmla="*/ 538934 w 2384244"/>
              <a:gd name="connsiteY2" fmla="*/ 8052 h 3733017"/>
              <a:gd name="connsiteX3" fmla="*/ 751024 w 2384244"/>
              <a:gd name="connsiteY3" fmla="*/ 189664 h 3733017"/>
              <a:gd name="connsiteX4" fmla="*/ 1293152 w 2384244"/>
              <a:gd name="connsiteY4" fmla="*/ 194110 h 3733017"/>
              <a:gd name="connsiteX5" fmla="*/ 1777022 w 2384244"/>
              <a:gd name="connsiteY5" fmla="*/ 173797 h 3733017"/>
              <a:gd name="connsiteX6" fmla="*/ 1875447 w 2384244"/>
              <a:gd name="connsiteY6" fmla="*/ 10594 h 3733017"/>
              <a:gd name="connsiteX7" fmla="*/ 2152157 w 2384244"/>
              <a:gd name="connsiteY7" fmla="*/ 4245 h 3733017"/>
              <a:gd name="connsiteX8" fmla="*/ 2384244 w 2384244"/>
              <a:gd name="connsiteY8" fmla="*/ 256648 h 3733017"/>
              <a:gd name="connsiteX9" fmla="*/ 2379641 w 2384244"/>
              <a:gd name="connsiteY9" fmla="*/ 3346754 h 3733017"/>
              <a:gd name="connsiteX10" fmla="*/ 0 w 2384244"/>
              <a:gd name="connsiteY10" fmla="*/ 3346754 h 3733017"/>
              <a:gd name="connsiteX11" fmla="*/ 18234 w 2384244"/>
              <a:gd name="connsiteY11" fmla="*/ 256648 h 3733017"/>
              <a:gd name="connsiteX0" fmla="*/ 18234 w 2384244"/>
              <a:gd name="connsiteY0" fmla="*/ 256648 h 3576698"/>
              <a:gd name="connsiteX1" fmla="*/ 255401 w 2384244"/>
              <a:gd name="connsiteY1" fmla="*/ 9321 h 3576698"/>
              <a:gd name="connsiteX2" fmla="*/ 538934 w 2384244"/>
              <a:gd name="connsiteY2" fmla="*/ 8052 h 3576698"/>
              <a:gd name="connsiteX3" fmla="*/ 751024 w 2384244"/>
              <a:gd name="connsiteY3" fmla="*/ 189664 h 3576698"/>
              <a:gd name="connsiteX4" fmla="*/ 1293152 w 2384244"/>
              <a:gd name="connsiteY4" fmla="*/ 194110 h 3576698"/>
              <a:gd name="connsiteX5" fmla="*/ 1777022 w 2384244"/>
              <a:gd name="connsiteY5" fmla="*/ 173797 h 3576698"/>
              <a:gd name="connsiteX6" fmla="*/ 1875447 w 2384244"/>
              <a:gd name="connsiteY6" fmla="*/ 10594 h 3576698"/>
              <a:gd name="connsiteX7" fmla="*/ 2152157 w 2384244"/>
              <a:gd name="connsiteY7" fmla="*/ 4245 h 3576698"/>
              <a:gd name="connsiteX8" fmla="*/ 2384244 w 2384244"/>
              <a:gd name="connsiteY8" fmla="*/ 256648 h 3576698"/>
              <a:gd name="connsiteX9" fmla="*/ 2379641 w 2384244"/>
              <a:gd name="connsiteY9" fmla="*/ 3346754 h 3576698"/>
              <a:gd name="connsiteX10" fmla="*/ 0 w 2384244"/>
              <a:gd name="connsiteY10" fmla="*/ 3346754 h 3576698"/>
              <a:gd name="connsiteX11" fmla="*/ 18234 w 2384244"/>
              <a:gd name="connsiteY11" fmla="*/ 256648 h 3576698"/>
              <a:gd name="connsiteX0" fmla="*/ 18234 w 2384244"/>
              <a:gd name="connsiteY0" fmla="*/ 256648 h 3366131"/>
              <a:gd name="connsiteX1" fmla="*/ 255401 w 2384244"/>
              <a:gd name="connsiteY1" fmla="*/ 9321 h 3366131"/>
              <a:gd name="connsiteX2" fmla="*/ 538934 w 2384244"/>
              <a:gd name="connsiteY2" fmla="*/ 8052 h 3366131"/>
              <a:gd name="connsiteX3" fmla="*/ 751024 w 2384244"/>
              <a:gd name="connsiteY3" fmla="*/ 189664 h 3366131"/>
              <a:gd name="connsiteX4" fmla="*/ 1293152 w 2384244"/>
              <a:gd name="connsiteY4" fmla="*/ 194110 h 3366131"/>
              <a:gd name="connsiteX5" fmla="*/ 1777022 w 2384244"/>
              <a:gd name="connsiteY5" fmla="*/ 173797 h 3366131"/>
              <a:gd name="connsiteX6" fmla="*/ 1875447 w 2384244"/>
              <a:gd name="connsiteY6" fmla="*/ 10594 h 3366131"/>
              <a:gd name="connsiteX7" fmla="*/ 2152157 w 2384244"/>
              <a:gd name="connsiteY7" fmla="*/ 4245 h 3366131"/>
              <a:gd name="connsiteX8" fmla="*/ 2384244 w 2384244"/>
              <a:gd name="connsiteY8" fmla="*/ 256648 h 3366131"/>
              <a:gd name="connsiteX9" fmla="*/ 2379641 w 2384244"/>
              <a:gd name="connsiteY9" fmla="*/ 3346754 h 3366131"/>
              <a:gd name="connsiteX10" fmla="*/ 0 w 2384244"/>
              <a:gd name="connsiteY10" fmla="*/ 3346754 h 3366131"/>
              <a:gd name="connsiteX11" fmla="*/ 18234 w 2384244"/>
              <a:gd name="connsiteY11" fmla="*/ 256648 h 3366131"/>
              <a:gd name="connsiteX0" fmla="*/ 18234 w 2384244"/>
              <a:gd name="connsiteY0" fmla="*/ 256648 h 3366131"/>
              <a:gd name="connsiteX1" fmla="*/ 255401 w 2384244"/>
              <a:gd name="connsiteY1" fmla="*/ 9321 h 3366131"/>
              <a:gd name="connsiteX2" fmla="*/ 538934 w 2384244"/>
              <a:gd name="connsiteY2" fmla="*/ 8052 h 3366131"/>
              <a:gd name="connsiteX3" fmla="*/ 751024 w 2384244"/>
              <a:gd name="connsiteY3" fmla="*/ 189664 h 3366131"/>
              <a:gd name="connsiteX4" fmla="*/ 1293152 w 2384244"/>
              <a:gd name="connsiteY4" fmla="*/ 194110 h 3366131"/>
              <a:gd name="connsiteX5" fmla="*/ 1777022 w 2384244"/>
              <a:gd name="connsiteY5" fmla="*/ 173797 h 3366131"/>
              <a:gd name="connsiteX6" fmla="*/ 1875447 w 2384244"/>
              <a:gd name="connsiteY6" fmla="*/ 10594 h 3366131"/>
              <a:gd name="connsiteX7" fmla="*/ 2152157 w 2384244"/>
              <a:gd name="connsiteY7" fmla="*/ 4245 h 3366131"/>
              <a:gd name="connsiteX8" fmla="*/ 2384244 w 2384244"/>
              <a:gd name="connsiteY8" fmla="*/ 256648 h 3366131"/>
              <a:gd name="connsiteX9" fmla="*/ 2379641 w 2384244"/>
              <a:gd name="connsiteY9" fmla="*/ 3346754 h 3366131"/>
              <a:gd name="connsiteX10" fmla="*/ 0 w 2384244"/>
              <a:gd name="connsiteY10" fmla="*/ 3346754 h 3366131"/>
              <a:gd name="connsiteX11" fmla="*/ 18234 w 2384244"/>
              <a:gd name="connsiteY11" fmla="*/ 256648 h 3366131"/>
              <a:gd name="connsiteX0" fmla="*/ 18234 w 2384244"/>
              <a:gd name="connsiteY0" fmla="*/ 256648 h 3349443"/>
              <a:gd name="connsiteX1" fmla="*/ 255401 w 2384244"/>
              <a:gd name="connsiteY1" fmla="*/ 9321 h 3349443"/>
              <a:gd name="connsiteX2" fmla="*/ 538934 w 2384244"/>
              <a:gd name="connsiteY2" fmla="*/ 8052 h 3349443"/>
              <a:gd name="connsiteX3" fmla="*/ 751024 w 2384244"/>
              <a:gd name="connsiteY3" fmla="*/ 189664 h 3349443"/>
              <a:gd name="connsiteX4" fmla="*/ 1293152 w 2384244"/>
              <a:gd name="connsiteY4" fmla="*/ 194110 h 3349443"/>
              <a:gd name="connsiteX5" fmla="*/ 1777022 w 2384244"/>
              <a:gd name="connsiteY5" fmla="*/ 173797 h 3349443"/>
              <a:gd name="connsiteX6" fmla="*/ 1875447 w 2384244"/>
              <a:gd name="connsiteY6" fmla="*/ 10594 h 3349443"/>
              <a:gd name="connsiteX7" fmla="*/ 2152157 w 2384244"/>
              <a:gd name="connsiteY7" fmla="*/ 4245 h 3349443"/>
              <a:gd name="connsiteX8" fmla="*/ 2384244 w 2384244"/>
              <a:gd name="connsiteY8" fmla="*/ 256648 h 3349443"/>
              <a:gd name="connsiteX9" fmla="*/ 2379641 w 2384244"/>
              <a:gd name="connsiteY9" fmla="*/ 3346754 h 3349443"/>
              <a:gd name="connsiteX10" fmla="*/ 0 w 2384244"/>
              <a:gd name="connsiteY10" fmla="*/ 3346754 h 3349443"/>
              <a:gd name="connsiteX11" fmla="*/ 18234 w 2384244"/>
              <a:gd name="connsiteY11" fmla="*/ 256648 h 3349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84244" h="3349443">
                <a:moveTo>
                  <a:pt x="18234" y="256648"/>
                </a:moveTo>
                <a:cubicBezTo>
                  <a:pt x="18234" y="121456"/>
                  <a:pt x="120209" y="14401"/>
                  <a:pt x="255401" y="9321"/>
                </a:cubicBezTo>
                <a:cubicBezTo>
                  <a:pt x="351286" y="-1632"/>
                  <a:pt x="462257" y="-4013"/>
                  <a:pt x="538934" y="8052"/>
                </a:cubicBezTo>
                <a:cubicBezTo>
                  <a:pt x="588941" y="42977"/>
                  <a:pt x="504802" y="204269"/>
                  <a:pt x="751024" y="189664"/>
                </a:cubicBezTo>
                <a:cubicBezTo>
                  <a:pt x="908159" y="194321"/>
                  <a:pt x="1122152" y="196755"/>
                  <a:pt x="1293152" y="194110"/>
                </a:cubicBezTo>
                <a:cubicBezTo>
                  <a:pt x="1464152" y="191466"/>
                  <a:pt x="1679973" y="204383"/>
                  <a:pt x="1777022" y="173797"/>
                </a:cubicBezTo>
                <a:cubicBezTo>
                  <a:pt x="1874071" y="143211"/>
                  <a:pt x="1815359" y="37475"/>
                  <a:pt x="1875447" y="10594"/>
                </a:cubicBezTo>
                <a:cubicBezTo>
                  <a:pt x="1915215" y="-1049"/>
                  <a:pt x="2027141" y="688"/>
                  <a:pt x="2152157" y="4245"/>
                </a:cubicBezTo>
                <a:cubicBezTo>
                  <a:pt x="2277173" y="7802"/>
                  <a:pt x="2373683" y="57529"/>
                  <a:pt x="2384244" y="256648"/>
                </a:cubicBezTo>
                <a:cubicBezTo>
                  <a:pt x="2382710" y="1286683"/>
                  <a:pt x="2381175" y="2316719"/>
                  <a:pt x="2379641" y="3346754"/>
                </a:cubicBezTo>
                <a:cubicBezTo>
                  <a:pt x="2383433" y="3351451"/>
                  <a:pt x="1520" y="3349029"/>
                  <a:pt x="0" y="3346754"/>
                </a:cubicBezTo>
                <a:lnTo>
                  <a:pt x="18234" y="256648"/>
                </a:lnTo>
                <a:close/>
              </a:path>
            </a:pathLst>
          </a:custGeom>
          <a:solidFill>
            <a:schemeClr val="tx1"/>
          </a:solidFill>
        </p:spPr>
        <p:txBody>
          <a:bodyPr lIns="252000" tIns="612000" bIns="90000" anchor="t">
            <a:normAutofit/>
          </a:bodyPr>
          <a:lstStyle>
            <a:lvl1pPr marL="0" indent="0" algn="l">
              <a:buNone/>
              <a:defRPr lang="fr-FR" sz="56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add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057281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BDEBE99-BA7C-4A77-B9B3-C3E2B94B23B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241925" y="2926082"/>
            <a:ext cx="4440554" cy="7860028"/>
          </a:xfrm>
          <a:prstGeom prst="rect">
            <a:avLst/>
          </a:prstGeom>
          <a:solidFill>
            <a:schemeClr val="tx1"/>
          </a:solidFill>
        </p:spPr>
        <p:txBody>
          <a:bodyPr lIns="216000" tIns="216000">
            <a:normAutofit/>
          </a:bodyPr>
          <a:lstStyle>
            <a:lvl1pPr marL="0" marR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56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pPr marL="0" marR="0" lvl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add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030860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c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01FD7D-D544-4772-B580-7DC1E624342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3376367" y="4470400"/>
            <a:ext cx="11007634" cy="9245600"/>
          </a:xfrm>
          <a:prstGeom prst="rect">
            <a:avLst/>
          </a:prstGeom>
          <a:solidFill>
            <a:schemeClr val="tx1"/>
          </a:solidFill>
        </p:spPr>
        <p:txBody>
          <a:bodyPr lIns="396000" tIns="1476000" rIns="72000" bIns="72000">
            <a:normAutofit/>
          </a:bodyPr>
          <a:lstStyle>
            <a:lvl1pPr marL="0" marR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sz="72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add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210163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cbook Zo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01FD7D-D544-4772-B580-7DC1E624342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3086080" y="3491345"/>
            <a:ext cx="11323320" cy="7135090"/>
          </a:xfrm>
          <a:prstGeom prst="rect">
            <a:avLst/>
          </a:prstGeom>
          <a:solidFill>
            <a:schemeClr val="tx1"/>
          </a:solidFill>
        </p:spPr>
        <p:txBody>
          <a:bodyPr lIns="396000" tIns="1476000" rIns="72000" bIns="72000">
            <a:normAutofit/>
          </a:bodyPr>
          <a:lstStyle>
            <a:lvl1pPr marL="0" marR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sz="72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add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489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"/>
          <p:cNvSpPr/>
          <p:nvPr/>
        </p:nvSpPr>
        <p:spPr>
          <a:xfrm flipV="1">
            <a:off x="11049000" y="8635798"/>
            <a:ext cx="12572997" cy="203"/>
          </a:xfrm>
          <a:prstGeom prst="line">
            <a:avLst/>
          </a:prstGeom>
          <a:ln w="508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  <p:sp>
        <p:nvSpPr>
          <p:cNvPr id="52" name="Image"/>
          <p:cNvSpPr>
            <a:spLocks noGrp="1"/>
          </p:cNvSpPr>
          <p:nvPr>
            <p:ph type="pic" idx="21"/>
          </p:nvPr>
        </p:nvSpPr>
        <p:spPr>
          <a:xfrm>
            <a:off x="-190500" y="0"/>
            <a:ext cx="12428272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xfrm>
            <a:off x="11049000" y="9042400"/>
            <a:ext cx="12573000" cy="381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300"/>
            </a:lvl1pPr>
          </a:lstStyle>
          <a:p>
            <a:r>
              <a:t>Title Text</a:t>
            </a:r>
          </a:p>
        </p:txBody>
      </p:sp>
      <p:sp>
        <p:nvSpPr>
          <p:cNvPr id="5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049000" y="5994400"/>
            <a:ext cx="12573000" cy="25400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063200" y="609600"/>
            <a:ext cx="553195" cy="635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l XPS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01FD7D-D544-4772-B580-7DC1E624342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303003" y="2760890"/>
            <a:ext cx="13080998" cy="7362824"/>
          </a:xfrm>
          <a:prstGeom prst="rect">
            <a:avLst/>
          </a:prstGeom>
          <a:solidFill>
            <a:schemeClr val="tx1"/>
          </a:solidFill>
        </p:spPr>
        <p:txBody>
          <a:bodyPr lIns="396000" tIns="1476000" rIns="72000" bIns="72000">
            <a:normAutofit/>
          </a:bodyPr>
          <a:lstStyle>
            <a:lvl1pPr marL="0" marR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sz="72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add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42426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Wat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6F9079A-40FC-45CA-B075-1C157417CDD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315975" y="5201920"/>
            <a:ext cx="2654298" cy="3303608"/>
          </a:xfrm>
          <a:prstGeom prst="rect">
            <a:avLst/>
          </a:prstGeom>
          <a:solidFill>
            <a:schemeClr val="tx1"/>
          </a:solidFill>
        </p:spPr>
        <p:txBody>
          <a:bodyPr lIns="108000" tIns="108000" rIns="108000">
            <a:noAutofit/>
          </a:bodyPr>
          <a:lstStyle>
            <a:lvl1pPr marL="0" marR="0" indent="0" algn="l" defTabSz="18288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sz="24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pPr marL="0" marR="0" lvl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add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4258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Watch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3C18045-4E97-4F51-A09F-D85E0CDDEC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013748" y="4435162"/>
            <a:ext cx="3876540" cy="4845676"/>
          </a:xfrm>
          <a:prstGeom prst="rect">
            <a:avLst/>
          </a:prstGeom>
          <a:solidFill>
            <a:schemeClr val="tx1"/>
          </a:solidFill>
        </p:spPr>
        <p:txBody>
          <a:bodyPr lIns="180000" tIns="1044000" rIns="72000" bIns="72000">
            <a:noAutofit/>
          </a:bodyPr>
          <a:lstStyle>
            <a:lvl1pPr marL="0" marR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sz="48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pPr marL="0" marR="0" lvl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add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16387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torola Moto 3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0C29C-669A-4435-98F7-08E7CA3CB2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195425" y="4287839"/>
            <a:ext cx="5137150" cy="5137150"/>
          </a:xfrm>
          <a:prstGeom prst="ellipse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lang="fr-FR" sz="40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r>
              <a:rPr lang="fr-FR" dirty="0"/>
              <a:t>Click to add 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159489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sung Galaxy S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11B93FC0-473A-4AAF-9633-2ACB63BDC7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120640" y="2049782"/>
            <a:ext cx="4671060" cy="9605772"/>
          </a:xfrm>
          <a:prstGeom prst="roundRect">
            <a:avLst>
              <a:gd name="adj" fmla="val 9054"/>
            </a:avLst>
          </a:prstGeom>
          <a:solidFill>
            <a:schemeClr val="tx1"/>
          </a:solidFill>
        </p:spPr>
        <p:txBody>
          <a:bodyPr lIns="216000" tIns="216000">
            <a:normAutofit/>
          </a:bodyPr>
          <a:lstStyle>
            <a:lvl1pPr marL="0" marR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56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pPr marL="0" marR="0" lvl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add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71600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sung Galaxy S8 Zo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11B93FC0-473A-4AAF-9633-2ACB63BDC7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336800" y="3116580"/>
            <a:ext cx="7734300" cy="10650220"/>
          </a:xfrm>
          <a:custGeom>
            <a:avLst/>
            <a:gdLst>
              <a:gd name="connsiteX0" fmla="*/ 0 w 3854450"/>
              <a:gd name="connsiteY0" fmla="*/ 348982 h 7926459"/>
              <a:gd name="connsiteX1" fmla="*/ 348982 w 3854450"/>
              <a:gd name="connsiteY1" fmla="*/ 0 h 7926459"/>
              <a:gd name="connsiteX2" fmla="*/ 3505468 w 3854450"/>
              <a:gd name="connsiteY2" fmla="*/ 0 h 7926459"/>
              <a:gd name="connsiteX3" fmla="*/ 3854450 w 3854450"/>
              <a:gd name="connsiteY3" fmla="*/ 348982 h 7926459"/>
              <a:gd name="connsiteX4" fmla="*/ 3854450 w 3854450"/>
              <a:gd name="connsiteY4" fmla="*/ 7577477 h 7926459"/>
              <a:gd name="connsiteX5" fmla="*/ 3505468 w 3854450"/>
              <a:gd name="connsiteY5" fmla="*/ 7926459 h 7926459"/>
              <a:gd name="connsiteX6" fmla="*/ 348982 w 3854450"/>
              <a:gd name="connsiteY6" fmla="*/ 7926459 h 7926459"/>
              <a:gd name="connsiteX7" fmla="*/ 0 w 3854450"/>
              <a:gd name="connsiteY7" fmla="*/ 7577477 h 7926459"/>
              <a:gd name="connsiteX8" fmla="*/ 0 w 3854450"/>
              <a:gd name="connsiteY8" fmla="*/ 348982 h 7926459"/>
              <a:gd name="connsiteX0" fmla="*/ 12700 w 3867150"/>
              <a:gd name="connsiteY0" fmla="*/ 348982 h 7926459"/>
              <a:gd name="connsiteX1" fmla="*/ 361682 w 3867150"/>
              <a:gd name="connsiteY1" fmla="*/ 0 h 7926459"/>
              <a:gd name="connsiteX2" fmla="*/ 3518168 w 3867150"/>
              <a:gd name="connsiteY2" fmla="*/ 0 h 7926459"/>
              <a:gd name="connsiteX3" fmla="*/ 3867150 w 3867150"/>
              <a:gd name="connsiteY3" fmla="*/ 348982 h 7926459"/>
              <a:gd name="connsiteX4" fmla="*/ 3867150 w 3867150"/>
              <a:gd name="connsiteY4" fmla="*/ 7577477 h 7926459"/>
              <a:gd name="connsiteX5" fmla="*/ 3518168 w 3867150"/>
              <a:gd name="connsiteY5" fmla="*/ 7926459 h 7926459"/>
              <a:gd name="connsiteX6" fmla="*/ 361682 w 3867150"/>
              <a:gd name="connsiteY6" fmla="*/ 7926459 h 7926459"/>
              <a:gd name="connsiteX7" fmla="*/ 12700 w 3867150"/>
              <a:gd name="connsiteY7" fmla="*/ 7577477 h 7926459"/>
              <a:gd name="connsiteX8" fmla="*/ 0 w 3867150"/>
              <a:gd name="connsiteY8" fmla="*/ 5299710 h 7926459"/>
              <a:gd name="connsiteX9" fmla="*/ 12700 w 3867150"/>
              <a:gd name="connsiteY9" fmla="*/ 348982 h 7926459"/>
              <a:gd name="connsiteX0" fmla="*/ 12700 w 3867150"/>
              <a:gd name="connsiteY0" fmla="*/ 348982 h 7926459"/>
              <a:gd name="connsiteX1" fmla="*/ 361682 w 3867150"/>
              <a:gd name="connsiteY1" fmla="*/ 0 h 7926459"/>
              <a:gd name="connsiteX2" fmla="*/ 3518168 w 3867150"/>
              <a:gd name="connsiteY2" fmla="*/ 0 h 7926459"/>
              <a:gd name="connsiteX3" fmla="*/ 3867150 w 3867150"/>
              <a:gd name="connsiteY3" fmla="*/ 348982 h 7926459"/>
              <a:gd name="connsiteX4" fmla="*/ 3860800 w 3867150"/>
              <a:gd name="connsiteY4" fmla="*/ 5325110 h 7926459"/>
              <a:gd name="connsiteX5" fmla="*/ 3867150 w 3867150"/>
              <a:gd name="connsiteY5" fmla="*/ 7577477 h 7926459"/>
              <a:gd name="connsiteX6" fmla="*/ 3518168 w 3867150"/>
              <a:gd name="connsiteY6" fmla="*/ 7926459 h 7926459"/>
              <a:gd name="connsiteX7" fmla="*/ 361682 w 3867150"/>
              <a:gd name="connsiteY7" fmla="*/ 7926459 h 7926459"/>
              <a:gd name="connsiteX8" fmla="*/ 12700 w 3867150"/>
              <a:gd name="connsiteY8" fmla="*/ 7577477 h 7926459"/>
              <a:gd name="connsiteX9" fmla="*/ 0 w 3867150"/>
              <a:gd name="connsiteY9" fmla="*/ 5299710 h 7926459"/>
              <a:gd name="connsiteX10" fmla="*/ 12700 w 3867150"/>
              <a:gd name="connsiteY10" fmla="*/ 348982 h 7926459"/>
              <a:gd name="connsiteX0" fmla="*/ 12700 w 3886723"/>
              <a:gd name="connsiteY0" fmla="*/ 348982 h 7926459"/>
              <a:gd name="connsiteX1" fmla="*/ 361682 w 3886723"/>
              <a:gd name="connsiteY1" fmla="*/ 0 h 7926459"/>
              <a:gd name="connsiteX2" fmla="*/ 3518168 w 3886723"/>
              <a:gd name="connsiteY2" fmla="*/ 0 h 7926459"/>
              <a:gd name="connsiteX3" fmla="*/ 3867150 w 3886723"/>
              <a:gd name="connsiteY3" fmla="*/ 348982 h 7926459"/>
              <a:gd name="connsiteX4" fmla="*/ 3860800 w 3886723"/>
              <a:gd name="connsiteY4" fmla="*/ 5325110 h 7926459"/>
              <a:gd name="connsiteX5" fmla="*/ 3518168 w 3886723"/>
              <a:gd name="connsiteY5" fmla="*/ 7926459 h 7926459"/>
              <a:gd name="connsiteX6" fmla="*/ 361682 w 3886723"/>
              <a:gd name="connsiteY6" fmla="*/ 7926459 h 7926459"/>
              <a:gd name="connsiteX7" fmla="*/ 12700 w 3886723"/>
              <a:gd name="connsiteY7" fmla="*/ 7577477 h 7926459"/>
              <a:gd name="connsiteX8" fmla="*/ 0 w 3886723"/>
              <a:gd name="connsiteY8" fmla="*/ 5299710 h 7926459"/>
              <a:gd name="connsiteX9" fmla="*/ 12700 w 3886723"/>
              <a:gd name="connsiteY9" fmla="*/ 348982 h 7926459"/>
              <a:gd name="connsiteX0" fmla="*/ 12700 w 3867150"/>
              <a:gd name="connsiteY0" fmla="*/ 348982 h 7926459"/>
              <a:gd name="connsiteX1" fmla="*/ 361682 w 3867150"/>
              <a:gd name="connsiteY1" fmla="*/ 0 h 7926459"/>
              <a:gd name="connsiteX2" fmla="*/ 3518168 w 3867150"/>
              <a:gd name="connsiteY2" fmla="*/ 0 h 7926459"/>
              <a:gd name="connsiteX3" fmla="*/ 3867150 w 3867150"/>
              <a:gd name="connsiteY3" fmla="*/ 348982 h 7926459"/>
              <a:gd name="connsiteX4" fmla="*/ 3860800 w 3867150"/>
              <a:gd name="connsiteY4" fmla="*/ 5325110 h 7926459"/>
              <a:gd name="connsiteX5" fmla="*/ 361682 w 3867150"/>
              <a:gd name="connsiteY5" fmla="*/ 7926459 h 7926459"/>
              <a:gd name="connsiteX6" fmla="*/ 12700 w 3867150"/>
              <a:gd name="connsiteY6" fmla="*/ 7577477 h 7926459"/>
              <a:gd name="connsiteX7" fmla="*/ 0 w 3867150"/>
              <a:gd name="connsiteY7" fmla="*/ 5299710 h 7926459"/>
              <a:gd name="connsiteX8" fmla="*/ 12700 w 3867150"/>
              <a:gd name="connsiteY8" fmla="*/ 348982 h 7926459"/>
              <a:gd name="connsiteX0" fmla="*/ 12700 w 3867150"/>
              <a:gd name="connsiteY0" fmla="*/ 348982 h 7577489"/>
              <a:gd name="connsiteX1" fmla="*/ 361682 w 3867150"/>
              <a:gd name="connsiteY1" fmla="*/ 0 h 7577489"/>
              <a:gd name="connsiteX2" fmla="*/ 3518168 w 3867150"/>
              <a:gd name="connsiteY2" fmla="*/ 0 h 7577489"/>
              <a:gd name="connsiteX3" fmla="*/ 3867150 w 3867150"/>
              <a:gd name="connsiteY3" fmla="*/ 348982 h 7577489"/>
              <a:gd name="connsiteX4" fmla="*/ 3860800 w 3867150"/>
              <a:gd name="connsiteY4" fmla="*/ 5325110 h 7577489"/>
              <a:gd name="connsiteX5" fmla="*/ 12700 w 3867150"/>
              <a:gd name="connsiteY5" fmla="*/ 7577477 h 7577489"/>
              <a:gd name="connsiteX6" fmla="*/ 0 w 3867150"/>
              <a:gd name="connsiteY6" fmla="*/ 5299710 h 7577489"/>
              <a:gd name="connsiteX7" fmla="*/ 12700 w 3867150"/>
              <a:gd name="connsiteY7" fmla="*/ 348982 h 7577489"/>
              <a:gd name="connsiteX0" fmla="*/ 12700 w 3867150"/>
              <a:gd name="connsiteY0" fmla="*/ 348982 h 5932961"/>
              <a:gd name="connsiteX1" fmla="*/ 361682 w 3867150"/>
              <a:gd name="connsiteY1" fmla="*/ 0 h 5932961"/>
              <a:gd name="connsiteX2" fmla="*/ 3518168 w 3867150"/>
              <a:gd name="connsiteY2" fmla="*/ 0 h 5932961"/>
              <a:gd name="connsiteX3" fmla="*/ 3867150 w 3867150"/>
              <a:gd name="connsiteY3" fmla="*/ 348982 h 5932961"/>
              <a:gd name="connsiteX4" fmla="*/ 3860800 w 3867150"/>
              <a:gd name="connsiteY4" fmla="*/ 5325110 h 5932961"/>
              <a:gd name="connsiteX5" fmla="*/ 0 w 3867150"/>
              <a:gd name="connsiteY5" fmla="*/ 5299710 h 5932961"/>
              <a:gd name="connsiteX6" fmla="*/ 12700 w 3867150"/>
              <a:gd name="connsiteY6" fmla="*/ 348982 h 5932961"/>
              <a:gd name="connsiteX0" fmla="*/ 12700 w 3867150"/>
              <a:gd name="connsiteY0" fmla="*/ 348982 h 5697434"/>
              <a:gd name="connsiteX1" fmla="*/ 361682 w 3867150"/>
              <a:gd name="connsiteY1" fmla="*/ 0 h 5697434"/>
              <a:gd name="connsiteX2" fmla="*/ 3518168 w 3867150"/>
              <a:gd name="connsiteY2" fmla="*/ 0 h 5697434"/>
              <a:gd name="connsiteX3" fmla="*/ 3867150 w 3867150"/>
              <a:gd name="connsiteY3" fmla="*/ 348982 h 5697434"/>
              <a:gd name="connsiteX4" fmla="*/ 3860800 w 3867150"/>
              <a:gd name="connsiteY4" fmla="*/ 5325110 h 5697434"/>
              <a:gd name="connsiteX5" fmla="*/ 0 w 3867150"/>
              <a:gd name="connsiteY5" fmla="*/ 5299710 h 5697434"/>
              <a:gd name="connsiteX6" fmla="*/ 12700 w 3867150"/>
              <a:gd name="connsiteY6" fmla="*/ 348982 h 5697434"/>
              <a:gd name="connsiteX0" fmla="*/ 12700 w 3867150"/>
              <a:gd name="connsiteY0" fmla="*/ 348982 h 5348214"/>
              <a:gd name="connsiteX1" fmla="*/ 361682 w 3867150"/>
              <a:gd name="connsiteY1" fmla="*/ 0 h 5348214"/>
              <a:gd name="connsiteX2" fmla="*/ 3518168 w 3867150"/>
              <a:gd name="connsiteY2" fmla="*/ 0 h 5348214"/>
              <a:gd name="connsiteX3" fmla="*/ 3867150 w 3867150"/>
              <a:gd name="connsiteY3" fmla="*/ 348982 h 5348214"/>
              <a:gd name="connsiteX4" fmla="*/ 3860800 w 3867150"/>
              <a:gd name="connsiteY4" fmla="*/ 5325110 h 5348214"/>
              <a:gd name="connsiteX5" fmla="*/ 0 w 3867150"/>
              <a:gd name="connsiteY5" fmla="*/ 5299710 h 5348214"/>
              <a:gd name="connsiteX6" fmla="*/ 12700 w 3867150"/>
              <a:gd name="connsiteY6" fmla="*/ 348982 h 5348214"/>
              <a:gd name="connsiteX0" fmla="*/ 12700 w 3867150"/>
              <a:gd name="connsiteY0" fmla="*/ 348982 h 5353474"/>
              <a:gd name="connsiteX1" fmla="*/ 361682 w 3867150"/>
              <a:gd name="connsiteY1" fmla="*/ 0 h 5353474"/>
              <a:gd name="connsiteX2" fmla="*/ 3518168 w 3867150"/>
              <a:gd name="connsiteY2" fmla="*/ 0 h 5353474"/>
              <a:gd name="connsiteX3" fmla="*/ 3867150 w 3867150"/>
              <a:gd name="connsiteY3" fmla="*/ 348982 h 5353474"/>
              <a:gd name="connsiteX4" fmla="*/ 3860800 w 3867150"/>
              <a:gd name="connsiteY4" fmla="*/ 5325110 h 5353474"/>
              <a:gd name="connsiteX5" fmla="*/ 0 w 3867150"/>
              <a:gd name="connsiteY5" fmla="*/ 5312410 h 5353474"/>
              <a:gd name="connsiteX6" fmla="*/ 12700 w 3867150"/>
              <a:gd name="connsiteY6" fmla="*/ 348982 h 5353474"/>
              <a:gd name="connsiteX0" fmla="*/ 12700 w 3867150"/>
              <a:gd name="connsiteY0" fmla="*/ 348982 h 5340388"/>
              <a:gd name="connsiteX1" fmla="*/ 361682 w 3867150"/>
              <a:gd name="connsiteY1" fmla="*/ 0 h 5340388"/>
              <a:gd name="connsiteX2" fmla="*/ 3518168 w 3867150"/>
              <a:gd name="connsiteY2" fmla="*/ 0 h 5340388"/>
              <a:gd name="connsiteX3" fmla="*/ 3867150 w 3867150"/>
              <a:gd name="connsiteY3" fmla="*/ 348982 h 5340388"/>
              <a:gd name="connsiteX4" fmla="*/ 3860800 w 3867150"/>
              <a:gd name="connsiteY4" fmla="*/ 5325110 h 5340388"/>
              <a:gd name="connsiteX5" fmla="*/ 0 w 3867150"/>
              <a:gd name="connsiteY5" fmla="*/ 5312410 h 5340388"/>
              <a:gd name="connsiteX6" fmla="*/ 12700 w 3867150"/>
              <a:gd name="connsiteY6" fmla="*/ 348982 h 5340388"/>
              <a:gd name="connsiteX0" fmla="*/ 12700 w 3867150"/>
              <a:gd name="connsiteY0" fmla="*/ 348982 h 5325110"/>
              <a:gd name="connsiteX1" fmla="*/ 361682 w 3867150"/>
              <a:gd name="connsiteY1" fmla="*/ 0 h 5325110"/>
              <a:gd name="connsiteX2" fmla="*/ 3518168 w 3867150"/>
              <a:gd name="connsiteY2" fmla="*/ 0 h 5325110"/>
              <a:gd name="connsiteX3" fmla="*/ 3867150 w 3867150"/>
              <a:gd name="connsiteY3" fmla="*/ 348982 h 5325110"/>
              <a:gd name="connsiteX4" fmla="*/ 3860800 w 3867150"/>
              <a:gd name="connsiteY4" fmla="*/ 5325110 h 5325110"/>
              <a:gd name="connsiteX5" fmla="*/ 0 w 3867150"/>
              <a:gd name="connsiteY5" fmla="*/ 5312410 h 5325110"/>
              <a:gd name="connsiteX6" fmla="*/ 12700 w 3867150"/>
              <a:gd name="connsiteY6" fmla="*/ 348982 h 5325110"/>
              <a:gd name="connsiteX0" fmla="*/ 12700 w 3867150"/>
              <a:gd name="connsiteY0" fmla="*/ 348982 h 5325110"/>
              <a:gd name="connsiteX1" fmla="*/ 361682 w 3867150"/>
              <a:gd name="connsiteY1" fmla="*/ 0 h 5325110"/>
              <a:gd name="connsiteX2" fmla="*/ 3518168 w 3867150"/>
              <a:gd name="connsiteY2" fmla="*/ 0 h 5325110"/>
              <a:gd name="connsiteX3" fmla="*/ 3867150 w 3867150"/>
              <a:gd name="connsiteY3" fmla="*/ 348982 h 5325110"/>
              <a:gd name="connsiteX4" fmla="*/ 3860800 w 3867150"/>
              <a:gd name="connsiteY4" fmla="*/ 5325110 h 5325110"/>
              <a:gd name="connsiteX5" fmla="*/ 0 w 3867150"/>
              <a:gd name="connsiteY5" fmla="*/ 5325110 h 5325110"/>
              <a:gd name="connsiteX6" fmla="*/ 12700 w 3867150"/>
              <a:gd name="connsiteY6" fmla="*/ 348982 h 532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7150" h="5325110">
                <a:moveTo>
                  <a:pt x="12700" y="348982"/>
                </a:moveTo>
                <a:cubicBezTo>
                  <a:pt x="12700" y="156245"/>
                  <a:pt x="168945" y="0"/>
                  <a:pt x="361682" y="0"/>
                </a:cubicBezTo>
                <a:lnTo>
                  <a:pt x="3518168" y="0"/>
                </a:lnTo>
                <a:cubicBezTo>
                  <a:pt x="3710905" y="0"/>
                  <a:pt x="3867150" y="156245"/>
                  <a:pt x="3867150" y="348982"/>
                </a:cubicBezTo>
                <a:cubicBezTo>
                  <a:pt x="3865033" y="2007691"/>
                  <a:pt x="3862917" y="3666401"/>
                  <a:pt x="3860800" y="5325110"/>
                </a:cubicBezTo>
                <a:cubicBezTo>
                  <a:pt x="3851275" y="5324731"/>
                  <a:pt x="6350" y="5303565"/>
                  <a:pt x="0" y="5325110"/>
                </a:cubicBezTo>
                <a:cubicBezTo>
                  <a:pt x="4233" y="3674867"/>
                  <a:pt x="8467" y="1999225"/>
                  <a:pt x="12700" y="348982"/>
                </a:cubicBezTo>
                <a:close/>
              </a:path>
            </a:pathLst>
          </a:custGeom>
          <a:solidFill>
            <a:schemeClr val="tx1"/>
          </a:solidFill>
        </p:spPr>
        <p:txBody>
          <a:bodyPr lIns="216000" tIns="216000">
            <a:normAutofit/>
          </a:bodyPr>
          <a:lstStyle>
            <a:lvl1pPr marL="0" marR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56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pPr marL="0" marR="0" lvl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add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815739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ad P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CA23F7C5-F348-47D4-9C59-49AD0BB7181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181362" y="2514970"/>
            <a:ext cx="6540728" cy="8693680"/>
          </a:xfrm>
          <a:prstGeom prst="rect">
            <a:avLst/>
          </a:prstGeom>
          <a:solidFill>
            <a:schemeClr val="tx1"/>
          </a:solidFill>
        </p:spPr>
        <p:txBody>
          <a:bodyPr lIns="216000" tIns="216000">
            <a:normAutofit/>
          </a:bodyPr>
          <a:lstStyle>
            <a:lvl1pPr marL="0" marR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56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pPr marL="0" marR="0" lvl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add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262063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D0C9DF6-807F-40E6-84C6-BA52193E138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10460" y="3117091"/>
            <a:ext cx="9370060" cy="5266942"/>
          </a:xfrm>
          <a:prstGeom prst="rect">
            <a:avLst/>
          </a:prstGeom>
          <a:solidFill>
            <a:schemeClr val="tx1"/>
          </a:solidFill>
        </p:spPr>
        <p:txBody>
          <a:bodyPr lIns="216000" tIns="216000">
            <a:normAutofit/>
          </a:bodyPr>
          <a:lstStyle>
            <a:lvl1pPr marL="0" marR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56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pPr marL="0" marR="0" lvl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add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231312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 So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D0C9DF6-807F-40E6-84C6-BA52193E138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704849" y="2228849"/>
            <a:ext cx="15182850" cy="8558214"/>
          </a:xfrm>
          <a:prstGeom prst="rect">
            <a:avLst/>
          </a:prstGeom>
          <a:solidFill>
            <a:schemeClr val="tx1"/>
          </a:solidFill>
        </p:spPr>
        <p:txBody>
          <a:bodyPr lIns="216000" tIns="216000">
            <a:normAutofit/>
          </a:bodyPr>
          <a:lstStyle>
            <a:lvl1pPr marL="0" marR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56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pPr marL="0" marR="0" lvl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add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22489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osition Mocku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77071DD5-C8B5-4225-B8DE-07EA5BA539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455140" y="3932728"/>
            <a:ext cx="10297312" cy="7703012"/>
          </a:xfrm>
          <a:prstGeom prst="rect">
            <a:avLst/>
          </a:prstGeom>
          <a:solidFill>
            <a:schemeClr val="tx1"/>
          </a:solidFill>
        </p:spPr>
        <p:txBody>
          <a:bodyPr lIns="216000" tIns="216000">
            <a:normAutofit/>
          </a:bodyPr>
          <a:lstStyle>
            <a:lvl1pPr marL="0" marR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56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pPr marL="0" marR="0" lvl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add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2FFAE08D-92CA-4E3A-9155-D1B40C69A8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242311" y="8451606"/>
            <a:ext cx="1706026" cy="2116308"/>
          </a:xfrm>
          <a:prstGeom prst="rect">
            <a:avLst/>
          </a:prstGeom>
          <a:solidFill>
            <a:schemeClr val="tx1"/>
          </a:solidFill>
        </p:spPr>
        <p:txBody>
          <a:bodyPr lIns="72000" tIns="324000" rIns="72000" bIns="72000">
            <a:noAutofit/>
          </a:bodyPr>
          <a:lstStyle>
            <a:lvl1pPr marL="0" marR="0" indent="0" algn="l" defTabSz="1828800" rtl="0" eaLnBrk="1" fontAlgn="auto" latinLnBrk="0" hangingPunct="1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sz="20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pPr marL="0" marR="0" lvl="0" indent="0" algn="l" defTabSz="18288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add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150A7111-6589-40CE-A556-684125F6727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36538" y="4508514"/>
            <a:ext cx="3367088" cy="7316952"/>
          </a:xfrm>
          <a:custGeom>
            <a:avLst/>
            <a:gdLst>
              <a:gd name="connsiteX0" fmla="*/ 0 w 2366010"/>
              <a:gd name="connsiteY0" fmla="*/ 244787 h 5124450"/>
              <a:gd name="connsiteX1" fmla="*/ 244787 w 2366010"/>
              <a:gd name="connsiteY1" fmla="*/ 0 h 5124450"/>
              <a:gd name="connsiteX2" fmla="*/ 2121223 w 2366010"/>
              <a:gd name="connsiteY2" fmla="*/ 0 h 5124450"/>
              <a:gd name="connsiteX3" fmla="*/ 2366010 w 2366010"/>
              <a:gd name="connsiteY3" fmla="*/ 244787 h 5124450"/>
              <a:gd name="connsiteX4" fmla="*/ 2366010 w 2366010"/>
              <a:gd name="connsiteY4" fmla="*/ 4879663 h 5124450"/>
              <a:gd name="connsiteX5" fmla="*/ 2121223 w 2366010"/>
              <a:gd name="connsiteY5" fmla="*/ 5124450 h 5124450"/>
              <a:gd name="connsiteX6" fmla="*/ 244787 w 2366010"/>
              <a:gd name="connsiteY6" fmla="*/ 5124450 h 5124450"/>
              <a:gd name="connsiteX7" fmla="*/ 0 w 2366010"/>
              <a:gd name="connsiteY7" fmla="*/ 4879663 h 5124450"/>
              <a:gd name="connsiteX8" fmla="*/ 0 w 2366010"/>
              <a:gd name="connsiteY8" fmla="*/ 244787 h 5124450"/>
              <a:gd name="connsiteX0" fmla="*/ 0 w 2366010"/>
              <a:gd name="connsiteY0" fmla="*/ 244793 h 5124456"/>
              <a:gd name="connsiteX1" fmla="*/ 244787 w 2366010"/>
              <a:gd name="connsiteY1" fmla="*/ 6 h 5124456"/>
              <a:gd name="connsiteX2" fmla="*/ 659130 w 2366010"/>
              <a:gd name="connsiteY2" fmla="*/ 186696 h 5124456"/>
              <a:gd name="connsiteX3" fmla="*/ 2121223 w 2366010"/>
              <a:gd name="connsiteY3" fmla="*/ 6 h 5124456"/>
              <a:gd name="connsiteX4" fmla="*/ 2366010 w 2366010"/>
              <a:gd name="connsiteY4" fmla="*/ 244793 h 5124456"/>
              <a:gd name="connsiteX5" fmla="*/ 2366010 w 2366010"/>
              <a:gd name="connsiteY5" fmla="*/ 4879669 h 5124456"/>
              <a:gd name="connsiteX6" fmla="*/ 2121223 w 2366010"/>
              <a:gd name="connsiteY6" fmla="*/ 5124456 h 5124456"/>
              <a:gd name="connsiteX7" fmla="*/ 244787 w 2366010"/>
              <a:gd name="connsiteY7" fmla="*/ 5124456 h 5124456"/>
              <a:gd name="connsiteX8" fmla="*/ 0 w 2366010"/>
              <a:gd name="connsiteY8" fmla="*/ 4879669 h 5124456"/>
              <a:gd name="connsiteX9" fmla="*/ 0 w 2366010"/>
              <a:gd name="connsiteY9" fmla="*/ 244793 h 5124456"/>
              <a:gd name="connsiteX0" fmla="*/ 0 w 2366010"/>
              <a:gd name="connsiteY0" fmla="*/ 244794 h 5124457"/>
              <a:gd name="connsiteX1" fmla="*/ 244787 w 2366010"/>
              <a:gd name="connsiteY1" fmla="*/ 7 h 5124457"/>
              <a:gd name="connsiteX2" fmla="*/ 659130 w 2366010"/>
              <a:gd name="connsiteY2" fmla="*/ 186697 h 5124457"/>
              <a:gd name="connsiteX3" fmla="*/ 2121223 w 2366010"/>
              <a:gd name="connsiteY3" fmla="*/ 7 h 5124457"/>
              <a:gd name="connsiteX4" fmla="*/ 2366010 w 2366010"/>
              <a:gd name="connsiteY4" fmla="*/ 244794 h 5124457"/>
              <a:gd name="connsiteX5" fmla="*/ 2366010 w 2366010"/>
              <a:gd name="connsiteY5" fmla="*/ 4879670 h 5124457"/>
              <a:gd name="connsiteX6" fmla="*/ 2121223 w 2366010"/>
              <a:gd name="connsiteY6" fmla="*/ 5124457 h 5124457"/>
              <a:gd name="connsiteX7" fmla="*/ 244787 w 2366010"/>
              <a:gd name="connsiteY7" fmla="*/ 5124457 h 5124457"/>
              <a:gd name="connsiteX8" fmla="*/ 0 w 2366010"/>
              <a:gd name="connsiteY8" fmla="*/ 4879670 h 5124457"/>
              <a:gd name="connsiteX9" fmla="*/ 0 w 2366010"/>
              <a:gd name="connsiteY9" fmla="*/ 244794 h 5124457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6591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6591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3683 h 5133346"/>
              <a:gd name="connsiteX1" fmla="*/ 244787 w 2366010"/>
              <a:gd name="connsiteY1" fmla="*/ 8896 h 5133346"/>
              <a:gd name="connsiteX2" fmla="*/ 502920 w 2366010"/>
              <a:gd name="connsiteY2" fmla="*/ 50807 h 5133346"/>
              <a:gd name="connsiteX3" fmla="*/ 735330 w 2366010"/>
              <a:gd name="connsiteY3" fmla="*/ 195586 h 5133346"/>
              <a:gd name="connsiteX4" fmla="*/ 2121223 w 2366010"/>
              <a:gd name="connsiteY4" fmla="*/ 8896 h 5133346"/>
              <a:gd name="connsiteX5" fmla="*/ 2366010 w 2366010"/>
              <a:gd name="connsiteY5" fmla="*/ 253683 h 5133346"/>
              <a:gd name="connsiteX6" fmla="*/ 2366010 w 2366010"/>
              <a:gd name="connsiteY6" fmla="*/ 4888559 h 5133346"/>
              <a:gd name="connsiteX7" fmla="*/ 2121223 w 2366010"/>
              <a:gd name="connsiteY7" fmla="*/ 5133346 h 5133346"/>
              <a:gd name="connsiteX8" fmla="*/ 244787 w 2366010"/>
              <a:gd name="connsiteY8" fmla="*/ 5133346 h 5133346"/>
              <a:gd name="connsiteX9" fmla="*/ 0 w 2366010"/>
              <a:gd name="connsiteY9" fmla="*/ 4888559 h 5133346"/>
              <a:gd name="connsiteX10" fmla="*/ 0 w 2366010"/>
              <a:gd name="connsiteY10" fmla="*/ 253683 h 5133346"/>
              <a:gd name="connsiteX0" fmla="*/ 0 w 2366010"/>
              <a:gd name="connsiteY0" fmla="*/ 259704 h 5139367"/>
              <a:gd name="connsiteX1" fmla="*/ 244787 w 2366010"/>
              <a:gd name="connsiteY1" fmla="*/ 14917 h 5139367"/>
              <a:gd name="connsiteX2" fmla="*/ 499110 w 2366010"/>
              <a:gd name="connsiteY2" fmla="*/ 30158 h 5139367"/>
              <a:gd name="connsiteX3" fmla="*/ 735330 w 2366010"/>
              <a:gd name="connsiteY3" fmla="*/ 201607 h 5139367"/>
              <a:gd name="connsiteX4" fmla="*/ 2121223 w 2366010"/>
              <a:gd name="connsiteY4" fmla="*/ 14917 h 5139367"/>
              <a:gd name="connsiteX5" fmla="*/ 2366010 w 2366010"/>
              <a:gd name="connsiteY5" fmla="*/ 259704 h 5139367"/>
              <a:gd name="connsiteX6" fmla="*/ 2366010 w 2366010"/>
              <a:gd name="connsiteY6" fmla="*/ 4894580 h 5139367"/>
              <a:gd name="connsiteX7" fmla="*/ 2121223 w 2366010"/>
              <a:gd name="connsiteY7" fmla="*/ 5139367 h 5139367"/>
              <a:gd name="connsiteX8" fmla="*/ 244787 w 2366010"/>
              <a:gd name="connsiteY8" fmla="*/ 5139367 h 5139367"/>
              <a:gd name="connsiteX9" fmla="*/ 0 w 2366010"/>
              <a:gd name="connsiteY9" fmla="*/ 4894580 h 5139367"/>
              <a:gd name="connsiteX10" fmla="*/ 0 w 2366010"/>
              <a:gd name="connsiteY10" fmla="*/ 259704 h 5139367"/>
              <a:gd name="connsiteX0" fmla="*/ 0 w 2366010"/>
              <a:gd name="connsiteY0" fmla="*/ 255334 h 5134997"/>
              <a:gd name="connsiteX1" fmla="*/ 244787 w 2366010"/>
              <a:gd name="connsiteY1" fmla="*/ 10547 h 5134997"/>
              <a:gd name="connsiteX2" fmla="*/ 499110 w 2366010"/>
              <a:gd name="connsiteY2" fmla="*/ 25788 h 5134997"/>
              <a:gd name="connsiteX3" fmla="*/ 735330 w 2366010"/>
              <a:gd name="connsiteY3" fmla="*/ 197237 h 5134997"/>
              <a:gd name="connsiteX4" fmla="*/ 2121223 w 2366010"/>
              <a:gd name="connsiteY4" fmla="*/ 10547 h 5134997"/>
              <a:gd name="connsiteX5" fmla="*/ 2366010 w 2366010"/>
              <a:gd name="connsiteY5" fmla="*/ 255334 h 5134997"/>
              <a:gd name="connsiteX6" fmla="*/ 2366010 w 2366010"/>
              <a:gd name="connsiteY6" fmla="*/ 4890210 h 5134997"/>
              <a:gd name="connsiteX7" fmla="*/ 2121223 w 2366010"/>
              <a:gd name="connsiteY7" fmla="*/ 5134997 h 5134997"/>
              <a:gd name="connsiteX8" fmla="*/ 244787 w 2366010"/>
              <a:gd name="connsiteY8" fmla="*/ 5134997 h 5134997"/>
              <a:gd name="connsiteX9" fmla="*/ 0 w 2366010"/>
              <a:gd name="connsiteY9" fmla="*/ 4890210 h 5134997"/>
              <a:gd name="connsiteX10" fmla="*/ 0 w 2366010"/>
              <a:gd name="connsiteY10" fmla="*/ 255334 h 5134997"/>
              <a:gd name="connsiteX0" fmla="*/ 0 w 2366010"/>
              <a:gd name="connsiteY0" fmla="*/ 255334 h 5134997"/>
              <a:gd name="connsiteX1" fmla="*/ 244787 w 2366010"/>
              <a:gd name="connsiteY1" fmla="*/ 10547 h 5134997"/>
              <a:gd name="connsiteX2" fmla="*/ 499110 w 2366010"/>
              <a:gd name="connsiteY2" fmla="*/ 25788 h 5134997"/>
              <a:gd name="connsiteX3" fmla="*/ 731520 w 2366010"/>
              <a:gd name="connsiteY3" fmla="*/ 193427 h 5134997"/>
              <a:gd name="connsiteX4" fmla="*/ 2121223 w 2366010"/>
              <a:gd name="connsiteY4" fmla="*/ 10547 h 5134997"/>
              <a:gd name="connsiteX5" fmla="*/ 2366010 w 2366010"/>
              <a:gd name="connsiteY5" fmla="*/ 255334 h 5134997"/>
              <a:gd name="connsiteX6" fmla="*/ 2366010 w 2366010"/>
              <a:gd name="connsiteY6" fmla="*/ 4890210 h 5134997"/>
              <a:gd name="connsiteX7" fmla="*/ 2121223 w 2366010"/>
              <a:gd name="connsiteY7" fmla="*/ 5134997 h 5134997"/>
              <a:gd name="connsiteX8" fmla="*/ 244787 w 2366010"/>
              <a:gd name="connsiteY8" fmla="*/ 5134997 h 5134997"/>
              <a:gd name="connsiteX9" fmla="*/ 0 w 2366010"/>
              <a:gd name="connsiteY9" fmla="*/ 4890210 h 5134997"/>
              <a:gd name="connsiteX10" fmla="*/ 0 w 2366010"/>
              <a:gd name="connsiteY10" fmla="*/ 255334 h 5134997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152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152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914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8273 h 5137936"/>
              <a:gd name="connsiteX1" fmla="*/ 244787 w 2366010"/>
              <a:gd name="connsiteY1" fmla="*/ 13486 h 5137936"/>
              <a:gd name="connsiteX2" fmla="*/ 510540 w 2366010"/>
              <a:gd name="connsiteY2" fmla="*/ 17297 h 5137936"/>
              <a:gd name="connsiteX3" fmla="*/ 739140 w 2366010"/>
              <a:gd name="connsiteY3" fmla="*/ 196366 h 5137936"/>
              <a:gd name="connsiteX4" fmla="*/ 2121223 w 2366010"/>
              <a:gd name="connsiteY4" fmla="*/ 13486 h 5137936"/>
              <a:gd name="connsiteX5" fmla="*/ 2366010 w 2366010"/>
              <a:gd name="connsiteY5" fmla="*/ 258273 h 5137936"/>
              <a:gd name="connsiteX6" fmla="*/ 2366010 w 2366010"/>
              <a:gd name="connsiteY6" fmla="*/ 4893149 h 5137936"/>
              <a:gd name="connsiteX7" fmla="*/ 2121223 w 2366010"/>
              <a:gd name="connsiteY7" fmla="*/ 5137936 h 5137936"/>
              <a:gd name="connsiteX8" fmla="*/ 244787 w 2366010"/>
              <a:gd name="connsiteY8" fmla="*/ 5137936 h 5137936"/>
              <a:gd name="connsiteX9" fmla="*/ 0 w 2366010"/>
              <a:gd name="connsiteY9" fmla="*/ 4893149 h 5137936"/>
              <a:gd name="connsiteX10" fmla="*/ 0 w 2366010"/>
              <a:gd name="connsiteY10" fmla="*/ 258273 h 5137936"/>
              <a:gd name="connsiteX0" fmla="*/ 0 w 2366010"/>
              <a:gd name="connsiteY0" fmla="*/ 251685 h 5131348"/>
              <a:gd name="connsiteX1" fmla="*/ 244787 w 2366010"/>
              <a:gd name="connsiteY1" fmla="*/ 6898 h 5131348"/>
              <a:gd name="connsiteX2" fmla="*/ 510540 w 2366010"/>
              <a:gd name="connsiteY2" fmla="*/ 10709 h 5131348"/>
              <a:gd name="connsiteX3" fmla="*/ 739140 w 2366010"/>
              <a:gd name="connsiteY3" fmla="*/ 189778 h 5131348"/>
              <a:gd name="connsiteX4" fmla="*/ 2121223 w 2366010"/>
              <a:gd name="connsiteY4" fmla="*/ 6898 h 5131348"/>
              <a:gd name="connsiteX5" fmla="*/ 2366010 w 2366010"/>
              <a:gd name="connsiteY5" fmla="*/ 251685 h 5131348"/>
              <a:gd name="connsiteX6" fmla="*/ 2366010 w 2366010"/>
              <a:gd name="connsiteY6" fmla="*/ 4886561 h 5131348"/>
              <a:gd name="connsiteX7" fmla="*/ 2121223 w 2366010"/>
              <a:gd name="connsiteY7" fmla="*/ 5131348 h 5131348"/>
              <a:gd name="connsiteX8" fmla="*/ 244787 w 2366010"/>
              <a:gd name="connsiteY8" fmla="*/ 5131348 h 5131348"/>
              <a:gd name="connsiteX9" fmla="*/ 0 w 2366010"/>
              <a:gd name="connsiteY9" fmla="*/ 4886561 h 5131348"/>
              <a:gd name="connsiteX10" fmla="*/ 0 w 2366010"/>
              <a:gd name="connsiteY10" fmla="*/ 251685 h 5131348"/>
              <a:gd name="connsiteX0" fmla="*/ 0 w 2366010"/>
              <a:gd name="connsiteY0" fmla="*/ 251685 h 5131348"/>
              <a:gd name="connsiteX1" fmla="*/ 244787 w 2366010"/>
              <a:gd name="connsiteY1" fmla="*/ 6898 h 5131348"/>
              <a:gd name="connsiteX2" fmla="*/ 510540 w 2366010"/>
              <a:gd name="connsiteY2" fmla="*/ 10709 h 5131348"/>
              <a:gd name="connsiteX3" fmla="*/ 727710 w 2366010"/>
              <a:gd name="connsiteY3" fmla="*/ 189778 h 5131348"/>
              <a:gd name="connsiteX4" fmla="*/ 2121223 w 2366010"/>
              <a:gd name="connsiteY4" fmla="*/ 6898 h 5131348"/>
              <a:gd name="connsiteX5" fmla="*/ 2366010 w 2366010"/>
              <a:gd name="connsiteY5" fmla="*/ 251685 h 5131348"/>
              <a:gd name="connsiteX6" fmla="*/ 2366010 w 2366010"/>
              <a:gd name="connsiteY6" fmla="*/ 4886561 h 5131348"/>
              <a:gd name="connsiteX7" fmla="*/ 2121223 w 2366010"/>
              <a:gd name="connsiteY7" fmla="*/ 5131348 h 5131348"/>
              <a:gd name="connsiteX8" fmla="*/ 244787 w 2366010"/>
              <a:gd name="connsiteY8" fmla="*/ 5131348 h 5131348"/>
              <a:gd name="connsiteX9" fmla="*/ 0 w 2366010"/>
              <a:gd name="connsiteY9" fmla="*/ 4886561 h 5131348"/>
              <a:gd name="connsiteX10" fmla="*/ 0 w 2366010"/>
              <a:gd name="connsiteY10" fmla="*/ 251685 h 5131348"/>
              <a:gd name="connsiteX0" fmla="*/ 0 w 2366010"/>
              <a:gd name="connsiteY0" fmla="*/ 255624 h 5135287"/>
              <a:gd name="connsiteX1" fmla="*/ 244787 w 2366010"/>
              <a:gd name="connsiteY1" fmla="*/ 10837 h 5135287"/>
              <a:gd name="connsiteX2" fmla="*/ 520700 w 2366010"/>
              <a:gd name="connsiteY2" fmla="*/ 7028 h 5135287"/>
              <a:gd name="connsiteX3" fmla="*/ 727710 w 2366010"/>
              <a:gd name="connsiteY3" fmla="*/ 193717 h 5135287"/>
              <a:gd name="connsiteX4" fmla="*/ 2121223 w 2366010"/>
              <a:gd name="connsiteY4" fmla="*/ 10837 h 5135287"/>
              <a:gd name="connsiteX5" fmla="*/ 2366010 w 2366010"/>
              <a:gd name="connsiteY5" fmla="*/ 255624 h 5135287"/>
              <a:gd name="connsiteX6" fmla="*/ 2366010 w 2366010"/>
              <a:gd name="connsiteY6" fmla="*/ 4890500 h 5135287"/>
              <a:gd name="connsiteX7" fmla="*/ 2121223 w 2366010"/>
              <a:gd name="connsiteY7" fmla="*/ 5135287 h 5135287"/>
              <a:gd name="connsiteX8" fmla="*/ 244787 w 2366010"/>
              <a:gd name="connsiteY8" fmla="*/ 5135287 h 5135287"/>
              <a:gd name="connsiteX9" fmla="*/ 0 w 2366010"/>
              <a:gd name="connsiteY9" fmla="*/ 4890500 h 5135287"/>
              <a:gd name="connsiteX10" fmla="*/ 0 w 2366010"/>
              <a:gd name="connsiteY10" fmla="*/ 255624 h 5135287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2121223 w 2366010"/>
              <a:gd name="connsiteY4" fmla="*/ 11860 h 5136310"/>
              <a:gd name="connsiteX5" fmla="*/ 2366010 w 2366010"/>
              <a:gd name="connsiteY5" fmla="*/ 256647 h 5136310"/>
              <a:gd name="connsiteX6" fmla="*/ 2366010 w 2366010"/>
              <a:gd name="connsiteY6" fmla="*/ 4891523 h 5136310"/>
              <a:gd name="connsiteX7" fmla="*/ 2121223 w 2366010"/>
              <a:gd name="connsiteY7" fmla="*/ 5136310 h 5136310"/>
              <a:gd name="connsiteX8" fmla="*/ 244787 w 2366010"/>
              <a:gd name="connsiteY8" fmla="*/ 5136310 h 5136310"/>
              <a:gd name="connsiteX9" fmla="*/ 0 w 2366010"/>
              <a:gd name="connsiteY9" fmla="*/ 4891523 h 5136310"/>
              <a:gd name="connsiteX10" fmla="*/ 0 w 2366010"/>
              <a:gd name="connsiteY10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2121223 w 2366010"/>
              <a:gd name="connsiteY4" fmla="*/ 11860 h 5136310"/>
              <a:gd name="connsiteX5" fmla="*/ 2366010 w 2366010"/>
              <a:gd name="connsiteY5" fmla="*/ 256647 h 5136310"/>
              <a:gd name="connsiteX6" fmla="*/ 2366010 w 2366010"/>
              <a:gd name="connsiteY6" fmla="*/ 4891523 h 5136310"/>
              <a:gd name="connsiteX7" fmla="*/ 2121223 w 2366010"/>
              <a:gd name="connsiteY7" fmla="*/ 5136310 h 5136310"/>
              <a:gd name="connsiteX8" fmla="*/ 244787 w 2366010"/>
              <a:gd name="connsiteY8" fmla="*/ 5136310 h 5136310"/>
              <a:gd name="connsiteX9" fmla="*/ 0 w 2366010"/>
              <a:gd name="connsiteY9" fmla="*/ 4891523 h 5136310"/>
              <a:gd name="connsiteX10" fmla="*/ 0 w 2366010"/>
              <a:gd name="connsiteY10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2381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2121223 w 2366010"/>
              <a:gd name="connsiteY5" fmla="*/ 11860 h 5136310"/>
              <a:gd name="connsiteX6" fmla="*/ 2366010 w 2366010"/>
              <a:gd name="connsiteY6" fmla="*/ 256647 h 5136310"/>
              <a:gd name="connsiteX7" fmla="*/ 2366010 w 2366010"/>
              <a:gd name="connsiteY7" fmla="*/ 4891523 h 5136310"/>
              <a:gd name="connsiteX8" fmla="*/ 2121223 w 2366010"/>
              <a:gd name="connsiteY8" fmla="*/ 5136310 h 5136310"/>
              <a:gd name="connsiteX9" fmla="*/ 244787 w 2366010"/>
              <a:gd name="connsiteY9" fmla="*/ 5136310 h 5136310"/>
              <a:gd name="connsiteX10" fmla="*/ 0 w 2366010"/>
              <a:gd name="connsiteY10" fmla="*/ 4891523 h 5136310"/>
              <a:gd name="connsiteX11" fmla="*/ 0 w 2366010"/>
              <a:gd name="connsiteY11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58153 w 2366010"/>
              <a:gd name="connsiteY5" fmla="*/ 1375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5773 w 2366010"/>
              <a:gd name="connsiteY5" fmla="*/ 17823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73393 w 2366010"/>
              <a:gd name="connsiteY5" fmla="*/ 21125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0693 w 2366010"/>
              <a:gd name="connsiteY5" fmla="*/ 1883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6647 h 5136310"/>
              <a:gd name="connsiteX1" fmla="*/ 237167 w 2366010"/>
              <a:gd name="connsiteY1" fmla="*/ 9320 h 5136310"/>
              <a:gd name="connsiteX2" fmla="*/ 520700 w 2366010"/>
              <a:gd name="connsiteY2" fmla="*/ 8051 h 5136310"/>
              <a:gd name="connsiteX3" fmla="*/ 727710 w 2366010"/>
              <a:gd name="connsiteY3" fmla="*/ 194740 h 5136310"/>
              <a:gd name="connsiteX4" fmla="*/ 1364453 w 2366010"/>
              <a:gd name="connsiteY4" fmla="*/ 196013 h 5136310"/>
              <a:gd name="connsiteX5" fmla="*/ 1760693 w 2366010"/>
              <a:gd name="connsiteY5" fmla="*/ 188393 h 5136310"/>
              <a:gd name="connsiteX6" fmla="*/ 2121223 w 2366010"/>
              <a:gd name="connsiteY6" fmla="*/ 11860 h 5136310"/>
              <a:gd name="connsiteX7" fmla="*/ 2366010 w 2366010"/>
              <a:gd name="connsiteY7" fmla="*/ 256647 h 5136310"/>
              <a:gd name="connsiteX8" fmla="*/ 2366010 w 2366010"/>
              <a:gd name="connsiteY8" fmla="*/ 4891523 h 5136310"/>
              <a:gd name="connsiteX9" fmla="*/ 2121223 w 2366010"/>
              <a:gd name="connsiteY9" fmla="*/ 5136310 h 5136310"/>
              <a:gd name="connsiteX10" fmla="*/ 244787 w 2366010"/>
              <a:gd name="connsiteY10" fmla="*/ 5136310 h 5136310"/>
              <a:gd name="connsiteX11" fmla="*/ 0 w 2366010"/>
              <a:gd name="connsiteY11" fmla="*/ 4891523 h 5136310"/>
              <a:gd name="connsiteX12" fmla="*/ 0 w 2366010"/>
              <a:gd name="connsiteY12" fmla="*/ 256647 h 5136310"/>
              <a:gd name="connsiteX0" fmla="*/ 0 w 2366010"/>
              <a:gd name="connsiteY0" fmla="*/ 258231 h 5137894"/>
              <a:gd name="connsiteX1" fmla="*/ 237167 w 2366010"/>
              <a:gd name="connsiteY1" fmla="*/ 10904 h 5137894"/>
              <a:gd name="connsiteX2" fmla="*/ 520700 w 2366010"/>
              <a:gd name="connsiteY2" fmla="*/ 9635 h 5137894"/>
              <a:gd name="connsiteX3" fmla="*/ 727710 w 2366010"/>
              <a:gd name="connsiteY3" fmla="*/ 196324 h 5137894"/>
              <a:gd name="connsiteX4" fmla="*/ 1364453 w 2366010"/>
              <a:gd name="connsiteY4" fmla="*/ 197597 h 5137894"/>
              <a:gd name="connsiteX5" fmla="*/ 1760693 w 2366010"/>
              <a:gd name="connsiteY5" fmla="*/ 189977 h 5137894"/>
              <a:gd name="connsiteX6" fmla="*/ 1877533 w 2366010"/>
              <a:gd name="connsiteY6" fmla="*/ 37577 h 5137894"/>
              <a:gd name="connsiteX7" fmla="*/ 2121223 w 2366010"/>
              <a:gd name="connsiteY7" fmla="*/ 13444 h 5137894"/>
              <a:gd name="connsiteX8" fmla="*/ 2366010 w 2366010"/>
              <a:gd name="connsiteY8" fmla="*/ 258231 h 5137894"/>
              <a:gd name="connsiteX9" fmla="*/ 2366010 w 2366010"/>
              <a:gd name="connsiteY9" fmla="*/ 4893107 h 5137894"/>
              <a:gd name="connsiteX10" fmla="*/ 2121223 w 2366010"/>
              <a:gd name="connsiteY10" fmla="*/ 5137894 h 5137894"/>
              <a:gd name="connsiteX11" fmla="*/ 244787 w 2366010"/>
              <a:gd name="connsiteY11" fmla="*/ 5137894 h 5137894"/>
              <a:gd name="connsiteX12" fmla="*/ 0 w 2366010"/>
              <a:gd name="connsiteY12" fmla="*/ 4893107 h 5137894"/>
              <a:gd name="connsiteX13" fmla="*/ 0 w 2366010"/>
              <a:gd name="connsiteY13" fmla="*/ 258231 h 5137894"/>
              <a:gd name="connsiteX0" fmla="*/ 0 w 2366010"/>
              <a:gd name="connsiteY0" fmla="*/ 258231 h 5137894"/>
              <a:gd name="connsiteX1" fmla="*/ 237167 w 2366010"/>
              <a:gd name="connsiteY1" fmla="*/ 10904 h 5137894"/>
              <a:gd name="connsiteX2" fmla="*/ 520700 w 2366010"/>
              <a:gd name="connsiteY2" fmla="*/ 9635 h 5137894"/>
              <a:gd name="connsiteX3" fmla="*/ 727710 w 2366010"/>
              <a:gd name="connsiteY3" fmla="*/ 196324 h 5137894"/>
              <a:gd name="connsiteX4" fmla="*/ 1364453 w 2366010"/>
              <a:gd name="connsiteY4" fmla="*/ 197597 h 5137894"/>
              <a:gd name="connsiteX5" fmla="*/ 1760693 w 2366010"/>
              <a:gd name="connsiteY5" fmla="*/ 189977 h 5137894"/>
              <a:gd name="connsiteX6" fmla="*/ 1877533 w 2366010"/>
              <a:gd name="connsiteY6" fmla="*/ 37577 h 5137894"/>
              <a:gd name="connsiteX7" fmla="*/ 2121223 w 2366010"/>
              <a:gd name="connsiteY7" fmla="*/ 13444 h 5137894"/>
              <a:gd name="connsiteX8" fmla="*/ 2366010 w 2366010"/>
              <a:gd name="connsiteY8" fmla="*/ 258231 h 5137894"/>
              <a:gd name="connsiteX9" fmla="*/ 2366010 w 2366010"/>
              <a:gd name="connsiteY9" fmla="*/ 4893107 h 5137894"/>
              <a:gd name="connsiteX10" fmla="*/ 2121223 w 2366010"/>
              <a:gd name="connsiteY10" fmla="*/ 5137894 h 5137894"/>
              <a:gd name="connsiteX11" fmla="*/ 244787 w 2366010"/>
              <a:gd name="connsiteY11" fmla="*/ 5137894 h 5137894"/>
              <a:gd name="connsiteX12" fmla="*/ 0 w 2366010"/>
              <a:gd name="connsiteY12" fmla="*/ 4893107 h 5137894"/>
              <a:gd name="connsiteX13" fmla="*/ 0 w 2366010"/>
              <a:gd name="connsiteY13" fmla="*/ 258231 h 5137894"/>
              <a:gd name="connsiteX0" fmla="*/ 0 w 2366010"/>
              <a:gd name="connsiteY0" fmla="*/ 263996 h 5143659"/>
              <a:gd name="connsiteX1" fmla="*/ 237167 w 2366010"/>
              <a:gd name="connsiteY1" fmla="*/ 16669 h 5143659"/>
              <a:gd name="connsiteX2" fmla="*/ 520700 w 2366010"/>
              <a:gd name="connsiteY2" fmla="*/ 15400 h 5143659"/>
              <a:gd name="connsiteX3" fmla="*/ 727710 w 2366010"/>
              <a:gd name="connsiteY3" fmla="*/ 202089 h 5143659"/>
              <a:gd name="connsiteX4" fmla="*/ 1364453 w 2366010"/>
              <a:gd name="connsiteY4" fmla="*/ 203362 h 5143659"/>
              <a:gd name="connsiteX5" fmla="*/ 1760693 w 2366010"/>
              <a:gd name="connsiteY5" fmla="*/ 195742 h 5143659"/>
              <a:gd name="connsiteX6" fmla="*/ 1864833 w 2366010"/>
              <a:gd name="connsiteY6" fmla="*/ 25562 h 5143659"/>
              <a:gd name="connsiteX7" fmla="*/ 2121223 w 2366010"/>
              <a:gd name="connsiteY7" fmla="*/ 19209 h 5143659"/>
              <a:gd name="connsiteX8" fmla="*/ 2366010 w 2366010"/>
              <a:gd name="connsiteY8" fmla="*/ 263996 h 5143659"/>
              <a:gd name="connsiteX9" fmla="*/ 2366010 w 2366010"/>
              <a:gd name="connsiteY9" fmla="*/ 4898872 h 5143659"/>
              <a:gd name="connsiteX10" fmla="*/ 2121223 w 2366010"/>
              <a:gd name="connsiteY10" fmla="*/ 5143659 h 5143659"/>
              <a:gd name="connsiteX11" fmla="*/ 244787 w 2366010"/>
              <a:gd name="connsiteY11" fmla="*/ 5143659 h 5143659"/>
              <a:gd name="connsiteX12" fmla="*/ 0 w 2366010"/>
              <a:gd name="connsiteY12" fmla="*/ 4898872 h 5143659"/>
              <a:gd name="connsiteX13" fmla="*/ 0 w 2366010"/>
              <a:gd name="connsiteY13" fmla="*/ 263996 h 5143659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364453 w 2366010"/>
              <a:gd name="connsiteY4" fmla="*/ 196014 h 5136311"/>
              <a:gd name="connsiteX5" fmla="*/ 1760693 w 2366010"/>
              <a:gd name="connsiteY5" fmla="*/ 188394 h 5136311"/>
              <a:gd name="connsiteX6" fmla="*/ 1864833 w 2366010"/>
              <a:gd name="connsiteY6" fmla="*/ 18214 h 5136311"/>
              <a:gd name="connsiteX7" fmla="*/ 2121223 w 2366010"/>
              <a:gd name="connsiteY7" fmla="*/ 11861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6069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58309 h 5137972"/>
              <a:gd name="connsiteX1" fmla="*/ 237167 w 2366010"/>
              <a:gd name="connsiteY1" fmla="*/ 10982 h 5137972"/>
              <a:gd name="connsiteX2" fmla="*/ 520700 w 2366010"/>
              <a:gd name="connsiteY2" fmla="*/ 9713 h 5137972"/>
              <a:gd name="connsiteX3" fmla="*/ 727710 w 2366010"/>
              <a:gd name="connsiteY3" fmla="*/ 196402 h 5137972"/>
              <a:gd name="connsiteX4" fmla="*/ 1364453 w 2366010"/>
              <a:gd name="connsiteY4" fmla="*/ 197675 h 5137972"/>
              <a:gd name="connsiteX5" fmla="*/ 1753073 w 2366010"/>
              <a:gd name="connsiteY5" fmla="*/ 190055 h 5137972"/>
              <a:gd name="connsiteX6" fmla="*/ 1864833 w 2366010"/>
              <a:gd name="connsiteY6" fmla="*/ 19875 h 5137972"/>
              <a:gd name="connsiteX7" fmla="*/ 2121223 w 2366010"/>
              <a:gd name="connsiteY7" fmla="*/ 13522 h 5137972"/>
              <a:gd name="connsiteX8" fmla="*/ 2366010 w 2366010"/>
              <a:gd name="connsiteY8" fmla="*/ 258309 h 5137972"/>
              <a:gd name="connsiteX9" fmla="*/ 2366010 w 2366010"/>
              <a:gd name="connsiteY9" fmla="*/ 4893185 h 5137972"/>
              <a:gd name="connsiteX10" fmla="*/ 2121223 w 2366010"/>
              <a:gd name="connsiteY10" fmla="*/ 5137972 h 5137972"/>
              <a:gd name="connsiteX11" fmla="*/ 244787 w 2366010"/>
              <a:gd name="connsiteY11" fmla="*/ 5137972 h 5137972"/>
              <a:gd name="connsiteX12" fmla="*/ 0 w 2366010"/>
              <a:gd name="connsiteY12" fmla="*/ 4893185 h 5137972"/>
              <a:gd name="connsiteX13" fmla="*/ 0 w 2366010"/>
              <a:gd name="connsiteY13" fmla="*/ 258309 h 5137972"/>
              <a:gd name="connsiteX0" fmla="*/ 0 w 2366010"/>
              <a:gd name="connsiteY0" fmla="*/ 260632 h 5140295"/>
              <a:gd name="connsiteX1" fmla="*/ 237167 w 2366010"/>
              <a:gd name="connsiteY1" fmla="*/ 13305 h 5140295"/>
              <a:gd name="connsiteX2" fmla="*/ 520700 w 2366010"/>
              <a:gd name="connsiteY2" fmla="*/ 12036 h 5140295"/>
              <a:gd name="connsiteX3" fmla="*/ 727710 w 2366010"/>
              <a:gd name="connsiteY3" fmla="*/ 198725 h 5140295"/>
              <a:gd name="connsiteX4" fmla="*/ 1364453 w 2366010"/>
              <a:gd name="connsiteY4" fmla="*/ 199998 h 5140295"/>
              <a:gd name="connsiteX5" fmla="*/ 1753073 w 2366010"/>
              <a:gd name="connsiteY5" fmla="*/ 192378 h 5140295"/>
              <a:gd name="connsiteX6" fmla="*/ 1857213 w 2366010"/>
              <a:gd name="connsiteY6" fmla="*/ 14578 h 5140295"/>
              <a:gd name="connsiteX7" fmla="*/ 2121223 w 2366010"/>
              <a:gd name="connsiteY7" fmla="*/ 15845 h 5140295"/>
              <a:gd name="connsiteX8" fmla="*/ 2366010 w 2366010"/>
              <a:gd name="connsiteY8" fmla="*/ 260632 h 5140295"/>
              <a:gd name="connsiteX9" fmla="*/ 2366010 w 2366010"/>
              <a:gd name="connsiteY9" fmla="*/ 4895508 h 5140295"/>
              <a:gd name="connsiteX10" fmla="*/ 2121223 w 2366010"/>
              <a:gd name="connsiteY10" fmla="*/ 5140295 h 5140295"/>
              <a:gd name="connsiteX11" fmla="*/ 244787 w 2366010"/>
              <a:gd name="connsiteY11" fmla="*/ 5140295 h 5140295"/>
              <a:gd name="connsiteX12" fmla="*/ 0 w 2366010"/>
              <a:gd name="connsiteY12" fmla="*/ 4895508 h 5140295"/>
              <a:gd name="connsiteX13" fmla="*/ 0 w 2366010"/>
              <a:gd name="connsiteY13" fmla="*/ 260632 h 5140295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3073 w 2366010"/>
              <a:gd name="connsiteY5" fmla="*/ 193915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59044 h 5138707"/>
              <a:gd name="connsiteX1" fmla="*/ 237167 w 2366010"/>
              <a:gd name="connsiteY1" fmla="*/ 11717 h 5138707"/>
              <a:gd name="connsiteX2" fmla="*/ 520700 w 2366010"/>
              <a:gd name="connsiteY2" fmla="*/ 10448 h 5138707"/>
              <a:gd name="connsiteX3" fmla="*/ 727710 w 2366010"/>
              <a:gd name="connsiteY3" fmla="*/ 197137 h 5138707"/>
              <a:gd name="connsiteX4" fmla="*/ 1364453 w 2366010"/>
              <a:gd name="connsiteY4" fmla="*/ 198410 h 5138707"/>
              <a:gd name="connsiteX5" fmla="*/ 1753073 w 2366010"/>
              <a:gd name="connsiteY5" fmla="*/ 190790 h 5138707"/>
              <a:gd name="connsiteX6" fmla="*/ 1857213 w 2366010"/>
              <a:gd name="connsiteY6" fmla="*/ 12990 h 5138707"/>
              <a:gd name="connsiteX7" fmla="*/ 2121223 w 2366010"/>
              <a:gd name="connsiteY7" fmla="*/ 14257 h 5138707"/>
              <a:gd name="connsiteX8" fmla="*/ 2366010 w 2366010"/>
              <a:gd name="connsiteY8" fmla="*/ 259044 h 5138707"/>
              <a:gd name="connsiteX9" fmla="*/ 2366010 w 2366010"/>
              <a:gd name="connsiteY9" fmla="*/ 4893920 h 5138707"/>
              <a:gd name="connsiteX10" fmla="*/ 2121223 w 2366010"/>
              <a:gd name="connsiteY10" fmla="*/ 5138707 h 5138707"/>
              <a:gd name="connsiteX11" fmla="*/ 244787 w 2366010"/>
              <a:gd name="connsiteY11" fmla="*/ 5138707 h 5138707"/>
              <a:gd name="connsiteX12" fmla="*/ 0 w 2366010"/>
              <a:gd name="connsiteY12" fmla="*/ 4893920 h 5138707"/>
              <a:gd name="connsiteX13" fmla="*/ 0 w 2366010"/>
              <a:gd name="connsiteY13" fmla="*/ 259044 h 5138707"/>
              <a:gd name="connsiteX0" fmla="*/ 0 w 2366010"/>
              <a:gd name="connsiteY0" fmla="*/ 259044 h 5138707"/>
              <a:gd name="connsiteX1" fmla="*/ 237167 w 2366010"/>
              <a:gd name="connsiteY1" fmla="*/ 11717 h 5138707"/>
              <a:gd name="connsiteX2" fmla="*/ 520700 w 2366010"/>
              <a:gd name="connsiteY2" fmla="*/ 10448 h 5138707"/>
              <a:gd name="connsiteX3" fmla="*/ 727710 w 2366010"/>
              <a:gd name="connsiteY3" fmla="*/ 197137 h 5138707"/>
              <a:gd name="connsiteX4" fmla="*/ 1364453 w 2366010"/>
              <a:gd name="connsiteY4" fmla="*/ 198410 h 5138707"/>
              <a:gd name="connsiteX5" fmla="*/ 1753073 w 2366010"/>
              <a:gd name="connsiteY5" fmla="*/ 190790 h 5138707"/>
              <a:gd name="connsiteX6" fmla="*/ 1857213 w 2366010"/>
              <a:gd name="connsiteY6" fmla="*/ 12990 h 5138707"/>
              <a:gd name="connsiteX7" fmla="*/ 2121223 w 2366010"/>
              <a:gd name="connsiteY7" fmla="*/ 14257 h 5138707"/>
              <a:gd name="connsiteX8" fmla="*/ 2366010 w 2366010"/>
              <a:gd name="connsiteY8" fmla="*/ 259044 h 5138707"/>
              <a:gd name="connsiteX9" fmla="*/ 2366010 w 2366010"/>
              <a:gd name="connsiteY9" fmla="*/ 4893920 h 5138707"/>
              <a:gd name="connsiteX10" fmla="*/ 2121223 w 2366010"/>
              <a:gd name="connsiteY10" fmla="*/ 5138707 h 5138707"/>
              <a:gd name="connsiteX11" fmla="*/ 244787 w 2366010"/>
              <a:gd name="connsiteY11" fmla="*/ 5138707 h 5138707"/>
              <a:gd name="connsiteX12" fmla="*/ 0 w 2366010"/>
              <a:gd name="connsiteY12" fmla="*/ 4893920 h 5138707"/>
              <a:gd name="connsiteX13" fmla="*/ 0 w 2366010"/>
              <a:gd name="connsiteY13" fmla="*/ 259044 h 5138707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3073 w 2366010"/>
              <a:gd name="connsiteY5" fmla="*/ 193915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5613 w 2366010"/>
              <a:gd name="connsiteY5" fmla="*/ 186299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2169 h 5141832"/>
              <a:gd name="connsiteX1" fmla="*/ 237167 w 2366010"/>
              <a:gd name="connsiteY1" fmla="*/ 14842 h 5141832"/>
              <a:gd name="connsiteX2" fmla="*/ 520700 w 2366010"/>
              <a:gd name="connsiteY2" fmla="*/ 13573 h 5141832"/>
              <a:gd name="connsiteX3" fmla="*/ 727710 w 2366010"/>
              <a:gd name="connsiteY3" fmla="*/ 200262 h 5141832"/>
              <a:gd name="connsiteX4" fmla="*/ 1364453 w 2366010"/>
              <a:gd name="connsiteY4" fmla="*/ 201535 h 5141832"/>
              <a:gd name="connsiteX5" fmla="*/ 1755613 w 2366010"/>
              <a:gd name="connsiteY5" fmla="*/ 186299 h 5141832"/>
              <a:gd name="connsiteX6" fmla="*/ 1857213 w 2366010"/>
              <a:gd name="connsiteY6" fmla="*/ 16115 h 5141832"/>
              <a:gd name="connsiteX7" fmla="*/ 2121223 w 2366010"/>
              <a:gd name="connsiteY7" fmla="*/ 17382 h 5141832"/>
              <a:gd name="connsiteX8" fmla="*/ 2366010 w 2366010"/>
              <a:gd name="connsiteY8" fmla="*/ 262169 h 5141832"/>
              <a:gd name="connsiteX9" fmla="*/ 2366010 w 2366010"/>
              <a:gd name="connsiteY9" fmla="*/ 4897045 h 5141832"/>
              <a:gd name="connsiteX10" fmla="*/ 2121223 w 2366010"/>
              <a:gd name="connsiteY10" fmla="*/ 5141832 h 5141832"/>
              <a:gd name="connsiteX11" fmla="*/ 244787 w 2366010"/>
              <a:gd name="connsiteY11" fmla="*/ 5141832 h 5141832"/>
              <a:gd name="connsiteX12" fmla="*/ 0 w 2366010"/>
              <a:gd name="connsiteY12" fmla="*/ 4897045 h 5141832"/>
              <a:gd name="connsiteX13" fmla="*/ 0 w 2366010"/>
              <a:gd name="connsiteY13" fmla="*/ 262169 h 5141832"/>
              <a:gd name="connsiteX0" fmla="*/ 0 w 2366010"/>
              <a:gd name="connsiteY0" fmla="*/ 261383 h 5141046"/>
              <a:gd name="connsiteX1" fmla="*/ 237167 w 2366010"/>
              <a:gd name="connsiteY1" fmla="*/ 14056 h 5141046"/>
              <a:gd name="connsiteX2" fmla="*/ 520700 w 2366010"/>
              <a:gd name="connsiteY2" fmla="*/ 12787 h 5141046"/>
              <a:gd name="connsiteX3" fmla="*/ 727710 w 2366010"/>
              <a:gd name="connsiteY3" fmla="*/ 199476 h 5141046"/>
              <a:gd name="connsiteX4" fmla="*/ 1364453 w 2366010"/>
              <a:gd name="connsiteY4" fmla="*/ 200749 h 5141046"/>
              <a:gd name="connsiteX5" fmla="*/ 1755613 w 2366010"/>
              <a:gd name="connsiteY5" fmla="*/ 185513 h 5141046"/>
              <a:gd name="connsiteX6" fmla="*/ 1857213 w 2366010"/>
              <a:gd name="connsiteY6" fmla="*/ 15329 h 5141046"/>
              <a:gd name="connsiteX7" fmla="*/ 2121223 w 2366010"/>
              <a:gd name="connsiteY7" fmla="*/ 16596 h 5141046"/>
              <a:gd name="connsiteX8" fmla="*/ 2366010 w 2366010"/>
              <a:gd name="connsiteY8" fmla="*/ 261383 h 5141046"/>
              <a:gd name="connsiteX9" fmla="*/ 2366010 w 2366010"/>
              <a:gd name="connsiteY9" fmla="*/ 4896259 h 5141046"/>
              <a:gd name="connsiteX10" fmla="*/ 2121223 w 2366010"/>
              <a:gd name="connsiteY10" fmla="*/ 5141046 h 5141046"/>
              <a:gd name="connsiteX11" fmla="*/ 244787 w 2366010"/>
              <a:gd name="connsiteY11" fmla="*/ 5141046 h 5141046"/>
              <a:gd name="connsiteX12" fmla="*/ 0 w 2366010"/>
              <a:gd name="connsiteY12" fmla="*/ 4896259 h 5141046"/>
              <a:gd name="connsiteX13" fmla="*/ 0 w 2366010"/>
              <a:gd name="connsiteY13" fmla="*/ 261383 h 5141046"/>
              <a:gd name="connsiteX0" fmla="*/ 0 w 2366010"/>
              <a:gd name="connsiteY0" fmla="*/ 261383 h 5141046"/>
              <a:gd name="connsiteX1" fmla="*/ 237167 w 2366010"/>
              <a:gd name="connsiteY1" fmla="*/ 14056 h 5141046"/>
              <a:gd name="connsiteX2" fmla="*/ 520700 w 2366010"/>
              <a:gd name="connsiteY2" fmla="*/ 12787 h 5141046"/>
              <a:gd name="connsiteX3" fmla="*/ 727710 w 2366010"/>
              <a:gd name="connsiteY3" fmla="*/ 199476 h 5141046"/>
              <a:gd name="connsiteX4" fmla="*/ 1364453 w 2366010"/>
              <a:gd name="connsiteY4" fmla="*/ 200749 h 5141046"/>
              <a:gd name="connsiteX5" fmla="*/ 1755613 w 2366010"/>
              <a:gd name="connsiteY5" fmla="*/ 185513 h 5141046"/>
              <a:gd name="connsiteX6" fmla="*/ 1857213 w 2366010"/>
              <a:gd name="connsiteY6" fmla="*/ 15329 h 5141046"/>
              <a:gd name="connsiteX7" fmla="*/ 2121223 w 2366010"/>
              <a:gd name="connsiteY7" fmla="*/ 16596 h 5141046"/>
              <a:gd name="connsiteX8" fmla="*/ 2366010 w 2366010"/>
              <a:gd name="connsiteY8" fmla="*/ 261383 h 5141046"/>
              <a:gd name="connsiteX9" fmla="*/ 2366010 w 2366010"/>
              <a:gd name="connsiteY9" fmla="*/ 4896259 h 5141046"/>
              <a:gd name="connsiteX10" fmla="*/ 2121223 w 2366010"/>
              <a:gd name="connsiteY10" fmla="*/ 5141046 h 5141046"/>
              <a:gd name="connsiteX11" fmla="*/ 244787 w 2366010"/>
              <a:gd name="connsiteY11" fmla="*/ 5141046 h 5141046"/>
              <a:gd name="connsiteX12" fmla="*/ 0 w 2366010"/>
              <a:gd name="connsiteY12" fmla="*/ 4896259 h 5141046"/>
              <a:gd name="connsiteX13" fmla="*/ 0 w 2366010"/>
              <a:gd name="connsiteY13" fmla="*/ 261383 h 5141046"/>
              <a:gd name="connsiteX0" fmla="*/ 0 w 2366010"/>
              <a:gd name="connsiteY0" fmla="*/ 266517 h 5146180"/>
              <a:gd name="connsiteX1" fmla="*/ 237167 w 2366010"/>
              <a:gd name="connsiteY1" fmla="*/ 19190 h 5146180"/>
              <a:gd name="connsiteX2" fmla="*/ 520700 w 2366010"/>
              <a:gd name="connsiteY2" fmla="*/ 17921 h 5146180"/>
              <a:gd name="connsiteX3" fmla="*/ 727710 w 2366010"/>
              <a:gd name="connsiteY3" fmla="*/ 204610 h 5146180"/>
              <a:gd name="connsiteX4" fmla="*/ 1364453 w 2366010"/>
              <a:gd name="connsiteY4" fmla="*/ 205883 h 5146180"/>
              <a:gd name="connsiteX5" fmla="*/ 1755613 w 2366010"/>
              <a:gd name="connsiteY5" fmla="*/ 190647 h 5146180"/>
              <a:gd name="connsiteX6" fmla="*/ 1857213 w 2366010"/>
              <a:gd name="connsiteY6" fmla="*/ 20463 h 5146180"/>
              <a:gd name="connsiteX7" fmla="*/ 2133923 w 2366010"/>
              <a:gd name="connsiteY7" fmla="*/ 14114 h 5146180"/>
              <a:gd name="connsiteX8" fmla="*/ 2366010 w 2366010"/>
              <a:gd name="connsiteY8" fmla="*/ 266517 h 5146180"/>
              <a:gd name="connsiteX9" fmla="*/ 2366010 w 2366010"/>
              <a:gd name="connsiteY9" fmla="*/ 4901393 h 5146180"/>
              <a:gd name="connsiteX10" fmla="*/ 2121223 w 2366010"/>
              <a:gd name="connsiteY10" fmla="*/ 5146180 h 5146180"/>
              <a:gd name="connsiteX11" fmla="*/ 244787 w 2366010"/>
              <a:gd name="connsiteY11" fmla="*/ 5146180 h 5146180"/>
              <a:gd name="connsiteX12" fmla="*/ 0 w 2366010"/>
              <a:gd name="connsiteY12" fmla="*/ 4901393 h 5146180"/>
              <a:gd name="connsiteX13" fmla="*/ 0 w 2366010"/>
              <a:gd name="connsiteY13" fmla="*/ 266517 h 5146180"/>
              <a:gd name="connsiteX0" fmla="*/ 0 w 2366010"/>
              <a:gd name="connsiteY0" fmla="*/ 266517 h 5146180"/>
              <a:gd name="connsiteX1" fmla="*/ 237167 w 2366010"/>
              <a:gd name="connsiteY1" fmla="*/ 19190 h 5146180"/>
              <a:gd name="connsiteX2" fmla="*/ 520700 w 2366010"/>
              <a:gd name="connsiteY2" fmla="*/ 17921 h 5146180"/>
              <a:gd name="connsiteX3" fmla="*/ 727710 w 2366010"/>
              <a:gd name="connsiteY3" fmla="*/ 204610 h 5146180"/>
              <a:gd name="connsiteX4" fmla="*/ 1364453 w 2366010"/>
              <a:gd name="connsiteY4" fmla="*/ 205883 h 5146180"/>
              <a:gd name="connsiteX5" fmla="*/ 1755613 w 2366010"/>
              <a:gd name="connsiteY5" fmla="*/ 190647 h 5146180"/>
              <a:gd name="connsiteX6" fmla="*/ 1857213 w 2366010"/>
              <a:gd name="connsiteY6" fmla="*/ 20463 h 5146180"/>
              <a:gd name="connsiteX7" fmla="*/ 2133923 w 2366010"/>
              <a:gd name="connsiteY7" fmla="*/ 14114 h 5146180"/>
              <a:gd name="connsiteX8" fmla="*/ 2366010 w 2366010"/>
              <a:gd name="connsiteY8" fmla="*/ 266517 h 5146180"/>
              <a:gd name="connsiteX9" fmla="*/ 2366010 w 2366010"/>
              <a:gd name="connsiteY9" fmla="*/ 4901393 h 5146180"/>
              <a:gd name="connsiteX10" fmla="*/ 2121223 w 2366010"/>
              <a:gd name="connsiteY10" fmla="*/ 5146180 h 5146180"/>
              <a:gd name="connsiteX11" fmla="*/ 244787 w 2366010"/>
              <a:gd name="connsiteY11" fmla="*/ 5146180 h 5146180"/>
              <a:gd name="connsiteX12" fmla="*/ 0 w 2366010"/>
              <a:gd name="connsiteY12" fmla="*/ 4901393 h 5146180"/>
              <a:gd name="connsiteX13" fmla="*/ 0 w 2366010"/>
              <a:gd name="connsiteY13" fmla="*/ 266517 h 5146180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364453 w 2366010"/>
              <a:gd name="connsiteY4" fmla="*/ 207009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5613 w 2366010"/>
              <a:gd name="connsiteY5" fmla="*/ 191773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3708 w 2366010"/>
              <a:gd name="connsiteY5" fmla="*/ 189869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67643 h 5147306"/>
              <a:gd name="connsiteX1" fmla="*/ 237167 w 2366010"/>
              <a:gd name="connsiteY1" fmla="*/ 20316 h 5147306"/>
              <a:gd name="connsiteX2" fmla="*/ 520700 w 2366010"/>
              <a:gd name="connsiteY2" fmla="*/ 19047 h 5147306"/>
              <a:gd name="connsiteX3" fmla="*/ 727710 w 2366010"/>
              <a:gd name="connsiteY3" fmla="*/ 205736 h 5147306"/>
              <a:gd name="connsiteX4" fmla="*/ 1274918 w 2366010"/>
              <a:gd name="connsiteY4" fmla="*/ 205105 h 5147306"/>
              <a:gd name="connsiteX5" fmla="*/ 1753708 w 2366010"/>
              <a:gd name="connsiteY5" fmla="*/ 189869 h 5147306"/>
              <a:gd name="connsiteX6" fmla="*/ 1857213 w 2366010"/>
              <a:gd name="connsiteY6" fmla="*/ 21589 h 5147306"/>
              <a:gd name="connsiteX7" fmla="*/ 2133923 w 2366010"/>
              <a:gd name="connsiteY7" fmla="*/ 15240 h 5147306"/>
              <a:gd name="connsiteX8" fmla="*/ 2366010 w 2366010"/>
              <a:gd name="connsiteY8" fmla="*/ 267643 h 5147306"/>
              <a:gd name="connsiteX9" fmla="*/ 2366010 w 2366010"/>
              <a:gd name="connsiteY9" fmla="*/ 4902519 h 5147306"/>
              <a:gd name="connsiteX10" fmla="*/ 2121223 w 2366010"/>
              <a:gd name="connsiteY10" fmla="*/ 5147306 h 5147306"/>
              <a:gd name="connsiteX11" fmla="*/ 244787 w 2366010"/>
              <a:gd name="connsiteY11" fmla="*/ 5147306 h 5147306"/>
              <a:gd name="connsiteX12" fmla="*/ 0 w 2366010"/>
              <a:gd name="connsiteY12" fmla="*/ 4902519 h 5147306"/>
              <a:gd name="connsiteX13" fmla="*/ 0 w 2366010"/>
              <a:gd name="connsiteY13" fmla="*/ 267643 h 5147306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6648 h 5136311"/>
              <a:gd name="connsiteX1" fmla="*/ 237167 w 2366010"/>
              <a:gd name="connsiteY1" fmla="*/ 9321 h 5136311"/>
              <a:gd name="connsiteX2" fmla="*/ 520700 w 2366010"/>
              <a:gd name="connsiteY2" fmla="*/ 8052 h 5136311"/>
              <a:gd name="connsiteX3" fmla="*/ 727710 w 2366010"/>
              <a:gd name="connsiteY3" fmla="*/ 194741 h 5136311"/>
              <a:gd name="connsiteX4" fmla="*/ 1274918 w 2366010"/>
              <a:gd name="connsiteY4" fmla="*/ 194110 h 5136311"/>
              <a:gd name="connsiteX5" fmla="*/ 1753708 w 2366010"/>
              <a:gd name="connsiteY5" fmla="*/ 178874 h 5136311"/>
              <a:gd name="connsiteX6" fmla="*/ 1857213 w 2366010"/>
              <a:gd name="connsiteY6" fmla="*/ 10594 h 5136311"/>
              <a:gd name="connsiteX7" fmla="*/ 2133923 w 2366010"/>
              <a:gd name="connsiteY7" fmla="*/ 4245 h 5136311"/>
              <a:gd name="connsiteX8" fmla="*/ 2366010 w 2366010"/>
              <a:gd name="connsiteY8" fmla="*/ 256648 h 5136311"/>
              <a:gd name="connsiteX9" fmla="*/ 2366010 w 2366010"/>
              <a:gd name="connsiteY9" fmla="*/ 4891524 h 5136311"/>
              <a:gd name="connsiteX10" fmla="*/ 2121223 w 2366010"/>
              <a:gd name="connsiteY10" fmla="*/ 5136311 h 5136311"/>
              <a:gd name="connsiteX11" fmla="*/ 244787 w 2366010"/>
              <a:gd name="connsiteY11" fmla="*/ 5136311 h 5136311"/>
              <a:gd name="connsiteX12" fmla="*/ 0 w 2366010"/>
              <a:gd name="connsiteY12" fmla="*/ 4891524 h 5136311"/>
              <a:gd name="connsiteX13" fmla="*/ 0 w 2366010"/>
              <a:gd name="connsiteY13" fmla="*/ 256648 h 5136311"/>
              <a:gd name="connsiteX0" fmla="*/ 0 w 2366010"/>
              <a:gd name="connsiteY0" fmla="*/ 258251 h 5137914"/>
              <a:gd name="connsiteX1" fmla="*/ 237167 w 2366010"/>
              <a:gd name="connsiteY1" fmla="*/ 10924 h 5137914"/>
              <a:gd name="connsiteX2" fmla="*/ 518022 w 2366010"/>
              <a:gd name="connsiteY2" fmla="*/ 6979 h 5137914"/>
              <a:gd name="connsiteX3" fmla="*/ 727710 w 2366010"/>
              <a:gd name="connsiteY3" fmla="*/ 196344 h 5137914"/>
              <a:gd name="connsiteX4" fmla="*/ 1274918 w 2366010"/>
              <a:gd name="connsiteY4" fmla="*/ 195713 h 5137914"/>
              <a:gd name="connsiteX5" fmla="*/ 1753708 w 2366010"/>
              <a:gd name="connsiteY5" fmla="*/ 180477 h 5137914"/>
              <a:gd name="connsiteX6" fmla="*/ 1857213 w 2366010"/>
              <a:gd name="connsiteY6" fmla="*/ 12197 h 5137914"/>
              <a:gd name="connsiteX7" fmla="*/ 2133923 w 2366010"/>
              <a:gd name="connsiteY7" fmla="*/ 5848 h 5137914"/>
              <a:gd name="connsiteX8" fmla="*/ 2366010 w 2366010"/>
              <a:gd name="connsiteY8" fmla="*/ 258251 h 5137914"/>
              <a:gd name="connsiteX9" fmla="*/ 2366010 w 2366010"/>
              <a:gd name="connsiteY9" fmla="*/ 4893127 h 5137914"/>
              <a:gd name="connsiteX10" fmla="*/ 2121223 w 2366010"/>
              <a:gd name="connsiteY10" fmla="*/ 5137914 h 5137914"/>
              <a:gd name="connsiteX11" fmla="*/ 244787 w 2366010"/>
              <a:gd name="connsiteY11" fmla="*/ 5137914 h 5137914"/>
              <a:gd name="connsiteX12" fmla="*/ 0 w 2366010"/>
              <a:gd name="connsiteY12" fmla="*/ 4893127 h 5137914"/>
              <a:gd name="connsiteX13" fmla="*/ 0 w 2366010"/>
              <a:gd name="connsiteY13" fmla="*/ 258251 h 5137914"/>
              <a:gd name="connsiteX0" fmla="*/ 0 w 2366010"/>
              <a:gd name="connsiteY0" fmla="*/ 259323 h 5138986"/>
              <a:gd name="connsiteX1" fmla="*/ 234490 w 2366010"/>
              <a:gd name="connsiteY1" fmla="*/ 9320 h 5138986"/>
              <a:gd name="connsiteX2" fmla="*/ 518022 w 2366010"/>
              <a:gd name="connsiteY2" fmla="*/ 8051 h 5138986"/>
              <a:gd name="connsiteX3" fmla="*/ 727710 w 2366010"/>
              <a:gd name="connsiteY3" fmla="*/ 197416 h 5138986"/>
              <a:gd name="connsiteX4" fmla="*/ 1274918 w 2366010"/>
              <a:gd name="connsiteY4" fmla="*/ 196785 h 5138986"/>
              <a:gd name="connsiteX5" fmla="*/ 1753708 w 2366010"/>
              <a:gd name="connsiteY5" fmla="*/ 181549 h 5138986"/>
              <a:gd name="connsiteX6" fmla="*/ 1857213 w 2366010"/>
              <a:gd name="connsiteY6" fmla="*/ 13269 h 5138986"/>
              <a:gd name="connsiteX7" fmla="*/ 2133923 w 2366010"/>
              <a:gd name="connsiteY7" fmla="*/ 6920 h 5138986"/>
              <a:gd name="connsiteX8" fmla="*/ 2366010 w 2366010"/>
              <a:gd name="connsiteY8" fmla="*/ 259323 h 5138986"/>
              <a:gd name="connsiteX9" fmla="*/ 2366010 w 2366010"/>
              <a:gd name="connsiteY9" fmla="*/ 4894199 h 5138986"/>
              <a:gd name="connsiteX10" fmla="*/ 2121223 w 2366010"/>
              <a:gd name="connsiteY10" fmla="*/ 5138986 h 5138986"/>
              <a:gd name="connsiteX11" fmla="*/ 244787 w 2366010"/>
              <a:gd name="connsiteY11" fmla="*/ 5138986 h 5138986"/>
              <a:gd name="connsiteX12" fmla="*/ 0 w 2366010"/>
              <a:gd name="connsiteY12" fmla="*/ 4894199 h 5138986"/>
              <a:gd name="connsiteX13" fmla="*/ 0 w 2366010"/>
              <a:gd name="connsiteY13" fmla="*/ 259323 h 5138986"/>
              <a:gd name="connsiteX0" fmla="*/ 0 w 2366010"/>
              <a:gd name="connsiteY0" fmla="*/ 259323 h 5138986"/>
              <a:gd name="connsiteX1" fmla="*/ 234490 w 2366010"/>
              <a:gd name="connsiteY1" fmla="*/ 9320 h 5138986"/>
              <a:gd name="connsiteX2" fmla="*/ 518022 w 2366010"/>
              <a:gd name="connsiteY2" fmla="*/ 8051 h 5138986"/>
              <a:gd name="connsiteX3" fmla="*/ 727710 w 2366010"/>
              <a:gd name="connsiteY3" fmla="*/ 197416 h 5138986"/>
              <a:gd name="connsiteX4" fmla="*/ 1274918 w 2366010"/>
              <a:gd name="connsiteY4" fmla="*/ 196785 h 5138986"/>
              <a:gd name="connsiteX5" fmla="*/ 1753708 w 2366010"/>
              <a:gd name="connsiteY5" fmla="*/ 181549 h 5138986"/>
              <a:gd name="connsiteX6" fmla="*/ 1857213 w 2366010"/>
              <a:gd name="connsiteY6" fmla="*/ 13269 h 5138986"/>
              <a:gd name="connsiteX7" fmla="*/ 2133923 w 2366010"/>
              <a:gd name="connsiteY7" fmla="*/ 6920 h 5138986"/>
              <a:gd name="connsiteX8" fmla="*/ 2366010 w 2366010"/>
              <a:gd name="connsiteY8" fmla="*/ 259323 h 5138986"/>
              <a:gd name="connsiteX9" fmla="*/ 2366010 w 2366010"/>
              <a:gd name="connsiteY9" fmla="*/ 4894199 h 5138986"/>
              <a:gd name="connsiteX10" fmla="*/ 2121223 w 2366010"/>
              <a:gd name="connsiteY10" fmla="*/ 5138986 h 5138986"/>
              <a:gd name="connsiteX11" fmla="*/ 244787 w 2366010"/>
              <a:gd name="connsiteY11" fmla="*/ 5138986 h 5138986"/>
              <a:gd name="connsiteX12" fmla="*/ 0 w 2366010"/>
              <a:gd name="connsiteY12" fmla="*/ 4894199 h 5138986"/>
              <a:gd name="connsiteX13" fmla="*/ 0 w 2366010"/>
              <a:gd name="connsiteY13" fmla="*/ 259323 h 5138986"/>
              <a:gd name="connsiteX0" fmla="*/ 0 w 2366010"/>
              <a:gd name="connsiteY0" fmla="*/ 259323 h 5138986"/>
              <a:gd name="connsiteX1" fmla="*/ 234490 w 2366010"/>
              <a:gd name="connsiteY1" fmla="*/ 9320 h 5138986"/>
              <a:gd name="connsiteX2" fmla="*/ 518022 w 2366010"/>
              <a:gd name="connsiteY2" fmla="*/ 8051 h 5138986"/>
              <a:gd name="connsiteX3" fmla="*/ 727710 w 2366010"/>
              <a:gd name="connsiteY3" fmla="*/ 197416 h 5138986"/>
              <a:gd name="connsiteX4" fmla="*/ 1274918 w 2366010"/>
              <a:gd name="connsiteY4" fmla="*/ 196785 h 5138986"/>
              <a:gd name="connsiteX5" fmla="*/ 1753708 w 2366010"/>
              <a:gd name="connsiteY5" fmla="*/ 181549 h 5138986"/>
              <a:gd name="connsiteX6" fmla="*/ 1857213 w 2366010"/>
              <a:gd name="connsiteY6" fmla="*/ 13269 h 5138986"/>
              <a:gd name="connsiteX7" fmla="*/ 2133923 w 2366010"/>
              <a:gd name="connsiteY7" fmla="*/ 6920 h 5138986"/>
              <a:gd name="connsiteX8" fmla="*/ 2366010 w 2366010"/>
              <a:gd name="connsiteY8" fmla="*/ 259323 h 5138986"/>
              <a:gd name="connsiteX9" fmla="*/ 2366010 w 2366010"/>
              <a:gd name="connsiteY9" fmla="*/ 4894199 h 5138986"/>
              <a:gd name="connsiteX10" fmla="*/ 2121223 w 2366010"/>
              <a:gd name="connsiteY10" fmla="*/ 5138986 h 5138986"/>
              <a:gd name="connsiteX11" fmla="*/ 244787 w 2366010"/>
              <a:gd name="connsiteY11" fmla="*/ 5138986 h 5138986"/>
              <a:gd name="connsiteX12" fmla="*/ 0 w 2366010"/>
              <a:gd name="connsiteY12" fmla="*/ 4894199 h 5138986"/>
              <a:gd name="connsiteX13" fmla="*/ 0 w 2366010"/>
              <a:gd name="connsiteY13" fmla="*/ 259323 h 5138986"/>
              <a:gd name="connsiteX0" fmla="*/ 0 w 2366010"/>
              <a:gd name="connsiteY0" fmla="*/ 259323 h 5138986"/>
              <a:gd name="connsiteX1" fmla="*/ 234490 w 2366010"/>
              <a:gd name="connsiteY1" fmla="*/ 9320 h 5138986"/>
              <a:gd name="connsiteX2" fmla="*/ 518022 w 2366010"/>
              <a:gd name="connsiteY2" fmla="*/ 8051 h 5138986"/>
              <a:gd name="connsiteX3" fmla="*/ 727710 w 2366010"/>
              <a:gd name="connsiteY3" fmla="*/ 197416 h 5138986"/>
              <a:gd name="connsiteX4" fmla="*/ 1274918 w 2366010"/>
              <a:gd name="connsiteY4" fmla="*/ 196785 h 5138986"/>
              <a:gd name="connsiteX5" fmla="*/ 1748353 w 2366010"/>
              <a:gd name="connsiteY5" fmla="*/ 181549 h 5138986"/>
              <a:gd name="connsiteX6" fmla="*/ 1857213 w 2366010"/>
              <a:gd name="connsiteY6" fmla="*/ 13269 h 5138986"/>
              <a:gd name="connsiteX7" fmla="*/ 2133923 w 2366010"/>
              <a:gd name="connsiteY7" fmla="*/ 6920 h 5138986"/>
              <a:gd name="connsiteX8" fmla="*/ 2366010 w 2366010"/>
              <a:gd name="connsiteY8" fmla="*/ 259323 h 5138986"/>
              <a:gd name="connsiteX9" fmla="*/ 2366010 w 2366010"/>
              <a:gd name="connsiteY9" fmla="*/ 4894199 h 5138986"/>
              <a:gd name="connsiteX10" fmla="*/ 2121223 w 2366010"/>
              <a:gd name="connsiteY10" fmla="*/ 5138986 h 5138986"/>
              <a:gd name="connsiteX11" fmla="*/ 244787 w 2366010"/>
              <a:gd name="connsiteY11" fmla="*/ 5138986 h 5138986"/>
              <a:gd name="connsiteX12" fmla="*/ 0 w 2366010"/>
              <a:gd name="connsiteY12" fmla="*/ 4894199 h 5138986"/>
              <a:gd name="connsiteX13" fmla="*/ 0 w 2366010"/>
              <a:gd name="connsiteY13" fmla="*/ 259323 h 5138986"/>
              <a:gd name="connsiteX0" fmla="*/ 0 w 2366010"/>
              <a:gd name="connsiteY0" fmla="*/ 259323 h 5138986"/>
              <a:gd name="connsiteX1" fmla="*/ 234490 w 2366010"/>
              <a:gd name="connsiteY1" fmla="*/ 9320 h 5138986"/>
              <a:gd name="connsiteX2" fmla="*/ 518022 w 2366010"/>
              <a:gd name="connsiteY2" fmla="*/ 8051 h 5138986"/>
              <a:gd name="connsiteX3" fmla="*/ 727710 w 2366010"/>
              <a:gd name="connsiteY3" fmla="*/ 197416 h 5138986"/>
              <a:gd name="connsiteX4" fmla="*/ 1274918 w 2366010"/>
              <a:gd name="connsiteY4" fmla="*/ 196785 h 5138986"/>
              <a:gd name="connsiteX5" fmla="*/ 1748353 w 2366010"/>
              <a:gd name="connsiteY5" fmla="*/ 181549 h 5138986"/>
              <a:gd name="connsiteX6" fmla="*/ 1857213 w 2366010"/>
              <a:gd name="connsiteY6" fmla="*/ 13269 h 5138986"/>
              <a:gd name="connsiteX7" fmla="*/ 2133923 w 2366010"/>
              <a:gd name="connsiteY7" fmla="*/ 6920 h 5138986"/>
              <a:gd name="connsiteX8" fmla="*/ 2366010 w 2366010"/>
              <a:gd name="connsiteY8" fmla="*/ 259323 h 5138986"/>
              <a:gd name="connsiteX9" fmla="*/ 2366010 w 2366010"/>
              <a:gd name="connsiteY9" fmla="*/ 4894199 h 5138986"/>
              <a:gd name="connsiteX10" fmla="*/ 2121223 w 2366010"/>
              <a:gd name="connsiteY10" fmla="*/ 5138986 h 5138986"/>
              <a:gd name="connsiteX11" fmla="*/ 244787 w 2366010"/>
              <a:gd name="connsiteY11" fmla="*/ 5138986 h 5138986"/>
              <a:gd name="connsiteX12" fmla="*/ 0 w 2366010"/>
              <a:gd name="connsiteY12" fmla="*/ 4894199 h 5138986"/>
              <a:gd name="connsiteX13" fmla="*/ 0 w 2366010"/>
              <a:gd name="connsiteY13" fmla="*/ 259323 h 5138986"/>
              <a:gd name="connsiteX0" fmla="*/ 0 w 2366010"/>
              <a:gd name="connsiteY0" fmla="*/ 259323 h 5138986"/>
              <a:gd name="connsiteX1" fmla="*/ 234490 w 2366010"/>
              <a:gd name="connsiteY1" fmla="*/ 9320 h 5138986"/>
              <a:gd name="connsiteX2" fmla="*/ 518022 w 2366010"/>
              <a:gd name="connsiteY2" fmla="*/ 8051 h 5138986"/>
              <a:gd name="connsiteX3" fmla="*/ 727710 w 2366010"/>
              <a:gd name="connsiteY3" fmla="*/ 197416 h 5138986"/>
              <a:gd name="connsiteX4" fmla="*/ 1274918 w 2366010"/>
              <a:gd name="connsiteY4" fmla="*/ 196785 h 5138986"/>
              <a:gd name="connsiteX5" fmla="*/ 1748353 w 2366010"/>
              <a:gd name="connsiteY5" fmla="*/ 181549 h 5138986"/>
              <a:gd name="connsiteX6" fmla="*/ 1857213 w 2366010"/>
              <a:gd name="connsiteY6" fmla="*/ 13269 h 5138986"/>
              <a:gd name="connsiteX7" fmla="*/ 2133923 w 2366010"/>
              <a:gd name="connsiteY7" fmla="*/ 6920 h 5138986"/>
              <a:gd name="connsiteX8" fmla="*/ 2366010 w 2366010"/>
              <a:gd name="connsiteY8" fmla="*/ 259323 h 5138986"/>
              <a:gd name="connsiteX9" fmla="*/ 2366010 w 2366010"/>
              <a:gd name="connsiteY9" fmla="*/ 4894199 h 5138986"/>
              <a:gd name="connsiteX10" fmla="*/ 2121223 w 2366010"/>
              <a:gd name="connsiteY10" fmla="*/ 5138986 h 5138986"/>
              <a:gd name="connsiteX11" fmla="*/ 244787 w 2366010"/>
              <a:gd name="connsiteY11" fmla="*/ 5138986 h 5138986"/>
              <a:gd name="connsiteX12" fmla="*/ 0 w 2366010"/>
              <a:gd name="connsiteY12" fmla="*/ 4894199 h 5138986"/>
              <a:gd name="connsiteX13" fmla="*/ 0 w 2366010"/>
              <a:gd name="connsiteY13" fmla="*/ 259323 h 5138986"/>
              <a:gd name="connsiteX0" fmla="*/ 0 w 2366010"/>
              <a:gd name="connsiteY0" fmla="*/ 259323 h 5138986"/>
              <a:gd name="connsiteX1" fmla="*/ 234490 w 2366010"/>
              <a:gd name="connsiteY1" fmla="*/ 9320 h 5138986"/>
              <a:gd name="connsiteX2" fmla="*/ 518022 w 2366010"/>
              <a:gd name="connsiteY2" fmla="*/ 8051 h 5138986"/>
              <a:gd name="connsiteX3" fmla="*/ 727710 w 2366010"/>
              <a:gd name="connsiteY3" fmla="*/ 197416 h 5138986"/>
              <a:gd name="connsiteX4" fmla="*/ 1274918 w 2366010"/>
              <a:gd name="connsiteY4" fmla="*/ 196785 h 5138986"/>
              <a:gd name="connsiteX5" fmla="*/ 1748353 w 2366010"/>
              <a:gd name="connsiteY5" fmla="*/ 181549 h 5138986"/>
              <a:gd name="connsiteX6" fmla="*/ 1857213 w 2366010"/>
              <a:gd name="connsiteY6" fmla="*/ 13269 h 5138986"/>
              <a:gd name="connsiteX7" fmla="*/ 2133923 w 2366010"/>
              <a:gd name="connsiteY7" fmla="*/ 6920 h 5138986"/>
              <a:gd name="connsiteX8" fmla="*/ 2366010 w 2366010"/>
              <a:gd name="connsiteY8" fmla="*/ 259323 h 5138986"/>
              <a:gd name="connsiteX9" fmla="*/ 2366010 w 2366010"/>
              <a:gd name="connsiteY9" fmla="*/ 4894199 h 5138986"/>
              <a:gd name="connsiteX10" fmla="*/ 2121223 w 2366010"/>
              <a:gd name="connsiteY10" fmla="*/ 5138986 h 5138986"/>
              <a:gd name="connsiteX11" fmla="*/ 244787 w 2366010"/>
              <a:gd name="connsiteY11" fmla="*/ 5138986 h 5138986"/>
              <a:gd name="connsiteX12" fmla="*/ 0 w 2366010"/>
              <a:gd name="connsiteY12" fmla="*/ 4894199 h 5138986"/>
              <a:gd name="connsiteX13" fmla="*/ 0 w 2366010"/>
              <a:gd name="connsiteY13" fmla="*/ 259323 h 5138986"/>
              <a:gd name="connsiteX0" fmla="*/ 0 w 2366010"/>
              <a:gd name="connsiteY0" fmla="*/ 259323 h 5138986"/>
              <a:gd name="connsiteX1" fmla="*/ 234490 w 2366010"/>
              <a:gd name="connsiteY1" fmla="*/ 9320 h 5138986"/>
              <a:gd name="connsiteX2" fmla="*/ 518022 w 2366010"/>
              <a:gd name="connsiteY2" fmla="*/ 8051 h 5138986"/>
              <a:gd name="connsiteX3" fmla="*/ 727710 w 2366010"/>
              <a:gd name="connsiteY3" fmla="*/ 197416 h 5138986"/>
              <a:gd name="connsiteX4" fmla="*/ 1274918 w 2366010"/>
              <a:gd name="connsiteY4" fmla="*/ 196785 h 5138986"/>
              <a:gd name="connsiteX5" fmla="*/ 1748353 w 2366010"/>
              <a:gd name="connsiteY5" fmla="*/ 181549 h 5138986"/>
              <a:gd name="connsiteX6" fmla="*/ 1857213 w 2366010"/>
              <a:gd name="connsiteY6" fmla="*/ 13269 h 5138986"/>
              <a:gd name="connsiteX7" fmla="*/ 2133923 w 2366010"/>
              <a:gd name="connsiteY7" fmla="*/ 6920 h 5138986"/>
              <a:gd name="connsiteX8" fmla="*/ 2366010 w 2366010"/>
              <a:gd name="connsiteY8" fmla="*/ 259323 h 5138986"/>
              <a:gd name="connsiteX9" fmla="*/ 2366010 w 2366010"/>
              <a:gd name="connsiteY9" fmla="*/ 4894199 h 5138986"/>
              <a:gd name="connsiteX10" fmla="*/ 2121223 w 2366010"/>
              <a:gd name="connsiteY10" fmla="*/ 5138986 h 5138986"/>
              <a:gd name="connsiteX11" fmla="*/ 244787 w 2366010"/>
              <a:gd name="connsiteY11" fmla="*/ 5138986 h 5138986"/>
              <a:gd name="connsiteX12" fmla="*/ 0 w 2366010"/>
              <a:gd name="connsiteY12" fmla="*/ 4894199 h 5138986"/>
              <a:gd name="connsiteX13" fmla="*/ 0 w 2366010"/>
              <a:gd name="connsiteY13" fmla="*/ 259323 h 5138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66010" h="5138986">
                <a:moveTo>
                  <a:pt x="0" y="259323"/>
                </a:moveTo>
                <a:cubicBezTo>
                  <a:pt x="0" y="124131"/>
                  <a:pt x="99298" y="14400"/>
                  <a:pt x="234490" y="9320"/>
                </a:cubicBezTo>
                <a:cubicBezTo>
                  <a:pt x="330375" y="-1633"/>
                  <a:pt x="441345" y="-4014"/>
                  <a:pt x="518022" y="8051"/>
                </a:cubicBezTo>
                <a:cubicBezTo>
                  <a:pt x="568029" y="42976"/>
                  <a:pt x="608553" y="191263"/>
                  <a:pt x="727710" y="197416"/>
                </a:cubicBezTo>
                <a:cubicBezTo>
                  <a:pt x="883276" y="205449"/>
                  <a:pt x="1056621" y="196753"/>
                  <a:pt x="1274918" y="196785"/>
                </a:cubicBezTo>
                <a:cubicBezTo>
                  <a:pt x="1493215" y="196817"/>
                  <a:pt x="1691464" y="206784"/>
                  <a:pt x="1748353" y="181549"/>
                </a:cubicBezTo>
                <a:cubicBezTo>
                  <a:pt x="1805242" y="156314"/>
                  <a:pt x="1797125" y="40150"/>
                  <a:pt x="1857213" y="13269"/>
                </a:cubicBezTo>
                <a:cubicBezTo>
                  <a:pt x="1896981" y="1626"/>
                  <a:pt x="2008907" y="3363"/>
                  <a:pt x="2133923" y="6920"/>
                </a:cubicBezTo>
                <a:cubicBezTo>
                  <a:pt x="2258939" y="10477"/>
                  <a:pt x="2366010" y="124131"/>
                  <a:pt x="2366010" y="259323"/>
                </a:cubicBezTo>
                <a:lnTo>
                  <a:pt x="2366010" y="4894199"/>
                </a:lnTo>
                <a:cubicBezTo>
                  <a:pt x="2366010" y="5029391"/>
                  <a:pt x="2256415" y="5138986"/>
                  <a:pt x="2121223" y="5138986"/>
                </a:cubicBezTo>
                <a:lnTo>
                  <a:pt x="244787" y="5138986"/>
                </a:lnTo>
                <a:cubicBezTo>
                  <a:pt x="109595" y="5138986"/>
                  <a:pt x="0" y="5029391"/>
                  <a:pt x="0" y="4894199"/>
                </a:cubicBezTo>
                <a:lnTo>
                  <a:pt x="0" y="259323"/>
                </a:lnTo>
                <a:close/>
              </a:path>
            </a:pathLst>
          </a:custGeom>
          <a:solidFill>
            <a:schemeClr val="tx1"/>
          </a:solidFill>
        </p:spPr>
        <p:txBody>
          <a:bodyPr lIns="252000" tIns="360000" bIns="90000" anchor="t">
            <a:normAutofit/>
          </a:bodyPr>
          <a:lstStyle>
            <a:lvl1pPr marL="0" indent="0" algn="l">
              <a:buNone/>
              <a:defRPr lang="fr-FR" sz="4800" b="0" i="0" kern="1200" dirty="0">
                <a:solidFill>
                  <a:schemeClr val="accent1"/>
                </a:solidFill>
                <a:latin typeface="Helvetica Neue Moyen" charset="0"/>
                <a:ea typeface="+mn-ea"/>
                <a:cs typeface="Helvetica Neue Moyen" charset="0"/>
              </a:defRPr>
            </a:lvl1pPr>
          </a:lstStyle>
          <a:p>
            <a:r>
              <a:rPr lang="fr-FR" dirty="0"/>
              <a:t>Click </a:t>
            </a:r>
            <a:br>
              <a:rPr lang="fr-FR" dirty="0"/>
            </a:br>
            <a:r>
              <a:rPr lang="fr-FR" dirty="0"/>
              <a:t>to add </a:t>
            </a:r>
            <a:br>
              <a:rPr lang="fr-FR" dirty="0"/>
            </a:br>
            <a:r>
              <a:rPr lang="fr-FR" dirty="0"/>
              <a:t>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936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"/>
          <p:cNvSpPr txBox="1">
            <a:spLocks noGrp="1"/>
          </p:cNvSpPr>
          <p:nvPr>
            <p:ph type="body" sz="quarter" idx="21"/>
          </p:nvPr>
        </p:nvSpPr>
        <p:spPr>
          <a:xfrm>
            <a:off x="762000" y="635000"/>
            <a:ext cx="20955000" cy="635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3600" cap="all" spc="18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- 6 Collage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128000" cy="6858000"/>
          </a:xfrm>
          <a:prstGeom prst="rect">
            <a:avLst/>
          </a:prstGeom>
          <a:solidFill>
            <a:schemeClr val="tx2"/>
          </a:solidFill>
        </p:spPr>
        <p:txBody>
          <a:bodyPr lIns="252000" tIns="252000" rIns="0" bIns="0">
            <a:normAutofit/>
          </a:bodyPr>
          <a:lstStyle>
            <a:lvl1pPr marL="0" indent="0">
              <a:buNone/>
              <a:defRPr sz="4000" b="0" i="0" baseline="0">
                <a:solidFill>
                  <a:schemeClr val="accent1"/>
                </a:solidFill>
                <a:latin typeface="Helvetica Neue Moyen" charset="0"/>
                <a:cs typeface="Helvetica Neue Fin" charset="0"/>
              </a:defRPr>
            </a:lvl1pPr>
          </a:lstStyle>
          <a:p>
            <a:r>
              <a:rPr lang="fr-FR" dirty="0"/>
              <a:t>Click to </a:t>
            </a:r>
            <a:br>
              <a:rPr lang="fr-FR" dirty="0"/>
            </a:br>
            <a:r>
              <a:rPr lang="fr-FR" dirty="0"/>
              <a:t>add a </a:t>
            </a:r>
            <a:r>
              <a:rPr lang="fr-FR" dirty="0" err="1"/>
              <a:t>picture</a:t>
            </a:r>
            <a:endParaRPr lang="fr-FR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1" hasCustomPrompt="1"/>
          </p:nvPr>
        </p:nvSpPr>
        <p:spPr>
          <a:xfrm>
            <a:off x="8128000" y="0"/>
            <a:ext cx="8128000" cy="6858000"/>
          </a:xfrm>
          <a:prstGeom prst="rect">
            <a:avLst/>
          </a:prstGeom>
          <a:solidFill>
            <a:schemeClr val="tx2"/>
          </a:solidFill>
        </p:spPr>
        <p:txBody>
          <a:bodyPr lIns="252000" tIns="252000" rIns="0" bIns="0">
            <a:normAutofit/>
          </a:bodyPr>
          <a:lstStyle>
            <a:lvl1pPr marL="0" indent="0">
              <a:buNone/>
              <a:defRPr sz="4000" b="0" i="0" baseline="0">
                <a:solidFill>
                  <a:schemeClr val="accent1"/>
                </a:solidFill>
                <a:latin typeface="Helvetica Neue Moyen" charset="0"/>
                <a:cs typeface="Helvetica Neue Fin" charset="0"/>
              </a:defRPr>
            </a:lvl1pPr>
          </a:lstStyle>
          <a:p>
            <a:r>
              <a:rPr lang="fr-FR" dirty="0"/>
              <a:t>Click to </a:t>
            </a:r>
            <a:br>
              <a:rPr lang="fr-FR" dirty="0"/>
            </a:br>
            <a:r>
              <a:rPr lang="fr-FR" dirty="0"/>
              <a:t>add a </a:t>
            </a:r>
            <a:r>
              <a:rPr lang="fr-FR" dirty="0" err="1"/>
              <a:t>picture</a:t>
            </a:r>
            <a:endParaRPr lang="fr-FR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16256000" y="0"/>
            <a:ext cx="8128000" cy="6858000"/>
          </a:xfrm>
          <a:prstGeom prst="rect">
            <a:avLst/>
          </a:prstGeom>
          <a:solidFill>
            <a:schemeClr val="tx2"/>
          </a:solidFill>
        </p:spPr>
        <p:txBody>
          <a:bodyPr lIns="252000" tIns="252000" rIns="0" bIns="0">
            <a:normAutofit/>
          </a:bodyPr>
          <a:lstStyle>
            <a:lvl1pPr marL="0" indent="0">
              <a:buNone/>
              <a:defRPr sz="4000" b="0" i="0" baseline="0">
                <a:solidFill>
                  <a:schemeClr val="accent1"/>
                </a:solidFill>
                <a:latin typeface="Helvetica Neue Moyen" charset="0"/>
                <a:cs typeface="Helvetica Neue Fin" charset="0"/>
              </a:defRPr>
            </a:lvl1pPr>
          </a:lstStyle>
          <a:p>
            <a:r>
              <a:rPr lang="fr-FR" dirty="0"/>
              <a:t>Click to </a:t>
            </a:r>
            <a:br>
              <a:rPr lang="fr-FR" dirty="0"/>
            </a:br>
            <a:r>
              <a:rPr lang="fr-FR" dirty="0"/>
              <a:t>add a </a:t>
            </a:r>
            <a:r>
              <a:rPr lang="fr-FR" dirty="0" err="1"/>
              <a:t>picture</a:t>
            </a:r>
            <a:endParaRPr lang="fr-FR" dirty="0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16256000" y="6858000"/>
            <a:ext cx="8128000" cy="6858000"/>
          </a:xfrm>
          <a:prstGeom prst="rect">
            <a:avLst/>
          </a:prstGeom>
          <a:solidFill>
            <a:schemeClr val="tx2"/>
          </a:solidFill>
        </p:spPr>
        <p:txBody>
          <a:bodyPr lIns="252000" tIns="252000" rIns="0" bIns="0">
            <a:normAutofit/>
          </a:bodyPr>
          <a:lstStyle>
            <a:lvl1pPr marL="0" indent="0">
              <a:buNone/>
              <a:defRPr sz="4000" b="0" i="0" baseline="0">
                <a:solidFill>
                  <a:schemeClr val="accent1"/>
                </a:solidFill>
                <a:latin typeface="Helvetica Neue Moyen" charset="0"/>
                <a:cs typeface="Helvetica Neue Fin" charset="0"/>
              </a:defRPr>
            </a:lvl1pPr>
          </a:lstStyle>
          <a:p>
            <a:r>
              <a:rPr lang="fr-FR" dirty="0"/>
              <a:t>Click to </a:t>
            </a:r>
            <a:br>
              <a:rPr lang="fr-FR" dirty="0"/>
            </a:br>
            <a:r>
              <a:rPr lang="fr-FR" dirty="0"/>
              <a:t>add a </a:t>
            </a:r>
            <a:r>
              <a:rPr lang="fr-FR" dirty="0" err="1"/>
              <a:t>picture</a:t>
            </a:r>
            <a:endParaRPr lang="fr-FR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8128000" y="6858000"/>
            <a:ext cx="8128000" cy="6858000"/>
          </a:xfrm>
          <a:prstGeom prst="rect">
            <a:avLst/>
          </a:prstGeom>
          <a:solidFill>
            <a:schemeClr val="tx2"/>
          </a:solidFill>
        </p:spPr>
        <p:txBody>
          <a:bodyPr lIns="252000" tIns="252000" rIns="0" bIns="0">
            <a:normAutofit/>
          </a:bodyPr>
          <a:lstStyle>
            <a:lvl1pPr marL="0" indent="0">
              <a:buNone/>
              <a:defRPr sz="4000" b="0" i="0" baseline="0">
                <a:solidFill>
                  <a:schemeClr val="accent1"/>
                </a:solidFill>
                <a:latin typeface="Helvetica Neue Moyen" charset="0"/>
                <a:cs typeface="Helvetica Neue Fin" charset="0"/>
              </a:defRPr>
            </a:lvl1pPr>
          </a:lstStyle>
          <a:p>
            <a:r>
              <a:rPr lang="fr-FR" dirty="0"/>
              <a:t>Click to </a:t>
            </a:r>
            <a:br>
              <a:rPr lang="fr-FR" dirty="0"/>
            </a:br>
            <a:r>
              <a:rPr lang="fr-FR" dirty="0"/>
              <a:t>add a </a:t>
            </a:r>
            <a:r>
              <a:rPr lang="fr-FR" dirty="0" err="1"/>
              <a:t>picture</a:t>
            </a:r>
            <a:endParaRPr lang="fr-FR" dirty="0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6858000"/>
            <a:ext cx="8128000" cy="6858000"/>
          </a:xfrm>
          <a:prstGeom prst="rect">
            <a:avLst/>
          </a:prstGeom>
          <a:solidFill>
            <a:schemeClr val="tx2"/>
          </a:solidFill>
        </p:spPr>
        <p:txBody>
          <a:bodyPr lIns="252000" tIns="252000" rIns="0" bIns="0">
            <a:normAutofit/>
          </a:bodyPr>
          <a:lstStyle>
            <a:lvl1pPr marL="0" indent="0">
              <a:buNone/>
              <a:defRPr sz="4000" b="0" i="0" baseline="0">
                <a:solidFill>
                  <a:schemeClr val="accent1"/>
                </a:solidFill>
                <a:latin typeface="Helvetica Neue Moyen" charset="0"/>
                <a:cs typeface="Helvetica Neue Fin" charset="0"/>
              </a:defRPr>
            </a:lvl1pPr>
          </a:lstStyle>
          <a:p>
            <a:r>
              <a:rPr lang="fr-FR" dirty="0"/>
              <a:t>Click to </a:t>
            </a:r>
            <a:br>
              <a:rPr lang="fr-FR" dirty="0"/>
            </a:br>
            <a:r>
              <a:rPr lang="fr-FR" dirty="0"/>
              <a:t>add a </a:t>
            </a:r>
            <a:r>
              <a:rPr lang="fr-FR" dirty="0" err="1"/>
              <a:t>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6714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77B15E9-FE43-4841-B877-CF972643F9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0" r="70"/>
          <a:stretch/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6E8AD5E2-80B9-4596-9CB1-D5569DED9AC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60438" y="3177698"/>
            <a:ext cx="5863124" cy="366352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0C311A9-D5EE-4491-885B-DF9302BF251A}"/>
              </a:ext>
            </a:extLst>
          </p:cNvPr>
          <p:cNvSpPr/>
          <p:nvPr userDrawn="1"/>
        </p:nvSpPr>
        <p:spPr>
          <a:xfrm>
            <a:off x="6751320" y="7896254"/>
            <a:ext cx="10881360" cy="85739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lnSpc>
                <a:spcPct val="130000"/>
              </a:lnSpc>
              <a:spcAft>
                <a:spcPts val="1200"/>
              </a:spcAft>
            </a:pPr>
            <a:r>
              <a:rPr lang="fr-FR" sz="6000" b="0" i="0">
                <a:solidFill>
                  <a:schemeClr val="bg1"/>
                </a:solidFill>
                <a:latin typeface="Helvetica Neue Fin" charset="0"/>
                <a:cs typeface="Helvetica Neue Fin" charset="0"/>
              </a:rPr>
              <a:t>A free PowerPoint Template made by Slidor.</a:t>
            </a:r>
          </a:p>
        </p:txBody>
      </p:sp>
      <p:grpSp>
        <p:nvGrpSpPr>
          <p:cNvPr id="9" name="Graphic 14">
            <a:extLst>
              <a:ext uri="{FF2B5EF4-FFF2-40B4-BE49-F238E27FC236}">
                <a16:creationId xmlns:a16="http://schemas.microsoft.com/office/drawing/2014/main" id="{D66DC7D3-23E7-4869-88B2-69EB16427068}"/>
              </a:ext>
            </a:extLst>
          </p:cNvPr>
          <p:cNvGrpSpPr/>
          <p:nvPr userDrawn="1"/>
        </p:nvGrpSpPr>
        <p:grpSpPr>
          <a:xfrm>
            <a:off x="13104121" y="6597725"/>
            <a:ext cx="1697614" cy="345278"/>
            <a:chOff x="-4840605" y="4879650"/>
            <a:chExt cx="3371850" cy="68580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7923F90-C7F5-4957-8E42-1B5A2C22CF63}"/>
                </a:ext>
              </a:extLst>
            </p:cNvPr>
            <p:cNvSpPr/>
            <p:nvPr/>
          </p:nvSpPr>
          <p:spPr>
            <a:xfrm>
              <a:off x="-4847749" y="4872506"/>
              <a:ext cx="733425" cy="695325"/>
            </a:xfrm>
            <a:custGeom>
              <a:avLst/>
              <a:gdLst>
                <a:gd name="connsiteX0" fmla="*/ 727520 w 733425"/>
                <a:gd name="connsiteY0" fmla="*/ 349758 h 695325"/>
                <a:gd name="connsiteX1" fmla="*/ 728091 w 733425"/>
                <a:gd name="connsiteY1" fmla="*/ 349472 h 695325"/>
                <a:gd name="connsiteX2" fmla="*/ 650748 w 733425"/>
                <a:gd name="connsiteY2" fmla="*/ 303276 h 695325"/>
                <a:gd name="connsiteX3" fmla="*/ 161258 w 733425"/>
                <a:gd name="connsiteY3" fmla="*/ 7144 h 695325"/>
                <a:gd name="connsiteX4" fmla="*/ 11240 w 733425"/>
                <a:gd name="connsiteY4" fmla="*/ 51530 h 695325"/>
                <a:gd name="connsiteX5" fmla="*/ 505968 w 733425"/>
                <a:gd name="connsiteY5" fmla="*/ 349282 h 695325"/>
                <a:gd name="connsiteX6" fmla="*/ 7144 w 733425"/>
                <a:gd name="connsiteY6" fmla="*/ 645605 h 695325"/>
                <a:gd name="connsiteX7" fmla="*/ 161258 w 733425"/>
                <a:gd name="connsiteY7" fmla="*/ 692372 h 695325"/>
                <a:gd name="connsiteX8" fmla="*/ 270605 w 733425"/>
                <a:gd name="connsiteY8" fmla="*/ 626174 h 695325"/>
                <a:gd name="connsiteX9" fmla="*/ 650653 w 733425"/>
                <a:gd name="connsiteY9" fmla="*/ 396240 h 695325"/>
                <a:gd name="connsiteX10" fmla="*/ 728091 w 733425"/>
                <a:gd name="connsiteY10" fmla="*/ 350139 h 695325"/>
                <a:gd name="connsiteX11" fmla="*/ 727520 w 733425"/>
                <a:gd name="connsiteY11" fmla="*/ 349758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33425" h="695325">
                  <a:moveTo>
                    <a:pt x="727520" y="349758"/>
                  </a:moveTo>
                  <a:lnTo>
                    <a:pt x="728091" y="349472"/>
                  </a:lnTo>
                  <a:lnTo>
                    <a:pt x="650748" y="303276"/>
                  </a:lnTo>
                  <a:lnTo>
                    <a:pt x="161258" y="7144"/>
                  </a:lnTo>
                  <a:lnTo>
                    <a:pt x="11240" y="51530"/>
                  </a:lnTo>
                  <a:lnTo>
                    <a:pt x="505968" y="349282"/>
                  </a:lnTo>
                  <a:lnTo>
                    <a:pt x="7144" y="645605"/>
                  </a:lnTo>
                  <a:lnTo>
                    <a:pt x="161258" y="692372"/>
                  </a:lnTo>
                  <a:lnTo>
                    <a:pt x="270605" y="626174"/>
                  </a:lnTo>
                  <a:lnTo>
                    <a:pt x="650653" y="396240"/>
                  </a:lnTo>
                  <a:lnTo>
                    <a:pt x="728091" y="350139"/>
                  </a:lnTo>
                  <a:lnTo>
                    <a:pt x="727520" y="349758"/>
                  </a:lnTo>
                  <a:close/>
                </a:path>
              </a:pathLst>
            </a:custGeom>
            <a:solidFill>
              <a:srgbClr val="F04C3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0" b="0" i="0">
                <a:latin typeface="Helvetica Neue Normal" charset="0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A91D39A-3051-4BF8-9AD2-6A54CECBDBDA}"/>
                </a:ext>
              </a:extLst>
            </p:cNvPr>
            <p:cNvSpPr/>
            <p:nvPr/>
          </p:nvSpPr>
          <p:spPr>
            <a:xfrm>
              <a:off x="-4462177" y="5214930"/>
              <a:ext cx="238125" cy="142875"/>
            </a:xfrm>
            <a:custGeom>
              <a:avLst/>
              <a:gdLst>
                <a:gd name="connsiteX0" fmla="*/ 120777 w 238125"/>
                <a:gd name="connsiteY0" fmla="*/ 7144 h 142875"/>
                <a:gd name="connsiteX1" fmla="*/ 231648 w 238125"/>
                <a:gd name="connsiteY1" fmla="*/ 73819 h 142875"/>
                <a:gd name="connsiteX2" fmla="*/ 120682 w 238125"/>
                <a:gd name="connsiteY2" fmla="*/ 141256 h 142875"/>
                <a:gd name="connsiteX3" fmla="*/ 7144 w 238125"/>
                <a:gd name="connsiteY3" fmla="*/ 74200 h 142875"/>
                <a:gd name="connsiteX4" fmla="*/ 120777 w 238125"/>
                <a:gd name="connsiteY4" fmla="*/ 7144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125" h="142875">
                  <a:moveTo>
                    <a:pt x="120777" y="7144"/>
                  </a:moveTo>
                  <a:lnTo>
                    <a:pt x="231648" y="73819"/>
                  </a:lnTo>
                  <a:lnTo>
                    <a:pt x="120682" y="141256"/>
                  </a:lnTo>
                  <a:lnTo>
                    <a:pt x="7144" y="74200"/>
                  </a:lnTo>
                  <a:lnTo>
                    <a:pt x="120777" y="7144"/>
                  </a:lnTo>
                  <a:close/>
                </a:path>
              </a:pathLst>
            </a:custGeom>
            <a:solidFill>
              <a:srgbClr val="010101">
                <a:alpha val="3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0" b="0" i="0">
                <a:latin typeface="Helvetica Neue Normal" charset="0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85F7B6D-1347-40FE-A80A-D5BD017DF9CD}"/>
                </a:ext>
              </a:extLst>
            </p:cNvPr>
            <p:cNvSpPr/>
            <p:nvPr/>
          </p:nvSpPr>
          <p:spPr>
            <a:xfrm>
              <a:off x="-3434715" y="5011381"/>
              <a:ext cx="295275" cy="419100"/>
            </a:xfrm>
            <a:custGeom>
              <a:avLst/>
              <a:gdLst>
                <a:gd name="connsiteX0" fmla="*/ 7144 w 295275"/>
                <a:gd name="connsiteY0" fmla="*/ 50483 h 419100"/>
                <a:gd name="connsiteX1" fmla="*/ 78772 w 295275"/>
                <a:gd name="connsiteY1" fmla="*/ 7144 h 419100"/>
                <a:gd name="connsiteX2" fmla="*/ 78772 w 295275"/>
                <a:gd name="connsiteY2" fmla="*/ 349472 h 419100"/>
                <a:gd name="connsiteX3" fmla="*/ 292989 w 295275"/>
                <a:gd name="connsiteY3" fmla="*/ 349472 h 419100"/>
                <a:gd name="connsiteX4" fmla="*/ 292989 w 295275"/>
                <a:gd name="connsiteY4" fmla="*/ 414623 h 419100"/>
                <a:gd name="connsiteX5" fmla="*/ 7239 w 295275"/>
                <a:gd name="connsiteY5" fmla="*/ 414623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5275" h="419100">
                  <a:moveTo>
                    <a:pt x="7144" y="50483"/>
                  </a:moveTo>
                  <a:lnTo>
                    <a:pt x="78772" y="7144"/>
                  </a:lnTo>
                  <a:lnTo>
                    <a:pt x="78772" y="349472"/>
                  </a:lnTo>
                  <a:lnTo>
                    <a:pt x="292989" y="349472"/>
                  </a:lnTo>
                  <a:lnTo>
                    <a:pt x="292989" y="414623"/>
                  </a:lnTo>
                  <a:lnTo>
                    <a:pt x="7239" y="414623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0" b="0" i="0">
                <a:latin typeface="Helvetica Neue Normal" charset="0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76C7694-BEEB-45BD-8514-3A1381390988}"/>
                </a:ext>
              </a:extLst>
            </p:cNvPr>
            <p:cNvSpPr/>
            <p:nvPr/>
          </p:nvSpPr>
          <p:spPr>
            <a:xfrm>
              <a:off x="-3041142" y="5011381"/>
              <a:ext cx="85725" cy="419100"/>
            </a:xfrm>
            <a:custGeom>
              <a:avLst/>
              <a:gdLst>
                <a:gd name="connsiteX0" fmla="*/ 7144 w 85725"/>
                <a:gd name="connsiteY0" fmla="*/ 51721 h 419100"/>
                <a:gd name="connsiteX1" fmla="*/ 78772 w 85725"/>
                <a:gd name="connsiteY1" fmla="*/ 7144 h 419100"/>
                <a:gd name="connsiteX2" fmla="*/ 78772 w 85725"/>
                <a:gd name="connsiteY2" fmla="*/ 414623 h 419100"/>
                <a:gd name="connsiteX3" fmla="*/ 7144 w 85725"/>
                <a:gd name="connsiteY3" fmla="*/ 414623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725" h="419100">
                  <a:moveTo>
                    <a:pt x="7144" y="51721"/>
                  </a:moveTo>
                  <a:lnTo>
                    <a:pt x="78772" y="7144"/>
                  </a:lnTo>
                  <a:lnTo>
                    <a:pt x="78772" y="414623"/>
                  </a:lnTo>
                  <a:lnTo>
                    <a:pt x="7144" y="414623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0" b="0" i="0">
                <a:latin typeface="Helvetica Neue Normal" charset="0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233C57D-BC6C-45E8-BD7C-CD3182F4BBD4}"/>
                </a:ext>
              </a:extLst>
            </p:cNvPr>
            <p:cNvSpPr/>
            <p:nvPr/>
          </p:nvSpPr>
          <p:spPr>
            <a:xfrm>
              <a:off x="-2831592" y="5011365"/>
              <a:ext cx="381000" cy="419100"/>
            </a:xfrm>
            <a:custGeom>
              <a:avLst/>
              <a:gdLst>
                <a:gd name="connsiteX0" fmla="*/ 7144 w 381000"/>
                <a:gd name="connsiteY0" fmla="*/ 7160 h 419100"/>
                <a:gd name="connsiteX1" fmla="*/ 159544 w 381000"/>
                <a:gd name="connsiteY1" fmla="*/ 7160 h 419100"/>
                <a:gd name="connsiteX2" fmla="*/ 247174 w 381000"/>
                <a:gd name="connsiteY2" fmla="*/ 22590 h 419100"/>
                <a:gd name="connsiteX3" fmla="*/ 315849 w 381000"/>
                <a:gd name="connsiteY3" fmla="*/ 65357 h 419100"/>
                <a:gd name="connsiteX4" fmla="*/ 360426 w 381000"/>
                <a:gd name="connsiteY4" fmla="*/ 129746 h 419100"/>
                <a:gd name="connsiteX5" fmla="*/ 376142 w 381000"/>
                <a:gd name="connsiteY5" fmla="*/ 209756 h 419100"/>
                <a:gd name="connsiteX6" fmla="*/ 376142 w 381000"/>
                <a:gd name="connsiteY6" fmla="*/ 210899 h 419100"/>
                <a:gd name="connsiteX7" fmla="*/ 360426 w 381000"/>
                <a:gd name="connsiteY7" fmla="*/ 291290 h 419100"/>
                <a:gd name="connsiteX8" fmla="*/ 315849 w 381000"/>
                <a:gd name="connsiteY8" fmla="*/ 355870 h 419100"/>
                <a:gd name="connsiteX9" fmla="*/ 247174 w 381000"/>
                <a:gd name="connsiteY9" fmla="*/ 398923 h 419100"/>
                <a:gd name="connsiteX10" fmla="*/ 159544 w 381000"/>
                <a:gd name="connsiteY10" fmla="*/ 414639 h 419100"/>
                <a:gd name="connsiteX11" fmla="*/ 7144 w 381000"/>
                <a:gd name="connsiteY11" fmla="*/ 414639 h 419100"/>
                <a:gd name="connsiteX12" fmla="*/ 78391 w 381000"/>
                <a:gd name="connsiteY12" fmla="*/ 72787 h 419100"/>
                <a:gd name="connsiteX13" fmla="*/ 78391 w 381000"/>
                <a:gd name="connsiteY13" fmla="*/ 349869 h 419100"/>
                <a:gd name="connsiteX14" fmla="*/ 158687 w 381000"/>
                <a:gd name="connsiteY14" fmla="*/ 349869 h 419100"/>
                <a:gd name="connsiteX15" fmla="*/ 216884 w 381000"/>
                <a:gd name="connsiteY15" fmla="*/ 339677 h 419100"/>
                <a:gd name="connsiteX16" fmla="*/ 261461 w 381000"/>
                <a:gd name="connsiteY16" fmla="*/ 311102 h 419100"/>
                <a:gd name="connsiteX17" fmla="*/ 290036 w 381000"/>
                <a:gd name="connsiteY17" fmla="*/ 267478 h 419100"/>
                <a:gd name="connsiteX18" fmla="*/ 300228 w 381000"/>
                <a:gd name="connsiteY18" fmla="*/ 212518 h 419100"/>
                <a:gd name="connsiteX19" fmla="*/ 300228 w 381000"/>
                <a:gd name="connsiteY19" fmla="*/ 211280 h 419100"/>
                <a:gd name="connsiteX20" fmla="*/ 290036 w 381000"/>
                <a:gd name="connsiteY20" fmla="*/ 156035 h 419100"/>
                <a:gd name="connsiteX21" fmla="*/ 261461 w 381000"/>
                <a:gd name="connsiteY21" fmla="*/ 112030 h 419100"/>
                <a:gd name="connsiteX22" fmla="*/ 216884 w 381000"/>
                <a:gd name="connsiteY22" fmla="*/ 83455 h 419100"/>
                <a:gd name="connsiteX23" fmla="*/ 158687 w 381000"/>
                <a:gd name="connsiteY23" fmla="*/ 72977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000" h="419100">
                  <a:moveTo>
                    <a:pt x="7144" y="7160"/>
                  </a:moveTo>
                  <a:lnTo>
                    <a:pt x="159544" y="7160"/>
                  </a:lnTo>
                  <a:cubicBezTo>
                    <a:pt x="189459" y="6817"/>
                    <a:pt x="219175" y="12050"/>
                    <a:pt x="247174" y="22590"/>
                  </a:cubicBezTo>
                  <a:cubicBezTo>
                    <a:pt x="272645" y="32212"/>
                    <a:pt x="295978" y="46743"/>
                    <a:pt x="315849" y="65357"/>
                  </a:cubicBezTo>
                  <a:cubicBezTo>
                    <a:pt x="335007" y="83502"/>
                    <a:pt x="350187" y="105428"/>
                    <a:pt x="360426" y="129746"/>
                  </a:cubicBezTo>
                  <a:cubicBezTo>
                    <a:pt x="371036" y="155075"/>
                    <a:pt x="376383" y="182297"/>
                    <a:pt x="376142" y="209756"/>
                  </a:cubicBezTo>
                  <a:lnTo>
                    <a:pt x="376142" y="210899"/>
                  </a:lnTo>
                  <a:cubicBezTo>
                    <a:pt x="376371" y="238481"/>
                    <a:pt x="371025" y="265825"/>
                    <a:pt x="360426" y="291290"/>
                  </a:cubicBezTo>
                  <a:cubicBezTo>
                    <a:pt x="350257" y="315703"/>
                    <a:pt x="335070" y="337705"/>
                    <a:pt x="315849" y="355870"/>
                  </a:cubicBezTo>
                  <a:cubicBezTo>
                    <a:pt x="295967" y="374540"/>
                    <a:pt x="272642" y="389163"/>
                    <a:pt x="247174" y="398923"/>
                  </a:cubicBezTo>
                  <a:cubicBezTo>
                    <a:pt x="219219" y="409651"/>
                    <a:pt x="189485" y="414983"/>
                    <a:pt x="159544" y="414639"/>
                  </a:cubicBezTo>
                  <a:lnTo>
                    <a:pt x="7144" y="414639"/>
                  </a:lnTo>
                  <a:close/>
                  <a:moveTo>
                    <a:pt x="78391" y="72787"/>
                  </a:moveTo>
                  <a:lnTo>
                    <a:pt x="78391" y="349869"/>
                  </a:lnTo>
                  <a:lnTo>
                    <a:pt x="158687" y="349869"/>
                  </a:lnTo>
                  <a:cubicBezTo>
                    <a:pt x="178551" y="350118"/>
                    <a:pt x="198287" y="346662"/>
                    <a:pt x="216884" y="339677"/>
                  </a:cubicBezTo>
                  <a:cubicBezTo>
                    <a:pt x="233595" y="333409"/>
                    <a:pt x="248788" y="323670"/>
                    <a:pt x="261461" y="311102"/>
                  </a:cubicBezTo>
                  <a:cubicBezTo>
                    <a:pt x="273861" y="298662"/>
                    <a:pt x="283586" y="283816"/>
                    <a:pt x="290036" y="267478"/>
                  </a:cubicBezTo>
                  <a:cubicBezTo>
                    <a:pt x="296973" y="249995"/>
                    <a:pt x="300435" y="231327"/>
                    <a:pt x="300228" y="212518"/>
                  </a:cubicBezTo>
                  <a:lnTo>
                    <a:pt x="300228" y="211280"/>
                  </a:lnTo>
                  <a:cubicBezTo>
                    <a:pt x="300417" y="192381"/>
                    <a:pt x="296957" y="173623"/>
                    <a:pt x="290036" y="156035"/>
                  </a:cubicBezTo>
                  <a:cubicBezTo>
                    <a:pt x="283637" y="139559"/>
                    <a:pt x="273910" y="124578"/>
                    <a:pt x="261461" y="112030"/>
                  </a:cubicBezTo>
                  <a:cubicBezTo>
                    <a:pt x="248705" y="99567"/>
                    <a:pt x="233535" y="89843"/>
                    <a:pt x="216884" y="83455"/>
                  </a:cubicBezTo>
                  <a:cubicBezTo>
                    <a:pt x="198344" y="76236"/>
                    <a:pt x="178581" y="72678"/>
                    <a:pt x="158687" y="7297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0" b="0" i="0">
                <a:latin typeface="Helvetica Neue Normal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8A94DF9-BAFB-4BE4-9840-26E3AE412F1B}"/>
                </a:ext>
              </a:extLst>
            </p:cNvPr>
            <p:cNvSpPr/>
            <p:nvPr/>
          </p:nvSpPr>
          <p:spPr>
            <a:xfrm>
              <a:off x="-2364680" y="5004696"/>
              <a:ext cx="438150" cy="428625"/>
            </a:xfrm>
            <a:custGeom>
              <a:avLst/>
              <a:gdLst>
                <a:gd name="connsiteX0" fmla="*/ 218983 w 438150"/>
                <a:gd name="connsiteY0" fmla="*/ 428357 h 428625"/>
                <a:gd name="connsiteX1" fmla="*/ 133258 w 438150"/>
                <a:gd name="connsiteY1" fmla="*/ 411783 h 428625"/>
                <a:gd name="connsiteX2" fmla="*/ 66583 w 438150"/>
                <a:gd name="connsiteY2" fmla="*/ 366635 h 428625"/>
                <a:gd name="connsiteX3" fmla="*/ 22864 w 438150"/>
                <a:gd name="connsiteY3" fmla="*/ 299960 h 428625"/>
                <a:gd name="connsiteX4" fmla="*/ 7147 w 438150"/>
                <a:gd name="connsiteY4" fmla="*/ 218807 h 428625"/>
                <a:gd name="connsiteX5" fmla="*/ 7147 w 438150"/>
                <a:gd name="connsiteY5" fmla="*/ 217569 h 428625"/>
                <a:gd name="connsiteX6" fmla="*/ 22864 w 438150"/>
                <a:gd name="connsiteY6" fmla="*/ 136416 h 428625"/>
                <a:gd name="connsiteX7" fmla="*/ 67155 w 438150"/>
                <a:gd name="connsiteY7" fmla="*/ 69741 h 428625"/>
                <a:gd name="connsiteX8" fmla="*/ 134687 w 438150"/>
                <a:gd name="connsiteY8" fmla="*/ 24021 h 428625"/>
                <a:gd name="connsiteX9" fmla="*/ 220888 w 438150"/>
                <a:gd name="connsiteY9" fmla="*/ 7161 h 428625"/>
                <a:gd name="connsiteX10" fmla="*/ 306613 w 438150"/>
                <a:gd name="connsiteY10" fmla="*/ 23735 h 428625"/>
                <a:gd name="connsiteX11" fmla="*/ 373288 w 438150"/>
                <a:gd name="connsiteY11" fmla="*/ 68883 h 428625"/>
                <a:gd name="connsiteX12" fmla="*/ 416913 w 438150"/>
                <a:gd name="connsiteY12" fmla="*/ 135558 h 428625"/>
                <a:gd name="connsiteX13" fmla="*/ 432629 w 438150"/>
                <a:gd name="connsiteY13" fmla="*/ 216711 h 428625"/>
                <a:gd name="connsiteX14" fmla="*/ 432629 w 438150"/>
                <a:gd name="connsiteY14" fmla="*/ 217854 h 428625"/>
                <a:gd name="connsiteX15" fmla="*/ 416913 w 438150"/>
                <a:gd name="connsiteY15" fmla="*/ 299103 h 428625"/>
                <a:gd name="connsiteX16" fmla="*/ 372717 w 438150"/>
                <a:gd name="connsiteY16" fmla="*/ 365778 h 428625"/>
                <a:gd name="connsiteX17" fmla="*/ 218983 w 438150"/>
                <a:gd name="connsiteY17" fmla="*/ 428357 h 428625"/>
                <a:gd name="connsiteX18" fmla="*/ 220222 w 438150"/>
                <a:gd name="connsiteY18" fmla="*/ 361682 h 428625"/>
                <a:gd name="connsiteX19" fmla="*/ 319091 w 438150"/>
                <a:gd name="connsiteY19" fmla="*/ 319677 h 428625"/>
                <a:gd name="connsiteX20" fmla="*/ 347666 w 438150"/>
                <a:gd name="connsiteY20" fmla="*/ 274147 h 428625"/>
                <a:gd name="connsiteX21" fmla="*/ 357858 w 438150"/>
                <a:gd name="connsiteY21" fmla="*/ 218140 h 428625"/>
                <a:gd name="connsiteX22" fmla="*/ 357858 w 438150"/>
                <a:gd name="connsiteY22" fmla="*/ 216997 h 428625"/>
                <a:gd name="connsiteX23" fmla="*/ 347666 w 438150"/>
                <a:gd name="connsiteY23" fmla="*/ 160704 h 428625"/>
                <a:gd name="connsiteX24" fmla="*/ 275181 w 438150"/>
                <a:gd name="connsiteY24" fmla="*/ 83457 h 428625"/>
                <a:gd name="connsiteX25" fmla="*/ 163738 w 438150"/>
                <a:gd name="connsiteY25" fmla="*/ 83457 h 428625"/>
                <a:gd name="connsiteX26" fmla="*/ 120304 w 438150"/>
                <a:gd name="connsiteY26" fmla="*/ 114318 h 428625"/>
                <a:gd name="connsiteX27" fmla="*/ 91729 w 438150"/>
                <a:gd name="connsiteY27" fmla="*/ 160133 h 428625"/>
                <a:gd name="connsiteX28" fmla="*/ 81537 w 438150"/>
                <a:gd name="connsiteY28" fmla="*/ 216140 h 428625"/>
                <a:gd name="connsiteX29" fmla="*/ 81538 w 438150"/>
                <a:gd name="connsiteY29" fmla="*/ 217283 h 428625"/>
                <a:gd name="connsiteX30" fmla="*/ 91729 w 438150"/>
                <a:gd name="connsiteY30" fmla="*/ 273290 h 428625"/>
                <a:gd name="connsiteX31" fmla="*/ 120304 w 438150"/>
                <a:gd name="connsiteY31" fmla="*/ 319391 h 428625"/>
                <a:gd name="connsiteX32" fmla="*/ 164310 w 438150"/>
                <a:gd name="connsiteY32" fmla="*/ 350633 h 428625"/>
                <a:gd name="connsiteX33" fmla="*/ 220222 w 438150"/>
                <a:gd name="connsiteY33" fmla="*/ 361968 h 42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38150" h="428625">
                  <a:moveTo>
                    <a:pt x="218983" y="428357"/>
                  </a:moveTo>
                  <a:cubicBezTo>
                    <a:pt x="189583" y="428674"/>
                    <a:pt x="160422" y="423037"/>
                    <a:pt x="133258" y="411783"/>
                  </a:cubicBezTo>
                  <a:cubicBezTo>
                    <a:pt x="108249" y="401324"/>
                    <a:pt x="85580" y="385974"/>
                    <a:pt x="66583" y="366635"/>
                  </a:cubicBezTo>
                  <a:cubicBezTo>
                    <a:pt x="47851" y="347434"/>
                    <a:pt x="33006" y="324794"/>
                    <a:pt x="22864" y="299960"/>
                  </a:cubicBezTo>
                  <a:cubicBezTo>
                    <a:pt x="12325" y="274210"/>
                    <a:pt x="6984" y="246630"/>
                    <a:pt x="7147" y="218807"/>
                  </a:cubicBezTo>
                  <a:lnTo>
                    <a:pt x="7147" y="217569"/>
                  </a:lnTo>
                  <a:cubicBezTo>
                    <a:pt x="6984" y="189746"/>
                    <a:pt x="12325" y="162166"/>
                    <a:pt x="22864" y="136416"/>
                  </a:cubicBezTo>
                  <a:cubicBezTo>
                    <a:pt x="33146" y="111519"/>
                    <a:pt x="48191" y="88870"/>
                    <a:pt x="67155" y="69741"/>
                  </a:cubicBezTo>
                  <a:cubicBezTo>
                    <a:pt x="86504" y="50285"/>
                    <a:pt x="109437" y="34760"/>
                    <a:pt x="134687" y="24021"/>
                  </a:cubicBezTo>
                  <a:cubicBezTo>
                    <a:pt x="161953" y="12523"/>
                    <a:pt x="191300" y="6783"/>
                    <a:pt x="220888" y="7161"/>
                  </a:cubicBezTo>
                  <a:cubicBezTo>
                    <a:pt x="250288" y="6854"/>
                    <a:pt x="279446" y="12492"/>
                    <a:pt x="306613" y="23735"/>
                  </a:cubicBezTo>
                  <a:cubicBezTo>
                    <a:pt x="331611" y="34217"/>
                    <a:pt x="354275" y="49564"/>
                    <a:pt x="373288" y="68883"/>
                  </a:cubicBezTo>
                  <a:cubicBezTo>
                    <a:pt x="392011" y="88073"/>
                    <a:pt x="406827" y="110718"/>
                    <a:pt x="416913" y="135558"/>
                  </a:cubicBezTo>
                  <a:cubicBezTo>
                    <a:pt x="427461" y="161306"/>
                    <a:pt x="432803" y="188888"/>
                    <a:pt x="432629" y="216711"/>
                  </a:cubicBezTo>
                  <a:lnTo>
                    <a:pt x="432629" y="217854"/>
                  </a:lnTo>
                  <a:cubicBezTo>
                    <a:pt x="432803" y="245709"/>
                    <a:pt x="427461" y="273322"/>
                    <a:pt x="416913" y="299103"/>
                  </a:cubicBezTo>
                  <a:cubicBezTo>
                    <a:pt x="406665" y="323995"/>
                    <a:pt x="391652" y="346644"/>
                    <a:pt x="372717" y="365778"/>
                  </a:cubicBezTo>
                  <a:cubicBezTo>
                    <a:pt x="332099" y="406653"/>
                    <a:pt x="276600" y="429244"/>
                    <a:pt x="218983" y="428357"/>
                  </a:cubicBezTo>
                  <a:close/>
                  <a:moveTo>
                    <a:pt x="220222" y="361682"/>
                  </a:moveTo>
                  <a:cubicBezTo>
                    <a:pt x="257610" y="362161"/>
                    <a:pt x="293481" y="346921"/>
                    <a:pt x="319091" y="319677"/>
                  </a:cubicBezTo>
                  <a:cubicBezTo>
                    <a:pt x="331504" y="306517"/>
                    <a:pt x="341213" y="291048"/>
                    <a:pt x="347666" y="274147"/>
                  </a:cubicBezTo>
                  <a:cubicBezTo>
                    <a:pt x="354525" y="256277"/>
                    <a:pt x="357982" y="237281"/>
                    <a:pt x="357858" y="218140"/>
                  </a:cubicBezTo>
                  <a:lnTo>
                    <a:pt x="357858" y="216997"/>
                  </a:lnTo>
                  <a:cubicBezTo>
                    <a:pt x="357948" y="197766"/>
                    <a:pt x="354493" y="178683"/>
                    <a:pt x="347666" y="160704"/>
                  </a:cubicBezTo>
                  <a:cubicBezTo>
                    <a:pt x="334823" y="126287"/>
                    <a:pt x="308712" y="98460"/>
                    <a:pt x="275181" y="83457"/>
                  </a:cubicBezTo>
                  <a:cubicBezTo>
                    <a:pt x="239636" y="68025"/>
                    <a:pt x="199283" y="68025"/>
                    <a:pt x="163738" y="83457"/>
                  </a:cubicBezTo>
                  <a:cubicBezTo>
                    <a:pt x="147300" y="90661"/>
                    <a:pt x="132516" y="101165"/>
                    <a:pt x="120304" y="114318"/>
                  </a:cubicBezTo>
                  <a:cubicBezTo>
                    <a:pt x="107954" y="127634"/>
                    <a:pt x="98256" y="143184"/>
                    <a:pt x="91729" y="160133"/>
                  </a:cubicBezTo>
                  <a:cubicBezTo>
                    <a:pt x="84886" y="178008"/>
                    <a:pt x="81429" y="197000"/>
                    <a:pt x="81537" y="216140"/>
                  </a:cubicBezTo>
                  <a:lnTo>
                    <a:pt x="81538" y="217283"/>
                  </a:lnTo>
                  <a:cubicBezTo>
                    <a:pt x="81421" y="236423"/>
                    <a:pt x="84877" y="255418"/>
                    <a:pt x="91729" y="273290"/>
                  </a:cubicBezTo>
                  <a:cubicBezTo>
                    <a:pt x="98242" y="290331"/>
                    <a:pt x="107940" y="305977"/>
                    <a:pt x="120304" y="319391"/>
                  </a:cubicBezTo>
                  <a:cubicBezTo>
                    <a:pt x="132678" y="332710"/>
                    <a:pt x="147656" y="343344"/>
                    <a:pt x="164310" y="350633"/>
                  </a:cubicBezTo>
                  <a:cubicBezTo>
                    <a:pt x="181946" y="358291"/>
                    <a:pt x="200996" y="362153"/>
                    <a:pt x="220222" y="36196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0" b="0" i="0">
                <a:latin typeface="Helvetica Neue Normal" charset="0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F9A081A-E818-4296-AF04-3676C01030AA}"/>
                </a:ext>
              </a:extLst>
            </p:cNvPr>
            <p:cNvSpPr/>
            <p:nvPr/>
          </p:nvSpPr>
          <p:spPr>
            <a:xfrm>
              <a:off x="-1823371" y="5011354"/>
              <a:ext cx="352425" cy="419100"/>
            </a:xfrm>
            <a:custGeom>
              <a:avLst/>
              <a:gdLst>
                <a:gd name="connsiteX0" fmla="*/ 7144 w 352425"/>
                <a:gd name="connsiteY0" fmla="*/ 7171 h 419100"/>
                <a:gd name="connsiteX1" fmla="*/ 188786 w 352425"/>
                <a:gd name="connsiteY1" fmla="*/ 7171 h 419100"/>
                <a:gd name="connsiteX2" fmla="*/ 256889 w 352425"/>
                <a:gd name="connsiteY2" fmla="*/ 17934 h 419100"/>
                <a:gd name="connsiteX3" fmla="*/ 306419 w 352425"/>
                <a:gd name="connsiteY3" fmla="*/ 47938 h 419100"/>
                <a:gd name="connsiteX4" fmla="*/ 331470 w 352425"/>
                <a:gd name="connsiteY4" fmla="*/ 86895 h 419100"/>
                <a:gd name="connsiteX5" fmla="*/ 340138 w 352425"/>
                <a:gd name="connsiteY5" fmla="*/ 135854 h 419100"/>
                <a:gd name="connsiteX6" fmla="*/ 340138 w 352425"/>
                <a:gd name="connsiteY6" fmla="*/ 136997 h 419100"/>
                <a:gd name="connsiteX7" fmla="*/ 313087 w 352425"/>
                <a:gd name="connsiteY7" fmla="*/ 217673 h 419100"/>
                <a:gd name="connsiteX8" fmla="*/ 243554 w 352425"/>
                <a:gd name="connsiteY8" fmla="*/ 260441 h 419100"/>
                <a:gd name="connsiteX9" fmla="*/ 353568 w 352425"/>
                <a:gd name="connsiteY9" fmla="*/ 414650 h 419100"/>
                <a:gd name="connsiteX10" fmla="*/ 268605 w 352425"/>
                <a:gd name="connsiteY10" fmla="*/ 414650 h 419100"/>
                <a:gd name="connsiteX11" fmla="*/ 168402 w 352425"/>
                <a:gd name="connsiteY11" fmla="*/ 272823 h 419100"/>
                <a:gd name="connsiteX12" fmla="*/ 78772 w 352425"/>
                <a:gd name="connsiteY12" fmla="*/ 272823 h 419100"/>
                <a:gd name="connsiteX13" fmla="*/ 78772 w 352425"/>
                <a:gd name="connsiteY13" fmla="*/ 414841 h 419100"/>
                <a:gd name="connsiteX14" fmla="*/ 7144 w 352425"/>
                <a:gd name="connsiteY14" fmla="*/ 414841 h 419100"/>
                <a:gd name="connsiteX15" fmla="*/ 183547 w 352425"/>
                <a:gd name="connsiteY15" fmla="*/ 209196 h 419100"/>
                <a:gd name="connsiteX16" fmla="*/ 244698 w 352425"/>
                <a:gd name="connsiteY16" fmla="*/ 190813 h 419100"/>
                <a:gd name="connsiteX17" fmla="*/ 267367 w 352425"/>
                <a:gd name="connsiteY17" fmla="*/ 141093 h 419100"/>
                <a:gd name="connsiteX18" fmla="*/ 267367 w 352425"/>
                <a:gd name="connsiteY18" fmla="*/ 139949 h 419100"/>
                <a:gd name="connsiteX19" fmla="*/ 245269 w 352425"/>
                <a:gd name="connsiteY19" fmla="*/ 89562 h 419100"/>
                <a:gd name="connsiteX20" fmla="*/ 182975 w 352425"/>
                <a:gd name="connsiteY20" fmla="*/ 72417 h 419100"/>
                <a:gd name="connsiteX21" fmla="*/ 78772 w 352425"/>
                <a:gd name="connsiteY21" fmla="*/ 72417 h 419100"/>
                <a:gd name="connsiteX22" fmla="*/ 78772 w 352425"/>
                <a:gd name="connsiteY22" fmla="*/ 209196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52425" h="419100">
                  <a:moveTo>
                    <a:pt x="7144" y="7171"/>
                  </a:moveTo>
                  <a:lnTo>
                    <a:pt x="188786" y="7171"/>
                  </a:lnTo>
                  <a:cubicBezTo>
                    <a:pt x="211939" y="6790"/>
                    <a:pt x="234982" y="10431"/>
                    <a:pt x="256889" y="17934"/>
                  </a:cubicBezTo>
                  <a:cubicBezTo>
                    <a:pt x="275324" y="24344"/>
                    <a:pt x="292201" y="34567"/>
                    <a:pt x="306419" y="47938"/>
                  </a:cubicBezTo>
                  <a:cubicBezTo>
                    <a:pt x="317253" y="59148"/>
                    <a:pt x="325766" y="72387"/>
                    <a:pt x="331470" y="86895"/>
                  </a:cubicBezTo>
                  <a:cubicBezTo>
                    <a:pt x="337403" y="102527"/>
                    <a:pt x="340343" y="119135"/>
                    <a:pt x="340138" y="135854"/>
                  </a:cubicBezTo>
                  <a:lnTo>
                    <a:pt x="340138" y="136997"/>
                  </a:lnTo>
                  <a:cubicBezTo>
                    <a:pt x="341579" y="166333"/>
                    <a:pt x="331921" y="195136"/>
                    <a:pt x="313087" y="217673"/>
                  </a:cubicBezTo>
                  <a:cubicBezTo>
                    <a:pt x="294505" y="238320"/>
                    <a:pt x="270363" y="253169"/>
                    <a:pt x="243554" y="260441"/>
                  </a:cubicBezTo>
                  <a:lnTo>
                    <a:pt x="353568" y="414650"/>
                  </a:lnTo>
                  <a:lnTo>
                    <a:pt x="268605" y="414650"/>
                  </a:lnTo>
                  <a:lnTo>
                    <a:pt x="168402" y="272823"/>
                  </a:lnTo>
                  <a:lnTo>
                    <a:pt x="78772" y="272823"/>
                  </a:lnTo>
                  <a:lnTo>
                    <a:pt x="78772" y="414841"/>
                  </a:lnTo>
                  <a:lnTo>
                    <a:pt x="7144" y="414841"/>
                  </a:lnTo>
                  <a:close/>
                  <a:moveTo>
                    <a:pt x="183547" y="209196"/>
                  </a:moveTo>
                  <a:cubicBezTo>
                    <a:pt x="205449" y="210374"/>
                    <a:pt x="227076" y="203873"/>
                    <a:pt x="244698" y="190813"/>
                  </a:cubicBezTo>
                  <a:cubicBezTo>
                    <a:pt x="259749" y="178802"/>
                    <a:pt x="268170" y="160332"/>
                    <a:pt x="267367" y="141093"/>
                  </a:cubicBezTo>
                  <a:lnTo>
                    <a:pt x="267367" y="139949"/>
                  </a:lnTo>
                  <a:cubicBezTo>
                    <a:pt x="268637" y="120559"/>
                    <a:pt x="260394" y="101763"/>
                    <a:pt x="245269" y="89562"/>
                  </a:cubicBezTo>
                  <a:cubicBezTo>
                    <a:pt x="226982" y="77093"/>
                    <a:pt x="205067" y="71061"/>
                    <a:pt x="182975" y="72417"/>
                  </a:cubicBezTo>
                  <a:lnTo>
                    <a:pt x="78772" y="72417"/>
                  </a:lnTo>
                  <a:lnTo>
                    <a:pt x="78772" y="209196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0" b="0" i="0">
                <a:latin typeface="Helvetica Neue Normal" charset="0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F93CB37-9F90-4482-81C5-10C26B916690}"/>
                </a:ext>
              </a:extLst>
            </p:cNvPr>
            <p:cNvSpPr/>
            <p:nvPr/>
          </p:nvSpPr>
          <p:spPr>
            <a:xfrm>
              <a:off x="-3862578" y="5009827"/>
              <a:ext cx="323850" cy="428625"/>
            </a:xfrm>
            <a:custGeom>
              <a:avLst/>
              <a:gdLst>
                <a:gd name="connsiteX0" fmla="*/ 177165 w 323850"/>
                <a:gd name="connsiteY0" fmla="*/ 425606 h 428625"/>
                <a:gd name="connsiteX1" fmla="*/ 86963 w 323850"/>
                <a:gd name="connsiteY1" fmla="*/ 409605 h 428625"/>
                <a:gd name="connsiteX2" fmla="*/ 7144 w 323850"/>
                <a:gd name="connsiteY2" fmla="*/ 360455 h 428625"/>
                <a:gd name="connsiteX3" fmla="*/ 68199 w 323850"/>
                <a:gd name="connsiteY3" fmla="*/ 323784 h 428625"/>
                <a:gd name="connsiteX4" fmla="*/ 68866 w 323850"/>
                <a:gd name="connsiteY4" fmla="*/ 323784 h 428625"/>
                <a:gd name="connsiteX5" fmla="*/ 110490 w 323850"/>
                <a:gd name="connsiteY5" fmla="*/ 348263 h 428625"/>
                <a:gd name="connsiteX6" fmla="*/ 178879 w 323850"/>
                <a:gd name="connsiteY6" fmla="*/ 361980 h 428625"/>
                <a:gd name="connsiteX7" fmla="*/ 231648 w 323850"/>
                <a:gd name="connsiteY7" fmla="*/ 347692 h 428625"/>
                <a:gd name="connsiteX8" fmla="*/ 250698 w 323850"/>
                <a:gd name="connsiteY8" fmla="*/ 310735 h 428625"/>
                <a:gd name="connsiteX9" fmla="*/ 250698 w 323850"/>
                <a:gd name="connsiteY9" fmla="*/ 309592 h 428625"/>
                <a:gd name="connsiteX10" fmla="*/ 246983 w 323850"/>
                <a:gd name="connsiteY10" fmla="*/ 290066 h 428625"/>
                <a:gd name="connsiteX11" fmla="*/ 233077 w 323850"/>
                <a:gd name="connsiteY11" fmla="*/ 274349 h 428625"/>
                <a:gd name="connsiteX12" fmla="*/ 205073 w 323850"/>
                <a:gd name="connsiteY12" fmla="*/ 260348 h 428625"/>
                <a:gd name="connsiteX13" fmla="*/ 158877 w 323850"/>
                <a:gd name="connsiteY13" fmla="*/ 247584 h 428625"/>
                <a:gd name="connsiteX14" fmla="*/ 100965 w 323850"/>
                <a:gd name="connsiteY14" fmla="*/ 230439 h 428625"/>
                <a:gd name="connsiteX15" fmla="*/ 58388 w 323850"/>
                <a:gd name="connsiteY15" fmla="*/ 207103 h 428625"/>
                <a:gd name="connsiteX16" fmla="*/ 32194 w 323850"/>
                <a:gd name="connsiteY16" fmla="*/ 173670 h 428625"/>
                <a:gd name="connsiteX17" fmla="*/ 23241 w 323850"/>
                <a:gd name="connsiteY17" fmla="*/ 126045 h 428625"/>
                <a:gd name="connsiteX18" fmla="*/ 23241 w 323850"/>
                <a:gd name="connsiteY18" fmla="*/ 124902 h 428625"/>
                <a:gd name="connsiteX19" fmla="*/ 33719 w 323850"/>
                <a:gd name="connsiteY19" fmla="*/ 77277 h 428625"/>
                <a:gd name="connsiteX20" fmla="*/ 62294 w 323850"/>
                <a:gd name="connsiteY20" fmla="*/ 40034 h 428625"/>
                <a:gd name="connsiteX21" fmla="*/ 106299 w 323850"/>
                <a:gd name="connsiteY21" fmla="*/ 15841 h 428625"/>
                <a:gd name="connsiteX22" fmla="*/ 162116 w 323850"/>
                <a:gd name="connsiteY22" fmla="*/ 7173 h 428625"/>
                <a:gd name="connsiteX23" fmla="*/ 242792 w 323850"/>
                <a:gd name="connsiteY23" fmla="*/ 20222 h 428625"/>
                <a:gd name="connsiteX24" fmla="*/ 310039 w 323850"/>
                <a:gd name="connsiteY24" fmla="*/ 58322 h 428625"/>
                <a:gd name="connsiteX25" fmla="*/ 246983 w 323850"/>
                <a:gd name="connsiteY25" fmla="*/ 96422 h 428625"/>
                <a:gd name="connsiteX26" fmla="*/ 245459 w 323850"/>
                <a:gd name="connsiteY26" fmla="*/ 95660 h 428625"/>
                <a:gd name="connsiteX27" fmla="*/ 216313 w 323850"/>
                <a:gd name="connsiteY27" fmla="*/ 81563 h 428625"/>
                <a:gd name="connsiteX28" fmla="*/ 160973 w 323850"/>
                <a:gd name="connsiteY28" fmla="*/ 70800 h 428625"/>
                <a:gd name="connsiteX29" fmla="*/ 112109 w 323850"/>
                <a:gd name="connsiteY29" fmla="*/ 84707 h 428625"/>
                <a:gd name="connsiteX30" fmla="*/ 94583 w 323850"/>
                <a:gd name="connsiteY30" fmla="*/ 119092 h 428625"/>
                <a:gd name="connsiteX31" fmla="*/ 94583 w 323850"/>
                <a:gd name="connsiteY31" fmla="*/ 120235 h 428625"/>
                <a:gd name="connsiteX32" fmla="*/ 98679 w 323850"/>
                <a:gd name="connsiteY32" fmla="*/ 140904 h 428625"/>
                <a:gd name="connsiteX33" fmla="*/ 113824 w 323850"/>
                <a:gd name="connsiteY33" fmla="*/ 157192 h 428625"/>
                <a:gd name="connsiteX34" fmla="*/ 143542 w 323850"/>
                <a:gd name="connsiteY34" fmla="*/ 170908 h 428625"/>
                <a:gd name="connsiteX35" fmla="*/ 191834 w 323850"/>
                <a:gd name="connsiteY35" fmla="*/ 184338 h 428625"/>
                <a:gd name="connsiteX36" fmla="*/ 248317 w 323850"/>
                <a:gd name="connsiteY36" fmla="*/ 202340 h 428625"/>
                <a:gd name="connsiteX37" fmla="*/ 289369 w 323850"/>
                <a:gd name="connsiteY37" fmla="*/ 226534 h 428625"/>
                <a:gd name="connsiteX38" fmla="*/ 314039 w 323850"/>
                <a:gd name="connsiteY38" fmla="*/ 259681 h 428625"/>
                <a:gd name="connsiteX39" fmla="*/ 322231 w 323850"/>
                <a:gd name="connsiteY39" fmla="*/ 303591 h 428625"/>
                <a:gd name="connsiteX40" fmla="*/ 322231 w 323850"/>
                <a:gd name="connsiteY40" fmla="*/ 304829 h 428625"/>
                <a:gd name="connsiteX41" fmla="*/ 311467 w 323850"/>
                <a:gd name="connsiteY41" fmla="*/ 356074 h 428625"/>
                <a:gd name="connsiteX42" fmla="*/ 281464 w 323850"/>
                <a:gd name="connsiteY42" fmla="*/ 394174 h 428625"/>
                <a:gd name="connsiteX43" fmla="*/ 235934 w 323850"/>
                <a:gd name="connsiteY43" fmla="*/ 417224 h 428625"/>
                <a:gd name="connsiteX44" fmla="*/ 177165 w 323850"/>
                <a:gd name="connsiteY44" fmla="*/ 425606 h 42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323850" h="428625">
                  <a:moveTo>
                    <a:pt x="177165" y="425606"/>
                  </a:moveTo>
                  <a:cubicBezTo>
                    <a:pt x="146382" y="425714"/>
                    <a:pt x="115831" y="420294"/>
                    <a:pt x="86963" y="409605"/>
                  </a:cubicBezTo>
                  <a:cubicBezTo>
                    <a:pt x="57459" y="398476"/>
                    <a:pt x="30363" y="381791"/>
                    <a:pt x="7144" y="360455"/>
                  </a:cubicBezTo>
                  <a:lnTo>
                    <a:pt x="68199" y="323784"/>
                  </a:lnTo>
                  <a:cubicBezTo>
                    <a:pt x="68199" y="323784"/>
                    <a:pt x="68199" y="323784"/>
                    <a:pt x="68866" y="323784"/>
                  </a:cubicBezTo>
                  <a:cubicBezTo>
                    <a:pt x="81831" y="333400"/>
                    <a:pt x="95785" y="341606"/>
                    <a:pt x="110490" y="348263"/>
                  </a:cubicBezTo>
                  <a:cubicBezTo>
                    <a:pt x="132050" y="357652"/>
                    <a:pt x="155366" y="362328"/>
                    <a:pt x="178879" y="361980"/>
                  </a:cubicBezTo>
                  <a:cubicBezTo>
                    <a:pt x="197543" y="362973"/>
                    <a:pt x="216035" y="357966"/>
                    <a:pt x="231648" y="347692"/>
                  </a:cubicBezTo>
                  <a:cubicBezTo>
                    <a:pt x="243797" y="339350"/>
                    <a:pt x="250952" y="325470"/>
                    <a:pt x="250698" y="310735"/>
                  </a:cubicBezTo>
                  <a:lnTo>
                    <a:pt x="250698" y="309592"/>
                  </a:lnTo>
                  <a:cubicBezTo>
                    <a:pt x="250847" y="302894"/>
                    <a:pt x="249581" y="296241"/>
                    <a:pt x="246983" y="290066"/>
                  </a:cubicBezTo>
                  <a:cubicBezTo>
                    <a:pt x="243715" y="283760"/>
                    <a:pt x="238938" y="278361"/>
                    <a:pt x="233077" y="274349"/>
                  </a:cubicBezTo>
                  <a:cubicBezTo>
                    <a:pt x="224454" y="268378"/>
                    <a:pt x="215025" y="263663"/>
                    <a:pt x="205073" y="260348"/>
                  </a:cubicBezTo>
                  <a:cubicBezTo>
                    <a:pt x="189931" y="255214"/>
                    <a:pt x="174507" y="250952"/>
                    <a:pt x="158877" y="247584"/>
                  </a:cubicBezTo>
                  <a:cubicBezTo>
                    <a:pt x="139212" y="243167"/>
                    <a:pt x="119865" y="237439"/>
                    <a:pt x="100965" y="230439"/>
                  </a:cubicBezTo>
                  <a:cubicBezTo>
                    <a:pt x="85654" y="224903"/>
                    <a:pt x="71292" y="217031"/>
                    <a:pt x="58388" y="207103"/>
                  </a:cubicBezTo>
                  <a:cubicBezTo>
                    <a:pt x="47128" y="198195"/>
                    <a:pt x="38150" y="186735"/>
                    <a:pt x="32194" y="173670"/>
                  </a:cubicBezTo>
                  <a:cubicBezTo>
                    <a:pt x="25866" y="158610"/>
                    <a:pt x="22814" y="142376"/>
                    <a:pt x="23241" y="126045"/>
                  </a:cubicBezTo>
                  <a:lnTo>
                    <a:pt x="23241" y="124902"/>
                  </a:lnTo>
                  <a:cubicBezTo>
                    <a:pt x="23084" y="108439"/>
                    <a:pt x="26667" y="92155"/>
                    <a:pt x="33719" y="77277"/>
                  </a:cubicBezTo>
                  <a:cubicBezTo>
                    <a:pt x="40464" y="62958"/>
                    <a:pt x="50209" y="50257"/>
                    <a:pt x="62294" y="40034"/>
                  </a:cubicBezTo>
                  <a:cubicBezTo>
                    <a:pt x="75311" y="29275"/>
                    <a:pt x="90240" y="21067"/>
                    <a:pt x="106299" y="15841"/>
                  </a:cubicBezTo>
                  <a:cubicBezTo>
                    <a:pt x="124297" y="9886"/>
                    <a:pt x="143159" y="6957"/>
                    <a:pt x="162116" y="7173"/>
                  </a:cubicBezTo>
                  <a:cubicBezTo>
                    <a:pt x="189566" y="6737"/>
                    <a:pt x="216878" y="11155"/>
                    <a:pt x="242792" y="20222"/>
                  </a:cubicBezTo>
                  <a:cubicBezTo>
                    <a:pt x="267106" y="29234"/>
                    <a:pt x="289812" y="42098"/>
                    <a:pt x="310039" y="58322"/>
                  </a:cubicBezTo>
                  <a:lnTo>
                    <a:pt x="246983" y="96422"/>
                  </a:lnTo>
                  <a:lnTo>
                    <a:pt x="245459" y="95660"/>
                  </a:lnTo>
                  <a:cubicBezTo>
                    <a:pt x="236093" y="90271"/>
                    <a:pt x="226353" y="85560"/>
                    <a:pt x="216313" y="81563"/>
                  </a:cubicBezTo>
                  <a:cubicBezTo>
                    <a:pt x="198720" y="74484"/>
                    <a:pt x="179936" y="70831"/>
                    <a:pt x="160973" y="70800"/>
                  </a:cubicBezTo>
                  <a:cubicBezTo>
                    <a:pt x="143578" y="69748"/>
                    <a:pt x="126344" y="74653"/>
                    <a:pt x="112109" y="84707"/>
                  </a:cubicBezTo>
                  <a:cubicBezTo>
                    <a:pt x="101085" y="92690"/>
                    <a:pt x="94566" y="105481"/>
                    <a:pt x="94583" y="119092"/>
                  </a:cubicBezTo>
                  <a:lnTo>
                    <a:pt x="94583" y="120235"/>
                  </a:lnTo>
                  <a:cubicBezTo>
                    <a:pt x="94474" y="127337"/>
                    <a:pt x="95870" y="134381"/>
                    <a:pt x="98679" y="140904"/>
                  </a:cubicBezTo>
                  <a:cubicBezTo>
                    <a:pt x="102108" y="147641"/>
                    <a:pt x="107354" y="153283"/>
                    <a:pt x="113824" y="157192"/>
                  </a:cubicBezTo>
                  <a:cubicBezTo>
                    <a:pt x="123126" y="162973"/>
                    <a:pt x="133108" y="167580"/>
                    <a:pt x="143542" y="170908"/>
                  </a:cubicBezTo>
                  <a:cubicBezTo>
                    <a:pt x="155924" y="175162"/>
                    <a:pt x="172021" y="179639"/>
                    <a:pt x="191834" y="184338"/>
                  </a:cubicBezTo>
                  <a:cubicBezTo>
                    <a:pt x="211040" y="189079"/>
                    <a:pt x="229909" y="195093"/>
                    <a:pt x="248317" y="202340"/>
                  </a:cubicBezTo>
                  <a:cubicBezTo>
                    <a:pt x="263233" y="208104"/>
                    <a:pt x="277101" y="216277"/>
                    <a:pt x="289369" y="226534"/>
                  </a:cubicBezTo>
                  <a:cubicBezTo>
                    <a:pt x="300024" y="235547"/>
                    <a:pt x="308464" y="246887"/>
                    <a:pt x="314039" y="259681"/>
                  </a:cubicBezTo>
                  <a:cubicBezTo>
                    <a:pt x="319741" y="273604"/>
                    <a:pt x="322529" y="288548"/>
                    <a:pt x="322231" y="303591"/>
                  </a:cubicBezTo>
                  <a:lnTo>
                    <a:pt x="322231" y="304829"/>
                  </a:lnTo>
                  <a:cubicBezTo>
                    <a:pt x="322497" y="322498"/>
                    <a:pt x="318820" y="340005"/>
                    <a:pt x="311467" y="356074"/>
                  </a:cubicBezTo>
                  <a:cubicBezTo>
                    <a:pt x="304408" y="370837"/>
                    <a:pt x="294161" y="383850"/>
                    <a:pt x="281464" y="394174"/>
                  </a:cubicBezTo>
                  <a:cubicBezTo>
                    <a:pt x="267913" y="404717"/>
                    <a:pt x="252453" y="412544"/>
                    <a:pt x="235934" y="417224"/>
                  </a:cubicBezTo>
                  <a:cubicBezTo>
                    <a:pt x="216857" y="422865"/>
                    <a:pt x="197058" y="425688"/>
                    <a:pt x="177165" y="425606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0" b="0" i="0">
                <a:latin typeface="Helvetica Neue Normal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D79AB743-22E3-4CAA-BED0-6EAB007C6F88}"/>
              </a:ext>
            </a:extLst>
          </p:cNvPr>
          <p:cNvGrpSpPr/>
          <p:nvPr userDrawn="1"/>
        </p:nvGrpSpPr>
        <p:grpSpPr>
          <a:xfrm>
            <a:off x="10500360" y="9776012"/>
            <a:ext cx="3383280" cy="850208"/>
            <a:chOff x="7641302" y="5435575"/>
            <a:chExt cx="1691640" cy="425104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0FAAD364-CC01-4DB6-9EDD-DFE1AB2147CA}"/>
                </a:ext>
              </a:extLst>
            </p:cNvPr>
            <p:cNvSpPr/>
            <p:nvPr/>
          </p:nvSpPr>
          <p:spPr>
            <a:xfrm>
              <a:off x="7641302" y="5435575"/>
              <a:ext cx="1691640" cy="425104"/>
            </a:xfrm>
            <a:prstGeom prst="roundRect">
              <a:avLst>
                <a:gd name="adj" fmla="val 0"/>
              </a:avLst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0" tIns="0" rIns="252000" bIns="0" rtlCol="0" anchor="ctr"/>
            <a:lstStyle/>
            <a:p>
              <a:pPr algn="ctr"/>
              <a:r>
                <a:rPr lang="fr-FR" sz="2200" b="0" i="0" spc="200" baseline="0">
                  <a:solidFill>
                    <a:schemeClr val="bg1"/>
                  </a:solidFill>
                  <a:latin typeface="Helvetica Neue Moyen" charset="0"/>
                </a:rPr>
                <a:t>VISIT US</a:t>
              </a:r>
            </a:p>
          </p:txBody>
        </p:sp>
        <p:sp>
          <p:nvSpPr>
            <p:cNvPr id="21" name="Graphic 30">
              <a:extLst>
                <a:ext uri="{FF2B5EF4-FFF2-40B4-BE49-F238E27FC236}">
                  <a16:creationId xmlns:a16="http://schemas.microsoft.com/office/drawing/2014/main" id="{DA2EB7B7-D6F7-4C8F-93B8-20234A9EE0BB}"/>
                </a:ext>
              </a:extLst>
            </p:cNvPr>
            <p:cNvSpPr/>
            <p:nvPr/>
          </p:nvSpPr>
          <p:spPr>
            <a:xfrm>
              <a:off x="8943182" y="5579170"/>
              <a:ext cx="79476" cy="137914"/>
            </a:xfrm>
            <a:custGeom>
              <a:avLst/>
              <a:gdLst>
                <a:gd name="connsiteX0" fmla="*/ 33604 w 323850"/>
                <a:gd name="connsiteY0" fmla="*/ 558660 h 561975"/>
                <a:gd name="connsiteX1" fmla="*/ 7144 w 323850"/>
                <a:gd name="connsiteY1" fmla="*/ 531257 h 561975"/>
                <a:gd name="connsiteX2" fmla="*/ 268910 w 323850"/>
                <a:gd name="connsiteY2" fmla="*/ 278511 h 561975"/>
                <a:gd name="connsiteX3" fmla="*/ 7391 w 323850"/>
                <a:gd name="connsiteY3" fmla="*/ 35033 h 561975"/>
                <a:gd name="connsiteX4" fmla="*/ 33357 w 323850"/>
                <a:gd name="connsiteY4" fmla="*/ 7144 h 561975"/>
                <a:gd name="connsiteX5" fmla="*/ 324288 w 323850"/>
                <a:gd name="connsiteY5" fmla="*/ 278016 h 561975"/>
                <a:gd name="connsiteX6" fmla="*/ 33604 w 323850"/>
                <a:gd name="connsiteY6" fmla="*/ 558660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3850" h="561975">
                  <a:moveTo>
                    <a:pt x="33604" y="558660"/>
                  </a:moveTo>
                  <a:lnTo>
                    <a:pt x="7144" y="531257"/>
                  </a:lnTo>
                  <a:lnTo>
                    <a:pt x="268910" y="278511"/>
                  </a:lnTo>
                  <a:lnTo>
                    <a:pt x="7391" y="35033"/>
                  </a:lnTo>
                  <a:lnTo>
                    <a:pt x="33357" y="7144"/>
                  </a:lnTo>
                  <a:lnTo>
                    <a:pt x="324288" y="278016"/>
                  </a:lnTo>
                  <a:lnTo>
                    <a:pt x="33604" y="558660"/>
                  </a:ln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0" b="0" i="0">
                <a:latin typeface="Helvetica Neue Normal" charset="0"/>
              </a:endParaRPr>
            </a:p>
          </p:txBody>
        </p:sp>
      </p:grpSp>
      <p:sp>
        <p:nvSpPr>
          <p:cNvPr id="22" name="Rectangle 21">
            <a:hlinkClick r:id="rId5"/>
            <a:extLst>
              <a:ext uri="{FF2B5EF4-FFF2-40B4-BE49-F238E27FC236}">
                <a16:creationId xmlns:a16="http://schemas.microsoft.com/office/drawing/2014/main" id="{AB89052F-50A1-4BC9-8E02-36EC129B12F8}"/>
              </a:ext>
            </a:extLst>
          </p:cNvPr>
          <p:cNvSpPr/>
          <p:nvPr userDrawn="1"/>
        </p:nvSpPr>
        <p:spPr>
          <a:xfrm>
            <a:off x="10414000" y="9690100"/>
            <a:ext cx="3556000" cy="1022036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b="0" i="0">
              <a:latin typeface="Helvetica Neue Normal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D9C42D9-6359-4049-8072-3AD80D3A28AC}"/>
              </a:ext>
            </a:extLst>
          </p:cNvPr>
          <p:cNvSpPr/>
          <p:nvPr userDrawn="1"/>
        </p:nvSpPr>
        <p:spPr>
          <a:xfrm>
            <a:off x="12691201" y="6576017"/>
            <a:ext cx="462630" cy="4338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just">
              <a:lnSpc>
                <a:spcPct val="140000"/>
              </a:lnSpc>
              <a:spcAft>
                <a:spcPts val="1200"/>
              </a:spcAft>
            </a:pPr>
            <a:r>
              <a:rPr lang="fr-FR" sz="1800" b="0" i="0">
                <a:solidFill>
                  <a:schemeClr val="bg1"/>
                </a:solidFill>
                <a:latin typeface="Helvetica Neue Fin" charset="0"/>
                <a:cs typeface="Helvetica Neue Fin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305828547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"/>
          <p:cNvSpPr/>
          <p:nvPr/>
        </p:nvSpPr>
        <p:spPr>
          <a:xfrm flipV="1">
            <a:off x="762000" y="8635632"/>
            <a:ext cx="22859999" cy="369"/>
          </a:xfrm>
          <a:prstGeom prst="line">
            <a:avLst/>
          </a:prstGeom>
          <a:ln w="508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762000" y="9042400"/>
            <a:ext cx="22860000" cy="381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300"/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62000" y="5994400"/>
            <a:ext cx="22860000" cy="25400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063200" y="609600"/>
            <a:ext cx="553195" cy="635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7856542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Image"/>
          <p:cNvSpPr>
            <a:spLocks noGrp="1"/>
          </p:cNvSpPr>
          <p:nvPr>
            <p:ph type="pic" idx="21"/>
          </p:nvPr>
        </p:nvSpPr>
        <p:spPr>
          <a:xfrm>
            <a:off x="-38100" y="-1219200"/>
            <a:ext cx="24460200" cy="161459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" name="Line"/>
          <p:cNvSpPr/>
          <p:nvPr/>
        </p:nvSpPr>
        <p:spPr>
          <a:xfrm flipV="1">
            <a:off x="762000" y="8635632"/>
            <a:ext cx="22859999" cy="369"/>
          </a:xfrm>
          <a:prstGeom prst="line">
            <a:avLst/>
          </a:prstGeom>
          <a:ln w="508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xfrm>
            <a:off x="762000" y="9042400"/>
            <a:ext cx="22860000" cy="381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300"/>
            </a:lvl1pPr>
          </a:lstStyle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62000" y="5994400"/>
            <a:ext cx="22860000" cy="25400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063200" y="609600"/>
            <a:ext cx="553195" cy="635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9364668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Line"/>
          <p:cNvSpPr/>
          <p:nvPr/>
        </p:nvSpPr>
        <p:spPr>
          <a:xfrm flipV="1">
            <a:off x="762000" y="8635632"/>
            <a:ext cx="22859999" cy="369"/>
          </a:xfrm>
          <a:prstGeom prst="line">
            <a:avLst/>
          </a:prstGeom>
          <a:ln w="508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" name="Title Text"/>
          <p:cNvSpPr txBox="1">
            <a:spLocks noGrp="1"/>
          </p:cNvSpPr>
          <p:nvPr>
            <p:ph type="title"/>
          </p:nvPr>
        </p:nvSpPr>
        <p:spPr>
          <a:xfrm>
            <a:off x="762000" y="9042400"/>
            <a:ext cx="22860000" cy="381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300"/>
            </a:lvl1pPr>
          </a:lstStyle>
          <a:p>
            <a:r>
              <a:t>Title Text</a:t>
            </a:r>
          </a:p>
        </p:txBody>
      </p:sp>
      <p:sp>
        <p:nvSpPr>
          <p:cNvPr id="3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62000" y="5994400"/>
            <a:ext cx="22860000" cy="25400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013221" y="584200"/>
            <a:ext cx="553195" cy="635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6734428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>
            <a:spLocks noGrp="1"/>
          </p:cNvSpPr>
          <p:nvPr>
            <p:ph type="title"/>
          </p:nvPr>
        </p:nvSpPr>
        <p:spPr>
          <a:xfrm>
            <a:off x="762000" y="5676900"/>
            <a:ext cx="22860000" cy="635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300"/>
            </a:lvl1pPr>
          </a:lstStyle>
          <a:p>
            <a:r>
              <a:t>Title Text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063200" y="609600"/>
            <a:ext cx="553195" cy="635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1629162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"/>
          <p:cNvSpPr/>
          <p:nvPr/>
        </p:nvSpPr>
        <p:spPr>
          <a:xfrm flipV="1">
            <a:off x="11049000" y="8635798"/>
            <a:ext cx="12572997" cy="203"/>
          </a:xfrm>
          <a:prstGeom prst="line">
            <a:avLst/>
          </a:prstGeom>
          <a:ln w="508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2" name="Image"/>
          <p:cNvSpPr>
            <a:spLocks noGrp="1"/>
          </p:cNvSpPr>
          <p:nvPr>
            <p:ph type="pic" idx="21"/>
          </p:nvPr>
        </p:nvSpPr>
        <p:spPr>
          <a:xfrm>
            <a:off x="-190500" y="0"/>
            <a:ext cx="12428272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xfrm>
            <a:off x="11049000" y="9042400"/>
            <a:ext cx="12573000" cy="381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300"/>
            </a:lvl1pPr>
          </a:lstStyle>
          <a:p>
            <a:r>
              <a:t>Title Text</a:t>
            </a:r>
          </a:p>
        </p:txBody>
      </p:sp>
      <p:sp>
        <p:nvSpPr>
          <p:cNvPr id="5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049000" y="5994400"/>
            <a:ext cx="12573000" cy="25400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0">
              <a:lnSpc>
                <a:spcPct val="80000"/>
              </a:lnSpc>
              <a:spcBef>
                <a:spcPts val="3200"/>
              </a:spcBef>
              <a:buClrTx/>
              <a:buSzTx/>
              <a:buNone/>
              <a:defRPr sz="77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063200" y="609600"/>
            <a:ext cx="553195" cy="635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8219418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"/>
          <p:cNvSpPr txBox="1">
            <a:spLocks noGrp="1"/>
          </p:cNvSpPr>
          <p:nvPr>
            <p:ph type="body" sz="quarter" idx="21"/>
          </p:nvPr>
        </p:nvSpPr>
        <p:spPr>
          <a:xfrm>
            <a:off x="762000" y="635000"/>
            <a:ext cx="20955000" cy="635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3600" cap="all" spc="18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4571933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"/>
          <p:cNvSpPr txBox="1">
            <a:spLocks noGrp="1"/>
          </p:cNvSpPr>
          <p:nvPr>
            <p:ph type="body" sz="quarter" idx="21"/>
          </p:nvPr>
        </p:nvSpPr>
        <p:spPr>
          <a:xfrm>
            <a:off x="762000" y="635000"/>
            <a:ext cx="20955000" cy="635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3600" cap="all" spc="18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SzPct val="104999"/>
              <a:buChar char="▸"/>
            </a:lvl1pPr>
            <a:lvl2pPr>
              <a:buSzPct val="104999"/>
              <a:buChar char="▸"/>
            </a:lvl2pPr>
            <a:lvl3pPr>
              <a:buSzPct val="104999"/>
              <a:buChar char="▸"/>
            </a:lvl3pPr>
            <a:lvl4pPr>
              <a:buSzPct val="104999"/>
              <a:buChar char="▸"/>
            </a:lvl4pPr>
            <a:lvl5pPr>
              <a:buSzPct val="104999"/>
              <a:buChar char="▸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881365"/>
      </p:ext>
    </p:extLst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"/>
          <p:cNvSpPr txBox="1">
            <a:spLocks noGrp="1"/>
          </p:cNvSpPr>
          <p:nvPr>
            <p:ph type="body" sz="quarter" idx="21"/>
          </p:nvPr>
        </p:nvSpPr>
        <p:spPr>
          <a:xfrm>
            <a:off x="762000" y="635000"/>
            <a:ext cx="20955000" cy="635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3600" cap="all" spc="18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SzPct val="104999"/>
              <a:buChar char="▸"/>
            </a:lvl1pPr>
            <a:lvl2pPr>
              <a:buSzPct val="104999"/>
              <a:buChar char="▸"/>
            </a:lvl2pPr>
            <a:lvl3pPr>
              <a:buSzPct val="104999"/>
              <a:buChar char="▸"/>
            </a:lvl3pPr>
            <a:lvl4pPr>
              <a:buSzPct val="104999"/>
              <a:buChar char="▸"/>
            </a:lvl4pPr>
            <a:lvl5pPr>
              <a:buSzPct val="104999"/>
              <a:buChar char="▸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658280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"/>
          <p:cNvSpPr txBox="1">
            <a:spLocks noGrp="1"/>
          </p:cNvSpPr>
          <p:nvPr>
            <p:ph type="body" sz="quarter" idx="21"/>
          </p:nvPr>
        </p:nvSpPr>
        <p:spPr>
          <a:xfrm>
            <a:off x="762000" y="635000"/>
            <a:ext cx="20955000" cy="635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3600" cap="all" spc="18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SzPct val="104999"/>
              <a:buChar char="▸"/>
            </a:lvl1pPr>
            <a:lvl2pPr>
              <a:buSzPct val="104999"/>
              <a:buChar char="▸"/>
            </a:lvl2pPr>
            <a:lvl3pPr>
              <a:buSzPct val="104999"/>
              <a:buChar char="▸"/>
            </a:lvl3pPr>
            <a:lvl4pPr>
              <a:buSzPct val="104999"/>
              <a:buChar char="▸"/>
            </a:lvl4pPr>
            <a:lvl5pPr>
              <a:buSzPct val="104999"/>
              <a:buChar char="▸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"/>
          <p:cNvSpPr txBox="1">
            <a:spLocks noGrp="1"/>
          </p:cNvSpPr>
          <p:nvPr>
            <p:ph type="body" sz="quarter" idx="21"/>
          </p:nvPr>
        </p:nvSpPr>
        <p:spPr>
          <a:xfrm>
            <a:off x="762000" y="635000"/>
            <a:ext cx="20955000" cy="635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3600" cap="all" spc="18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92" name="Image"/>
          <p:cNvSpPr>
            <a:spLocks noGrp="1"/>
          </p:cNvSpPr>
          <p:nvPr>
            <p:ph type="pic" idx="22"/>
          </p:nvPr>
        </p:nvSpPr>
        <p:spPr>
          <a:xfrm>
            <a:off x="13258800" y="0"/>
            <a:ext cx="12428272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Title Text"/>
          <p:cNvSpPr txBox="1">
            <a:spLocks noGrp="1"/>
          </p:cNvSpPr>
          <p:nvPr>
            <p:ph type="title"/>
          </p:nvPr>
        </p:nvSpPr>
        <p:spPr>
          <a:xfrm>
            <a:off x="762000" y="2159000"/>
            <a:ext cx="11811000" cy="1016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762000" y="3860800"/>
            <a:ext cx="11811000" cy="8585200"/>
          </a:xfrm>
          <a:prstGeom prst="rect">
            <a:avLst/>
          </a:prstGeom>
        </p:spPr>
        <p:txBody>
          <a:bodyPr/>
          <a:lstStyle>
            <a:lvl1pPr marL="635000" indent="-635000">
              <a:buSzPct val="104999"/>
              <a:buChar char="▸"/>
              <a:defRPr sz="4000"/>
            </a:lvl1pPr>
            <a:lvl2pPr marL="1092200" indent="-635000">
              <a:buSzPct val="104999"/>
              <a:buChar char="▸"/>
              <a:defRPr sz="4000"/>
            </a:lvl2pPr>
            <a:lvl3pPr marL="1549400" indent="-635000">
              <a:buSzPct val="104999"/>
              <a:buChar char="▸"/>
              <a:defRPr sz="4000"/>
            </a:lvl3pPr>
            <a:lvl4pPr marL="2006600" indent="-635000">
              <a:buSzPct val="104999"/>
              <a:buChar char="▸"/>
              <a:defRPr sz="4000"/>
            </a:lvl4pPr>
            <a:lvl5pPr marL="2463800" indent="-635000">
              <a:buSzPct val="104999"/>
              <a:buChar char="▸"/>
              <a:defRPr sz="4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5646459"/>
      </p:ext>
    </p:extLst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"/>
          <p:cNvSpPr txBox="1">
            <a:spLocks noGrp="1"/>
          </p:cNvSpPr>
          <p:nvPr>
            <p:ph type="body" sz="quarter" idx="21"/>
          </p:nvPr>
        </p:nvSpPr>
        <p:spPr>
          <a:xfrm>
            <a:off x="762000" y="635000"/>
            <a:ext cx="20955000" cy="635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3600" cap="all" spc="18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10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SzPct val="125000"/>
              <a:buChar char="▸"/>
            </a:lvl1pPr>
            <a:lvl2pPr>
              <a:buSzPct val="125000"/>
              <a:buChar char="▸"/>
            </a:lvl2pPr>
            <a:lvl3pPr>
              <a:buSzPct val="125000"/>
              <a:buChar char="▸"/>
            </a:lvl3pPr>
            <a:lvl4pPr>
              <a:buSzPct val="125000"/>
              <a:buChar char="▸"/>
            </a:lvl4pPr>
            <a:lvl5pPr>
              <a:buSzPct val="125000"/>
              <a:buChar char="▸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97679634"/>
      </p:ext>
    </p:extLst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Image"/>
          <p:cNvSpPr>
            <a:spLocks noGrp="1"/>
          </p:cNvSpPr>
          <p:nvPr>
            <p:ph type="pic" sz="half" idx="21"/>
          </p:nvPr>
        </p:nvSpPr>
        <p:spPr>
          <a:xfrm>
            <a:off x="12192000" y="-177800"/>
            <a:ext cx="12192000" cy="7162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2" name="Image"/>
          <p:cNvSpPr>
            <a:spLocks noGrp="1"/>
          </p:cNvSpPr>
          <p:nvPr>
            <p:ph type="pic" sz="half" idx="22"/>
          </p:nvPr>
        </p:nvSpPr>
        <p:spPr>
          <a:xfrm>
            <a:off x="12192000" y="6451600"/>
            <a:ext cx="12192000" cy="82973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3" name="Image"/>
          <p:cNvSpPr>
            <a:spLocks noGrp="1"/>
          </p:cNvSpPr>
          <p:nvPr>
            <p:ph type="pic" idx="23"/>
          </p:nvPr>
        </p:nvSpPr>
        <p:spPr>
          <a:xfrm>
            <a:off x="-190500" y="0"/>
            <a:ext cx="12428272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041647"/>
      </p:ext>
    </p:extLst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allout"/>
          <p:cNvSpPr/>
          <p:nvPr/>
        </p:nvSpPr>
        <p:spPr>
          <a:xfrm>
            <a:off x="876300" y="3314700"/>
            <a:ext cx="22631400" cy="73171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9" y="0"/>
                </a:moveTo>
                <a:cubicBezTo>
                  <a:pt x="54" y="0"/>
                  <a:pt x="0" y="165"/>
                  <a:pt x="0" y="369"/>
                </a:cubicBezTo>
                <a:lnTo>
                  <a:pt x="0" y="19013"/>
                </a:lnTo>
                <a:cubicBezTo>
                  <a:pt x="0" y="19217"/>
                  <a:pt x="54" y="19382"/>
                  <a:pt x="119" y="19382"/>
                </a:cubicBezTo>
                <a:lnTo>
                  <a:pt x="18186" y="19382"/>
                </a:lnTo>
                <a:lnTo>
                  <a:pt x="18717" y="21600"/>
                </a:lnTo>
                <a:lnTo>
                  <a:pt x="19247" y="19382"/>
                </a:lnTo>
                <a:lnTo>
                  <a:pt x="21481" y="19382"/>
                </a:lnTo>
                <a:cubicBezTo>
                  <a:pt x="21546" y="19382"/>
                  <a:pt x="21600" y="19217"/>
                  <a:pt x="21600" y="19013"/>
                </a:cubicBezTo>
                <a:lnTo>
                  <a:pt x="21600" y="369"/>
                </a:lnTo>
                <a:cubicBezTo>
                  <a:pt x="21600" y="165"/>
                  <a:pt x="21546" y="0"/>
                  <a:pt x="21481" y="0"/>
                </a:cubicBezTo>
                <a:lnTo>
                  <a:pt x="119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40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 Bold"/>
              </a:defRPr>
            </a:pPr>
            <a:endParaRPr/>
          </a:p>
        </p:txBody>
      </p:sp>
      <p:sp>
        <p:nvSpPr>
          <p:cNvPr id="122" name="Type a quote here."/>
          <p:cNvSpPr txBox="1">
            <a:spLocks noGrp="1"/>
          </p:cNvSpPr>
          <p:nvPr>
            <p:ph type="body" sz="quarter" idx="21"/>
          </p:nvPr>
        </p:nvSpPr>
        <p:spPr>
          <a:xfrm>
            <a:off x="1676400" y="4089400"/>
            <a:ext cx="21056600" cy="1805946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134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r>
              <a:t>Type a quote here.</a:t>
            </a:r>
          </a:p>
        </p:txBody>
      </p:sp>
      <p:sp>
        <p:nvSpPr>
          <p:cNvPr id="123" name="Johnny Appleseed"/>
          <p:cNvSpPr txBox="1">
            <a:spLocks noGrp="1"/>
          </p:cNvSpPr>
          <p:nvPr>
            <p:ph type="body" sz="quarter" idx="22"/>
          </p:nvPr>
        </p:nvSpPr>
        <p:spPr>
          <a:xfrm>
            <a:off x="762000" y="10953750"/>
            <a:ext cx="22860000" cy="12065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700"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r>
              <a:t>Johnny Appleseed</a:t>
            </a:r>
          </a:p>
        </p:txBody>
      </p:sp>
      <p:sp>
        <p:nvSpPr>
          <p:cNvPr id="124" name="Text"/>
          <p:cNvSpPr txBox="1">
            <a:spLocks noGrp="1"/>
          </p:cNvSpPr>
          <p:nvPr>
            <p:ph type="body" sz="quarter" idx="23"/>
          </p:nvPr>
        </p:nvSpPr>
        <p:spPr>
          <a:xfrm>
            <a:off x="762000" y="635000"/>
            <a:ext cx="20955000" cy="635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3600" cap="all" spc="18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1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9364146"/>
      </p:ext>
    </p:extLst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 Al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ype a quote here."/>
          <p:cNvSpPr txBox="1">
            <a:spLocks noGrp="1"/>
          </p:cNvSpPr>
          <p:nvPr>
            <p:ph type="body" sz="quarter" idx="21"/>
          </p:nvPr>
        </p:nvSpPr>
        <p:spPr>
          <a:xfrm>
            <a:off x="11049000" y="3721100"/>
            <a:ext cx="12573000" cy="1805946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134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r>
              <a:t>Type a quote here.</a:t>
            </a:r>
          </a:p>
        </p:txBody>
      </p:sp>
      <p:sp>
        <p:nvSpPr>
          <p:cNvPr id="133" name="Image"/>
          <p:cNvSpPr>
            <a:spLocks noGrp="1"/>
          </p:cNvSpPr>
          <p:nvPr>
            <p:ph type="pic" idx="22"/>
          </p:nvPr>
        </p:nvSpPr>
        <p:spPr>
          <a:xfrm>
            <a:off x="-190500" y="0"/>
            <a:ext cx="12428272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4" name="Johnny Appleseed"/>
          <p:cNvSpPr txBox="1">
            <a:spLocks noGrp="1"/>
          </p:cNvSpPr>
          <p:nvPr>
            <p:ph type="body" sz="quarter" idx="23"/>
          </p:nvPr>
        </p:nvSpPr>
        <p:spPr>
          <a:xfrm>
            <a:off x="11049000" y="10953750"/>
            <a:ext cx="12573000" cy="12065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defTabSz="647700">
              <a:spcBef>
                <a:spcPts val="0"/>
              </a:spcBef>
              <a:buClrTx/>
              <a:buSzTx/>
              <a:buNone/>
              <a:defRPr sz="8700">
                <a:solidFill>
                  <a:srgbClr val="232323"/>
                </a:solidFill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r>
              <a:t>Johnny Appleseed</a:t>
            </a:r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69777154"/>
      </p:ext>
    </p:extLst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Image"/>
          <p:cNvSpPr>
            <a:spLocks noGrp="1"/>
          </p:cNvSpPr>
          <p:nvPr>
            <p:ph type="pic" idx="21"/>
          </p:nvPr>
        </p:nvSpPr>
        <p:spPr>
          <a:xfrm>
            <a:off x="-38100" y="-1219200"/>
            <a:ext cx="24460200" cy="161459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3549321"/>
      </p:ext>
    </p:extLst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7394811"/>
      </p:ext>
    </p:extLst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2129650"/>
      </p:ext>
    </p:extLst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100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"/>
          <p:cNvSpPr txBox="1">
            <a:spLocks noGrp="1"/>
          </p:cNvSpPr>
          <p:nvPr>
            <p:ph type="body" sz="quarter" idx="21"/>
          </p:nvPr>
        </p:nvSpPr>
        <p:spPr>
          <a:xfrm>
            <a:off x="762000" y="635000"/>
            <a:ext cx="20955000" cy="635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3600" cap="all" spc="18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10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SzPct val="125000"/>
              <a:buChar char="▸"/>
            </a:lvl1pPr>
            <a:lvl2pPr>
              <a:buSzPct val="125000"/>
              <a:buChar char="▸"/>
            </a:lvl2pPr>
            <a:lvl3pPr>
              <a:buSzPct val="125000"/>
              <a:buChar char="▸"/>
            </a:lvl3pPr>
            <a:lvl4pPr>
              <a:buSzPct val="125000"/>
              <a:buChar char="▸"/>
            </a:lvl4pPr>
            <a:lvl5pPr>
              <a:buSzPct val="125000"/>
              <a:buChar char="▸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Image"/>
          <p:cNvSpPr>
            <a:spLocks noGrp="1"/>
          </p:cNvSpPr>
          <p:nvPr>
            <p:ph type="pic" sz="half" idx="21"/>
          </p:nvPr>
        </p:nvSpPr>
        <p:spPr>
          <a:xfrm>
            <a:off x="12192000" y="-177800"/>
            <a:ext cx="12192000" cy="7162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12" name="Image"/>
          <p:cNvSpPr>
            <a:spLocks noGrp="1"/>
          </p:cNvSpPr>
          <p:nvPr>
            <p:ph type="pic" sz="half" idx="22"/>
          </p:nvPr>
        </p:nvSpPr>
        <p:spPr>
          <a:xfrm>
            <a:off x="12192000" y="6451600"/>
            <a:ext cx="12192000" cy="82973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13" name="Image"/>
          <p:cNvSpPr>
            <a:spLocks noGrp="1"/>
          </p:cNvSpPr>
          <p:nvPr>
            <p:ph type="pic" idx="23"/>
          </p:nvPr>
        </p:nvSpPr>
        <p:spPr>
          <a:xfrm>
            <a:off x="-190500" y="0"/>
            <a:ext cx="12428272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26" Type="http://schemas.openxmlformats.org/officeDocument/2006/relationships/slideLayout" Target="../slideLayouts/slideLayout40.xml"/><Relationship Id="rId39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35.xml"/><Relationship Id="rId34" Type="http://schemas.openxmlformats.org/officeDocument/2006/relationships/slideLayout" Target="../slideLayouts/slideLayout48.xml"/><Relationship Id="rId42" Type="http://schemas.openxmlformats.org/officeDocument/2006/relationships/slideLayout" Target="../slideLayouts/slideLayout56.xml"/><Relationship Id="rId47" Type="http://schemas.openxmlformats.org/officeDocument/2006/relationships/slideLayout" Target="../slideLayouts/slideLayout61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9" Type="http://schemas.openxmlformats.org/officeDocument/2006/relationships/slideLayout" Target="../slideLayouts/slideLayout43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38.xml"/><Relationship Id="rId32" Type="http://schemas.openxmlformats.org/officeDocument/2006/relationships/slideLayout" Target="../slideLayouts/slideLayout46.xml"/><Relationship Id="rId37" Type="http://schemas.openxmlformats.org/officeDocument/2006/relationships/slideLayout" Target="../slideLayouts/slideLayout51.xml"/><Relationship Id="rId40" Type="http://schemas.openxmlformats.org/officeDocument/2006/relationships/slideLayout" Target="../slideLayouts/slideLayout54.xml"/><Relationship Id="rId45" Type="http://schemas.openxmlformats.org/officeDocument/2006/relationships/slideLayout" Target="../slideLayouts/slideLayout59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23" Type="http://schemas.openxmlformats.org/officeDocument/2006/relationships/slideLayout" Target="../slideLayouts/slideLayout37.xml"/><Relationship Id="rId28" Type="http://schemas.openxmlformats.org/officeDocument/2006/relationships/slideLayout" Target="../slideLayouts/slideLayout42.xml"/><Relationship Id="rId36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3.xml"/><Relationship Id="rId31" Type="http://schemas.openxmlformats.org/officeDocument/2006/relationships/slideLayout" Target="../slideLayouts/slideLayout45.xml"/><Relationship Id="rId44" Type="http://schemas.openxmlformats.org/officeDocument/2006/relationships/slideLayout" Target="../slideLayouts/slideLayout58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Relationship Id="rId22" Type="http://schemas.openxmlformats.org/officeDocument/2006/relationships/slideLayout" Target="../slideLayouts/slideLayout36.xml"/><Relationship Id="rId27" Type="http://schemas.openxmlformats.org/officeDocument/2006/relationships/slideLayout" Target="../slideLayouts/slideLayout41.xml"/><Relationship Id="rId30" Type="http://schemas.openxmlformats.org/officeDocument/2006/relationships/slideLayout" Target="../slideLayouts/slideLayout44.xml"/><Relationship Id="rId35" Type="http://schemas.openxmlformats.org/officeDocument/2006/relationships/slideLayout" Target="../slideLayouts/slideLayout49.xml"/><Relationship Id="rId43" Type="http://schemas.openxmlformats.org/officeDocument/2006/relationships/slideLayout" Target="../slideLayouts/slideLayout57.xml"/><Relationship Id="rId48" Type="http://schemas.openxmlformats.org/officeDocument/2006/relationships/theme" Target="../theme/theme2.xml"/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5" Type="http://schemas.openxmlformats.org/officeDocument/2006/relationships/slideLayout" Target="../slideLayouts/slideLayout39.xml"/><Relationship Id="rId33" Type="http://schemas.openxmlformats.org/officeDocument/2006/relationships/slideLayout" Target="../slideLayouts/slideLayout47.xml"/><Relationship Id="rId38" Type="http://schemas.openxmlformats.org/officeDocument/2006/relationships/slideLayout" Target="../slideLayouts/slideLayout52.xml"/><Relationship Id="rId46" Type="http://schemas.openxmlformats.org/officeDocument/2006/relationships/slideLayout" Target="../slideLayouts/slideLayout60.xml"/><Relationship Id="rId20" Type="http://schemas.openxmlformats.org/officeDocument/2006/relationships/slideLayout" Target="../slideLayouts/slideLayout34.xml"/><Relationship Id="rId41" Type="http://schemas.openxmlformats.org/officeDocument/2006/relationships/slideLayout" Target="../slideLayouts/slideLayout5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4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73.xml"/><Relationship Id="rId17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3.xml"/><Relationship Id="rId16" Type="http://schemas.openxmlformats.org/officeDocument/2006/relationships/slideLayout" Target="../slideLayouts/slideLayout77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Relationship Id="rId14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762000" y="1396632"/>
            <a:ext cx="22859999" cy="369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762000" y="2159000"/>
            <a:ext cx="22860000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762000" y="3860800"/>
            <a:ext cx="22860000" cy="858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059652" y="609600"/>
            <a:ext cx="553196" cy="635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360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p:transition spd="med"/>
  <p:txStyles>
    <p:titleStyle>
      <a:lvl1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1pPr>
      <a:lvl2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2pPr>
      <a:lvl3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3pPr>
      <a:lvl4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4pPr>
      <a:lvl5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5pPr>
      <a:lvl6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6pPr>
      <a:lvl7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7pPr>
      <a:lvl8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8pPr>
      <a:lvl9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9pPr>
    </p:titleStyle>
    <p:bodyStyle>
      <a:lvl1pPr marL="685800" marR="0" indent="-685800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75000"/>
        <a:buFontTx/>
        <a:buChar char="■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1143000" marR="0" indent="-685800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80000"/>
        <a:buFontTx/>
        <a:buChar char="◻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371600" marR="0" indent="-457200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65000"/>
        <a:buFontTx/>
        <a:buChar char="■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1981200" marR="0" indent="-609600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70000"/>
        <a:buFontTx/>
        <a:buChar char="◻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2377439" marR="0" indent="-548639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100000"/>
        <a:buFontTx/>
        <a:buChar char="▪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2834639" marR="0" indent="-548639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100000"/>
        <a:buFont typeface="Wingdings"/>
        <a:buChar char="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3291840" marR="0" indent="-548640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100000"/>
        <a:buFont typeface="Wingdings"/>
        <a:buChar char="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3749040" marR="0" indent="-548640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100000"/>
        <a:buFont typeface="Wingdings"/>
        <a:buChar char="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4206240" marR="0" indent="-548640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100000"/>
        <a:buFont typeface="Wingdings"/>
        <a:buChar char="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1pPr>
      <a:lvl2pPr marL="0" marR="0" indent="2286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2pPr>
      <a:lvl3pPr marL="0" marR="0" indent="4572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3pPr>
      <a:lvl4pPr marL="0" marR="0" indent="6858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4pPr>
      <a:lvl5pPr marL="0" marR="0" indent="9144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5pPr>
      <a:lvl6pPr marL="0" marR="0" indent="11430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6pPr>
      <a:lvl7pPr marL="0" marR="0" indent="13716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7pPr>
      <a:lvl8pPr marL="0" marR="0" indent="16002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8pPr>
      <a:lvl9pPr marL="0" marR="0" indent="18288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C0C2059-8C38-4CB4-80C3-6F18F2A8F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39400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  <p:sldLayoutId id="2147483683" r:id="rId18"/>
    <p:sldLayoutId id="2147483684" r:id="rId19"/>
    <p:sldLayoutId id="2147483685" r:id="rId20"/>
    <p:sldLayoutId id="2147483686" r:id="rId21"/>
    <p:sldLayoutId id="2147483687" r:id="rId22"/>
    <p:sldLayoutId id="2147483688" r:id="rId23"/>
    <p:sldLayoutId id="2147483689" r:id="rId24"/>
    <p:sldLayoutId id="2147483690" r:id="rId25"/>
    <p:sldLayoutId id="2147483691" r:id="rId26"/>
    <p:sldLayoutId id="2147483692" r:id="rId27"/>
    <p:sldLayoutId id="2147483693" r:id="rId28"/>
    <p:sldLayoutId id="2147483694" r:id="rId29"/>
    <p:sldLayoutId id="2147483695" r:id="rId30"/>
    <p:sldLayoutId id="2147483696" r:id="rId31"/>
    <p:sldLayoutId id="2147483697" r:id="rId32"/>
    <p:sldLayoutId id="2147483698" r:id="rId33"/>
    <p:sldLayoutId id="2147483699" r:id="rId34"/>
    <p:sldLayoutId id="2147483700" r:id="rId35"/>
    <p:sldLayoutId id="2147483701" r:id="rId36"/>
    <p:sldLayoutId id="2147483702" r:id="rId37"/>
    <p:sldLayoutId id="2147483703" r:id="rId38"/>
    <p:sldLayoutId id="2147483704" r:id="rId39"/>
    <p:sldLayoutId id="2147483705" r:id="rId40"/>
    <p:sldLayoutId id="2147483706" r:id="rId41"/>
    <p:sldLayoutId id="2147483707" r:id="rId42"/>
    <p:sldLayoutId id="2147483708" r:id="rId43"/>
    <p:sldLayoutId id="2147483709" r:id="rId44"/>
    <p:sldLayoutId id="2147483710" r:id="rId45"/>
    <p:sldLayoutId id="2147483711" r:id="rId46"/>
    <p:sldLayoutId id="2147483712" r:id="rId47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0" indent="-457200" algn="l" defTabSz="18288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kumimoji="0" lang="fr-FR" sz="7200" b="0" i="0" u="none" strike="noStrike" kern="1200" cap="none" spc="0" normalizeH="0" baseline="0" dirty="0" smtClean="0">
          <a:ln>
            <a:noFill/>
          </a:ln>
          <a:solidFill>
            <a:schemeClr val="accent1"/>
          </a:solidFill>
          <a:effectLst/>
          <a:uLnTx/>
          <a:uFillTx/>
          <a:latin typeface="Helvetica Neue Moyen" charset="0"/>
          <a:ea typeface="+mn-ea"/>
          <a:cs typeface="Helvetica Neue Moyen" charset="0"/>
        </a:defRPr>
      </a:lvl1pPr>
      <a:lvl2pPr marL="72000" indent="-457200" algn="l" defTabSz="18288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Arial" panose="020B0604020202020204" pitchFamily="34" charset="0"/>
        <a:buChar char="•"/>
        <a:defRPr kumimoji="0" lang="fr-FR" sz="4000" b="0" i="0" u="none" strike="noStrike" kern="1200" cap="none" spc="0" normalizeH="0" baseline="0" dirty="0" smtClean="0">
          <a:ln>
            <a:noFill/>
          </a:ln>
          <a:solidFill>
            <a:schemeClr val="tx1"/>
          </a:solidFill>
          <a:effectLst/>
          <a:uLnTx/>
          <a:uFillTx/>
          <a:latin typeface="Helvetica Neue Moyen" charset="0"/>
          <a:ea typeface="+mn-ea"/>
          <a:cs typeface="Helvetica Neue Moyen" charset="0"/>
        </a:defRPr>
      </a:lvl2pPr>
      <a:lvl3pPr marL="72000" indent="-457200" algn="l" defTabSz="1828800" rtl="0" eaLnBrk="1" latinLnBrk="0" hangingPunct="1">
        <a:lnSpc>
          <a:spcPct val="15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lang="fr-FR" sz="2400" b="0" i="0" kern="1200" dirty="0" smtClean="0">
          <a:solidFill>
            <a:schemeClr val="tx1"/>
          </a:solidFill>
          <a:latin typeface="Helvetica Neue Normal" charset="0"/>
          <a:ea typeface="+mn-ea"/>
          <a:cs typeface="Helvetica Neue Normal" charset="0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762000" y="1396632"/>
            <a:ext cx="22859999" cy="369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762000" y="2159000"/>
            <a:ext cx="22860000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762000" y="3860800"/>
            <a:ext cx="22860000" cy="858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059652" y="609600"/>
            <a:ext cx="553196" cy="635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360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77800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ransition spd="med"/>
  <p:txStyles>
    <p:titleStyle>
      <a:lvl1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1pPr>
      <a:lvl2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2pPr>
      <a:lvl3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3pPr>
      <a:lvl4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4pPr>
      <a:lvl5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5pPr>
      <a:lvl6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6pPr>
      <a:lvl7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7pPr>
      <a:lvl8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8pPr>
      <a:lvl9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9pPr>
    </p:titleStyle>
    <p:bodyStyle>
      <a:lvl1pPr marL="685800" marR="0" indent="-685800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75000"/>
        <a:buFontTx/>
        <a:buChar char="■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1143000" marR="0" indent="-685800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80000"/>
        <a:buFontTx/>
        <a:buChar char="◻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371600" marR="0" indent="-457200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65000"/>
        <a:buFontTx/>
        <a:buChar char="■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1981200" marR="0" indent="-609600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70000"/>
        <a:buFontTx/>
        <a:buChar char="◻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2377439" marR="0" indent="-548639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100000"/>
        <a:buFontTx/>
        <a:buChar char="▪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2834639" marR="0" indent="-548639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100000"/>
        <a:buFont typeface="Wingdings"/>
        <a:buChar char="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3291840" marR="0" indent="-548640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100000"/>
        <a:buFont typeface="Wingdings"/>
        <a:buChar char="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3749040" marR="0" indent="-548640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100000"/>
        <a:buFont typeface="Wingdings"/>
        <a:buChar char="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4206240" marR="0" indent="-548640" algn="l" defTabSz="825500" rtl="0" latinLnBrk="0">
        <a:lnSpc>
          <a:spcPct val="100000"/>
        </a:lnSpc>
        <a:spcBef>
          <a:spcPts val="3900"/>
        </a:spcBef>
        <a:spcAft>
          <a:spcPts val="0"/>
        </a:spcAft>
        <a:buClr>
          <a:srgbClr val="000080"/>
        </a:buClr>
        <a:buSzPct val="100000"/>
        <a:buFont typeface="Wingdings"/>
        <a:buChar char=""/>
        <a:tabLst/>
        <a:defRPr sz="48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1pPr>
      <a:lvl2pPr marL="0" marR="0" indent="2286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2pPr>
      <a:lvl3pPr marL="0" marR="0" indent="4572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3pPr>
      <a:lvl4pPr marL="0" marR="0" indent="6858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4pPr>
      <a:lvl5pPr marL="0" marR="0" indent="9144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5pPr>
      <a:lvl6pPr marL="0" marR="0" indent="11430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6pPr>
      <a:lvl7pPr marL="0" marR="0" indent="13716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7pPr>
      <a:lvl8pPr marL="0" marR="0" indent="16002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8pPr>
      <a:lvl9pPr marL="0" marR="0" indent="18288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tangle 1"/>
          <p:cNvSpPr/>
          <p:nvPr/>
        </p:nvSpPr>
        <p:spPr>
          <a:xfrm>
            <a:off x="0" y="548644"/>
            <a:ext cx="20283056" cy="12618712"/>
          </a:xfrm>
          <a:prstGeom prst="rect">
            <a:avLst/>
          </a:prstGeom>
          <a:solidFill>
            <a:srgbClr val="34498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4000" b="1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</p:txBody>
      </p:sp>
      <p:sp>
        <p:nvSpPr>
          <p:cNvPr id="167" name="TextBox 5"/>
          <p:cNvSpPr txBox="1"/>
          <p:nvPr/>
        </p:nvSpPr>
        <p:spPr>
          <a:xfrm>
            <a:off x="636623" y="5137632"/>
            <a:ext cx="14165928" cy="6581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8000" b="1">
                <a:solidFill>
                  <a:srgbClr val="C76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lang="en-US" dirty="0"/>
              <a:t>SAI Annual Conference –</a:t>
            </a:r>
          </a:p>
          <a:p>
            <a:pPr>
              <a:defRPr sz="8000" b="1">
                <a:solidFill>
                  <a:srgbClr val="C7600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sz="6400" b="0" dirty="0"/>
              <a:t>Matt Carver, J.D.</a:t>
            </a:r>
            <a:br>
              <a:rPr sz="6400" b="0" dirty="0"/>
            </a:br>
            <a:r>
              <a:rPr sz="6400" b="0" dirty="0"/>
              <a:t>Legal Services Director</a:t>
            </a:r>
          </a:p>
          <a:p>
            <a:pPr lvl="8">
              <a:defRPr sz="64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dirty="0"/>
              <a:t>515.267.1115 </a:t>
            </a:r>
          </a:p>
          <a:p>
            <a:pPr lvl="8">
              <a:defRPr sz="64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dirty="0" err="1"/>
              <a:t>mcarver@sai-iowa.org</a:t>
            </a:r>
            <a:endParaRPr/>
          </a:p>
        </p:txBody>
      </p:sp>
      <p:sp>
        <p:nvSpPr>
          <p:cNvPr id="168" name="TextBox 8"/>
          <p:cNvSpPr txBox="1"/>
          <p:nvPr/>
        </p:nvSpPr>
        <p:spPr>
          <a:xfrm>
            <a:off x="708674" y="3240087"/>
            <a:ext cx="6893087" cy="1265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90000"/>
              </a:lnSpc>
              <a:defRPr sz="8400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r>
              <a:rPr lang="en-US"/>
              <a:t>2024</a:t>
            </a:r>
            <a:endParaRPr/>
          </a:p>
        </p:txBody>
      </p:sp>
      <p:grpSp>
        <p:nvGrpSpPr>
          <p:cNvPr id="171" name="Picture Placeholder 18"/>
          <p:cNvGrpSpPr/>
          <p:nvPr/>
        </p:nvGrpSpPr>
        <p:grpSpPr>
          <a:xfrm>
            <a:off x="14566900" y="1600200"/>
            <a:ext cx="9509126" cy="10515600"/>
            <a:chOff x="0" y="0"/>
            <a:chExt cx="9509125" cy="10515600"/>
          </a:xfrm>
        </p:grpSpPr>
        <p:sp>
          <p:nvSpPr>
            <p:cNvPr id="169" name="Rectangle"/>
            <p:cNvSpPr/>
            <p:nvPr/>
          </p:nvSpPr>
          <p:spPr>
            <a:xfrm>
              <a:off x="0" y="0"/>
              <a:ext cx="9509126" cy="10515600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defRPr sz="4000" cap="all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DIN Condensed Bold"/>
                </a:defRPr>
              </a:pPr>
              <a:endParaRPr/>
            </a:p>
          </p:txBody>
        </p:sp>
        <p:pic>
          <p:nvPicPr>
            <p:cNvPr id="170" name="image4.jpeg" descr="image4.jpeg"/>
            <p:cNvPicPr>
              <a:picLocks noChangeAspect="1"/>
            </p:cNvPicPr>
            <p:nvPr/>
          </p:nvPicPr>
          <p:blipFill>
            <a:blip r:embed="rId2"/>
            <a:srcRect t="12875" b="12875"/>
            <a:stretch>
              <a:fillRect/>
            </a:stretch>
          </p:blipFill>
          <p:spPr>
            <a:xfrm>
              <a:off x="0" y="0"/>
              <a:ext cx="9509126" cy="1051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72" name="sai-logo-white.png" descr="sai-logo-whit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947" y="938707"/>
            <a:ext cx="4612004" cy="150043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Teacher Intern &amp; Alternative Licensure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255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108730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6000" b="1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 obtain a teacher intern license, candidates must:    </a:t>
            </a:r>
          </a:p>
          <a:p>
            <a:pPr lvl="2"/>
            <a:r>
              <a:rPr lang="en-US" sz="6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1) Have a bachelor’s degree that meets requirements 	of an endorsement area  </a:t>
            </a:r>
          </a:p>
          <a:p>
            <a:pPr algn="l"/>
            <a:r>
              <a:rPr lang="en-US" sz="6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	2) Have an offer of employment from a school district </a:t>
            </a:r>
          </a:p>
          <a:p>
            <a:pPr algn="l"/>
            <a:r>
              <a:rPr lang="en-US" sz="6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	3) Complete pedagogy training </a:t>
            </a:r>
          </a:p>
          <a:p>
            <a:pPr algn="l"/>
            <a:r>
              <a:rPr lang="en-US" sz="6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	4) Work under the supervision of a teacher leader </a:t>
            </a: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679659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Teacher Intern &amp; Alternative Licensure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255 (cont.)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104370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6000" b="1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 obtain a license from an alternative program, the requirements are:    </a:t>
            </a:r>
            <a:endParaRPr lang="en-US" sz="6000" b="0" i="0">
              <a:solidFill>
                <a:schemeClr val="bg1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/>
            <a:r>
              <a:rPr lang="en-US" sz="6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	1) Have a bachelor’s degree </a:t>
            </a:r>
          </a:p>
          <a:p>
            <a:pPr algn="l"/>
            <a:r>
              <a:rPr lang="en-US" sz="6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	2) 60 hours in a classroom, 30 hours of which are 	teaching under the supervision of a licensed teacher </a:t>
            </a:r>
          </a:p>
          <a:p>
            <a:pPr algn="l"/>
            <a:r>
              <a:rPr lang="en-US" sz="6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	3) Complete an alternative teacher certification 	program approved by the State Board of Education </a:t>
            </a: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2691882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Teacher Intern &amp; Alternative Licensure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255 (cont.)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127197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5400" b="1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alternative program must include: </a:t>
            </a:r>
            <a:endParaRPr lang="en-US" sz="5400" b="0" i="0">
              <a:solidFill>
                <a:schemeClr val="bg1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/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	1) Content area training </a:t>
            </a:r>
          </a:p>
          <a:p>
            <a:pPr algn="l"/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	2) Instruction and an assessment on: Pedagogy training, 	classroom management and organization, instructional 	design, and professional learning  </a:t>
            </a:r>
          </a:p>
          <a:p>
            <a:pPr algn="l"/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	3) Administration of the Foundations of Reading assessment 	from Massachusetts </a:t>
            </a:r>
          </a:p>
          <a:p>
            <a:pPr algn="l"/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Students who complete an alternative teaching program </a:t>
            </a:r>
            <a:r>
              <a:rPr lang="en-US" sz="5400" b="0" i="0" u="sng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WILL </a:t>
            </a:r>
            <a:r>
              <a:rPr lang="en-US" sz="5400" u="sng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NOT</a:t>
            </a:r>
            <a:r>
              <a:rPr lang="en-US" sz="54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be allowed to TEACH SPECIAL EDUCATION </a:t>
            </a:r>
            <a:r>
              <a:rPr lang="en-US" sz="5400" b="0" i="0" u="sng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until they complete a practicum! </a:t>
            </a: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2427113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Education Appropriations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SF 2435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88280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5400" b="1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Chronic absenteeism:</a:t>
            </a: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bill requires board policy on absenteeism and truancy 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5400" b="0" i="0">
              <a:solidFill>
                <a:schemeClr val="bg1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54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Big changes include counting </a:t>
            </a:r>
            <a:r>
              <a:rPr lang="en-US" sz="5400" b="1" u="sng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both excused and unexcused absences</a:t>
            </a:r>
            <a:r>
              <a:rPr lang="en-US" sz="54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as well as using </a:t>
            </a:r>
            <a:r>
              <a:rPr lang="en-US" sz="5400" b="1" u="sng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hours OR days</a:t>
            </a:r>
            <a:r>
              <a:rPr lang="en-US" sz="54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540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HOWEVER, </a:t>
            </a:r>
            <a:r>
              <a:rPr lang="en-US" sz="54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there is a list of </a:t>
            </a:r>
            <a:r>
              <a:rPr lang="en-US" sz="5400" b="1" u="sng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statutory exceptions for absences</a:t>
            </a:r>
            <a:endParaRPr lang="en-US" sz="5400" b="0" i="0">
              <a:solidFill>
                <a:schemeClr val="bg1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118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Education Appropriations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SF 2435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9223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Chronic absenteeism </a:t>
            </a:r>
            <a:r>
              <a:rPr kumimoji="0" lang="en-US" sz="54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statutory exceptions </a:t>
            </a:r>
            <a:r>
              <a:rPr kumimoji="0" lang="en-US" sz="5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for students: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 </a:t>
            </a:r>
          </a:p>
          <a:p>
            <a:pPr marR="0" lvl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54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(1) Who has completed the requirements for graduation in a public school district or has obtained a GED</a:t>
            </a:r>
          </a:p>
          <a:p>
            <a:pPr marR="0" lvl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54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(2) Who is excused for sufficient reason by any court of record or judge</a:t>
            </a:r>
          </a:p>
          <a:p>
            <a:pPr marR="0" lvl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54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(3) While attending religious services or receiving religious instructions</a:t>
            </a:r>
          </a:p>
          <a:p>
            <a:pPr marR="0" lvl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54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[Use caution before trying to determine if religious instruction or services are sincere]</a:t>
            </a:r>
          </a:p>
        </p:txBody>
      </p:sp>
    </p:spTree>
    <p:extLst>
      <p:ext uri="{BB962C8B-B14F-4D97-AF65-F5344CB8AC3E}">
        <p14:creationId xmlns:p14="http://schemas.microsoft.com/office/powerpoint/2010/main" val="200366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Education Appropriations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SF 2435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79970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Chronic absenteeism statutory exceptions for students: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 </a:t>
            </a:r>
          </a:p>
          <a:p>
            <a:pPr marR="0" lvl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(4) Who is unable to attend school due to </a:t>
            </a:r>
            <a:r>
              <a:rPr kumimoji="0" lang="en-US" sz="54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legitimate medical reasons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</a:t>
            </a:r>
          </a:p>
          <a:p>
            <a:pPr marR="0" lvl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5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R="0" lvl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(5) Who has an IEP </a:t>
            </a:r>
            <a:r>
              <a:rPr kumimoji="0" lang="en-US" sz="54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that affects 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the child's attendance </a:t>
            </a:r>
          </a:p>
          <a:p>
            <a:pPr marR="0" lvl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5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R="0" lvl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(6) Who has a 504 Plan </a:t>
            </a:r>
            <a:r>
              <a:rPr kumimoji="0" lang="en-US" sz="54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that affects 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the child's attendance </a:t>
            </a:r>
          </a:p>
        </p:txBody>
      </p:sp>
    </p:spTree>
    <p:extLst>
      <p:ext uri="{BB962C8B-B14F-4D97-AF65-F5344CB8AC3E}">
        <p14:creationId xmlns:p14="http://schemas.microsoft.com/office/powerpoint/2010/main" val="893752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Education Appropriations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SF 2435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86946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Chronic absenteeism:</a:t>
            </a: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 </a:t>
            </a: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Defines </a:t>
            </a:r>
            <a:r>
              <a:rPr kumimoji="0" lang="en-US" sz="60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chronic absenteeism as missing 10% </a:t>
            </a: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of school days or hours in a grading period</a:t>
            </a: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60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When a student is chronically absent, the school 		district </a:t>
            </a:r>
            <a:r>
              <a:rPr kumimoji="0" lang="en-US" sz="60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MUST NOTIFY </a:t>
            </a: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the </a:t>
            </a:r>
            <a:r>
              <a:rPr kumimoji="0" lang="en-US" sz="6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county attorney </a:t>
            </a: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AND send 	a </a:t>
            </a:r>
            <a:r>
              <a:rPr kumimoji="0" lang="en-US" sz="6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notice to parents </a:t>
            </a: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on their child’s absences and the 	policies associated with more absences. </a:t>
            </a:r>
          </a:p>
        </p:txBody>
      </p:sp>
    </p:spTree>
    <p:extLst>
      <p:ext uri="{BB962C8B-B14F-4D97-AF65-F5344CB8AC3E}">
        <p14:creationId xmlns:p14="http://schemas.microsoft.com/office/powerpoint/2010/main" val="180475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Education Appropriations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SF 2435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9566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Chronic absenteeism:</a:t>
            </a:r>
            <a:r>
              <a:rPr kumimoji="0" lang="en-US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 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   When a student is absent for 15% of school days or hours, a school engagement meeting is required. The meeting will</a:t>
            </a:r>
          </a:p>
          <a:p>
            <a:pPr marL="0" marR="0" lvl="3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	1) Include the student, parent, and a school official.</a:t>
            </a:r>
          </a:p>
          <a:p>
            <a:pPr marL="0" marR="0" lvl="3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	2) Identify barriers to attendance and interventions to improve 			attendance. </a:t>
            </a:r>
          </a:p>
          <a:p>
            <a:pPr marL="0" marR="0" lvl="3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	3) Result in an absenteeism prevention plan that will lay out the 			responsibilities involved parties to improve attendance. </a:t>
            </a:r>
          </a:p>
          <a:p>
            <a:pPr marL="0" marR="0" lvl="3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The school must monitor compliance &amp; </a:t>
            </a:r>
            <a:r>
              <a:rPr kumimoji="0" lang="en-US" sz="48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contact participants at least once a week</a:t>
            </a:r>
            <a:r>
              <a:rPr kumimoji="0" lang="en-US" sz="4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.</a:t>
            </a:r>
            <a:r>
              <a:rPr kumimoji="0" lang="en-US" sz="4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 </a:t>
            </a:r>
            <a:r>
              <a:rPr kumimoji="0" lang="en-US" sz="3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sym typeface="Avenir Next Medium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14974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Education Appropriations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SF 2435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59246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Chronic absenteeism:</a:t>
            </a: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 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   Truancy is defined as missing 20% of school days or 	hours in a grading period 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60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600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	County Attorneys SHALL enforce truancy laws</a:t>
            </a:r>
            <a:endParaRPr kumimoji="0" lang="en-US" sz="60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2816766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Education Appropriations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SF 2435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9566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Chronic absenteeism:</a:t>
            </a: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 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   Practical considerations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60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0" marR="0" lvl="4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	</a:t>
            </a:r>
            <a:r>
              <a:rPr lang="en-US" sz="600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Districts might want to use flexibility determining when a student is present rather than excused absent</a:t>
            </a:r>
          </a:p>
          <a:p>
            <a:pPr marL="0" marR="0" lvl="4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60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0" marR="0" lvl="4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600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(e.g., students on a DECA trip, or some other activity with legitimate educational value)</a:t>
            </a:r>
            <a:endParaRPr kumimoji="0" lang="en-US" sz="60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026589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Graduation Standards and Curriculum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2545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2887608"/>
            <a:ext cx="19486610" cy="1159804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5400" b="0" i="0" dirty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Bill requires a </a:t>
            </a:r>
            <a:r>
              <a:rPr lang="en-US" sz="5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full</a:t>
            </a:r>
            <a:r>
              <a:rPr lang="en-US" sz="5400" b="0" i="0" dirty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review of Iowa’s core content standards and graduation requirements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400" b="0" i="0" dirty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Initial policy change recommendations will be submitted to the legislature by Dec. 31, 2024. Final recommendations will be submitted by July 1, 2025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400" b="0" i="0" dirty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Revised social studies standards will be presented by Dec. 31, 2025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400" b="0" i="0" dirty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Social studies standards for grades 7-8 will include civics instruction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[Likely will be implemented in 2026-27 school year]</a:t>
            </a:r>
            <a:endParaRPr lang="en-US" sz="5400" b="0" i="0" dirty="0">
              <a:solidFill>
                <a:schemeClr val="bg1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/>
            <a:br>
              <a:rPr lang="en-US" sz="36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</a:br>
            <a:endParaRPr lang="en-US" sz="3600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507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Education Appropriations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SF 2435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99104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Open Enrollment:</a:t>
            </a:r>
            <a:r>
              <a:rPr kumimoji="0" lang="en-US" sz="6000" b="0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 </a:t>
            </a: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Reinstated </a:t>
            </a:r>
            <a:r>
              <a:rPr kumimoji="0" lang="en-US" sz="54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March 1 deadline</a:t>
            </a: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540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Still must consider </a:t>
            </a:r>
            <a:r>
              <a:rPr lang="en-US" sz="5400" b="1" u="sng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good cause exceptions</a:t>
            </a: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Sending and Receiving Districts </a:t>
            </a:r>
            <a:r>
              <a:rPr kumimoji="0" lang="en-US" sz="5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MAY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still </a:t>
            </a:r>
            <a:r>
              <a:rPr kumimoji="0" lang="en-US" sz="54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mutually agree 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to approve an OE application at any time</a:t>
            </a: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5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1" i="1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Receiving districts MAY prohibit </a:t>
            </a:r>
            <a:r>
              <a:rPr kumimoji="0" lang="en-US" sz="54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a student from continuing to be enrolled and deny future enrollment if they are truant!!!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sym typeface="Avenir Next Medium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513887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Open Enrollment Transportation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2278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2810738"/>
            <a:ext cx="19486610" cy="104387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marR="0" lvl="0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Allows receiving districts to send school vehicles into the district of residence to pick up students in certain situations</a:t>
            </a:r>
          </a:p>
          <a:p>
            <a:pPr marL="457200" marR="0" lvl="0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Restrictions: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1) L</a:t>
            </a:r>
            <a:r>
              <a:rPr lang="en-US" sz="4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imited to </a:t>
            </a:r>
            <a:r>
              <a:rPr lang="en-US" sz="4000" b="0" i="0" err="1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receving</a:t>
            </a:r>
            <a:r>
              <a:rPr lang="en-US" sz="4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districts with an enrollment of </a:t>
            </a:r>
            <a:r>
              <a:rPr lang="en-US" sz="4000" b="0" i="0" u="sng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less than 2,000 students</a:t>
            </a:r>
            <a:r>
              <a:rPr lang="en-US" sz="4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;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2) T</a:t>
            </a:r>
            <a:r>
              <a:rPr lang="en-US" sz="4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he </a:t>
            </a:r>
            <a:r>
              <a:rPr lang="en-US" sz="4000" b="0" i="0" u="sng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student must live closer to their school in the receiving district </a:t>
            </a:r>
            <a:r>
              <a:rPr lang="en-US" sz="4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than the 	school they would attend in their district of residence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3) V</a:t>
            </a:r>
            <a:r>
              <a:rPr lang="en-US" sz="4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ehicles </a:t>
            </a:r>
            <a:r>
              <a:rPr lang="en-US" sz="4000" b="1" i="0" u="sng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can’t go more than two miles into the district </a:t>
            </a:r>
            <a:r>
              <a:rPr lang="en-US" sz="4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of residence</a:t>
            </a:r>
          </a:p>
          <a:p>
            <a:pPr marL="457200" marR="0" lvl="0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Sending districts ARE NOT responsible for the cost of transportation for low-income students if they take advantage of transportation under this bill</a:t>
            </a:r>
            <a:r>
              <a:rPr kumimoji="0" lang="en-US" sz="40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  <a:r>
              <a:rPr kumimoji="0" lang="en-US" sz="4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</a:p>
          <a:p>
            <a:pPr marR="0" lvl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R="0" lvl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b="1" noProof="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REMEMBER – both boards may always agree upon allowing such transportation, regardless of restrictions listed here</a:t>
            </a: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371691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058432"/>
            <a:ext cx="20499422" cy="111665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kern="1200">
                <a:solidFill>
                  <a:prstClr val="white"/>
                </a:solidFill>
                <a:latin typeface="Helvetica Neue Moyen" charset="0"/>
                <a:ea typeface="+mn-ea"/>
                <a:cs typeface="Helvetica Neue Moyen" charset="0"/>
              </a:rPr>
              <a:t>Literacy Bill </a:t>
            </a:r>
            <a:r>
              <a:rPr kumimoji="0" lang="mr-IN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2618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2810738"/>
            <a:ext cx="19486610" cy="78329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6000" b="1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Teacher Prep -</a:t>
            </a:r>
          </a:p>
          <a:p>
            <a:pPr lvl="2"/>
            <a:r>
              <a:rPr lang="en-US" sz="5400" b="1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1) </a:t>
            </a:r>
            <a:r>
              <a:rPr lang="en-US" sz="54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</a:t>
            </a: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rograms </a:t>
            </a:r>
            <a:r>
              <a:rPr lang="en-US" sz="5400" b="1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SHALL be REQUIRED </a:t>
            </a: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 administer the 	</a:t>
            </a:r>
            <a:r>
              <a:rPr lang="en-US" sz="5400" b="1" i="0" u="sng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Foundations of Reading assessment </a:t>
            </a: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and report the 	percentage of students above, at, or below a passing score 	to the DE</a:t>
            </a:r>
          </a:p>
          <a:p>
            <a:pPr lvl="5"/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2) College students and current teachers </a:t>
            </a:r>
            <a:r>
              <a:rPr lang="en-US" sz="5400" b="1" u="sng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WILL NOT </a:t>
            </a: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be 	required to pass the test for licensure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ExtraBold" panose="020B0606030504020204" pitchFamily="34" charset="0"/>
                <a:sym typeface="Avenir Next Medium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731009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058432"/>
            <a:ext cx="20499422" cy="111665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Literacy Bill </a:t>
            </a:r>
            <a:r>
              <a:rPr kumimoji="0" lang="mr-IN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2618 (effective this year)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2810738"/>
            <a:ext cx="19486610" cy="115005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 K-6 Reading Proficiency Requirements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 - 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540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1) 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Districts </a:t>
            </a:r>
            <a:r>
              <a:rPr kumimoji="0" lang="en-US" sz="5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SHALL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provide written notice to parents of 	students in grades K-6 who ARE NOT grade-level proficient 	in reading</a:t>
            </a:r>
          </a:p>
          <a:p>
            <a:r>
              <a:rPr lang="en-US" sz="540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2) 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School districts </a:t>
            </a:r>
            <a:r>
              <a:rPr kumimoji="0" lang="en-US" sz="5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MUST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provide a personalized reading 	plan for students in grades K-6 who are not reading 	proficiently until they reach proficiency, through sixth grade 	if needed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540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3) 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Parents </a:t>
            </a:r>
            <a:r>
              <a:rPr kumimoji="0" lang="en-US" sz="54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will have the option to retain 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their student in the 	same grade in the next school year if the student is not 	proficient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ExtraBold" panose="020B0606030504020204" pitchFamily="34" charset="0"/>
                <a:sym typeface="Avenir Next Medium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44186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Dental Screenings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2393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4088011"/>
            <a:ext cx="19486610" cy="276998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 </a:t>
            </a:r>
            <a:r>
              <a:rPr lang="en-US" sz="6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This bill </a:t>
            </a:r>
            <a:r>
              <a:rPr lang="en-US" sz="6000" b="1" i="0" u="sng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adds dental screenings, in addition to vision and hearing</a:t>
            </a:r>
            <a:r>
              <a:rPr lang="en-US" sz="6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as allowed in schools without receiving parental consent.</a:t>
            </a: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136780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Grooming Criminal Offense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2602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2810738"/>
            <a:ext cx="19486610" cy="91820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 </a:t>
            </a:r>
            <a:r>
              <a:rPr kumimoji="0" lang="en-US" sz="54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Grooming is now a Class D Felony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5400">
                <a:solidFill>
                  <a:schemeClr val="bg1"/>
                </a:solidFill>
              </a:rPr>
              <a:t>  </a:t>
            </a:r>
            <a:r>
              <a:rPr lang="en-US" sz="54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Grooming definition - A person commits grooming when the person knowingly performs an act in person or by conduct through a third party, uses a computer, internet service, or any other electronic storage or transmission device, or uses written communication to seduce, solicit, lure, or entice, or attempt to seduce, solicit, lure, or entice, a child or a person believed to be a child to commit any unlawful sex act or to otherwise engage in unlawful sexual conduct. </a:t>
            </a:r>
            <a:endParaRPr kumimoji="0" lang="en-US" sz="540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  <a:r>
              <a:rPr kumimoji="0" lang="en-US" sz="5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[Up to 5 year prison sentence]</a:t>
            </a:r>
          </a:p>
        </p:txBody>
      </p:sp>
    </p:spTree>
    <p:extLst>
      <p:ext uri="{BB962C8B-B14F-4D97-AF65-F5344CB8AC3E}">
        <p14:creationId xmlns:p14="http://schemas.microsoft.com/office/powerpoint/2010/main" val="37172295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BoEE Bill </a:t>
            </a:r>
            <a:r>
              <a:rPr kumimoji="0" lang="mr-IN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2487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2810738"/>
            <a:ext cx="19486610" cy="10305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6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Mandatory reports to the BoEE now include the following following: (a) Soliciting, encouraging, or consummating any of the following: 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6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(i) A sexual or physical relationship with a student. 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6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(ii) Grooming behavior toward a student. 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6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(iii) An otherwise inappropriate relationship with a student. 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918372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BoEE Bill </a:t>
            </a:r>
            <a:r>
              <a:rPr kumimoji="0" lang="mr-IN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2487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2413173"/>
            <a:ext cx="19486610" cy="118545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"Grooming behavior” - means any behavior, which in light of all relevant circumstances, constitutes actions to entice or entrap a student or students with the intent to make such student or students engage in a sex act. 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“Inappropriate relationship" means any of the following: 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(1) An unprofessional relationship for an educator to have with a student. 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(2) A sexual relationship. 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(3) A relationship in which sexual harassment or any form of physical or 	sexual abuse occurs. 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(4) A relationship that is not in compliance with generally accepted 	educational practices. 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[If the communication or relationship reminds you of two students, IT IS INAPPROPRIATE!]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991111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BoEE Bill </a:t>
            </a:r>
            <a:r>
              <a:rPr kumimoji="0" lang="mr-IN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2487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923920"/>
            <a:ext cx="19486610" cy="9223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</a:t>
            </a:r>
            <a:r>
              <a:rPr kumimoji="0" lang="en-US" sz="54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Statute of limitations eliminated </a:t>
            </a: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to </a:t>
            </a:r>
            <a:r>
              <a:rPr kumimoji="0" lang="en-US" sz="54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file a complaint </a:t>
            </a: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against a school employee </a:t>
            </a:r>
            <a:r>
              <a:rPr kumimoji="0" lang="en-US" sz="54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for engaging in an inappropriate relationship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 </a:t>
            </a:r>
            <a:r>
              <a:rPr kumimoji="0" lang="en-US" sz="54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BOEE will report any evidence of a crime to law enforcement </a:t>
            </a: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that they find during an investigation of a licensed or non licensed school employee 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634473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School Security and Arming Staff </a:t>
            </a:r>
            <a:r>
              <a:rPr kumimoji="0" lang="mr-IN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2586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923920"/>
            <a:ext cx="19486610" cy="6873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</a:t>
            </a:r>
            <a:r>
              <a:rPr lang="en-US" sz="4800" b="1" i="0" u="sng" dirty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bill requires school districts with a total enrollment over 8,000 students to employ private security or a school resource officer (SRO) at each 9-12 attendance center. </a:t>
            </a:r>
            <a:r>
              <a:rPr lang="en-US" sz="4800" b="0" i="0" dirty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Districts below an enrollment of 8,000 are simply encouraged to employ school security. School boards can vote not to employ school security. 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4800" b="0" i="0" dirty="0">
              <a:solidFill>
                <a:schemeClr val="bg1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 </a:t>
            </a:r>
            <a:r>
              <a:rPr lang="en-US" sz="4800" b="1" i="0" u="sng" dirty="0">
                <a:solidFill>
                  <a:schemeClr val="bg1"/>
                </a:solidFill>
                <a:effectLst/>
                <a:latin typeface="Open Sans ExtraBold" panose="020B0606030504020204" pitchFamily="34" charset="0"/>
              </a:rPr>
              <a:t>School employees can be issued a permit to carry weapons </a:t>
            </a:r>
            <a:r>
              <a:rPr lang="en-US" sz="4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if they complete </a:t>
            </a:r>
            <a:r>
              <a:rPr lang="en-US" sz="4800" dirty="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certain requirements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27743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Purchasing Meat Products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SF 2391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83920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 Iowa Code §</a:t>
            </a:r>
            <a:r>
              <a:rPr lang="en-US" sz="60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283A.12 - Purchases — meat products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60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The DE and school boards shall establish policies to prevent the purchase of ANY food product that is: </a:t>
            </a:r>
          </a:p>
          <a:p>
            <a:pPr lvl="2"/>
            <a:r>
              <a:rPr lang="en-US" sz="60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1) </a:t>
            </a:r>
            <a:r>
              <a:rPr lang="en-US" sz="6000" b="1" u="sng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Misbranded as a meat or egg products</a:t>
            </a:r>
            <a:r>
              <a:rPr lang="en-US" sz="60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OR;</a:t>
            </a:r>
          </a:p>
          <a:p>
            <a:pPr lvl="2"/>
            <a:r>
              <a:rPr lang="en-US" sz="60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2) </a:t>
            </a:r>
            <a:r>
              <a:rPr lang="en-US" sz="6000" b="1" u="sng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cultivated-protein food product </a:t>
            </a:r>
            <a:r>
              <a:rPr lang="en-US" sz="60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(produced 	directly from cells – </a:t>
            </a:r>
            <a:r>
              <a:rPr lang="en-US" sz="6000" b="1" u="sng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FAKE MEAT</a:t>
            </a:r>
            <a:r>
              <a:rPr lang="en-US" sz="60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!!!)</a:t>
            </a:r>
            <a:br>
              <a:rPr kumimoji="0" lang="en-US" sz="3600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sym typeface="Avenir Next Medium"/>
              </a:rPr>
            </a:b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Open Sans" panose="020B0606030504020204" pitchFamily="34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38737612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School Security and Arming Staff </a:t>
            </a:r>
            <a:r>
              <a:rPr kumimoji="0" lang="mr-IN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2586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923920"/>
            <a:ext cx="19486610" cy="88280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Carry requirements include:</a:t>
            </a:r>
          </a:p>
          <a:p>
            <a:pPr lvl="1"/>
            <a:r>
              <a:rPr lang="en-US" sz="5400" dirty="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1) </a:t>
            </a: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Completion of a comprehensive firearm safety training 	course;</a:t>
            </a:r>
          </a:p>
          <a:p>
            <a:pPr lvl="1"/>
            <a:r>
              <a:rPr lang="en-US" sz="5400" dirty="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2) L</a:t>
            </a: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egal training;</a:t>
            </a:r>
          </a:p>
          <a:p>
            <a:pPr lvl="1"/>
            <a:r>
              <a:rPr lang="en-US" sz="5400" dirty="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3) E</a:t>
            </a: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mergency medical training, and; </a:t>
            </a:r>
          </a:p>
          <a:p>
            <a:pPr lvl="1"/>
            <a:r>
              <a:rPr lang="en-US" sz="5400" dirty="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4) C</a:t>
            </a: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ommunication training provided by the Department of 	Public Safety (DPS). 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887930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School Security and Arming Staff </a:t>
            </a:r>
            <a:r>
              <a:rPr kumimoji="0" lang="mr-IN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2586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923920"/>
            <a:ext cx="19486610" cy="99617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sym typeface="Avenir Next Medium"/>
              </a:rPr>
              <a:t>DPS will be required to implement </a:t>
            </a:r>
            <a:r>
              <a:rPr kumimoji="0" lang="en-US" sz="48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ExtraBold" panose="020B0606030504020204" pitchFamily="34" charset="0"/>
                <a:sym typeface="Avenir Next Medium"/>
              </a:rPr>
              <a:t>annual live scenario training </a:t>
            </a: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sym typeface="Avenir Next Medium"/>
              </a:rPr>
              <a:t>and </a:t>
            </a:r>
            <a:r>
              <a:rPr kumimoji="0" lang="en-US" sz="48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ExtraBold" panose="020B0606030504020204" pitchFamily="34" charset="0"/>
                <a:sym typeface="Avenir Next Medium"/>
              </a:rPr>
              <a:t>quarterly live firearm training for school employees </a:t>
            </a: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sym typeface="Avenir Next Medium"/>
              </a:rPr>
              <a:t>who carry </a:t>
            </a:r>
          </a:p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sym typeface="Avenir Next Medium"/>
              </a:rPr>
              <a:t>The bill provides </a:t>
            </a:r>
            <a:r>
              <a:rPr kumimoji="0" lang="en-US" sz="48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ExtraBold" panose="020B0606030504020204" pitchFamily="34" charset="0"/>
                <a:sym typeface="Avenir Next Medium"/>
              </a:rPr>
              <a:t>qualified immunity </a:t>
            </a: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sym typeface="Avenir Next Medium"/>
              </a:rPr>
              <a:t>for the employee and the school district from liability for damages due to using reasonable force</a:t>
            </a:r>
          </a:p>
          <a:p>
            <a:pPr marR="0" lvl="1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4800" dirty="0">
              <a:solidFill>
                <a:prstClr val="white"/>
              </a:solidFill>
              <a:latin typeface="Open Sans" panose="020B0606030504020204" pitchFamily="34" charset="0"/>
            </a:endParaRPr>
          </a:p>
          <a:p>
            <a:pPr marR="0" lvl="1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sym typeface="Avenir Next Medium"/>
              </a:rPr>
              <a:t>[School districts may already allow individuals to carry, but they would not have immunity if statutory requirements are not fulfilled, and will have difficulty getting insurance]</a:t>
            </a: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666293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Teacher Salaries, AEAs and IPERS </a:t>
            </a:r>
            <a:r>
              <a:rPr kumimoji="0" lang="mr-IN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2612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923920"/>
            <a:ext cx="19486610" cy="83920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sym typeface="Avenir Next Medium"/>
              </a:rPr>
              <a:t>Teacher Salaries section includes:</a:t>
            </a:r>
          </a:p>
          <a:p>
            <a:pPr lvl="3"/>
            <a:r>
              <a:rPr lang="en-US" sz="48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1) The minimum teacher salary would be set at $47,500 in year 1 	and $50,000 in year 2. </a:t>
            </a:r>
          </a:p>
          <a:p>
            <a:pPr lvl="3"/>
            <a:r>
              <a:rPr lang="en-US" sz="48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2) The minimum salary for veteran teachers (those with 12 years of 	experience) would be set at $60,000 in year 1 and $62,000 in year 2</a:t>
            </a:r>
          </a:p>
          <a:p>
            <a:pPr lvl="3"/>
            <a:r>
              <a:rPr lang="en-US" sz="48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3) A tiered system based on enrollment will determine the average 	amount of TSS provided to each district within an enrollment tier</a:t>
            </a:r>
          </a:p>
          <a:p>
            <a:pPr lvl="3"/>
            <a:r>
              <a:rPr lang="en-US" sz="48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4) The amount provided to districts will increase each year by the 	amount of SSA 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24824363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Teacher Salaries, AEAs and IPERS </a:t>
            </a:r>
            <a:r>
              <a:rPr kumimoji="0" lang="mr-IN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2612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923920"/>
            <a:ext cx="19486610" cy="89203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ExtraBold" panose="020B0606030504020204" pitchFamily="34" charset="0"/>
                <a:sym typeface="Avenir Next Medium"/>
              </a:rPr>
              <a:t>IPERS section:</a:t>
            </a:r>
          </a:p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 dirty="0">
                <a:solidFill>
                  <a:prstClr val="white"/>
                </a:solidFill>
                <a:latin typeface="Open Sans" panose="020B0606030504020204" pitchFamily="34" charset="0"/>
              </a:rPr>
              <a:t>Reduces </a:t>
            </a: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4-month bona fide retirement period to 1 month for 	three-year period for 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teachers only</a:t>
            </a: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from July 1, 2024 to July 1, 2027</a:t>
            </a:r>
          </a:p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 dirty="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ONLY TEACHERS – RETIREES MUST STILL RECEIVE RETIREMENT FOR FOUR MONTHS TO COACH!!!</a:t>
            </a:r>
          </a:p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Did I say only teachers?!</a:t>
            </a:r>
          </a:p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 dirty="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Remember that retirees may now earn up to $50,000 per calendar year before IPERS retirement is impacted</a:t>
            </a: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0" marR="0" lvl="3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42822639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Teacher Salaries, AEAs and IPERS </a:t>
            </a:r>
            <a:r>
              <a:rPr kumimoji="0" lang="mr-IN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2612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923920"/>
            <a:ext cx="19486610" cy="82997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ExtraBold" panose="020B0606030504020204" pitchFamily="34" charset="0"/>
                <a:sym typeface="Avenir Next Medium"/>
              </a:rPr>
              <a:t>AEA Special Education section:</a:t>
            </a:r>
          </a:p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5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 changes in the first year—100% of funding would go to the AEA</a:t>
            </a:r>
          </a:p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5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 year two, 90% of special education dollars would be sent to the AEA, in the same way they are currently. </a:t>
            </a:r>
          </a:p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5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10% of special education dollars would remain with each school district to use for ANY special education purpose.</a:t>
            </a:r>
          </a:p>
          <a:p>
            <a:pPr marL="0" marR="0" lvl="3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594920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Teacher Salaries, AEAs and IPERS </a:t>
            </a:r>
            <a:r>
              <a:rPr kumimoji="0" lang="mr-IN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2612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923920"/>
            <a:ext cx="19486610" cy="10305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ExtraBold" panose="020B0606030504020204" pitchFamily="34" charset="0"/>
                <a:sym typeface="Avenir Next Medium"/>
              </a:rPr>
              <a:t>AEA Special Education section:</a:t>
            </a:r>
          </a:p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5400" dirty="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AEA Choice – </a:t>
            </a:r>
          </a:p>
          <a:p>
            <a:pPr marL="457200" lvl="3" indent="-457200"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school district may choose to receive services from the AEA in which they are geographically located or another contiguous AEA </a:t>
            </a:r>
          </a:p>
          <a:p>
            <a:pPr marL="457200" lvl="3" indent="-457200"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School districts which share a superintendent may choose from which AEA to receive services (EVEN IF NOT CONTIGUOUS)</a:t>
            </a: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0" marR="0" lvl="3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28140510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Teacher Salaries, AEAs and IPERS </a:t>
            </a:r>
            <a:r>
              <a:rPr kumimoji="0" lang="mr-IN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2612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923920"/>
            <a:ext cx="19486610" cy="74687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ExtraBold" panose="020B0606030504020204" pitchFamily="34" charset="0"/>
                <a:sym typeface="Avenir Next Medium"/>
              </a:rPr>
              <a:t>AEA Media and Education Services section:</a:t>
            </a:r>
          </a:p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5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 the first year, 60% of funding will go to the school district, while 40% will remain with the AEA </a:t>
            </a:r>
          </a:p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5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 the </a:t>
            </a:r>
            <a:r>
              <a:rPr lang="en-US" sz="5400" b="1" u="sng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second year</a:t>
            </a:r>
            <a:r>
              <a:rPr lang="en-US" sz="5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n-US" sz="5400" u="sng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all the money will go to the school district </a:t>
            </a:r>
          </a:p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5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money retained by the school district can be used for any general fund purpose</a:t>
            </a:r>
            <a:endParaRPr kumimoji="0" lang="en-US" sz="5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0" marR="0" lvl="3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3345057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Title IX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923920"/>
            <a:ext cx="19486610" cy="79560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 b="0" i="0" u="none" strike="noStrike" dirty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On July 24, 2024, the U.S. District Court for the Eastern District of Missouri entered a preliminary injunction against the U.S. Department of Education’s Final Rules under Title IX, which were set to go into effect on August 1, 2024 </a:t>
            </a:r>
          </a:p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 b="0" i="0" u="none" strike="noStrike" dirty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Since the State of Iowa is a Plaintiff in the case, the injunction halts enforcement of the new Final Rules for all Iowa K-12 schools</a:t>
            </a:r>
          </a:p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 b="0" i="0" u="none" strike="noStrike" dirty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Schools should suspend all policies, procedures, trainings, and other aspects of compliance with the new Final Rule. </a:t>
            </a:r>
          </a:p>
          <a:p>
            <a:pPr marL="457200" marR="0" lvl="1" indent="-45720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800" b="0" i="0" u="none" strike="noStrike" dirty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2020 Title IX regulations remain in effect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7883506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201397" y="1471961"/>
            <a:ext cx="21632779" cy="124053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Loper Bright Enterprises v. Raimondo (2024)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448695" y="3493941"/>
            <a:ext cx="19486610" cy="85650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685800" marR="0" lvl="2" indent="-685800" algn="l" defTabSz="8255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cs typeface="Helvetica Neue Moyen" charset="0"/>
                <a:sym typeface="Avenir Next Medium"/>
              </a:rPr>
              <a:t>U.S. Supreme Court </a:t>
            </a:r>
            <a:r>
              <a:rPr kumimoji="0" lang="en-US" sz="6600" b="1" i="0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cs typeface="Helvetica Neue Moyen" charset="0"/>
                <a:sym typeface="Avenir Next Medium"/>
              </a:rPr>
              <a:t>struck down </a:t>
            </a:r>
            <a:r>
              <a:rPr kumimoji="0" lang="en-US" sz="6600" b="0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cs typeface="Helvetica Neue Moyen" charset="0"/>
                <a:sym typeface="Avenir Next Medium"/>
              </a:rPr>
              <a:t>the Chevron rule</a:t>
            </a:r>
            <a:r>
              <a:rPr kumimoji="0" lang="en-US" sz="6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cs typeface="Helvetica Neue Moyen" charset="0"/>
                <a:sym typeface="Avenir Next Medium"/>
              </a:rPr>
              <a:t>, under which federal courts deferred to federal agencies’ interpretations of ambiguous federal statutes</a:t>
            </a:r>
          </a:p>
          <a:p>
            <a:pPr marL="685800" marR="0" lvl="2" indent="-685800" algn="l" defTabSz="8255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cs typeface="Helvetica Neue Moyen" charset="0"/>
              <a:sym typeface="Avenir Next Medium"/>
            </a:endParaRPr>
          </a:p>
          <a:p>
            <a:pPr marL="685800" marR="0" lvl="2" indent="-685800" algn="l" defTabSz="8255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600" b="1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cs typeface="Helvetica Neue Moyen" charset="0"/>
                <a:sym typeface="Avenir Next Medium"/>
              </a:rPr>
              <a:t>Expect more federal regulations to be overturned by federal courts!</a:t>
            </a:r>
            <a:endParaRPr kumimoji="0" lang="en-US" sz="48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2818313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Open Enrollment Funding &amp; Building Sales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SF 2368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101207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0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 Open Enrollment Section –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6000" b="1" i="0" u="sng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Requires </a:t>
            </a:r>
            <a:r>
              <a:rPr kumimoji="0" lang="en-US" sz="60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professional development and early intervention categorical funds to follow OE students </a:t>
            </a: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to receiving district and charter schools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60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State cost per pupil will be sent to the receiving district 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 </a:t>
            </a:r>
            <a:br>
              <a:rPr kumimoji="0" lang="en-US" sz="3600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sym typeface="Avenir Next Medium"/>
              </a:rPr>
            </a:b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Open Sans" panose="020B0606030504020204" pitchFamily="34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77595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244508"/>
            <a:ext cx="20499422" cy="93057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Open Enrollment Funding &amp; Building Sales </a:t>
            </a:r>
            <a:r>
              <a:rPr kumimoji="0" lang="mr-IN" sz="6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SF 2368 (cont.)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88793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Allows online charter school students to participate in </a:t>
            </a:r>
            <a:r>
              <a:rPr kumimoji="0" lang="en-US" sz="6000" b="0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up to two extracurricular activities </a:t>
            </a: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in their resident district. Districts </a:t>
            </a:r>
            <a:r>
              <a:rPr kumimoji="0" lang="en-US" sz="6000" b="0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can charge up to $200 per activity</a:t>
            </a: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. 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 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 School districts </a:t>
            </a:r>
            <a:r>
              <a:rPr lang="en-US" sz="6000">
                <a:solidFill>
                  <a:prstClr val="whit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MAY ALSO </a:t>
            </a:r>
            <a:r>
              <a:rPr kumimoji="0" lang="en-US" sz="6000" b="0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enter into sharing agreements with charter schools on activities that a charter school doesn’t offer</a:t>
            </a: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. </a:t>
            </a:r>
          </a:p>
          <a:p>
            <a:pPr marL="0" marR="0" lvl="2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3600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sym typeface="Avenir Next Medium"/>
              </a:rPr>
            </a:b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Open Sans" panose="020B0606030504020204" pitchFamily="34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973609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Open Enrollment Funding &amp; Building Sales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SF 2368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102438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 </a:t>
            </a:r>
            <a:r>
              <a:rPr kumimoji="0" lang="en-US" sz="60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Building Sales Section – 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6000" b="1" i="0" u="sng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 Requires districts to sell property to another educational institution, like a charter or nonpublic school, </a:t>
            </a:r>
            <a:r>
              <a:rPr kumimoji="0" lang="en-US" sz="60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if they are the highest bidder 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 Prohibits schools from having a deed restriction on selling to charter or nonpublic schools  </a:t>
            </a:r>
            <a:r>
              <a:rPr kumimoji="0" lang="en-US" sz="4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 </a:t>
            </a:r>
          </a:p>
          <a:p>
            <a:pPr marL="0" marR="0" lvl="2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3600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sym typeface="Avenir Next Medium"/>
              </a:rPr>
            </a:br>
            <a:endParaRPr kumimoji="0" lang="en-US" sz="3600" b="0" i="0" u="none" strike="noStrike" kern="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Open Sans" panose="020B0606030504020204" pitchFamily="34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56623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School Security and Safety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2652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96604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5400" b="1" i="0" u="sng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Mobile Panic Alert Systems: </a:t>
            </a: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Districts can purchase and use a system that coordinates with law enforcement and integrates with local public safety infrastructure to transmit 911 calls 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1400" b="0" i="0">
              <a:solidFill>
                <a:schemeClr val="bg1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School buildings must comply with building codes </a:t>
            </a:r>
            <a:r>
              <a:rPr lang="en-US" sz="5400" b="1" i="0" u="sng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on NEW infrastructure</a:t>
            </a: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including </a:t>
            </a:r>
            <a:r>
              <a:rPr lang="en-US" sz="54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required safety measures,</a:t>
            </a: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5400" b="1" i="0" u="sng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before issuing bonds for athletic facilities</a:t>
            </a: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1400" b="0" i="0">
              <a:solidFill>
                <a:schemeClr val="bg1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5400" b="1" i="0" u="sng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All districts </a:t>
            </a: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ARE </a:t>
            </a:r>
            <a:r>
              <a:rPr lang="en-US" sz="5400" b="1" i="0" u="sng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required to do a school safety review</a:t>
            </a:r>
            <a:r>
              <a:rPr lang="en-US" sz="54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if they have not already</a:t>
            </a:r>
            <a:r>
              <a:rPr lang="en-US" sz="4000" b="0" i="0">
                <a:solidFill>
                  <a:schemeClr val="bg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 </a:t>
            </a: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781277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School Security and Safety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2652 (cont.)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154209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Each </a:t>
            </a:r>
            <a:r>
              <a:rPr kumimoji="0" lang="en-US" sz="54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attendance center 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WILL be REQUIRED to have </a:t>
            </a:r>
            <a:r>
              <a:rPr kumimoji="0" lang="en-US" sz="5400" b="0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at least one handheld radio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that can access first responders!  (July 1, 2025)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The Departments of Public Safety, Education, and Homeland Security and Emergency Management will form a task force with the goal of making recommendations on security standards for schools on such things as doors, windows, cameras, and locks. 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TASK FORCE recommendations will be used to modify the state building code that will apply to new school construction.   </a:t>
            </a: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536178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73149F-1BC7-46D5-8988-5EBB71111D74}"/>
              </a:ext>
            </a:extLst>
          </p:cNvPr>
          <p:cNvSpPr txBox="1"/>
          <p:nvPr/>
        </p:nvSpPr>
        <p:spPr>
          <a:xfrm>
            <a:off x="1712069" y="1151470"/>
            <a:ext cx="20499422" cy="10236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School Security and Safety </a:t>
            </a:r>
            <a:r>
              <a:rPr kumimoji="0" lang="mr-IN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–</a:t>
            </a: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 Moyen" charset="0"/>
                <a:ea typeface="+mn-ea"/>
                <a:cs typeface="Helvetica Neue Moyen" charset="0"/>
                <a:sym typeface="Avenir Next Medium"/>
              </a:rPr>
              <a:t> HF 2652 (cont.)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060003-2880-40FD-AE72-1E8B25385728}"/>
              </a:ext>
            </a:extLst>
          </p:cNvPr>
          <p:cNvSpPr txBox="1"/>
          <p:nvPr/>
        </p:nvSpPr>
        <p:spPr>
          <a:xfrm>
            <a:off x="2724881" y="3106268"/>
            <a:ext cx="19486610" cy="14630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Expanded use of SAVE funds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: School districts will be able to use SAVE funds to purchase </a:t>
            </a:r>
            <a:r>
              <a:rPr kumimoji="0" lang="en-US" sz="54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firearm detection software or technology 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and pay the ongoing subscription and monitoring fees with SAVE funds. 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5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Avenir Nex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Personnel costs CANNOT be paid for using SAVE funds. 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 </a:t>
            </a: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 </a:t>
            </a:r>
            <a:r>
              <a:rPr kumimoji="0" lang="en-US" sz="5400" b="1" i="0" u="sng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Professional Development funds may be </a:t>
            </a: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Avenir Next Medium"/>
              </a:rPr>
              <a:t>used for trainings required for a school employee to be armed </a:t>
            </a: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  <a:p>
            <a:pPr marL="571500" marR="0" lvl="0" indent="-571500" algn="l" defTabSz="1828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 Neue Moyen" charset="0"/>
              <a:ea typeface="+mn-ea"/>
              <a:cs typeface="Helvetica Neue Moyen" charset="0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3964591426"/>
      </p:ext>
    </p:extLst>
  </p:cSld>
  <p:clrMapOvr>
    <a:masterClrMapping/>
  </p:clrMapOvr>
</p:sld>
</file>

<file path=ppt/theme/theme1.xml><?xml version="1.0" encoding="utf-8"?>
<a:theme xmlns:a="http://schemas.openxmlformats.org/drawingml/2006/main" name="New_Template7">
  <a:themeElements>
    <a:clrScheme name="New_Template7">
      <a:dk1>
        <a:srgbClr val="222222"/>
      </a:dk1>
      <a:lt1>
        <a:srgbClr val="838787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 Bold"/>
        <a:ea typeface="DIN Condensed Bold"/>
        <a:cs typeface="DIN Condensed Bold"/>
      </a:majorFont>
      <a:minorFont>
        <a:latin typeface="DIN Condensed Bold"/>
        <a:ea typeface="DIN Condensed Bold"/>
        <a:cs typeface="DIN Condensed Bol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34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SAI web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dor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bIns="0" rtlCol="0" anchor="t">
        <a:spAutoFit/>
      </a:bodyPr>
      <a:lstStyle>
        <a:defPPr algn="l">
          <a:lnSpc>
            <a:spcPct val="150000"/>
          </a:lnSpc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New_Template7">
  <a:themeElements>
    <a:clrScheme name="New_Template7">
      <a:dk1>
        <a:srgbClr val="222222"/>
      </a:dk1>
      <a:lt1>
        <a:srgbClr val="838787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 Bold"/>
        <a:ea typeface="DIN Condensed Bold"/>
        <a:cs typeface="DIN Condensed Bold"/>
      </a:majorFont>
      <a:minorFont>
        <a:latin typeface="DIN Condensed Bold"/>
        <a:ea typeface="DIN Condensed Bold"/>
        <a:cs typeface="DIN Condensed Bol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34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New_Template7">
  <a:themeElements>
    <a:clrScheme name="New_Template7">
      <a:dk1>
        <a:srgbClr val="000000"/>
      </a:dk1>
      <a:lt1>
        <a:srgbClr val="FFFFFF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 Bold"/>
        <a:ea typeface="DIN Condensed Bold"/>
        <a:cs typeface="DIN Condensed Bold"/>
      </a:majorFont>
      <a:minorFont>
        <a:latin typeface="DIN Condensed Bold"/>
        <a:ea typeface="DIN Condensed Bold"/>
        <a:cs typeface="DIN Condensed Bol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34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67624</TotalTime>
  <Words>2756</Words>
  <Application>Microsoft Macintosh PowerPoint</Application>
  <PresentationFormat>Custom</PresentationFormat>
  <Paragraphs>234</Paragraphs>
  <Slides>38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53" baseType="lpstr">
      <vt:lpstr>Arial</vt:lpstr>
      <vt:lpstr>Avenir Next Medium</vt:lpstr>
      <vt:lpstr>DIN Alternate Bold</vt:lpstr>
      <vt:lpstr>DIN Condensed Bold</vt:lpstr>
      <vt:lpstr>Helvetica</vt:lpstr>
      <vt:lpstr>Helvetica Neue</vt:lpstr>
      <vt:lpstr>Helvetica Neue Fin</vt:lpstr>
      <vt:lpstr>Helvetica Neue Moyen</vt:lpstr>
      <vt:lpstr>Helvetica Neue Normal</vt:lpstr>
      <vt:lpstr>Open Sans</vt:lpstr>
      <vt:lpstr>Open Sans ExtraBold</vt:lpstr>
      <vt:lpstr>Wingdings</vt:lpstr>
      <vt:lpstr>New_Template7</vt:lpstr>
      <vt:lpstr>2_Office Theme</vt:lpstr>
      <vt:lpstr>1_New_Template7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Tracy Harms</cp:lastModifiedBy>
  <cp:revision>113</cp:revision>
  <cp:lastPrinted>2023-08-01T12:04:06Z</cp:lastPrinted>
  <dcterms:modified xsi:type="dcterms:W3CDTF">2024-08-08T16:32:53Z</dcterms:modified>
</cp:coreProperties>
</file>