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5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95A4-5A1F-BA4E-9552-48C5C080DD7D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B053-BBBA-9746-80AD-8DEC93EB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8.png"/><Relationship Id="rId5" Type="http://schemas.microsoft.com/office/2007/relationships/hdphoto" Target="../media/hdphoto11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30.png"/><Relationship Id="rId5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32.png"/><Relationship Id="rId5" Type="http://schemas.microsoft.com/office/2007/relationships/hdphoto" Target="../media/hdphoto15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34.png"/><Relationship Id="rId5" Type="http://schemas.microsoft.com/office/2007/relationships/hdphoto" Target="../media/hdphoto17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image" Target="../media/image36.png"/><Relationship Id="rId5" Type="http://schemas.microsoft.com/office/2007/relationships/hdphoto" Target="../media/hdphoto19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20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4" Type="http://schemas.openxmlformats.org/officeDocument/2006/relationships/image" Target="../media/image40.png"/><Relationship Id="rId5" Type="http://schemas.microsoft.com/office/2007/relationships/hdphoto" Target="../media/hdphoto22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2.png"/><Relationship Id="rId5" Type="http://schemas.microsoft.com/office/2007/relationships/hdphoto" Target="../media/hdphoto5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4.png"/><Relationship Id="rId5" Type="http://schemas.microsoft.com/office/2007/relationships/hdphoto" Target="../media/hdphoto7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6.png"/><Relationship Id="rId5" Type="http://schemas.microsoft.com/office/2007/relationships/hdphoto" Target="../media/hdphoto9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9730" r="-79730"/>
          <a:stretch>
            <a:fillRect/>
          </a:stretch>
        </p:blipFill>
        <p:spPr>
          <a:xfrm flipH="1">
            <a:off x="457200" y="2174875"/>
            <a:ext cx="4040188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7125" r="-37125"/>
          <a:stretch>
            <a:fillRect/>
          </a:stretch>
        </p:blipFill>
        <p:spPr/>
      </p:pic>
      <p:sp>
        <p:nvSpPr>
          <p:cNvPr id="2" name="Oval 1"/>
          <p:cNvSpPr/>
          <p:nvPr/>
        </p:nvSpPr>
        <p:spPr>
          <a:xfrm>
            <a:off x="1362983" y="5452319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3590" y="5452319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691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543" r="-2354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4195" r="-4195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779975" y="5471895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97421" y="5471895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714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4489" r="-2448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3676" r="-13676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457200" y="5206719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46371" y="5206719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206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21968" r="-21968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8077" r="-18077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671559" y="5581908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25379" y="5624295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6774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73" r="-1467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8281" r="-18281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779975" y="5564831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790" y="5595811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6149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7431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166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907" r="98605"/>
                    </a14:imgEffect>
                  </a14:imgLayer>
                </a14:imgProps>
              </a:ext>
            </a:extLst>
          </a:blip>
          <a:srcRect l="-5881" r="-588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2" l="1026" r="100000">
                        <a14:foregroundMark x1="61538" y1="10853" x2="61538" y2="10853"/>
                        <a14:foregroundMark x1="48718" y1="13566" x2="48718" y2="13566"/>
                        <a14:foregroundMark x1="50769" y1="5039" x2="50769" y2="5039"/>
                        <a14:foregroundMark x1="30256" y1="32171" x2="30256" y2="32171"/>
                        <a14:foregroundMark x1="73333" y1="31395" x2="73333" y2="31395"/>
                        <a14:foregroundMark x1="19487" y1="20930" x2="19487" y2="20930"/>
                        <a14:foregroundMark x1="41538" y1="15116" x2="41538" y2="15116"/>
                        <a14:foregroundMark x1="51282" y1="16279" x2="51282" y2="16279"/>
                        <a14:foregroundMark x1="48718" y1="37984" x2="48718" y2="37984"/>
                        <a14:foregroundMark x1="16923" y1="70930" x2="16923" y2="70930"/>
                        <a14:foregroundMark x1="18974" y1="51550" x2="2051" y2="55426"/>
                        <a14:foregroundMark x1="4615" y1="75194" x2="9744" y2="98062"/>
                        <a14:foregroundMark x1="69231" y1="6589" x2="69231" y2="6589"/>
                        <a14:backgroundMark x1="23077" y1="18992" x2="23077" y2="18992"/>
                        <a14:backgroundMark x1="40000" y1="31395" x2="40000" y2="31395"/>
                      </a14:backgroundRemoval>
                    </a14:imgEffect>
                  </a14:imgLayer>
                </a14:imgProps>
              </a:ext>
            </a:extLst>
          </a:blip>
          <a:srcRect l="-17669" r="-17669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981327" y="559581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53444" y="5595811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718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97" y1="84942" x2="15897" y2="84942"/>
                        <a14:foregroundMark x1="15897" y1="84942" x2="15897" y2="84942"/>
                        <a14:foregroundMark x1="37949" y1="69112" x2="37949" y2="69112"/>
                        <a14:foregroundMark x1="11795" y1="89575" x2="11795" y2="89575"/>
                        <a14:foregroundMark x1="5641" y1="93822" x2="5641" y2="93822"/>
                        <a14:foregroundMark x1="30769" y1="56371" x2="0" y2="96911"/>
                        <a14:backgroundMark x1="17436" y1="42471" x2="17436" y2="42471"/>
                        <a14:backgroundMark x1="4615" y1="5405" x2="43077" y2="44015"/>
                        <a14:backgroundMark x1="30256" y1="52510" x2="5128" y2="83784"/>
                      </a14:backgroundRemoval>
                    </a14:imgEffect>
                  </a14:imgLayer>
                </a14:imgProps>
              </a:ext>
            </a:extLst>
          </a:blip>
          <a:srcRect l="-17904" r="-1790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99621" l="4712" r="97906"/>
                    </a14:imgEffect>
                  </a14:imgLayer>
                </a14:imgProps>
              </a:ext>
            </a:extLst>
          </a:blip>
          <a:srcRect l="-20693" r="-20693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640578" y="5595811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53440" y="5595811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282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" b="100000" l="17254" r="81690">
                        <a14:backgroundMark x1="24648" y1="57627" x2="24648" y2="57627"/>
                        <a14:backgroundMark x1="19366" y1="51977" x2="23239" y2="71751"/>
                        <a14:backgroundMark x1="28169" y1="54237" x2="28169" y2="54237"/>
                        <a14:backgroundMark x1="26056" y1="59322" x2="26056" y2="59322"/>
                        <a14:backgroundMark x1="19718" y1="68362" x2="19718" y2="68362"/>
                      </a14:backgroundRemoval>
                    </a14:imgEffect>
                  </a14:imgLayer>
                </a14:imgProps>
              </a:ext>
            </a:extLst>
          </a:blip>
          <a:srcRect l="18137" r="1813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672" r="87259">
                        <a14:foregroundMark x1="81081" y1="88144" x2="81081" y2="88144"/>
                        <a14:foregroundMark x1="69884" y1="77320" x2="69884" y2="77320"/>
                        <a14:foregroundMark x1="27799" y1="95876" x2="27799" y2="95876"/>
                        <a14:foregroundMark x1="34749" y1="10309" x2="34749" y2="10309"/>
                        <a14:foregroundMark x1="42857" y1="5155" x2="42857" y2="5155"/>
                        <a14:foregroundMark x1="73745" y1="90722" x2="73745" y2="90722"/>
                        <a14:foregroundMark x1="81853" y1="81443" x2="81853" y2="81443"/>
                        <a14:backgroundMark x1="27413" y1="3608" x2="27413" y2="3608"/>
                        <a14:backgroundMark x1="39382" y1="2062" x2="39382" y2="2062"/>
                        <a14:backgroundMark x1="42085" y1="2062" x2="42085" y2="2062"/>
                        <a14:backgroundMark x1="30116" y1="78351" x2="30116" y2="78351"/>
                        <a14:backgroundMark x1="66023" y1="68041" x2="66023" y2="68041"/>
                      </a14:backgroundRemoval>
                    </a14:imgEffect>
                  </a14:imgLayer>
                </a14:imgProps>
              </a:ext>
            </a:extLst>
          </a:blip>
          <a:srcRect l="11691" r="11691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457200" y="559581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1721" y="5595811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216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6" b="97949" l="15830" r="88417">
                        <a14:foregroundMark x1="65251" y1="7179" x2="65251" y2="7179"/>
                        <a14:foregroundMark x1="74903" y1="7179" x2="74903" y2="7179"/>
                        <a14:foregroundMark x1="67954" y1="11795" x2="67954" y2="11795"/>
                        <a14:foregroundMark x1="71042" y1="21538" x2="71042" y2="21538"/>
                        <a14:foregroundMark x1="79923" y1="11795" x2="79923" y2="11795"/>
                        <a14:foregroundMark x1="74517" y1="10256" x2="74517" y2="10256"/>
                        <a14:foregroundMark x1="77220" y1="90256" x2="77220" y2="90256"/>
                        <a14:foregroundMark x1="79151" y1="85641" x2="79151" y2="85641"/>
                        <a14:foregroundMark x1="35521" y1="89231" x2="35521" y2="89231"/>
                        <a14:foregroundMark x1="33591" y1="82564" x2="33591" y2="82564"/>
                        <a14:backgroundMark x1="71815" y1="10256" x2="71815" y2="10256"/>
                        <a14:backgroundMark x1="25869" y1="8718" x2="25869" y2="8718"/>
                        <a14:backgroundMark x1="83398" y1="44615" x2="83398" y2="44615"/>
                      </a14:backgroundRemoval>
                    </a14:imgEffect>
                  </a14:imgLayer>
                </a14:imgProps>
              </a:ext>
            </a:extLst>
          </a:blip>
          <a:srcRect l="11508" r="11508"/>
          <a:stretch>
            <a:fillRect/>
          </a:stretch>
        </p:blipFill>
        <p:spPr>
          <a:xfrm>
            <a:off x="0" y="2174875"/>
            <a:ext cx="40401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61">
                        <a14:backgroundMark x1="22951" y1="24275" x2="22951" y2="24275"/>
                        <a14:backgroundMark x1="35519" y1="36232" x2="35519" y2="36232"/>
                        <a14:backgroundMark x1="5464" y1="96377" x2="5464" y2="96377"/>
                      </a14:backgroundRemoval>
                    </a14:imgEffect>
                  </a14:imgLayer>
                </a14:imgProps>
              </a:ext>
            </a:extLst>
          </a:blip>
          <a:srcRect l="-517" r="-608"/>
          <a:stretch/>
        </p:blipFill>
        <p:spPr>
          <a:xfrm>
            <a:off x="5145381" y="1815668"/>
            <a:ext cx="2890171" cy="4310495"/>
          </a:xfrm>
        </p:spPr>
      </p:pic>
      <p:sp>
        <p:nvSpPr>
          <p:cNvPr id="9" name="Oval 8"/>
          <p:cNvSpPr/>
          <p:nvPr/>
        </p:nvSpPr>
        <p:spPr>
          <a:xfrm>
            <a:off x="516671" y="5471895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5025" y="5471895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7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0" r="100000">
                        <a14:foregroundMark x1="89333" y1="89333" x2="89333" y2="89333"/>
                        <a14:foregroundMark x1="20000" y1="93778" x2="20000" y2="93778"/>
                        <a14:foregroundMark x1="20444" y1="88889" x2="20444" y2="88889"/>
                        <a14:foregroundMark x1="13778" y1="85333" x2="13778" y2="85333"/>
                        <a14:foregroundMark x1="85333" y1="92444" x2="85333" y2="92444"/>
                        <a14:foregroundMark x1="12889" y1="94667" x2="12889" y2="94667"/>
                        <a14:foregroundMark x1="12444" y1="90222" x2="12444" y2="90222"/>
                        <a14:backgroundMark x1="90222" y1="31111" x2="90222" y2="31111"/>
                      </a14:backgroundRemoval>
                    </a14:imgEffect>
                  </a14:imgLayer>
                </a14:imgProps>
              </a:ext>
            </a:extLst>
          </a:blip>
          <a:srcRect t="1100" b="11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89" r="99556">
                        <a14:foregroundMark x1="59556" y1="24444" x2="59556" y2="24444"/>
                        <a14:backgroundMark x1="67111" y1="23111" x2="67111" y2="23111"/>
                        <a14:backgroundMark x1="59556" y1="11111" x2="59556" y2="11111"/>
                        <a14:backgroundMark x1="52889" y1="5333" x2="52889" y2="5333"/>
                        <a14:backgroundMark x1="85333" y1="27556" x2="85333" y2="27556"/>
                        <a14:backgroundMark x1="76889" y1="8889" x2="76889" y2="8889"/>
                        <a14:backgroundMark x1="76444" y1="37333" x2="66667" y2="11556"/>
                        <a14:backgroundMark x1="32889" y1="2222" x2="32889" y2="2222"/>
                        <a14:backgroundMark x1="9333" y1="65778" x2="9333" y2="65778"/>
                        <a14:backgroundMark x1="14222" y1="70222" x2="14222" y2="70222"/>
                      </a14:backgroundRemoval>
                    </a14:imgEffect>
                  </a14:imgLayer>
                </a14:imgProps>
              </a:ext>
            </a:extLst>
          </a:blip>
          <a:srcRect t="1119" b="1119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516671" y="5471895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5025" y="5471895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55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642" r="-1764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0" r="93750">
                        <a14:backgroundMark x1="46250" y1="13000" x2="46250" y2="13000"/>
                        <a14:backgroundMark x1="46667" y1="2500" x2="46667" y2="2500"/>
                        <a14:backgroundMark x1="57500" y1="2000" x2="57500" y2="2000"/>
                      </a14:backgroundRemoval>
                    </a14:imgEffect>
                  </a14:imgLayer>
                </a14:imgProps>
              </a:ext>
            </a:extLst>
          </a:blip>
          <a:srcRect l="7379" r="7379"/>
          <a:stretch>
            <a:fillRect/>
          </a:stretch>
        </p:blipFill>
        <p:spPr>
          <a:xfrm>
            <a:off x="4541178" y="2174875"/>
            <a:ext cx="4041775" cy="3951288"/>
          </a:xfrm>
        </p:spPr>
      </p:pic>
      <p:sp>
        <p:nvSpPr>
          <p:cNvPr id="7" name="Oval 6"/>
          <p:cNvSpPr/>
          <p:nvPr/>
        </p:nvSpPr>
        <p:spPr>
          <a:xfrm>
            <a:off x="779975" y="5471895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45025" y="5471895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122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42" l="0" r="99485">
                        <a14:foregroundMark x1="61340" y1="82625" x2="61340" y2="82625"/>
                        <a14:foregroundMark x1="55155" y1="91120" x2="55155" y2="91120"/>
                        <a14:foregroundMark x1="11340" y1="75290" x2="11340" y2="75290"/>
                        <a14:foregroundMark x1="4124" y1="76062" x2="14433" y2="97683"/>
                        <a14:foregroundMark x1="76289" y1="67181" x2="76289" y2="67181"/>
                        <a14:foregroundMark x1="68557" y1="79923" x2="68557" y2="79923"/>
                        <a14:foregroundMark x1="23711" y1="89575" x2="23711" y2="89575"/>
                        <a14:foregroundMark x1="64433" y1="88031" x2="64433" y2="88031"/>
                        <a14:foregroundMark x1="60825" y1="94981" x2="60825" y2="94981"/>
                        <a14:foregroundMark x1="87113" y1="90734" x2="87113" y2="90734"/>
                        <a14:foregroundMark x1="92784" y1="93822" x2="85567" y2="68726"/>
                        <a14:foregroundMark x1="29897" y1="91892" x2="29897" y2="91892"/>
                        <a14:backgroundMark x1="67010" y1="2703" x2="95361" y2="39382"/>
                        <a14:backgroundMark x1="94330" y1="11969" x2="94330" y2="11969"/>
                        <a14:backgroundMark x1="80928" y1="16602" x2="98454" y2="0"/>
                        <a14:backgroundMark x1="13402" y1="3475" x2="13402" y2="3475"/>
                        <a14:backgroundMark x1="11340" y1="18919" x2="11340" y2="18919"/>
                        <a14:backgroundMark x1="55670" y1="2317" x2="27835" y2="1931"/>
                        <a14:backgroundMark x1="28351" y1="6178" x2="9278" y2="27799"/>
                        <a14:backgroundMark x1="5670" y1="22008" x2="0" y2="0"/>
                        <a14:backgroundMark x1="3093" y1="23552" x2="7732" y2="64479"/>
                        <a14:backgroundMark x1="22680" y1="52510" x2="515" y2="71429"/>
                        <a14:backgroundMark x1="92268" y1="18533" x2="92268" y2="18533"/>
                        <a14:backgroundMark x1="92268" y1="44788" x2="92268" y2="44788"/>
                        <a14:backgroundMark x1="95361" y1="61776" x2="95361" y2="61776"/>
                        <a14:backgroundMark x1="56701" y1="2317" x2="56701" y2="2317"/>
                        <a14:backgroundMark x1="61340" y1="3861" x2="61340" y2="3861"/>
                      </a14:backgroundRemoval>
                    </a14:imgEffect>
                  </a14:imgLayer>
                </a14:imgProps>
              </a:ext>
            </a:extLst>
          </a:blip>
          <a:srcRect l="-18281" r="-18281"/>
          <a:stretch>
            <a:fillRect/>
          </a:stretch>
        </p:blipFill>
        <p:spPr/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78"/>
                    </a14:imgEffect>
                  </a14:imgLayer>
                </a14:imgProps>
              </a:ext>
            </a:extLst>
          </a:blip>
          <a:srcRect l="-1125" r="-1125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4736982" y="5595811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559581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2799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D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17" r="96196"/>
                    </a14:imgEffect>
                  </a14:imgLayer>
                </a14:imgProps>
              </a:ext>
            </a:extLst>
          </a:blip>
          <a:srcRect l="-25884" r="-25884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89" l="1613" r="100000">
                        <a14:foregroundMark x1="22581" y1="64815" x2="22581" y2="64815"/>
                        <a14:foregroundMark x1="16129" y1="77778" x2="16129" y2="77778"/>
                        <a14:foregroundMark x1="4839" y1="71852" x2="4839" y2="71852"/>
                        <a14:foregroundMark x1="87097" y1="70000" x2="87097" y2="70000"/>
                        <a14:foregroundMark x1="87097" y1="70000" x2="87097" y2="70000"/>
                        <a14:foregroundMark x1="88710" y1="78889" x2="88710" y2="78889"/>
                        <a14:foregroundMark x1="24731" y1="84444" x2="24731" y2="84444"/>
                        <a14:foregroundMark x1="45699" y1="89630" x2="45699" y2="89630"/>
                        <a14:foregroundMark x1="69355" y1="92222" x2="69355" y2="92222"/>
                        <a14:foregroundMark x1="80645" y1="92222" x2="80645" y2="92222"/>
                        <a14:foregroundMark x1="80645" y1="80000" x2="80645" y2="80000"/>
                        <a14:foregroundMark x1="89247" y1="87778" x2="89247" y2="87778"/>
                        <a14:foregroundMark x1="12903" y1="86296" x2="12903" y2="86296"/>
                        <a14:foregroundMark x1="19355" y1="89630" x2="19355" y2="89630"/>
                        <a14:foregroundMark x1="27957" y1="95185" x2="27957" y2="95185"/>
                        <a14:foregroundMark x1="8602" y1="95185" x2="8602" y2="95185"/>
                        <a14:foregroundMark x1="48925" y1="92222" x2="48925" y2="92222"/>
                        <a14:foregroundMark x1="13441" y1="68889" x2="13441" y2="68889"/>
                        <a14:foregroundMark x1="82258" y1="64074" x2="82258" y2="64074"/>
                        <a14:backgroundMark x1="87634" y1="15185" x2="87634" y2="15185"/>
                        <a14:backgroundMark x1="69892" y1="3704" x2="69892" y2="3704"/>
                        <a14:backgroundMark x1="82258" y1="8519" x2="82258" y2="8519"/>
                        <a14:backgroundMark x1="90323" y1="26296" x2="90323" y2="26296"/>
                        <a14:backgroundMark x1="89247" y1="41852" x2="89247" y2="41852"/>
                        <a14:backgroundMark x1="22581" y1="2963" x2="22581" y2="2963"/>
                        <a14:backgroundMark x1="19355" y1="10370" x2="19355" y2="10370"/>
                        <a14:backgroundMark x1="16129" y1="53704" x2="16129" y2="53704"/>
                        <a14:backgroundMark x1="20968" y1="52963" x2="20968" y2="52963"/>
                        <a14:backgroundMark x1="25806" y1="58148" x2="25806" y2="58148"/>
                        <a14:backgroundMark x1="17742" y1="17407" x2="17742" y2="17407"/>
                        <a14:backgroundMark x1="13441" y1="37037" x2="13441" y2="37037"/>
                        <a14:backgroundMark x1="15054" y1="41852" x2="15054" y2="41852"/>
                        <a14:backgroundMark x1="14516" y1="30370" x2="14516" y2="30370"/>
                      </a14:backgroundRemoval>
                    </a14:imgEffect>
                  </a14:imgLayer>
                </a14:imgProps>
              </a:ext>
            </a:extLst>
          </a:blip>
          <a:srcRect l="-24214" r="-24214"/>
          <a:stretch>
            <a:fillRect/>
          </a:stretch>
        </p:blipFill>
        <p:spPr/>
      </p:pic>
      <p:sp>
        <p:nvSpPr>
          <p:cNvPr id="8" name="Oval 7"/>
          <p:cNvSpPr/>
          <p:nvPr/>
        </p:nvSpPr>
        <p:spPr>
          <a:xfrm>
            <a:off x="779975" y="558032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53440" y="5580321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586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7764" r="-9776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70275" r="-70275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983808" y="5595811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28995" y="5595811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136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18254" r="-1825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-5407" r="-5407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457200" y="559581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81721" y="5483035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8471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429" r="-842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43663" r="-43663"/>
          <a:stretch>
            <a:fillRect/>
          </a:stretch>
        </p:blipFill>
        <p:spPr/>
      </p:pic>
      <p:sp>
        <p:nvSpPr>
          <p:cNvPr id="8" name="Oval 7"/>
          <p:cNvSpPr/>
          <p:nvPr/>
        </p:nvSpPr>
        <p:spPr>
          <a:xfrm>
            <a:off x="983808" y="5330635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51553" y="5330635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978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99600" l="0" r="96020">
                        <a14:foregroundMark x1="7463" y1="78400" x2="90547" y2="79600"/>
                        <a14:foregroundMark x1="15920" y1="73600" x2="76617" y2="99600"/>
                        <a14:foregroundMark x1="11443" y1="73600" x2="11443" y2="73600"/>
                      </a14:backgroundRemoval>
                    </a14:imgEffect>
                  </a14:imgLayer>
                </a14:imgProps>
              </a:ext>
            </a:extLst>
          </a:blip>
          <a:srcRect l="-13613" r="-13613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" b="100000" l="0" r="98438">
                        <a14:foregroundMark x1="14063" y1="66031" x2="90104" y2="86260"/>
                        <a14:foregroundMark x1="39063" y1="93893" x2="15104" y2="69084"/>
                      </a14:backgroundRemoval>
                    </a14:imgEffect>
                  </a14:imgLayer>
                </a14:imgProps>
              </a:ext>
            </a:extLst>
          </a:blip>
          <a:srcRect l="-19764" r="-19764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488176" y="559581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7388" y="5595811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K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320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L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9605" l="0" r="96491">
                        <a14:foregroundMark x1="60819" y1="44664" x2="60819" y2="44664"/>
                        <a14:foregroundMark x1="33333" y1="44664" x2="33333" y2="44664"/>
                        <a14:foregroundMark x1="16959" y1="82213" x2="89474" y2="85771"/>
                        <a14:backgroundMark x1="5848" y1="18972" x2="5848" y2="18972"/>
                        <a14:backgroundMark x1="4678" y1="38340" x2="4678" y2="38340"/>
                        <a14:backgroundMark x1="7018" y1="43478" x2="7018" y2="43478"/>
                      </a14:backgroundRemoval>
                    </a14:imgEffect>
                  </a14:imgLayer>
                </a14:imgProps>
              </a:ext>
            </a:extLst>
          </a:blip>
          <a:srcRect l="-25641" r="-2564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9811" y1="64286" x2="69811" y2="64286"/>
                        <a14:foregroundMark x1="75943" y1="81933" x2="75943" y2="81933"/>
                        <a14:foregroundMark x1="28302" y1="79412" x2="28302" y2="79412"/>
                      </a14:backgroundRemoval>
                    </a14:imgEffect>
                  </a14:imgLayer>
                </a14:imgProps>
              </a:ext>
            </a:extLst>
          </a:blip>
          <a:srcRect l="-7418" r="-7418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457200" y="5595811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81721" y="5595811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N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1" l="532" r="100000">
                        <a14:foregroundMark x1="92553" y1="58955" x2="46277" y2="97015"/>
                        <a14:foregroundMark x1="87234" y1="83209" x2="87234" y2="83209"/>
                        <a14:foregroundMark x1="95213" y1="91791" x2="95213" y2="63433"/>
                        <a14:foregroundMark x1="35638" y1="86940" x2="35638" y2="86940"/>
                        <a14:foregroundMark x1="39362" y1="88060" x2="39362" y2="88060"/>
                        <a14:backgroundMark x1="3191" y1="33955" x2="3191" y2="33955"/>
                        <a14:backgroundMark x1="8511" y1="29478" x2="8511" y2="29478"/>
                        <a14:backgroundMark x1="4255" y1="25746" x2="9574" y2="40299"/>
                        <a14:backgroundMark x1="62234" y1="3358" x2="81915" y2="20896"/>
                        <a14:backgroundMark x1="37234" y1="2985" x2="37234" y2="2985"/>
                        <a14:backgroundMark x1="4787" y1="42537" x2="4787" y2="42537"/>
                        <a14:backgroundMark x1="5851" y1="52239" x2="5851" y2="52239"/>
                        <a14:backgroundMark x1="43085" y1="2239" x2="43085" y2="2239"/>
                      </a14:backgroundRemoval>
                    </a14:imgEffect>
                  </a14:imgLayer>
                </a14:imgProps>
              </a:ext>
            </a:extLst>
          </a:blip>
          <a:srcRect l="-22880" r="-2288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2" b="98419" l="0" r="100000">
                        <a14:foregroundMark x1="3509" y1="66403" x2="95322" y2="69960"/>
                        <a14:foregroundMark x1="3509" y1="84585" x2="97076" y2="85771"/>
                        <a14:backgroundMark x1="31579" y1="9091" x2="2339" y2="31621"/>
                      </a14:backgroundRemoval>
                    </a14:imgEffect>
                  </a14:imgLayer>
                </a14:imgProps>
              </a:ext>
            </a:extLst>
          </a:blip>
          <a:srcRect l="-25671" r="-25671"/>
          <a:stretch>
            <a:fillRect/>
          </a:stretch>
        </p:blipFill>
        <p:spPr>
          <a:xfrm>
            <a:off x="4645025" y="2196042"/>
            <a:ext cx="4041775" cy="3951288"/>
          </a:xfrm>
        </p:spPr>
      </p:pic>
      <p:sp>
        <p:nvSpPr>
          <p:cNvPr id="9" name="Oval 8"/>
          <p:cNvSpPr/>
          <p:nvPr/>
        </p:nvSpPr>
        <p:spPr>
          <a:xfrm>
            <a:off x="627568" y="5595811"/>
            <a:ext cx="526608" cy="530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2992" y="5616978"/>
            <a:ext cx="526608" cy="5303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8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0149" r="-4014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145" r="-1145"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983808" y="5595811"/>
            <a:ext cx="526608" cy="5303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26513" y="5595811"/>
            <a:ext cx="526608" cy="53035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07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9637" y="2657231"/>
            <a:ext cx="3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3631" y="5452319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4913" y="5460993"/>
            <a:ext cx="715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995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66</Words>
  <Application>Microsoft Macintosh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Administrators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Schon</dc:creator>
  <cp:lastModifiedBy>Dana Schon</cp:lastModifiedBy>
  <cp:revision>18</cp:revision>
  <cp:lastPrinted>2016-04-07T20:09:37Z</cp:lastPrinted>
  <dcterms:created xsi:type="dcterms:W3CDTF">2014-07-21T20:28:02Z</dcterms:created>
  <dcterms:modified xsi:type="dcterms:W3CDTF">2016-04-07T20:09:44Z</dcterms:modified>
</cp:coreProperties>
</file>