
<file path=[Content_Types].xml><?xml version="1.0" encoding="utf-8"?>
<Types xmlns="http://schemas.openxmlformats.org/package/2006/content-types">
  <Default Extension="xml" ContentType="application/xml"/>
  <Default Extension="svg" ContentType="image/svg+xml"/>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67"/>
  </p:notesMasterIdLst>
  <p:handoutMasterIdLst>
    <p:handoutMasterId r:id="rId68"/>
  </p:handoutMasterIdLst>
  <p:sldIdLst>
    <p:sldId id="345" r:id="rId2"/>
    <p:sldId id="421" r:id="rId3"/>
    <p:sldId id="422" r:id="rId4"/>
    <p:sldId id="423" r:id="rId5"/>
    <p:sldId id="424" r:id="rId6"/>
    <p:sldId id="425" r:id="rId7"/>
    <p:sldId id="426" r:id="rId8"/>
    <p:sldId id="427" r:id="rId9"/>
    <p:sldId id="428" r:id="rId10"/>
    <p:sldId id="429" r:id="rId11"/>
    <p:sldId id="466" r:id="rId12"/>
    <p:sldId id="467" r:id="rId13"/>
    <p:sldId id="468" r:id="rId14"/>
    <p:sldId id="469" r:id="rId15"/>
    <p:sldId id="452" r:id="rId16"/>
    <p:sldId id="462" r:id="rId17"/>
    <p:sldId id="377" r:id="rId18"/>
    <p:sldId id="381" r:id="rId19"/>
    <p:sldId id="382" r:id="rId20"/>
    <p:sldId id="387" r:id="rId21"/>
    <p:sldId id="388" r:id="rId22"/>
    <p:sldId id="383" r:id="rId23"/>
    <p:sldId id="390" r:id="rId24"/>
    <p:sldId id="395" r:id="rId25"/>
    <p:sldId id="396" r:id="rId26"/>
    <p:sldId id="397" r:id="rId27"/>
    <p:sldId id="399" r:id="rId28"/>
    <p:sldId id="402" r:id="rId29"/>
    <p:sldId id="453" r:id="rId30"/>
    <p:sldId id="458" r:id="rId31"/>
    <p:sldId id="405" r:id="rId32"/>
    <p:sldId id="409" r:id="rId33"/>
    <p:sldId id="410" r:id="rId34"/>
    <p:sldId id="411" r:id="rId35"/>
    <p:sldId id="454" r:id="rId36"/>
    <p:sldId id="455" r:id="rId37"/>
    <p:sldId id="465" r:id="rId38"/>
    <p:sldId id="412" r:id="rId39"/>
    <p:sldId id="417" r:id="rId40"/>
    <p:sldId id="414" r:id="rId41"/>
    <p:sldId id="419" r:id="rId42"/>
    <p:sldId id="456" r:id="rId43"/>
    <p:sldId id="459" r:id="rId44"/>
    <p:sldId id="415" r:id="rId45"/>
    <p:sldId id="420" r:id="rId46"/>
    <p:sldId id="406" r:id="rId47"/>
    <p:sldId id="430" r:id="rId48"/>
    <p:sldId id="431" r:id="rId49"/>
    <p:sldId id="432" r:id="rId50"/>
    <p:sldId id="448" r:id="rId51"/>
    <p:sldId id="449" r:id="rId52"/>
    <p:sldId id="433" r:id="rId53"/>
    <p:sldId id="434" r:id="rId54"/>
    <p:sldId id="447" r:id="rId55"/>
    <p:sldId id="450" r:id="rId56"/>
    <p:sldId id="451" r:id="rId57"/>
    <p:sldId id="435" r:id="rId58"/>
    <p:sldId id="436" r:id="rId59"/>
    <p:sldId id="463" r:id="rId60"/>
    <p:sldId id="464" r:id="rId61"/>
    <p:sldId id="439" r:id="rId62"/>
    <p:sldId id="445" r:id="rId63"/>
    <p:sldId id="446" r:id="rId64"/>
    <p:sldId id="457" r:id="rId65"/>
    <p:sldId id="460"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2E491C9B-68CA-44C7-81BF-C02D169139CD}">
          <p14:sldIdLst/>
        </p14:section>
        <p14:section name="Section" id="{3730667C-8F93-4157-B5A2-D27223A4333A}">
          <p14:sldIdLst>
            <p14:sldId id="345"/>
          </p14:sldIdLst>
        </p14:section>
        <p14:section name="Text" id="{6C139256-6A63-488C-94BD-A7FE74F4EDD5}">
          <p14:sldIdLst>
            <p14:sldId id="421"/>
            <p14:sldId id="422"/>
            <p14:sldId id="423"/>
            <p14:sldId id="424"/>
            <p14:sldId id="425"/>
            <p14:sldId id="426"/>
            <p14:sldId id="427"/>
            <p14:sldId id="428"/>
            <p14:sldId id="429"/>
            <p14:sldId id="466"/>
            <p14:sldId id="467"/>
            <p14:sldId id="468"/>
            <p14:sldId id="469"/>
            <p14:sldId id="452"/>
            <p14:sldId id="462"/>
            <p14:sldId id="377"/>
            <p14:sldId id="381"/>
            <p14:sldId id="382"/>
            <p14:sldId id="387"/>
            <p14:sldId id="388"/>
            <p14:sldId id="383"/>
            <p14:sldId id="390"/>
            <p14:sldId id="395"/>
            <p14:sldId id="396"/>
            <p14:sldId id="397"/>
            <p14:sldId id="399"/>
            <p14:sldId id="402"/>
            <p14:sldId id="453"/>
            <p14:sldId id="458"/>
            <p14:sldId id="405"/>
            <p14:sldId id="409"/>
            <p14:sldId id="410"/>
            <p14:sldId id="411"/>
            <p14:sldId id="454"/>
            <p14:sldId id="455"/>
            <p14:sldId id="465"/>
            <p14:sldId id="412"/>
            <p14:sldId id="417"/>
            <p14:sldId id="414"/>
            <p14:sldId id="419"/>
            <p14:sldId id="456"/>
            <p14:sldId id="459"/>
            <p14:sldId id="415"/>
            <p14:sldId id="420"/>
            <p14:sldId id="406"/>
            <p14:sldId id="430"/>
            <p14:sldId id="431"/>
            <p14:sldId id="432"/>
            <p14:sldId id="448"/>
            <p14:sldId id="449"/>
            <p14:sldId id="433"/>
            <p14:sldId id="434"/>
            <p14:sldId id="447"/>
            <p14:sldId id="450"/>
            <p14:sldId id="451"/>
            <p14:sldId id="435"/>
            <p14:sldId id="436"/>
            <p14:sldId id="463"/>
            <p14:sldId id="464"/>
            <p14:sldId id="439"/>
            <p14:sldId id="445"/>
            <p14:sldId id="446"/>
            <p14:sldId id="457"/>
            <p14:sldId id="460"/>
          </p14:sldIdLst>
        </p14:section>
        <p14:section name="Timeline" id="{2F487DA4-1F91-4727-AAEC-D538A5B95847}">
          <p14:sldIdLst/>
        </p14:section>
        <p14:section name="Portfolio" id="{D2E1A8CA-1FD5-4485-8591-DAE3AE6D1331}">
          <p14:sldIdLst/>
        </p14:section>
        <p14:section name="Highlight" id="{5E52DD82-7328-4AB8-851B-A72C39D64FAD}">
          <p14:sldIdLst/>
        </p14:section>
        <p14:section name="Steps" id="{99BAF8BC-C491-437C-9774-9573F2859292}">
          <p14:sldIdLst/>
        </p14:section>
        <p14:section name="Team" id="{83DDA188-FB5F-4D43-B760-EB140E1FCA21}">
          <p14:sldIdLst/>
        </p14:section>
        <p14:section name="Logos" id="{FD6765FC-89BA-40F5-B771-BE0966951A76}">
          <p14:sldIdLst/>
        </p14:section>
        <p14:section name="Mockups" id="{317905FB-636A-4E74-B631-9FDC6325A048}">
          <p14:sldIdLst/>
        </p14:section>
        <p14:section name="Charts &amp; Numbers" id="{85C22825-ECE0-4204-A5EA-56F5BA5C2AE2}">
          <p14:sldIdLst/>
        </p14:section>
        <p14:section name="Pricing" id="{7999C9BD-1E52-4543-89E1-82A252B40766}">
          <p14:sldIdLst/>
        </p14:section>
        <p14:section name="Maps" id="{8A918DE3-443F-4E2B-BB3D-187DC3A90EBC}">
          <p14:sldIdLst/>
        </p14:section>
        <p14:section name="Ressources" id="{4AD6E85F-65D5-44FE-9D48-C1AAF5E31D37}">
          <p14:sldIdLst/>
        </p14:section>
      </p14:sectionLst>
    </p:ext>
    <p:ext uri="{EFAFB233-063F-42B5-8137-9DF3F51BA10A}">
      <p15:sldGuideLst xmlns:p15="http://schemas.microsoft.com/office/powerpoint/2012/main" xmlns="">
        <p15:guide id="2" pos="846" userDrawn="1">
          <p15:clr>
            <a:srgbClr val="A4A3A4"/>
          </p15:clr>
        </p15:guide>
        <p15:guide id="3" pos="6834" userDrawn="1">
          <p15:clr>
            <a:srgbClr val="A4A3A4"/>
          </p15:clr>
        </p15:guide>
        <p15:guide id="4" orient="horz" pos="504" userDrawn="1">
          <p15:clr>
            <a:srgbClr val="A4A3A4"/>
          </p15:clr>
        </p15:guide>
        <p15:guide id="5" orient="horz" pos="3816" userDrawn="1">
          <p15:clr>
            <a:srgbClr val="A4A3A4"/>
          </p15:clr>
        </p15:guide>
        <p15:guide id="7" pos="3840" userDrawn="1">
          <p15:clr>
            <a:srgbClr val="A4A3A4"/>
          </p15:clr>
        </p15:guide>
        <p15:guide id="8" orient="horz" pos="2160" userDrawn="1">
          <p15:clr>
            <a:srgbClr val="A4A3A4"/>
          </p15:clr>
        </p15:guide>
        <p15:guide id="9" pos="1209" userDrawn="1">
          <p15:clr>
            <a:srgbClr val="A4A3A4"/>
          </p15:clr>
        </p15:guide>
        <p15:guide id="10" pos="6471" userDrawn="1">
          <p15:clr>
            <a:srgbClr val="A4A3A4"/>
          </p15:clr>
        </p15:guide>
        <p15:guide id="11" pos="42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clrMru>
    <a:srgbClr val="C76000"/>
    <a:srgbClr val="384EA1"/>
    <a:srgbClr val="EDEDED"/>
    <a:srgbClr val="F44336"/>
    <a:srgbClr val="FFFFFF"/>
    <a:srgbClr val="F8F8F8"/>
    <a:srgbClr val="111111"/>
    <a:srgbClr val="12002A"/>
    <a:srgbClr val="1D0022"/>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5" autoAdjust="0"/>
    <p:restoredTop sz="96242" autoAdjust="0"/>
  </p:normalViewPr>
  <p:slideViewPr>
    <p:cSldViewPr snapToGrid="0">
      <p:cViewPr varScale="1">
        <p:scale>
          <a:sx n="139" d="100"/>
          <a:sy n="139" d="100"/>
        </p:scale>
        <p:origin x="-104" y="-696"/>
      </p:cViewPr>
      <p:guideLst>
        <p:guide orient="horz" pos="504"/>
        <p:guide orient="horz" pos="3816"/>
        <p:guide orient="horz" pos="2160"/>
        <p:guide pos="846"/>
        <p:guide pos="6834"/>
        <p:guide pos="3840"/>
        <p:guide pos="1209"/>
        <p:guide pos="6471"/>
        <p:guide pos="4203"/>
      </p:guideLst>
    </p:cSldViewPr>
  </p:slideViewPr>
  <p:notesTextViewPr>
    <p:cViewPr>
      <p:scale>
        <a:sx n="3" d="2"/>
        <a:sy n="3" d="2"/>
      </p:scale>
      <p:origin x="0" y="0"/>
    </p:cViewPr>
  </p:notesTextViewPr>
  <p:sorterViewPr>
    <p:cViewPr>
      <p:scale>
        <a:sx n="75" d="100"/>
        <a:sy n="75" d="100"/>
      </p:scale>
      <p:origin x="0" y="1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2F2081-0E6F-8145-8CAA-4C11AD7068F4}" type="datetimeFigureOut">
              <a:rPr lang="en-US" smtClean="0"/>
              <a:t>8/6/20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CCA5A5-ABD4-F448-8D82-E2E09E796F33}" type="slidenum">
              <a:rPr lang="en-US" smtClean="0"/>
              <a:t>‹#›</a:t>
            </a:fld>
            <a:endParaRPr lang="en-US"/>
          </a:p>
        </p:txBody>
      </p:sp>
    </p:spTree>
    <p:extLst>
      <p:ext uri="{BB962C8B-B14F-4D97-AF65-F5344CB8AC3E}">
        <p14:creationId xmlns:p14="http://schemas.microsoft.com/office/powerpoint/2010/main" val="294138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Helvetica Neue Fin"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Helvetica Neue Fin" charset="0"/>
              </a:defRPr>
            </a:lvl1pPr>
          </a:lstStyle>
          <a:p>
            <a:fld id="{5D971959-953B-463E-BAAE-BE8CB048C413}" type="datetimeFigureOut">
              <a:rPr lang="fr-FR" smtClean="0"/>
              <a:pPr/>
              <a:t>8/6/20</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Helvetica Neue Fin"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Helvetica Neue Fin" charset="0"/>
              </a:defRPr>
            </a:lvl1pPr>
          </a:lstStyle>
          <a:p>
            <a:fld id="{01BB0138-77EE-466A-BAEB-47D907700EE9}" type="slidenum">
              <a:rPr lang="fr-FR" smtClean="0"/>
              <a:pPr/>
              <a:t>‹#›</a:t>
            </a:fld>
            <a:endParaRPr lang="fr-FR" dirty="0"/>
          </a:p>
        </p:txBody>
      </p:sp>
    </p:spTree>
    <p:extLst>
      <p:ext uri="{BB962C8B-B14F-4D97-AF65-F5344CB8AC3E}">
        <p14:creationId xmlns:p14="http://schemas.microsoft.com/office/powerpoint/2010/main" val="13065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Neue Fin" charset="0"/>
        <a:ea typeface="+mn-ea"/>
        <a:cs typeface="+mn-cs"/>
      </a:defRPr>
    </a:lvl1pPr>
    <a:lvl2pPr marL="457200" algn="l" defTabSz="914400" rtl="0" eaLnBrk="1" latinLnBrk="0" hangingPunct="1">
      <a:defRPr sz="1200" b="0" i="0" kern="1200">
        <a:solidFill>
          <a:schemeClr val="tx1"/>
        </a:solidFill>
        <a:latin typeface="Helvetica Neue Fin" charset="0"/>
        <a:ea typeface="+mn-ea"/>
        <a:cs typeface="+mn-cs"/>
      </a:defRPr>
    </a:lvl2pPr>
    <a:lvl3pPr marL="914400" algn="l" defTabSz="914400" rtl="0" eaLnBrk="1" latinLnBrk="0" hangingPunct="1">
      <a:defRPr sz="1200" b="0" i="0" kern="1200">
        <a:solidFill>
          <a:schemeClr val="tx1"/>
        </a:solidFill>
        <a:latin typeface="Helvetica Neue Fin" charset="0"/>
        <a:ea typeface="+mn-ea"/>
        <a:cs typeface="+mn-cs"/>
      </a:defRPr>
    </a:lvl3pPr>
    <a:lvl4pPr marL="1371600" algn="l" defTabSz="914400" rtl="0" eaLnBrk="1" latinLnBrk="0" hangingPunct="1">
      <a:defRPr sz="1200" b="0" i="0" kern="1200">
        <a:solidFill>
          <a:schemeClr val="tx1"/>
        </a:solidFill>
        <a:latin typeface="Helvetica Neue Fin" charset="0"/>
        <a:ea typeface="+mn-ea"/>
        <a:cs typeface="+mn-cs"/>
      </a:defRPr>
    </a:lvl4pPr>
    <a:lvl5pPr marL="1828800" algn="l" defTabSz="914400" rtl="0" eaLnBrk="1" latinLnBrk="0" hangingPunct="1">
      <a:defRPr sz="1200" b="0" i="0" kern="1200">
        <a:solidFill>
          <a:schemeClr val="tx1"/>
        </a:solidFill>
        <a:latin typeface="Helvetica Neue Fi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svg"/><Relationship Id="rId5" Type="http://schemas.openxmlformats.org/officeDocument/2006/relationships/hyperlink" Target="https://www.slidor.fr/" TargetMode="External"/><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629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xmlns="" id="{7BF478B0-BD0C-4753-83DD-0647CA2A70FC}"/>
              </a:ext>
            </a:extLst>
          </p:cNvPr>
          <p:cNvSpPr>
            <a:spLocks noGrp="1"/>
          </p:cNvSpPr>
          <p:nvPr>
            <p:ph type="pic" sz="quarter" idx="14" hasCustomPrompt="1"/>
          </p:nvPr>
        </p:nvSpPr>
        <p:spPr>
          <a:xfrm>
            <a:off x="3903992" y="2612615"/>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
        <p:nvSpPr>
          <p:cNvPr id="13" name="Picture Placeholder 10">
            <a:extLst>
              <a:ext uri="{FF2B5EF4-FFF2-40B4-BE49-F238E27FC236}">
                <a16:creationId xmlns:a16="http://schemas.microsoft.com/office/drawing/2014/main" xmlns="" id="{4E75A3EB-2585-4E8B-966D-EE16E52809A4}"/>
              </a:ext>
            </a:extLst>
          </p:cNvPr>
          <p:cNvSpPr>
            <a:spLocks noGrp="1"/>
          </p:cNvSpPr>
          <p:nvPr>
            <p:ph type="pic" sz="quarter" idx="15" hasCustomPrompt="1"/>
          </p:nvPr>
        </p:nvSpPr>
        <p:spPr>
          <a:xfrm>
            <a:off x="6443986" y="2621323"/>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
        <p:nvSpPr>
          <p:cNvPr id="14" name="Picture Placeholder 10">
            <a:extLst>
              <a:ext uri="{FF2B5EF4-FFF2-40B4-BE49-F238E27FC236}">
                <a16:creationId xmlns:a16="http://schemas.microsoft.com/office/drawing/2014/main" xmlns="" id="{92B3B241-D439-47C0-9E90-9F4C8234BE09}"/>
              </a:ext>
            </a:extLst>
          </p:cNvPr>
          <p:cNvSpPr>
            <a:spLocks noGrp="1"/>
          </p:cNvSpPr>
          <p:nvPr>
            <p:ph type="pic" sz="quarter" idx="16" hasCustomPrompt="1"/>
          </p:nvPr>
        </p:nvSpPr>
        <p:spPr>
          <a:xfrm>
            <a:off x="8983978" y="2612615"/>
            <a:ext cx="1864997" cy="1866477"/>
          </a:xfrm>
          <a:prstGeom prst="ellipse">
            <a:avLst/>
          </a:prstGeom>
          <a:solidFill>
            <a:schemeClr val="tx1"/>
          </a:solidFill>
        </p:spPr>
        <p:txBody>
          <a:bodyPr>
            <a:normAutofit/>
          </a:bodyPr>
          <a:lstStyle>
            <a:lvl1pPr marL="0" indent="0" algn="ctr" rtl="0">
              <a:buNone/>
              <a:defRPr sz="1050"/>
            </a:lvl1pPr>
          </a:lstStyle>
          <a:p>
            <a:r>
              <a:rPr lang="fr-FR" dirty="0"/>
              <a:t>Picture</a:t>
            </a:r>
          </a:p>
        </p:txBody>
      </p:sp>
      <p:sp>
        <p:nvSpPr>
          <p:cNvPr id="11" name="Picture Placeholder 10">
            <a:extLst>
              <a:ext uri="{FF2B5EF4-FFF2-40B4-BE49-F238E27FC236}">
                <a16:creationId xmlns:a16="http://schemas.microsoft.com/office/drawing/2014/main" xmlns="" id="{833B4748-1D15-492B-BFA6-8B1A7240F821}"/>
              </a:ext>
            </a:extLst>
          </p:cNvPr>
          <p:cNvSpPr>
            <a:spLocks noGrp="1"/>
          </p:cNvSpPr>
          <p:nvPr>
            <p:ph type="pic" sz="quarter" idx="13" hasCustomPrompt="1"/>
          </p:nvPr>
        </p:nvSpPr>
        <p:spPr>
          <a:xfrm>
            <a:off x="1364002" y="2612615"/>
            <a:ext cx="1864997" cy="1866477"/>
          </a:xfrm>
          <a:prstGeom prst="ellipse">
            <a:avLst/>
          </a:prstGeom>
          <a:solidFill>
            <a:schemeClr val="tx1"/>
          </a:solidFill>
        </p:spPr>
        <p:txBody>
          <a:bodyPr>
            <a:normAutofit/>
          </a:bodyPr>
          <a:lstStyle>
            <a:lvl1pPr marL="0" indent="0" algn="ctr">
              <a:buNone/>
              <a:defRPr sz="1050"/>
            </a:lvl1pPr>
          </a:lstStyle>
          <a:p>
            <a:r>
              <a:rPr lang="fr-FR" dirty="0"/>
              <a:t>Picture</a:t>
            </a:r>
          </a:p>
        </p:txBody>
      </p:sp>
    </p:spTree>
    <p:extLst>
      <p:ext uri="{BB962C8B-B14F-4D97-AF65-F5344CB8AC3E}">
        <p14:creationId xmlns:p14="http://schemas.microsoft.com/office/powerpoint/2010/main" val="124593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35" name="Picture Placeholder 10">
            <a:extLst>
              <a:ext uri="{FF2B5EF4-FFF2-40B4-BE49-F238E27FC236}">
                <a16:creationId xmlns:a16="http://schemas.microsoft.com/office/drawing/2014/main" xmlns="" id="{28A52817-9434-4248-A9F0-5409D58D80AB}"/>
              </a:ext>
            </a:extLst>
          </p:cNvPr>
          <p:cNvSpPr>
            <a:spLocks noGrp="1"/>
          </p:cNvSpPr>
          <p:nvPr>
            <p:ph type="pic" sz="quarter" idx="13" hasCustomPrompt="1"/>
          </p:nvPr>
        </p:nvSpPr>
        <p:spPr>
          <a:xfrm>
            <a:off x="1367754"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38" name="Picture Placeholder 10">
            <a:extLst>
              <a:ext uri="{FF2B5EF4-FFF2-40B4-BE49-F238E27FC236}">
                <a16:creationId xmlns:a16="http://schemas.microsoft.com/office/drawing/2014/main" xmlns="" id="{48CC145B-9158-4C89-BDE8-D80C6BEAD342}"/>
              </a:ext>
            </a:extLst>
          </p:cNvPr>
          <p:cNvSpPr>
            <a:spLocks noGrp="1"/>
          </p:cNvSpPr>
          <p:nvPr>
            <p:ph type="pic" sz="quarter" idx="14" hasCustomPrompt="1"/>
          </p:nvPr>
        </p:nvSpPr>
        <p:spPr>
          <a:xfrm>
            <a:off x="4776437"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39" name="Picture Placeholder 10">
            <a:extLst>
              <a:ext uri="{FF2B5EF4-FFF2-40B4-BE49-F238E27FC236}">
                <a16:creationId xmlns:a16="http://schemas.microsoft.com/office/drawing/2014/main" xmlns="" id="{18240BEE-6B48-4E46-8571-243D0874F8AD}"/>
              </a:ext>
            </a:extLst>
          </p:cNvPr>
          <p:cNvSpPr>
            <a:spLocks noGrp="1"/>
          </p:cNvSpPr>
          <p:nvPr>
            <p:ph type="pic" sz="quarter" idx="15" hasCustomPrompt="1"/>
          </p:nvPr>
        </p:nvSpPr>
        <p:spPr>
          <a:xfrm>
            <a:off x="8190198" y="234695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0" name="Picture Placeholder 10">
            <a:extLst>
              <a:ext uri="{FF2B5EF4-FFF2-40B4-BE49-F238E27FC236}">
                <a16:creationId xmlns:a16="http://schemas.microsoft.com/office/drawing/2014/main" xmlns="" id="{891A3D34-F938-43C2-B3E0-F6637FB470EA}"/>
              </a:ext>
            </a:extLst>
          </p:cNvPr>
          <p:cNvSpPr>
            <a:spLocks noGrp="1"/>
          </p:cNvSpPr>
          <p:nvPr>
            <p:ph type="pic" sz="quarter" idx="16" hasCustomPrompt="1"/>
          </p:nvPr>
        </p:nvSpPr>
        <p:spPr>
          <a:xfrm>
            <a:off x="1367754"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1" name="Picture Placeholder 10">
            <a:extLst>
              <a:ext uri="{FF2B5EF4-FFF2-40B4-BE49-F238E27FC236}">
                <a16:creationId xmlns:a16="http://schemas.microsoft.com/office/drawing/2014/main" xmlns="" id="{8AA6258D-C0D6-4D37-B7E6-AF882A75F99E}"/>
              </a:ext>
            </a:extLst>
          </p:cNvPr>
          <p:cNvSpPr>
            <a:spLocks noGrp="1"/>
          </p:cNvSpPr>
          <p:nvPr>
            <p:ph type="pic" sz="quarter" idx="17" hasCustomPrompt="1"/>
          </p:nvPr>
        </p:nvSpPr>
        <p:spPr>
          <a:xfrm>
            <a:off x="4776437"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2" name="Picture Placeholder 10">
            <a:extLst>
              <a:ext uri="{FF2B5EF4-FFF2-40B4-BE49-F238E27FC236}">
                <a16:creationId xmlns:a16="http://schemas.microsoft.com/office/drawing/2014/main" xmlns="" id="{C05DB888-4CC2-422E-A90D-0F5961F52473}"/>
              </a:ext>
            </a:extLst>
          </p:cNvPr>
          <p:cNvSpPr>
            <a:spLocks noGrp="1"/>
          </p:cNvSpPr>
          <p:nvPr>
            <p:ph type="pic" sz="quarter" idx="18" hasCustomPrompt="1"/>
          </p:nvPr>
        </p:nvSpPr>
        <p:spPr>
          <a:xfrm>
            <a:off x="8190198" y="3643749"/>
            <a:ext cx="872827" cy="871943"/>
          </a:xfrm>
          <a:prstGeom prst="ellipse">
            <a:avLst/>
          </a:prstGeom>
          <a:solidFill>
            <a:schemeClr val="tx1"/>
          </a:solidFill>
        </p:spPr>
        <p:txBody>
          <a:bodyPr>
            <a:normAutofit/>
          </a:bodyPr>
          <a:lstStyle>
            <a:lvl1pPr marL="0" indent="0" algn="ctr">
              <a:buNone/>
              <a:defRPr sz="600"/>
            </a:lvl1pPr>
          </a:lstStyle>
          <a:p>
            <a:r>
              <a:rPr lang="fr-FR" dirty="0"/>
              <a:t>Picture</a:t>
            </a:r>
          </a:p>
          <a:p>
            <a:endParaRPr lang="fr-FR" dirty="0"/>
          </a:p>
        </p:txBody>
      </p:sp>
      <p:sp>
        <p:nvSpPr>
          <p:cNvPr id="43" name="Picture Placeholder 10">
            <a:extLst>
              <a:ext uri="{FF2B5EF4-FFF2-40B4-BE49-F238E27FC236}">
                <a16:creationId xmlns:a16="http://schemas.microsoft.com/office/drawing/2014/main" xmlns="" id="{91B0F4F4-8EDC-454F-99C3-EFA4EFF06681}"/>
              </a:ext>
            </a:extLst>
          </p:cNvPr>
          <p:cNvSpPr>
            <a:spLocks noGrp="1"/>
          </p:cNvSpPr>
          <p:nvPr>
            <p:ph type="pic" sz="quarter" idx="19" hasCustomPrompt="1"/>
          </p:nvPr>
        </p:nvSpPr>
        <p:spPr>
          <a:xfrm>
            <a:off x="1367754"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
        <p:nvSpPr>
          <p:cNvPr id="44" name="Picture Placeholder 10">
            <a:extLst>
              <a:ext uri="{FF2B5EF4-FFF2-40B4-BE49-F238E27FC236}">
                <a16:creationId xmlns:a16="http://schemas.microsoft.com/office/drawing/2014/main" xmlns="" id="{5F25E1E5-622D-44E9-9FD1-48BBA5FC389D}"/>
              </a:ext>
            </a:extLst>
          </p:cNvPr>
          <p:cNvSpPr>
            <a:spLocks noGrp="1"/>
          </p:cNvSpPr>
          <p:nvPr>
            <p:ph type="pic" sz="quarter" idx="20" hasCustomPrompt="1"/>
          </p:nvPr>
        </p:nvSpPr>
        <p:spPr>
          <a:xfrm>
            <a:off x="4776437"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
        <p:nvSpPr>
          <p:cNvPr id="45" name="Picture Placeholder 10">
            <a:extLst>
              <a:ext uri="{FF2B5EF4-FFF2-40B4-BE49-F238E27FC236}">
                <a16:creationId xmlns:a16="http://schemas.microsoft.com/office/drawing/2014/main" xmlns="" id="{FF0CB30F-6742-4E8E-9918-FF5A545074AE}"/>
              </a:ext>
            </a:extLst>
          </p:cNvPr>
          <p:cNvSpPr>
            <a:spLocks noGrp="1"/>
          </p:cNvSpPr>
          <p:nvPr>
            <p:ph type="pic" sz="quarter" idx="21" hasCustomPrompt="1"/>
          </p:nvPr>
        </p:nvSpPr>
        <p:spPr>
          <a:xfrm>
            <a:off x="8190198" y="4995008"/>
            <a:ext cx="872827" cy="871943"/>
          </a:xfrm>
          <a:prstGeom prst="ellipse">
            <a:avLst/>
          </a:prstGeom>
          <a:solidFill>
            <a:schemeClr val="tx1"/>
          </a:solidFill>
        </p:spPr>
        <p:txBody>
          <a:bodyPr>
            <a:normAutofit/>
          </a:bodyPr>
          <a:lstStyle>
            <a:lvl1pPr marL="0" indent="0" algn="ctr" rtl="0">
              <a:buNone/>
              <a:defRPr sz="600"/>
            </a:lvl1pPr>
          </a:lstStyle>
          <a:p>
            <a:r>
              <a:rPr lang="fr-FR" dirty="0"/>
              <a:t>Picture</a:t>
            </a:r>
          </a:p>
          <a:p>
            <a:endParaRPr lang="fr-FR" dirty="0"/>
          </a:p>
        </p:txBody>
      </p:sp>
    </p:spTree>
    <p:extLst>
      <p:ext uri="{BB962C8B-B14F-4D97-AF65-F5344CB8AC3E}">
        <p14:creationId xmlns:p14="http://schemas.microsoft.com/office/powerpoint/2010/main" val="34031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6" name="Picture Placeholder 10">
            <a:extLst>
              <a:ext uri="{FF2B5EF4-FFF2-40B4-BE49-F238E27FC236}">
                <a16:creationId xmlns:a16="http://schemas.microsoft.com/office/drawing/2014/main" xmlns="" id="{22EE241B-2BBC-4744-835C-8F40458A127C}"/>
              </a:ext>
            </a:extLst>
          </p:cNvPr>
          <p:cNvSpPr>
            <a:spLocks noGrp="1"/>
          </p:cNvSpPr>
          <p:nvPr>
            <p:ph type="pic" sz="quarter" idx="13" hasCustomPrompt="1"/>
          </p:nvPr>
        </p:nvSpPr>
        <p:spPr>
          <a:xfrm>
            <a:off x="1343505"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7" name="Picture Placeholder 10">
            <a:extLst>
              <a:ext uri="{FF2B5EF4-FFF2-40B4-BE49-F238E27FC236}">
                <a16:creationId xmlns:a16="http://schemas.microsoft.com/office/drawing/2014/main" xmlns="" id="{6CAB5CF8-20D7-4B90-95C9-20E098992A49}"/>
              </a:ext>
            </a:extLst>
          </p:cNvPr>
          <p:cNvSpPr>
            <a:spLocks noGrp="1"/>
          </p:cNvSpPr>
          <p:nvPr>
            <p:ph type="pic" sz="quarter" idx="14" hasCustomPrompt="1"/>
          </p:nvPr>
        </p:nvSpPr>
        <p:spPr>
          <a:xfrm>
            <a:off x="3783307"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8" name="Picture Placeholder 10">
            <a:extLst>
              <a:ext uri="{FF2B5EF4-FFF2-40B4-BE49-F238E27FC236}">
                <a16:creationId xmlns:a16="http://schemas.microsoft.com/office/drawing/2014/main" xmlns="" id="{62CEBB88-3D8A-4909-B93A-1F994D6624FA}"/>
              </a:ext>
            </a:extLst>
          </p:cNvPr>
          <p:cNvSpPr>
            <a:spLocks noGrp="1"/>
          </p:cNvSpPr>
          <p:nvPr>
            <p:ph type="pic" sz="quarter" idx="15" hasCustomPrompt="1"/>
          </p:nvPr>
        </p:nvSpPr>
        <p:spPr>
          <a:xfrm>
            <a:off x="6223109" y="112540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29" name="Picture Placeholder 10">
            <a:extLst>
              <a:ext uri="{FF2B5EF4-FFF2-40B4-BE49-F238E27FC236}">
                <a16:creationId xmlns:a16="http://schemas.microsoft.com/office/drawing/2014/main" xmlns="" id="{1EEB6057-CF61-47A1-8D3B-A9763726F611}"/>
              </a:ext>
            </a:extLst>
          </p:cNvPr>
          <p:cNvSpPr>
            <a:spLocks noGrp="1"/>
          </p:cNvSpPr>
          <p:nvPr>
            <p:ph type="pic" sz="quarter" idx="16" hasCustomPrompt="1"/>
          </p:nvPr>
        </p:nvSpPr>
        <p:spPr>
          <a:xfrm>
            <a:off x="8662910" y="1125405"/>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0" name="Picture Placeholder 10">
            <a:extLst>
              <a:ext uri="{FF2B5EF4-FFF2-40B4-BE49-F238E27FC236}">
                <a16:creationId xmlns:a16="http://schemas.microsoft.com/office/drawing/2014/main" xmlns="" id="{03BD2BA6-012F-4C7B-9935-0A0FF955DB30}"/>
              </a:ext>
            </a:extLst>
          </p:cNvPr>
          <p:cNvSpPr>
            <a:spLocks noGrp="1"/>
          </p:cNvSpPr>
          <p:nvPr>
            <p:ph type="pic" sz="quarter" idx="17" hasCustomPrompt="1"/>
          </p:nvPr>
        </p:nvSpPr>
        <p:spPr>
          <a:xfrm>
            <a:off x="1343505"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1" name="Picture Placeholder 10">
            <a:extLst>
              <a:ext uri="{FF2B5EF4-FFF2-40B4-BE49-F238E27FC236}">
                <a16:creationId xmlns:a16="http://schemas.microsoft.com/office/drawing/2014/main" xmlns="" id="{8212F895-139A-4202-8B95-2C7A110D6760}"/>
              </a:ext>
            </a:extLst>
          </p:cNvPr>
          <p:cNvSpPr>
            <a:spLocks noGrp="1"/>
          </p:cNvSpPr>
          <p:nvPr>
            <p:ph type="pic" sz="quarter" idx="18" hasCustomPrompt="1"/>
          </p:nvPr>
        </p:nvSpPr>
        <p:spPr>
          <a:xfrm>
            <a:off x="3783307"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2" name="Picture Placeholder 10">
            <a:extLst>
              <a:ext uri="{FF2B5EF4-FFF2-40B4-BE49-F238E27FC236}">
                <a16:creationId xmlns:a16="http://schemas.microsoft.com/office/drawing/2014/main" xmlns="" id="{49B61935-611C-4306-A86C-ADAC9B00FAE3}"/>
              </a:ext>
            </a:extLst>
          </p:cNvPr>
          <p:cNvSpPr>
            <a:spLocks noGrp="1"/>
          </p:cNvSpPr>
          <p:nvPr>
            <p:ph type="pic" sz="quarter" idx="19" hasCustomPrompt="1"/>
          </p:nvPr>
        </p:nvSpPr>
        <p:spPr>
          <a:xfrm>
            <a:off x="6223109" y="2156312"/>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3" name="Picture Placeholder 10">
            <a:extLst>
              <a:ext uri="{FF2B5EF4-FFF2-40B4-BE49-F238E27FC236}">
                <a16:creationId xmlns:a16="http://schemas.microsoft.com/office/drawing/2014/main" xmlns="" id="{CEBAAD78-3A0A-4669-9779-D4D727D7F89A}"/>
              </a:ext>
            </a:extLst>
          </p:cNvPr>
          <p:cNvSpPr>
            <a:spLocks noGrp="1"/>
          </p:cNvSpPr>
          <p:nvPr>
            <p:ph type="pic" sz="quarter" idx="20" hasCustomPrompt="1"/>
          </p:nvPr>
        </p:nvSpPr>
        <p:spPr>
          <a:xfrm>
            <a:off x="8662910" y="215631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4" name="Picture Placeholder 10">
            <a:extLst>
              <a:ext uri="{FF2B5EF4-FFF2-40B4-BE49-F238E27FC236}">
                <a16:creationId xmlns:a16="http://schemas.microsoft.com/office/drawing/2014/main" xmlns="" id="{97EC4FAC-6170-4C75-A3FD-3A5D85AA3657}"/>
              </a:ext>
            </a:extLst>
          </p:cNvPr>
          <p:cNvSpPr>
            <a:spLocks noGrp="1"/>
          </p:cNvSpPr>
          <p:nvPr>
            <p:ph type="pic" sz="quarter" idx="21" hasCustomPrompt="1"/>
          </p:nvPr>
        </p:nvSpPr>
        <p:spPr>
          <a:xfrm>
            <a:off x="1343505"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5" name="Picture Placeholder 10">
            <a:extLst>
              <a:ext uri="{FF2B5EF4-FFF2-40B4-BE49-F238E27FC236}">
                <a16:creationId xmlns:a16="http://schemas.microsoft.com/office/drawing/2014/main" xmlns="" id="{2ACB2DC4-26F7-4BC8-88B7-078896321308}"/>
              </a:ext>
            </a:extLst>
          </p:cNvPr>
          <p:cNvSpPr>
            <a:spLocks noGrp="1"/>
          </p:cNvSpPr>
          <p:nvPr>
            <p:ph type="pic" sz="quarter" idx="22" hasCustomPrompt="1"/>
          </p:nvPr>
        </p:nvSpPr>
        <p:spPr>
          <a:xfrm>
            <a:off x="3783307"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6" name="Picture Placeholder 10">
            <a:extLst>
              <a:ext uri="{FF2B5EF4-FFF2-40B4-BE49-F238E27FC236}">
                <a16:creationId xmlns:a16="http://schemas.microsoft.com/office/drawing/2014/main" xmlns="" id="{5C281E6C-DED0-4B17-941E-210561539334}"/>
              </a:ext>
            </a:extLst>
          </p:cNvPr>
          <p:cNvSpPr>
            <a:spLocks noGrp="1"/>
          </p:cNvSpPr>
          <p:nvPr>
            <p:ph type="pic" sz="quarter" idx="23" hasCustomPrompt="1"/>
          </p:nvPr>
        </p:nvSpPr>
        <p:spPr>
          <a:xfrm>
            <a:off x="6223109" y="3201485"/>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7" name="Picture Placeholder 10">
            <a:extLst>
              <a:ext uri="{FF2B5EF4-FFF2-40B4-BE49-F238E27FC236}">
                <a16:creationId xmlns:a16="http://schemas.microsoft.com/office/drawing/2014/main" xmlns="" id="{8A43420A-D73B-4EB8-8CF4-AD69734CBCA1}"/>
              </a:ext>
            </a:extLst>
          </p:cNvPr>
          <p:cNvSpPr>
            <a:spLocks noGrp="1"/>
          </p:cNvSpPr>
          <p:nvPr>
            <p:ph type="pic" sz="quarter" idx="24" hasCustomPrompt="1"/>
          </p:nvPr>
        </p:nvSpPr>
        <p:spPr>
          <a:xfrm>
            <a:off x="8662910" y="3201485"/>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38" name="Picture Placeholder 10">
            <a:extLst>
              <a:ext uri="{FF2B5EF4-FFF2-40B4-BE49-F238E27FC236}">
                <a16:creationId xmlns:a16="http://schemas.microsoft.com/office/drawing/2014/main" xmlns="" id="{436394BF-0BE0-4580-9A4B-6C3F669CE74A}"/>
              </a:ext>
            </a:extLst>
          </p:cNvPr>
          <p:cNvSpPr>
            <a:spLocks noGrp="1"/>
          </p:cNvSpPr>
          <p:nvPr>
            <p:ph type="pic" sz="quarter" idx="25" hasCustomPrompt="1"/>
          </p:nvPr>
        </p:nvSpPr>
        <p:spPr>
          <a:xfrm>
            <a:off x="1343505"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39" name="Picture Placeholder 10">
            <a:extLst>
              <a:ext uri="{FF2B5EF4-FFF2-40B4-BE49-F238E27FC236}">
                <a16:creationId xmlns:a16="http://schemas.microsoft.com/office/drawing/2014/main" xmlns="" id="{6E2E6841-CA27-4420-B76E-77748104AF8C}"/>
              </a:ext>
            </a:extLst>
          </p:cNvPr>
          <p:cNvSpPr>
            <a:spLocks noGrp="1"/>
          </p:cNvSpPr>
          <p:nvPr>
            <p:ph type="pic" sz="quarter" idx="26" hasCustomPrompt="1"/>
          </p:nvPr>
        </p:nvSpPr>
        <p:spPr>
          <a:xfrm>
            <a:off x="3783307"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40" name="Picture Placeholder 10">
            <a:extLst>
              <a:ext uri="{FF2B5EF4-FFF2-40B4-BE49-F238E27FC236}">
                <a16:creationId xmlns:a16="http://schemas.microsoft.com/office/drawing/2014/main" xmlns="" id="{B27D8595-9D80-4B4E-ABD1-DC192925DAC7}"/>
              </a:ext>
            </a:extLst>
          </p:cNvPr>
          <p:cNvSpPr>
            <a:spLocks noGrp="1"/>
          </p:cNvSpPr>
          <p:nvPr>
            <p:ph type="pic" sz="quarter" idx="27" hasCustomPrompt="1"/>
          </p:nvPr>
        </p:nvSpPr>
        <p:spPr>
          <a:xfrm>
            <a:off x="6223109" y="4246658"/>
            <a:ext cx="537516" cy="536970"/>
          </a:xfrm>
          <a:prstGeom prst="ellipse">
            <a:avLst/>
          </a:prstGeom>
          <a:solidFill>
            <a:schemeClr val="tx1"/>
          </a:solidFill>
        </p:spPr>
        <p:txBody>
          <a:bodyPr>
            <a:normAutofit/>
          </a:bodyPr>
          <a:lstStyle>
            <a:lvl1pPr marL="0" indent="0" algn="ctr">
              <a:buNone/>
              <a:defRPr sz="500"/>
            </a:lvl1pPr>
          </a:lstStyle>
          <a:p>
            <a:r>
              <a:rPr lang="fr-FR" dirty="0"/>
              <a:t>Picture</a:t>
            </a:r>
          </a:p>
          <a:p>
            <a:endParaRPr lang="fr-FR" dirty="0"/>
          </a:p>
        </p:txBody>
      </p:sp>
      <p:sp>
        <p:nvSpPr>
          <p:cNvPr id="41" name="Picture Placeholder 10">
            <a:extLst>
              <a:ext uri="{FF2B5EF4-FFF2-40B4-BE49-F238E27FC236}">
                <a16:creationId xmlns:a16="http://schemas.microsoft.com/office/drawing/2014/main" xmlns="" id="{008D5C9F-A7BE-434D-8A2D-382361D56102}"/>
              </a:ext>
            </a:extLst>
          </p:cNvPr>
          <p:cNvSpPr>
            <a:spLocks noGrp="1"/>
          </p:cNvSpPr>
          <p:nvPr>
            <p:ph type="pic" sz="quarter" idx="28" hasCustomPrompt="1"/>
          </p:nvPr>
        </p:nvSpPr>
        <p:spPr>
          <a:xfrm>
            <a:off x="8662910" y="4246658"/>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2" name="Picture Placeholder 10">
            <a:extLst>
              <a:ext uri="{FF2B5EF4-FFF2-40B4-BE49-F238E27FC236}">
                <a16:creationId xmlns:a16="http://schemas.microsoft.com/office/drawing/2014/main" xmlns="" id="{352F1818-2397-4AFC-B47F-7932B5FE27DB}"/>
              </a:ext>
            </a:extLst>
          </p:cNvPr>
          <p:cNvSpPr>
            <a:spLocks noGrp="1"/>
          </p:cNvSpPr>
          <p:nvPr>
            <p:ph type="pic" sz="quarter" idx="29" hasCustomPrompt="1"/>
          </p:nvPr>
        </p:nvSpPr>
        <p:spPr>
          <a:xfrm>
            <a:off x="1343505"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3" name="Picture Placeholder 10">
            <a:extLst>
              <a:ext uri="{FF2B5EF4-FFF2-40B4-BE49-F238E27FC236}">
                <a16:creationId xmlns:a16="http://schemas.microsoft.com/office/drawing/2014/main" xmlns="" id="{B32CAC22-C1FC-4489-8212-D7CB7E687C3D}"/>
              </a:ext>
            </a:extLst>
          </p:cNvPr>
          <p:cNvSpPr>
            <a:spLocks noGrp="1"/>
          </p:cNvSpPr>
          <p:nvPr>
            <p:ph type="pic" sz="quarter" idx="30" hasCustomPrompt="1"/>
          </p:nvPr>
        </p:nvSpPr>
        <p:spPr>
          <a:xfrm>
            <a:off x="3783307"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4" name="Picture Placeholder 10">
            <a:extLst>
              <a:ext uri="{FF2B5EF4-FFF2-40B4-BE49-F238E27FC236}">
                <a16:creationId xmlns:a16="http://schemas.microsoft.com/office/drawing/2014/main" xmlns="" id="{B56CC017-012F-4974-9E86-201FB003BE61}"/>
              </a:ext>
            </a:extLst>
          </p:cNvPr>
          <p:cNvSpPr>
            <a:spLocks noGrp="1"/>
          </p:cNvSpPr>
          <p:nvPr>
            <p:ph type="pic" sz="quarter" idx="31" hasCustomPrompt="1"/>
          </p:nvPr>
        </p:nvSpPr>
        <p:spPr>
          <a:xfrm>
            <a:off x="6223109"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
        <p:nvSpPr>
          <p:cNvPr id="45" name="Picture Placeholder 10">
            <a:extLst>
              <a:ext uri="{FF2B5EF4-FFF2-40B4-BE49-F238E27FC236}">
                <a16:creationId xmlns:a16="http://schemas.microsoft.com/office/drawing/2014/main" xmlns="" id="{9C7581D8-3435-4480-BB56-69621A99B889}"/>
              </a:ext>
            </a:extLst>
          </p:cNvPr>
          <p:cNvSpPr>
            <a:spLocks noGrp="1"/>
          </p:cNvSpPr>
          <p:nvPr>
            <p:ph type="pic" sz="quarter" idx="32" hasCustomPrompt="1"/>
          </p:nvPr>
        </p:nvSpPr>
        <p:spPr>
          <a:xfrm>
            <a:off x="8662910" y="5273432"/>
            <a:ext cx="537516" cy="536970"/>
          </a:xfrm>
          <a:prstGeom prst="ellipse">
            <a:avLst/>
          </a:prstGeom>
          <a:solidFill>
            <a:schemeClr val="tx1"/>
          </a:solidFill>
        </p:spPr>
        <p:txBody>
          <a:bodyPr>
            <a:normAutofit/>
          </a:bodyPr>
          <a:lstStyle>
            <a:lvl1pPr marL="0" indent="0" algn="ctr" rtl="0">
              <a:buNone/>
              <a:defRPr sz="500"/>
            </a:lvl1pPr>
          </a:lstStyle>
          <a:p>
            <a:r>
              <a:rPr lang="fr-FR" dirty="0"/>
              <a:t>Picture</a:t>
            </a:r>
          </a:p>
          <a:p>
            <a:endParaRPr lang="fr-FR" dirty="0"/>
          </a:p>
        </p:txBody>
      </p:sp>
    </p:spTree>
    <p:extLst>
      <p:ext uri="{BB962C8B-B14F-4D97-AF65-F5344CB8AC3E}">
        <p14:creationId xmlns:p14="http://schemas.microsoft.com/office/powerpoint/2010/main" val="252355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77B4F1CB-95E7-41BB-84CD-811F727BAF3E}"/>
              </a:ext>
            </a:extLst>
          </p:cNvPr>
          <p:cNvSpPr>
            <a:spLocks noGrp="1"/>
          </p:cNvSpPr>
          <p:nvPr>
            <p:ph type="pic" sz="quarter" idx="10" hasCustomPrompt="1"/>
          </p:nvPr>
        </p:nvSpPr>
        <p:spPr>
          <a:xfrm>
            <a:off x="1357314" y="2142548"/>
            <a:ext cx="2036618" cy="2597727"/>
          </a:xfrm>
          <a:prstGeom prst="rect">
            <a:avLst/>
          </a:prstGeom>
          <a:solidFill>
            <a:schemeClr val="tx1"/>
          </a:solidFill>
        </p:spPr>
        <p:txBody>
          <a:bodyPr/>
          <a:lstStyle>
            <a:lvl1pPr marL="0" indent="0" algn="ctr">
              <a:buNone/>
              <a:defRPr sz="1600"/>
            </a:lvl1pPr>
          </a:lstStyle>
          <a:p>
            <a:r>
              <a:rPr lang="fr-FR" dirty="0"/>
              <a:t>	</a:t>
            </a:r>
          </a:p>
          <a:p>
            <a:endParaRPr lang="fr-FR" dirty="0"/>
          </a:p>
          <a:p>
            <a:endParaRPr lang="fr-FR" dirty="0"/>
          </a:p>
          <a:p>
            <a:r>
              <a:rPr lang="fr-FR" dirty="0"/>
              <a:t>PICTURE</a:t>
            </a:r>
          </a:p>
        </p:txBody>
      </p:sp>
      <p:sp>
        <p:nvSpPr>
          <p:cNvPr id="12" name="Picture Placeholder 10">
            <a:extLst>
              <a:ext uri="{FF2B5EF4-FFF2-40B4-BE49-F238E27FC236}">
                <a16:creationId xmlns:a16="http://schemas.microsoft.com/office/drawing/2014/main" xmlns="" id="{2A54250B-4272-4700-9E95-FBE4CD93773E}"/>
              </a:ext>
            </a:extLst>
          </p:cNvPr>
          <p:cNvSpPr>
            <a:spLocks noGrp="1"/>
          </p:cNvSpPr>
          <p:nvPr>
            <p:ph type="pic" sz="quarter" idx="11" hasCustomPrompt="1"/>
          </p:nvPr>
        </p:nvSpPr>
        <p:spPr>
          <a:xfrm>
            <a:off x="3827255"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
        <p:nvSpPr>
          <p:cNvPr id="13" name="Picture Placeholder 10">
            <a:extLst>
              <a:ext uri="{FF2B5EF4-FFF2-40B4-BE49-F238E27FC236}">
                <a16:creationId xmlns:a16="http://schemas.microsoft.com/office/drawing/2014/main" xmlns="" id="{63F891ED-CFDF-48EE-BC3D-74230214B071}"/>
              </a:ext>
            </a:extLst>
          </p:cNvPr>
          <p:cNvSpPr>
            <a:spLocks noGrp="1"/>
          </p:cNvSpPr>
          <p:nvPr>
            <p:ph type="pic" sz="quarter" idx="12" hasCustomPrompt="1"/>
          </p:nvPr>
        </p:nvSpPr>
        <p:spPr>
          <a:xfrm>
            <a:off x="6329860"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
        <p:nvSpPr>
          <p:cNvPr id="14" name="Picture Placeholder 10">
            <a:extLst>
              <a:ext uri="{FF2B5EF4-FFF2-40B4-BE49-F238E27FC236}">
                <a16:creationId xmlns:a16="http://schemas.microsoft.com/office/drawing/2014/main" xmlns="" id="{7427D460-C8D5-4849-98E7-5367CC0527B3}"/>
              </a:ext>
            </a:extLst>
          </p:cNvPr>
          <p:cNvSpPr>
            <a:spLocks noGrp="1"/>
          </p:cNvSpPr>
          <p:nvPr>
            <p:ph type="pic" sz="quarter" idx="13" hasCustomPrompt="1"/>
          </p:nvPr>
        </p:nvSpPr>
        <p:spPr>
          <a:xfrm>
            <a:off x="8810626" y="2142548"/>
            <a:ext cx="2036618" cy="2597727"/>
          </a:xfrm>
          <a:prstGeom prst="rect">
            <a:avLst/>
          </a:prstGeom>
          <a:solidFill>
            <a:schemeClr val="tx1"/>
          </a:solidFill>
        </p:spPr>
        <p:txBody>
          <a:bodyPr/>
          <a:lstStyle>
            <a:lvl1pPr marL="0" indent="0" algn="ctr" rtl="0">
              <a:buNone/>
              <a:defRPr sz="1600"/>
            </a:lvl1pPr>
          </a:lstStyle>
          <a:p>
            <a:r>
              <a:rPr lang="fr-FR" dirty="0"/>
              <a:t>	</a:t>
            </a:r>
          </a:p>
          <a:p>
            <a:endParaRPr lang="fr-FR" dirty="0"/>
          </a:p>
          <a:p>
            <a:endParaRPr lang="fr-FR" dirty="0"/>
          </a:p>
          <a:p>
            <a:r>
              <a:rPr lang="fr-FR" dirty="0"/>
              <a:t>PICTURE</a:t>
            </a:r>
          </a:p>
        </p:txBody>
      </p:sp>
    </p:spTree>
    <p:extLst>
      <p:ext uri="{BB962C8B-B14F-4D97-AF65-F5344CB8AC3E}">
        <p14:creationId xmlns:p14="http://schemas.microsoft.com/office/powerpoint/2010/main" val="366235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resentation">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D0AF8791-9D94-4BF7-908B-96C3B4C29294}"/>
              </a:ext>
            </a:extLst>
          </p:cNvPr>
          <p:cNvSpPr>
            <a:spLocks noGrp="1"/>
          </p:cNvSpPr>
          <p:nvPr>
            <p:ph type="pic" sz="quarter" idx="10" hasCustomPrompt="1"/>
          </p:nvPr>
        </p:nvSpPr>
        <p:spPr>
          <a:xfrm>
            <a:off x="1357314" y="800100"/>
            <a:ext cx="3839072" cy="52578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18335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iner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8AC4AD57-0BE9-49C6-825B-E9FA1F1C631B}"/>
              </a:ext>
            </a:extLst>
          </p:cNvPr>
          <p:cNvSpPr>
            <a:spLocks noGrp="1"/>
          </p:cNvSpPr>
          <p:nvPr>
            <p:ph type="pic" sz="quarter" idx="10" hasCustomPrompt="1"/>
          </p:nvPr>
        </p:nvSpPr>
        <p:spPr>
          <a:xfrm>
            <a:off x="1357313" y="2333624"/>
            <a:ext cx="9491659" cy="3724276"/>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320598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iner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7716262" y="0"/>
            <a:ext cx="4475737"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56434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iner 3">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0" y="0"/>
            <a:ext cx="6096000"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91895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iner 4">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6096000" y="0"/>
            <a:ext cx="6096000" cy="68580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46853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iner 5">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427128" y="552450"/>
            <a:ext cx="8680183" cy="575310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94383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logos Slide">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xmlns="" id="{0FA82258-8070-4B7B-B7C6-919C1BFAD958}"/>
              </a:ext>
            </a:extLst>
          </p:cNvPr>
          <p:cNvSpPr>
            <a:spLocks noGrp="1"/>
          </p:cNvSpPr>
          <p:nvPr>
            <p:ph sz="quarter" idx="10" hasCustomPrompt="1"/>
          </p:nvPr>
        </p:nvSpPr>
        <p:spPr>
          <a:xfrm>
            <a:off x="1579910" y="2595169"/>
            <a:ext cx="1042520" cy="1008570"/>
          </a:xfrm>
          <a:prstGeom prst="rect">
            <a:avLst/>
          </a:prstGeom>
        </p:spPr>
        <p:txBody>
          <a:bodyPr anchor="t"/>
          <a:lstStyle>
            <a:lvl1pPr marL="0" indent="0" algn="ctr">
              <a:buNone/>
              <a:defRPr sz="1000"/>
            </a:lvl1pPr>
          </a:lstStyle>
          <a:p>
            <a:pPr lvl="0"/>
            <a:r>
              <a:rPr lang="fr-FR" dirty="0"/>
              <a:t>Drag &amp; Drop</a:t>
            </a:r>
            <a:endParaRPr lang="en-US" dirty="0"/>
          </a:p>
        </p:txBody>
      </p:sp>
      <p:sp>
        <p:nvSpPr>
          <p:cNvPr id="14" name="Espace réservé du contenu 12">
            <a:extLst>
              <a:ext uri="{FF2B5EF4-FFF2-40B4-BE49-F238E27FC236}">
                <a16:creationId xmlns:a16="http://schemas.microsoft.com/office/drawing/2014/main" xmlns="" id="{24B192B9-1979-47FD-B40B-D105E04FD493}"/>
              </a:ext>
            </a:extLst>
          </p:cNvPr>
          <p:cNvSpPr>
            <a:spLocks noGrp="1"/>
          </p:cNvSpPr>
          <p:nvPr>
            <p:ph sz="quarter" idx="11" hasCustomPrompt="1"/>
          </p:nvPr>
        </p:nvSpPr>
        <p:spPr>
          <a:xfrm>
            <a:off x="3577325"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17" name="Espace réservé du contenu 12">
            <a:extLst>
              <a:ext uri="{FF2B5EF4-FFF2-40B4-BE49-F238E27FC236}">
                <a16:creationId xmlns:a16="http://schemas.microsoft.com/office/drawing/2014/main" xmlns="" id="{201296E0-114D-4FAE-9474-548B5DC841EA}"/>
              </a:ext>
            </a:extLst>
          </p:cNvPr>
          <p:cNvSpPr>
            <a:spLocks noGrp="1"/>
          </p:cNvSpPr>
          <p:nvPr>
            <p:ph sz="quarter" idx="12" hasCustomPrompt="1"/>
          </p:nvPr>
        </p:nvSpPr>
        <p:spPr>
          <a:xfrm>
            <a:off x="5574740"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18" name="Espace réservé du contenu 12">
            <a:extLst>
              <a:ext uri="{FF2B5EF4-FFF2-40B4-BE49-F238E27FC236}">
                <a16:creationId xmlns:a16="http://schemas.microsoft.com/office/drawing/2014/main" xmlns="" id="{154D76DD-DF79-45CC-89FC-1544939578E9}"/>
              </a:ext>
            </a:extLst>
          </p:cNvPr>
          <p:cNvSpPr>
            <a:spLocks noGrp="1"/>
          </p:cNvSpPr>
          <p:nvPr>
            <p:ph sz="quarter" idx="13" hasCustomPrompt="1"/>
          </p:nvPr>
        </p:nvSpPr>
        <p:spPr>
          <a:xfrm>
            <a:off x="7572155"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21" name="Espace réservé du contenu 12">
            <a:extLst>
              <a:ext uri="{FF2B5EF4-FFF2-40B4-BE49-F238E27FC236}">
                <a16:creationId xmlns:a16="http://schemas.microsoft.com/office/drawing/2014/main" xmlns="" id="{E3E44833-1827-41DC-AEC3-0C01F1BAD462}"/>
              </a:ext>
            </a:extLst>
          </p:cNvPr>
          <p:cNvSpPr>
            <a:spLocks noGrp="1"/>
          </p:cNvSpPr>
          <p:nvPr>
            <p:ph sz="quarter" idx="14" hasCustomPrompt="1"/>
          </p:nvPr>
        </p:nvSpPr>
        <p:spPr>
          <a:xfrm>
            <a:off x="9569570" y="2595169"/>
            <a:ext cx="1042520" cy="1008570"/>
          </a:xfrm>
          <a:prstGeom prst="rect">
            <a:avLst/>
          </a:prstGeom>
        </p:spPr>
        <p:txBody>
          <a:bodyPr anchor="t"/>
          <a:lstStyle>
            <a:lvl1pPr marL="0" indent="0" algn="ctr">
              <a:buNone/>
              <a:defRPr sz="1000"/>
            </a:lvl1pPr>
          </a:lstStyle>
          <a:p>
            <a:pPr lvl="0"/>
            <a:r>
              <a:rPr lang="fr-FR" dirty="0"/>
              <a:t>Drag &amp; Drop</a:t>
            </a:r>
          </a:p>
        </p:txBody>
      </p:sp>
      <p:sp>
        <p:nvSpPr>
          <p:cNvPr id="22" name="Espace réservé du contenu 12">
            <a:extLst>
              <a:ext uri="{FF2B5EF4-FFF2-40B4-BE49-F238E27FC236}">
                <a16:creationId xmlns:a16="http://schemas.microsoft.com/office/drawing/2014/main" xmlns="" id="{36394FDD-DDC6-46CD-87AF-F343169F6B6C}"/>
              </a:ext>
            </a:extLst>
          </p:cNvPr>
          <p:cNvSpPr>
            <a:spLocks noGrp="1"/>
          </p:cNvSpPr>
          <p:nvPr>
            <p:ph sz="quarter" idx="15" hasCustomPrompt="1"/>
          </p:nvPr>
        </p:nvSpPr>
        <p:spPr>
          <a:xfrm>
            <a:off x="1579910"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3" name="Espace réservé du contenu 12">
            <a:extLst>
              <a:ext uri="{FF2B5EF4-FFF2-40B4-BE49-F238E27FC236}">
                <a16:creationId xmlns:a16="http://schemas.microsoft.com/office/drawing/2014/main" xmlns="" id="{F4892D69-01ED-4ACE-9A93-97CAA2FCC8E8}"/>
              </a:ext>
            </a:extLst>
          </p:cNvPr>
          <p:cNvSpPr>
            <a:spLocks noGrp="1"/>
          </p:cNvSpPr>
          <p:nvPr>
            <p:ph sz="quarter" idx="16" hasCustomPrompt="1"/>
          </p:nvPr>
        </p:nvSpPr>
        <p:spPr>
          <a:xfrm>
            <a:off x="3577325"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4" name="Espace réservé du contenu 12">
            <a:extLst>
              <a:ext uri="{FF2B5EF4-FFF2-40B4-BE49-F238E27FC236}">
                <a16:creationId xmlns:a16="http://schemas.microsoft.com/office/drawing/2014/main" xmlns="" id="{B911AC6F-ED1A-472B-82C9-F9B03EBADF44}"/>
              </a:ext>
            </a:extLst>
          </p:cNvPr>
          <p:cNvSpPr>
            <a:spLocks noGrp="1"/>
          </p:cNvSpPr>
          <p:nvPr>
            <p:ph sz="quarter" idx="17" hasCustomPrompt="1"/>
          </p:nvPr>
        </p:nvSpPr>
        <p:spPr>
          <a:xfrm>
            <a:off x="5574740"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5" name="Espace réservé du contenu 12">
            <a:extLst>
              <a:ext uri="{FF2B5EF4-FFF2-40B4-BE49-F238E27FC236}">
                <a16:creationId xmlns:a16="http://schemas.microsoft.com/office/drawing/2014/main" xmlns="" id="{2A92BF88-4F19-41E1-9684-DFAC07366387}"/>
              </a:ext>
            </a:extLst>
          </p:cNvPr>
          <p:cNvSpPr>
            <a:spLocks noGrp="1"/>
          </p:cNvSpPr>
          <p:nvPr>
            <p:ph sz="quarter" idx="18" hasCustomPrompt="1"/>
          </p:nvPr>
        </p:nvSpPr>
        <p:spPr>
          <a:xfrm>
            <a:off x="7572155" y="4544738"/>
            <a:ext cx="1042520" cy="1008570"/>
          </a:xfrm>
          <a:prstGeom prst="rect">
            <a:avLst/>
          </a:prstGeom>
        </p:spPr>
        <p:txBody>
          <a:bodyPr anchor="t"/>
          <a:lstStyle>
            <a:lvl1pPr marL="0" indent="0" algn="ctr">
              <a:buNone/>
              <a:defRPr sz="1000"/>
            </a:lvl1pPr>
          </a:lstStyle>
          <a:p>
            <a:pPr lvl="0"/>
            <a:r>
              <a:rPr lang="fr-FR" dirty="0"/>
              <a:t>Drag &amp; Drop</a:t>
            </a:r>
          </a:p>
        </p:txBody>
      </p:sp>
      <p:sp>
        <p:nvSpPr>
          <p:cNvPr id="26" name="Espace réservé du contenu 12">
            <a:extLst>
              <a:ext uri="{FF2B5EF4-FFF2-40B4-BE49-F238E27FC236}">
                <a16:creationId xmlns:a16="http://schemas.microsoft.com/office/drawing/2014/main" xmlns="" id="{6C4A12E5-2DFE-40D7-BD07-4F8CB3981E76}"/>
              </a:ext>
            </a:extLst>
          </p:cNvPr>
          <p:cNvSpPr>
            <a:spLocks noGrp="1"/>
          </p:cNvSpPr>
          <p:nvPr>
            <p:ph sz="quarter" idx="19" hasCustomPrompt="1"/>
          </p:nvPr>
        </p:nvSpPr>
        <p:spPr>
          <a:xfrm>
            <a:off x="9569570" y="4544738"/>
            <a:ext cx="1042520" cy="1008570"/>
          </a:xfrm>
          <a:prstGeom prst="rect">
            <a:avLst/>
          </a:prstGeom>
        </p:spPr>
        <p:txBody>
          <a:bodyPr anchor="t"/>
          <a:lstStyle>
            <a:lvl1pPr marL="0" indent="0" algn="ctr">
              <a:buNone/>
              <a:defRPr sz="1000"/>
            </a:lvl1pPr>
          </a:lstStyle>
          <a:p>
            <a:pPr lvl="0"/>
            <a:r>
              <a:rPr lang="fr-FR" dirty="0"/>
              <a:t>Drag &amp; Drop</a:t>
            </a:r>
          </a:p>
        </p:txBody>
      </p:sp>
    </p:spTree>
    <p:extLst>
      <p:ext uri="{BB962C8B-B14F-4D97-AF65-F5344CB8AC3E}">
        <p14:creationId xmlns:p14="http://schemas.microsoft.com/office/powerpoint/2010/main" val="1503403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od mornin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1343025" y="800098"/>
            <a:ext cx="5329238" cy="5257801"/>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967272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key">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1343025" y="800098"/>
            <a:ext cx="2987055" cy="3641271"/>
          </a:xfrm>
          <a:prstGeom prst="rect">
            <a:avLst/>
          </a:prstGeom>
          <a:solidFill>
            <a:schemeClr val="tx1"/>
          </a:solidFill>
        </p:spPr>
        <p:txBody>
          <a:bodyPr/>
          <a:lstStyle>
            <a:lvl1pPr marL="0" indent="0" algn="ctr">
              <a:buNone/>
              <a:defRPr sz="2400"/>
            </a:lvl1pPr>
          </a:lstStyle>
          <a:p>
            <a:r>
              <a:rPr lang="fr-FR" dirty="0"/>
              <a:t>	</a:t>
            </a:r>
          </a:p>
          <a:p>
            <a:endParaRPr lang="fr-FR" dirty="0"/>
          </a:p>
          <a:p>
            <a:r>
              <a:rPr lang="fr-FR" dirty="0"/>
              <a:t>PICTURE</a:t>
            </a:r>
          </a:p>
        </p:txBody>
      </p:sp>
      <p:sp>
        <p:nvSpPr>
          <p:cNvPr id="6" name="Picture Placeholder 10">
            <a:extLst>
              <a:ext uri="{FF2B5EF4-FFF2-40B4-BE49-F238E27FC236}">
                <a16:creationId xmlns:a16="http://schemas.microsoft.com/office/drawing/2014/main" xmlns="" id="{72855E4E-0C63-46F6-AF74-7985B3D2289C}"/>
              </a:ext>
            </a:extLst>
          </p:cNvPr>
          <p:cNvSpPr>
            <a:spLocks noGrp="1"/>
          </p:cNvSpPr>
          <p:nvPr>
            <p:ph type="pic" sz="quarter" idx="11" hasCustomPrompt="1"/>
          </p:nvPr>
        </p:nvSpPr>
        <p:spPr>
          <a:xfrm>
            <a:off x="4568184" y="800098"/>
            <a:ext cx="2987057" cy="3641271"/>
          </a:xfrm>
          <a:prstGeom prst="rect">
            <a:avLst/>
          </a:prstGeom>
          <a:solidFill>
            <a:schemeClr val="tx1"/>
          </a:solidFill>
        </p:spPr>
        <p:txBody>
          <a:bodyPr/>
          <a:lstStyle>
            <a:lvl1pPr marL="0" indent="0" algn="ctr" rtl="0">
              <a:buNone/>
              <a:defRPr sz="24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xmlns="" id="{0555A4FC-4CCB-4761-BA47-6EF02177460A}"/>
              </a:ext>
            </a:extLst>
          </p:cNvPr>
          <p:cNvSpPr>
            <a:spLocks noGrp="1"/>
          </p:cNvSpPr>
          <p:nvPr>
            <p:ph type="pic" sz="quarter" idx="12" hasCustomPrompt="1"/>
          </p:nvPr>
        </p:nvSpPr>
        <p:spPr>
          <a:xfrm>
            <a:off x="7793346" y="800098"/>
            <a:ext cx="3055627" cy="3641271"/>
          </a:xfrm>
          <a:prstGeom prst="rect">
            <a:avLst/>
          </a:prstGeom>
          <a:solidFill>
            <a:schemeClr val="tx1"/>
          </a:solidFill>
        </p:spPr>
        <p:txBody>
          <a:bodyPr/>
          <a:lstStyle>
            <a:lvl1pPr marL="0" indent="0" algn="ctr" rtl="0">
              <a:buNone/>
              <a:defRPr sz="24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332224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iner 6">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1343025" y="1160463"/>
            <a:ext cx="4752975" cy="4645024"/>
          </a:xfrm>
          <a:prstGeom prst="rect">
            <a:avLst/>
          </a:prstGeom>
          <a:solidFill>
            <a:schemeClr val="tx1"/>
          </a:solidFill>
        </p:spPr>
        <p:txBody>
          <a:bodyPr/>
          <a:lstStyle>
            <a:lvl1pPr marL="0" indent="0" algn="ctr">
              <a:buNone/>
              <a:defRPr sz="24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838677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iner 7">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0" y="0"/>
            <a:ext cx="696687" cy="6858000"/>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432085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iner 8">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489629"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xmlns="" id="{3C87B226-FB09-4A65-8099-8300B588C926}"/>
              </a:ext>
            </a:extLst>
          </p:cNvPr>
          <p:cNvSpPr>
            <a:spLocks noGrp="1"/>
          </p:cNvSpPr>
          <p:nvPr>
            <p:ph type="pic" sz="quarter" idx="11" hasCustomPrompt="1"/>
          </p:nvPr>
        </p:nvSpPr>
        <p:spPr>
          <a:xfrm>
            <a:off x="3398028"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9" name="Picture Placeholder 10">
            <a:extLst>
              <a:ext uri="{FF2B5EF4-FFF2-40B4-BE49-F238E27FC236}">
                <a16:creationId xmlns:a16="http://schemas.microsoft.com/office/drawing/2014/main" xmlns="" id="{2DB8703F-F124-4DFE-A671-6E977F384329}"/>
              </a:ext>
            </a:extLst>
          </p:cNvPr>
          <p:cNvSpPr>
            <a:spLocks noGrp="1"/>
          </p:cNvSpPr>
          <p:nvPr>
            <p:ph type="pic" sz="quarter" idx="12" hasCustomPrompt="1"/>
          </p:nvPr>
        </p:nvSpPr>
        <p:spPr>
          <a:xfrm>
            <a:off x="6306426"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10" name="Picture Placeholder 10">
            <a:extLst>
              <a:ext uri="{FF2B5EF4-FFF2-40B4-BE49-F238E27FC236}">
                <a16:creationId xmlns:a16="http://schemas.microsoft.com/office/drawing/2014/main" xmlns="" id="{92671105-6192-46DB-B120-D59094B55A07}"/>
              </a:ext>
            </a:extLst>
          </p:cNvPr>
          <p:cNvSpPr>
            <a:spLocks noGrp="1"/>
          </p:cNvSpPr>
          <p:nvPr>
            <p:ph type="pic" sz="quarter" idx="13" hasCustomPrompt="1"/>
          </p:nvPr>
        </p:nvSpPr>
        <p:spPr>
          <a:xfrm>
            <a:off x="9214824" y="2227731"/>
            <a:ext cx="2487528" cy="1652918"/>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3004362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iner 9">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FE6CB746-1DFB-4E06-9747-15AC7A330E5A}"/>
              </a:ext>
            </a:extLst>
          </p:cNvPr>
          <p:cNvSpPr>
            <a:spLocks noGrp="1"/>
          </p:cNvSpPr>
          <p:nvPr>
            <p:ph type="pic" sz="quarter" idx="10" hasCustomPrompt="1"/>
          </p:nvPr>
        </p:nvSpPr>
        <p:spPr>
          <a:xfrm>
            <a:off x="8624046" y="0"/>
            <a:ext cx="3567954" cy="6858000"/>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4021516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iner 10">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xmlns="" id="{FEDBDA94-24D5-41E5-9379-523B7141822B}"/>
              </a:ext>
            </a:extLst>
          </p:cNvPr>
          <p:cNvSpPr>
            <a:spLocks noGrp="1"/>
          </p:cNvSpPr>
          <p:nvPr>
            <p:ph type="pic" sz="quarter" idx="10" hasCustomPrompt="1"/>
          </p:nvPr>
        </p:nvSpPr>
        <p:spPr>
          <a:xfrm>
            <a:off x="6096000" y="0"/>
            <a:ext cx="6096000" cy="6858000"/>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389945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iner 11">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xmlns="" id="{FEDBDA94-24D5-41E5-9379-523B7141822B}"/>
              </a:ext>
            </a:extLst>
          </p:cNvPr>
          <p:cNvSpPr>
            <a:spLocks noGrp="1"/>
          </p:cNvSpPr>
          <p:nvPr>
            <p:ph type="pic" sz="quarter" idx="10" hasCustomPrompt="1"/>
          </p:nvPr>
        </p:nvSpPr>
        <p:spPr>
          <a:xfrm>
            <a:off x="144517" y="141890"/>
            <a:ext cx="3861170" cy="3626069"/>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8" name="Picture Placeholder 10">
            <a:extLst>
              <a:ext uri="{FF2B5EF4-FFF2-40B4-BE49-F238E27FC236}">
                <a16:creationId xmlns:a16="http://schemas.microsoft.com/office/drawing/2014/main" xmlns="" id="{B1F59BBA-0F82-46E4-88A7-8B4BF1FC9DD1}"/>
              </a:ext>
            </a:extLst>
          </p:cNvPr>
          <p:cNvSpPr>
            <a:spLocks noGrp="1"/>
          </p:cNvSpPr>
          <p:nvPr>
            <p:ph type="pic" sz="quarter" idx="11" hasCustomPrompt="1"/>
          </p:nvPr>
        </p:nvSpPr>
        <p:spPr>
          <a:xfrm>
            <a:off x="4165413" y="141890"/>
            <a:ext cx="3861170" cy="3626069"/>
          </a:xfrm>
          <a:prstGeom prst="rect">
            <a:avLst/>
          </a:prstGeom>
          <a:solidFill>
            <a:schemeClr val="tx1"/>
          </a:solidFill>
        </p:spPr>
        <p:txBody>
          <a:bodyPr/>
          <a:lstStyle>
            <a:lvl1pPr marL="0" indent="0" algn="ctr">
              <a:buNone/>
              <a:defRPr sz="1000"/>
            </a:lvl1pPr>
          </a:lstStyle>
          <a:p>
            <a:r>
              <a:rPr lang="fr-FR" dirty="0"/>
              <a:t>	</a:t>
            </a:r>
          </a:p>
          <a:p>
            <a:endParaRPr lang="fr-FR" dirty="0"/>
          </a:p>
          <a:p>
            <a:r>
              <a:rPr lang="fr-FR" dirty="0"/>
              <a:t>PICTURE</a:t>
            </a:r>
          </a:p>
        </p:txBody>
      </p:sp>
      <p:sp>
        <p:nvSpPr>
          <p:cNvPr id="9" name="Picture Placeholder 10">
            <a:extLst>
              <a:ext uri="{FF2B5EF4-FFF2-40B4-BE49-F238E27FC236}">
                <a16:creationId xmlns:a16="http://schemas.microsoft.com/office/drawing/2014/main" xmlns="" id="{1D484B8B-E091-4030-BC2B-6BA4849566E7}"/>
              </a:ext>
            </a:extLst>
          </p:cNvPr>
          <p:cNvSpPr>
            <a:spLocks noGrp="1"/>
          </p:cNvSpPr>
          <p:nvPr>
            <p:ph type="pic" sz="quarter" idx="12" hasCustomPrompt="1"/>
          </p:nvPr>
        </p:nvSpPr>
        <p:spPr>
          <a:xfrm>
            <a:off x="8186310" y="141890"/>
            <a:ext cx="3861170" cy="3626069"/>
          </a:xfrm>
          <a:prstGeom prst="rect">
            <a:avLst/>
          </a:prstGeom>
          <a:solidFill>
            <a:schemeClr val="tx1"/>
          </a:solidFill>
        </p:spPr>
        <p:txBody>
          <a:bodyPr/>
          <a:lstStyle>
            <a:lvl1pPr marL="0" indent="0" algn="ctr" rtl="0">
              <a:buNone/>
              <a:defRPr sz="10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2849117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iner 12">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xmlns="" id="{FEDBDA94-24D5-41E5-9379-523B7141822B}"/>
              </a:ext>
            </a:extLst>
          </p:cNvPr>
          <p:cNvSpPr>
            <a:spLocks noGrp="1"/>
          </p:cNvSpPr>
          <p:nvPr>
            <p:ph type="pic" sz="quarter" idx="10" hasCustomPrompt="1"/>
          </p:nvPr>
        </p:nvSpPr>
        <p:spPr>
          <a:xfrm>
            <a:off x="-1" y="1"/>
            <a:ext cx="6095999" cy="4194698"/>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
        <p:nvSpPr>
          <p:cNvPr id="12" name="Picture Placeholder 10">
            <a:extLst>
              <a:ext uri="{FF2B5EF4-FFF2-40B4-BE49-F238E27FC236}">
                <a16:creationId xmlns:a16="http://schemas.microsoft.com/office/drawing/2014/main" xmlns="" id="{35796EA6-35FB-4A7E-809F-A9815E5FEF4A}"/>
              </a:ext>
            </a:extLst>
          </p:cNvPr>
          <p:cNvSpPr>
            <a:spLocks noGrp="1"/>
          </p:cNvSpPr>
          <p:nvPr>
            <p:ph type="pic" sz="quarter" idx="11" hasCustomPrompt="1"/>
          </p:nvPr>
        </p:nvSpPr>
        <p:spPr>
          <a:xfrm>
            <a:off x="6095998" y="1"/>
            <a:ext cx="6095999" cy="4194698"/>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2861390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iner 13">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xmlns="" id="{FEDBDA94-24D5-41E5-9379-523B7141822B}"/>
              </a:ext>
            </a:extLst>
          </p:cNvPr>
          <p:cNvSpPr>
            <a:spLocks noGrp="1"/>
          </p:cNvSpPr>
          <p:nvPr>
            <p:ph type="pic" sz="quarter" idx="10" hasCustomPrompt="1"/>
          </p:nvPr>
        </p:nvSpPr>
        <p:spPr>
          <a:xfrm>
            <a:off x="-1" y="0"/>
            <a:ext cx="12192001" cy="6857999"/>
          </a:xfrm>
          <a:prstGeom prst="rect">
            <a:avLst/>
          </a:prstGeom>
          <a:solidFill>
            <a:schemeClr val="tx1"/>
          </a:solidFill>
        </p:spPr>
        <p:txBody>
          <a:bodyPr>
            <a:normAutofit/>
          </a:bodyPr>
          <a:lstStyle>
            <a:lvl1pPr marL="0" indent="0" algn="ctr">
              <a:buNone/>
              <a:defRPr sz="2800"/>
            </a:lvl1pPr>
          </a:lstStyle>
          <a:p>
            <a:r>
              <a:rPr lang="fr-FR" dirty="0"/>
              <a:t>	</a:t>
            </a:r>
          </a:p>
          <a:p>
            <a:endParaRPr lang="fr-FR" dirty="0"/>
          </a:p>
          <a:p>
            <a:r>
              <a:rPr lang="fr-FR" dirty="0"/>
              <a:t>PICTURE</a:t>
            </a:r>
          </a:p>
        </p:txBody>
      </p:sp>
    </p:spTree>
    <p:extLst>
      <p:ext uri="{BB962C8B-B14F-4D97-AF65-F5344CB8AC3E}">
        <p14:creationId xmlns:p14="http://schemas.microsoft.com/office/powerpoint/2010/main" val="1244479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 logos Slide">
    <p:spTree>
      <p:nvGrpSpPr>
        <p:cNvPr id="1" name=""/>
        <p:cNvGrpSpPr/>
        <p:nvPr/>
      </p:nvGrpSpPr>
      <p:grpSpPr>
        <a:xfrm>
          <a:off x="0" y="0"/>
          <a:ext cx="0" cy="0"/>
          <a:chOff x="0" y="0"/>
          <a:chExt cx="0" cy="0"/>
        </a:xfrm>
      </p:grpSpPr>
      <p:sp>
        <p:nvSpPr>
          <p:cNvPr id="13" name="Espace réservé du contenu 12">
            <a:extLst>
              <a:ext uri="{FF2B5EF4-FFF2-40B4-BE49-F238E27FC236}">
                <a16:creationId xmlns:a16="http://schemas.microsoft.com/office/drawing/2014/main" xmlns="" id="{0FA82258-8070-4B7B-B7C6-919C1BFAD958}"/>
              </a:ext>
            </a:extLst>
          </p:cNvPr>
          <p:cNvSpPr>
            <a:spLocks noGrp="1"/>
          </p:cNvSpPr>
          <p:nvPr>
            <p:ph sz="quarter" idx="10" hasCustomPrompt="1"/>
          </p:nvPr>
        </p:nvSpPr>
        <p:spPr>
          <a:xfrm>
            <a:off x="1492839"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0" name="Espace réservé du contenu 12">
            <a:extLst>
              <a:ext uri="{FF2B5EF4-FFF2-40B4-BE49-F238E27FC236}">
                <a16:creationId xmlns:a16="http://schemas.microsoft.com/office/drawing/2014/main" xmlns="" id="{B070F49F-DF60-4723-A91C-5C1E12D58613}"/>
              </a:ext>
            </a:extLst>
          </p:cNvPr>
          <p:cNvSpPr>
            <a:spLocks noGrp="1"/>
          </p:cNvSpPr>
          <p:nvPr>
            <p:ph sz="quarter" idx="11" hasCustomPrompt="1"/>
          </p:nvPr>
        </p:nvSpPr>
        <p:spPr>
          <a:xfrm>
            <a:off x="3178922"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1" name="Espace réservé du contenu 12">
            <a:extLst>
              <a:ext uri="{FF2B5EF4-FFF2-40B4-BE49-F238E27FC236}">
                <a16:creationId xmlns:a16="http://schemas.microsoft.com/office/drawing/2014/main" xmlns="" id="{1A46C95E-26CD-45AD-BB72-B430933BACC5}"/>
              </a:ext>
            </a:extLst>
          </p:cNvPr>
          <p:cNvSpPr>
            <a:spLocks noGrp="1"/>
          </p:cNvSpPr>
          <p:nvPr>
            <p:ph sz="quarter" idx="12" hasCustomPrompt="1"/>
          </p:nvPr>
        </p:nvSpPr>
        <p:spPr>
          <a:xfrm>
            <a:off x="4865005"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2" name="Espace réservé du contenu 12">
            <a:extLst>
              <a:ext uri="{FF2B5EF4-FFF2-40B4-BE49-F238E27FC236}">
                <a16:creationId xmlns:a16="http://schemas.microsoft.com/office/drawing/2014/main" xmlns="" id="{7C59A534-42C3-4A87-94C8-B2FBBAFC4BF6}"/>
              </a:ext>
            </a:extLst>
          </p:cNvPr>
          <p:cNvSpPr>
            <a:spLocks noGrp="1"/>
          </p:cNvSpPr>
          <p:nvPr>
            <p:ph sz="quarter" idx="13" hasCustomPrompt="1"/>
          </p:nvPr>
        </p:nvSpPr>
        <p:spPr>
          <a:xfrm>
            <a:off x="6551088"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3" name="Espace réservé du contenu 12">
            <a:extLst>
              <a:ext uri="{FF2B5EF4-FFF2-40B4-BE49-F238E27FC236}">
                <a16:creationId xmlns:a16="http://schemas.microsoft.com/office/drawing/2014/main" xmlns="" id="{4BB3DF69-45D4-47B3-BA99-BA35B5100C33}"/>
              </a:ext>
            </a:extLst>
          </p:cNvPr>
          <p:cNvSpPr>
            <a:spLocks noGrp="1"/>
          </p:cNvSpPr>
          <p:nvPr>
            <p:ph sz="quarter" idx="14" hasCustomPrompt="1"/>
          </p:nvPr>
        </p:nvSpPr>
        <p:spPr>
          <a:xfrm>
            <a:off x="8237171"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4" name="Espace réservé du contenu 12">
            <a:extLst>
              <a:ext uri="{FF2B5EF4-FFF2-40B4-BE49-F238E27FC236}">
                <a16:creationId xmlns:a16="http://schemas.microsoft.com/office/drawing/2014/main" xmlns="" id="{F2BAFCF9-6ACE-4E11-8AC5-705BA7DCE73A}"/>
              </a:ext>
            </a:extLst>
          </p:cNvPr>
          <p:cNvSpPr>
            <a:spLocks noGrp="1"/>
          </p:cNvSpPr>
          <p:nvPr>
            <p:ph sz="quarter" idx="15" hasCustomPrompt="1"/>
          </p:nvPr>
        </p:nvSpPr>
        <p:spPr>
          <a:xfrm>
            <a:off x="9923253" y="2198579"/>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5" name="Espace réservé du contenu 12">
            <a:extLst>
              <a:ext uri="{FF2B5EF4-FFF2-40B4-BE49-F238E27FC236}">
                <a16:creationId xmlns:a16="http://schemas.microsoft.com/office/drawing/2014/main" xmlns="" id="{9F748970-5446-41ED-9626-54FA09FD9DA4}"/>
              </a:ext>
            </a:extLst>
          </p:cNvPr>
          <p:cNvSpPr>
            <a:spLocks noGrp="1"/>
          </p:cNvSpPr>
          <p:nvPr>
            <p:ph sz="quarter" idx="16" hasCustomPrompt="1"/>
          </p:nvPr>
        </p:nvSpPr>
        <p:spPr>
          <a:xfrm>
            <a:off x="1492839"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6" name="Espace réservé du contenu 12">
            <a:extLst>
              <a:ext uri="{FF2B5EF4-FFF2-40B4-BE49-F238E27FC236}">
                <a16:creationId xmlns:a16="http://schemas.microsoft.com/office/drawing/2014/main" xmlns="" id="{658FDE67-743F-4741-AD12-5E89EB8B5203}"/>
              </a:ext>
            </a:extLst>
          </p:cNvPr>
          <p:cNvSpPr>
            <a:spLocks noGrp="1"/>
          </p:cNvSpPr>
          <p:nvPr>
            <p:ph sz="quarter" idx="17" hasCustomPrompt="1"/>
          </p:nvPr>
        </p:nvSpPr>
        <p:spPr>
          <a:xfrm>
            <a:off x="3178922"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7" name="Espace réservé du contenu 12">
            <a:extLst>
              <a:ext uri="{FF2B5EF4-FFF2-40B4-BE49-F238E27FC236}">
                <a16:creationId xmlns:a16="http://schemas.microsoft.com/office/drawing/2014/main" xmlns="" id="{3B72979C-C29D-4B32-BD44-7102EF391ECA}"/>
              </a:ext>
            </a:extLst>
          </p:cNvPr>
          <p:cNvSpPr>
            <a:spLocks noGrp="1"/>
          </p:cNvSpPr>
          <p:nvPr>
            <p:ph sz="quarter" idx="18" hasCustomPrompt="1"/>
          </p:nvPr>
        </p:nvSpPr>
        <p:spPr>
          <a:xfrm>
            <a:off x="4865005"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8" name="Espace réservé du contenu 12">
            <a:extLst>
              <a:ext uri="{FF2B5EF4-FFF2-40B4-BE49-F238E27FC236}">
                <a16:creationId xmlns:a16="http://schemas.microsoft.com/office/drawing/2014/main" xmlns="" id="{E26C070C-BBAD-4319-94CD-E920FBB48BBC}"/>
              </a:ext>
            </a:extLst>
          </p:cNvPr>
          <p:cNvSpPr>
            <a:spLocks noGrp="1"/>
          </p:cNvSpPr>
          <p:nvPr>
            <p:ph sz="quarter" idx="19" hasCustomPrompt="1"/>
          </p:nvPr>
        </p:nvSpPr>
        <p:spPr>
          <a:xfrm>
            <a:off x="6551088"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49" name="Espace réservé du contenu 12">
            <a:extLst>
              <a:ext uri="{FF2B5EF4-FFF2-40B4-BE49-F238E27FC236}">
                <a16:creationId xmlns:a16="http://schemas.microsoft.com/office/drawing/2014/main" xmlns="" id="{72D6E8D4-073F-4B82-807C-3DDAA7A1891C}"/>
              </a:ext>
            </a:extLst>
          </p:cNvPr>
          <p:cNvSpPr>
            <a:spLocks noGrp="1"/>
          </p:cNvSpPr>
          <p:nvPr>
            <p:ph sz="quarter" idx="20" hasCustomPrompt="1"/>
          </p:nvPr>
        </p:nvSpPr>
        <p:spPr>
          <a:xfrm>
            <a:off x="8237171"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0" name="Espace réservé du contenu 12">
            <a:extLst>
              <a:ext uri="{FF2B5EF4-FFF2-40B4-BE49-F238E27FC236}">
                <a16:creationId xmlns:a16="http://schemas.microsoft.com/office/drawing/2014/main" xmlns="" id="{D7188408-3746-4E2D-AC24-5C968B45D951}"/>
              </a:ext>
            </a:extLst>
          </p:cNvPr>
          <p:cNvSpPr>
            <a:spLocks noGrp="1"/>
          </p:cNvSpPr>
          <p:nvPr>
            <p:ph sz="quarter" idx="21" hasCustomPrompt="1"/>
          </p:nvPr>
        </p:nvSpPr>
        <p:spPr>
          <a:xfrm>
            <a:off x="9923253" y="3695501"/>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1" name="Espace réservé du contenu 12">
            <a:extLst>
              <a:ext uri="{FF2B5EF4-FFF2-40B4-BE49-F238E27FC236}">
                <a16:creationId xmlns:a16="http://schemas.microsoft.com/office/drawing/2014/main" xmlns="" id="{5B127143-F73B-447F-8E18-A821163DB15F}"/>
              </a:ext>
            </a:extLst>
          </p:cNvPr>
          <p:cNvSpPr>
            <a:spLocks noGrp="1"/>
          </p:cNvSpPr>
          <p:nvPr>
            <p:ph sz="quarter" idx="22" hasCustomPrompt="1"/>
          </p:nvPr>
        </p:nvSpPr>
        <p:spPr>
          <a:xfrm>
            <a:off x="1492839"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2" name="Espace réservé du contenu 12">
            <a:extLst>
              <a:ext uri="{FF2B5EF4-FFF2-40B4-BE49-F238E27FC236}">
                <a16:creationId xmlns:a16="http://schemas.microsoft.com/office/drawing/2014/main" xmlns="" id="{48201BCB-09BC-40A6-88E5-745ABA04D146}"/>
              </a:ext>
            </a:extLst>
          </p:cNvPr>
          <p:cNvSpPr>
            <a:spLocks noGrp="1"/>
          </p:cNvSpPr>
          <p:nvPr>
            <p:ph sz="quarter" idx="23" hasCustomPrompt="1"/>
          </p:nvPr>
        </p:nvSpPr>
        <p:spPr>
          <a:xfrm>
            <a:off x="3178922"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3" name="Espace réservé du contenu 12">
            <a:extLst>
              <a:ext uri="{FF2B5EF4-FFF2-40B4-BE49-F238E27FC236}">
                <a16:creationId xmlns:a16="http://schemas.microsoft.com/office/drawing/2014/main" xmlns="" id="{6CDF4116-C12D-409A-BD45-FCE9C3710FED}"/>
              </a:ext>
            </a:extLst>
          </p:cNvPr>
          <p:cNvSpPr>
            <a:spLocks noGrp="1"/>
          </p:cNvSpPr>
          <p:nvPr>
            <p:ph sz="quarter" idx="24" hasCustomPrompt="1"/>
          </p:nvPr>
        </p:nvSpPr>
        <p:spPr>
          <a:xfrm>
            <a:off x="4865005"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4" name="Espace réservé du contenu 12">
            <a:extLst>
              <a:ext uri="{FF2B5EF4-FFF2-40B4-BE49-F238E27FC236}">
                <a16:creationId xmlns:a16="http://schemas.microsoft.com/office/drawing/2014/main" xmlns="" id="{877E41ED-FA1D-4BD6-804A-2AE2A0E32216}"/>
              </a:ext>
            </a:extLst>
          </p:cNvPr>
          <p:cNvSpPr>
            <a:spLocks noGrp="1"/>
          </p:cNvSpPr>
          <p:nvPr>
            <p:ph sz="quarter" idx="25" hasCustomPrompt="1"/>
          </p:nvPr>
        </p:nvSpPr>
        <p:spPr>
          <a:xfrm>
            <a:off x="6551088"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5" name="Espace réservé du contenu 12">
            <a:extLst>
              <a:ext uri="{FF2B5EF4-FFF2-40B4-BE49-F238E27FC236}">
                <a16:creationId xmlns:a16="http://schemas.microsoft.com/office/drawing/2014/main" xmlns="" id="{A9609212-EAF9-4B4F-A5BF-6F7698F74590}"/>
              </a:ext>
            </a:extLst>
          </p:cNvPr>
          <p:cNvSpPr>
            <a:spLocks noGrp="1"/>
          </p:cNvSpPr>
          <p:nvPr>
            <p:ph sz="quarter" idx="26" hasCustomPrompt="1"/>
          </p:nvPr>
        </p:nvSpPr>
        <p:spPr>
          <a:xfrm>
            <a:off x="8237171"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
        <p:nvSpPr>
          <p:cNvPr id="56" name="Espace réservé du contenu 12">
            <a:extLst>
              <a:ext uri="{FF2B5EF4-FFF2-40B4-BE49-F238E27FC236}">
                <a16:creationId xmlns:a16="http://schemas.microsoft.com/office/drawing/2014/main" xmlns="" id="{3AC5948D-29D8-4F6E-B17F-0441995C2C3F}"/>
              </a:ext>
            </a:extLst>
          </p:cNvPr>
          <p:cNvSpPr>
            <a:spLocks noGrp="1"/>
          </p:cNvSpPr>
          <p:nvPr>
            <p:ph sz="quarter" idx="27" hasCustomPrompt="1"/>
          </p:nvPr>
        </p:nvSpPr>
        <p:spPr>
          <a:xfrm>
            <a:off x="9923253" y="5196497"/>
            <a:ext cx="775908" cy="754686"/>
          </a:xfrm>
          <a:prstGeom prst="rect">
            <a:avLst/>
          </a:prstGeom>
        </p:spPr>
        <p:txBody>
          <a:bodyPr anchor="t"/>
          <a:lstStyle>
            <a:lvl1pPr marL="0" indent="0" algn="ctr">
              <a:buNone/>
              <a:defRPr sz="800"/>
            </a:lvl1pPr>
          </a:lstStyle>
          <a:p>
            <a:pPr lvl="0"/>
            <a:r>
              <a:rPr lang="fr-FR" dirty="0"/>
              <a:t>Drag &amp; Drop</a:t>
            </a:r>
            <a:endParaRPr lang="en-US" dirty="0"/>
          </a:p>
        </p:txBody>
      </p:sp>
    </p:spTree>
    <p:extLst>
      <p:ext uri="{BB962C8B-B14F-4D97-AF65-F5344CB8AC3E}">
        <p14:creationId xmlns:p14="http://schemas.microsoft.com/office/powerpoint/2010/main" val="1653895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1A62A3B4-90FB-4299-99EA-8A0033116D1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059418" y="2781300"/>
            <a:ext cx="2073164" cy="1295399"/>
          </a:xfrm>
          <a:prstGeom prst="rect">
            <a:avLst/>
          </a:prstGeom>
        </p:spPr>
      </p:pic>
    </p:spTree>
    <p:extLst>
      <p:ext uri="{BB962C8B-B14F-4D97-AF65-F5344CB8AC3E}">
        <p14:creationId xmlns:p14="http://schemas.microsoft.com/office/powerpoint/2010/main" val="33541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Phone X">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xmlns="" id="{1908C951-434A-4DD1-AFA3-1AF87D704742}"/>
              </a:ext>
            </a:extLst>
          </p:cNvPr>
          <p:cNvSpPr>
            <a:spLocks noGrp="1"/>
          </p:cNvSpPr>
          <p:nvPr>
            <p:ph type="pic" sz="quarter" idx="11" hasCustomPrompt="1"/>
          </p:nvPr>
        </p:nvSpPr>
        <p:spPr>
          <a:xfrm>
            <a:off x="2547147" y="896184"/>
            <a:ext cx="2366010" cy="5138856"/>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32790 w 2366010"/>
              <a:gd name="connsiteY3" fmla="*/ 189664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010" h="5136311">
                <a:moveTo>
                  <a:pt x="0" y="256648"/>
                </a:moveTo>
                <a:cubicBezTo>
                  <a:pt x="0" y="121456"/>
                  <a:pt x="101975" y="14401"/>
                  <a:pt x="237167" y="9321"/>
                </a:cubicBezTo>
                <a:cubicBezTo>
                  <a:pt x="333052" y="-1632"/>
                  <a:pt x="444023" y="-4013"/>
                  <a:pt x="520700" y="8052"/>
                </a:cubicBezTo>
                <a:cubicBezTo>
                  <a:pt x="570707" y="42977"/>
                  <a:pt x="486568" y="204269"/>
                  <a:pt x="732790" y="189664"/>
                </a:cubicBezTo>
                <a:cubicBezTo>
                  <a:pt x="889925" y="194321"/>
                  <a:pt x="1103918" y="196755"/>
                  <a:pt x="1274918" y="194110"/>
                </a:cubicBezTo>
                <a:cubicBezTo>
                  <a:pt x="1445918" y="191466"/>
                  <a:pt x="1661739" y="204383"/>
                  <a:pt x="1758788" y="173797"/>
                </a:cubicBezTo>
                <a:cubicBezTo>
                  <a:pt x="1855837" y="143211"/>
                  <a:pt x="1797125" y="37475"/>
                  <a:pt x="1857213" y="10594"/>
                </a:cubicBezTo>
                <a:cubicBezTo>
                  <a:pt x="1896981" y="-1049"/>
                  <a:pt x="2008907" y="688"/>
                  <a:pt x="2133923" y="4245"/>
                </a:cubicBezTo>
                <a:cubicBezTo>
                  <a:pt x="2258939" y="7802"/>
                  <a:pt x="2366010" y="121456"/>
                  <a:pt x="2366010" y="256648"/>
                </a:cubicBezTo>
                <a:lnTo>
                  <a:pt x="2366010" y="4891524"/>
                </a:lnTo>
                <a:cubicBezTo>
                  <a:pt x="2366010" y="5026716"/>
                  <a:pt x="2256415" y="5136311"/>
                  <a:pt x="2121223" y="5136311"/>
                </a:cubicBezTo>
                <a:lnTo>
                  <a:pt x="244787" y="5136311"/>
                </a:lnTo>
                <a:cubicBezTo>
                  <a:pt x="109595" y="5136311"/>
                  <a:pt x="0" y="5026716"/>
                  <a:pt x="0" y="4891524"/>
                </a:cubicBezTo>
                <a:lnTo>
                  <a:pt x="0" y="256648"/>
                </a:lnTo>
                <a:close/>
              </a:path>
            </a:pathLst>
          </a:custGeom>
          <a:solidFill>
            <a:schemeClr val="tx1"/>
          </a:solidFill>
        </p:spPr>
        <p:txBody>
          <a:bodyPr lIns="252000" tIns="612000" bIns="90000" anchor="t">
            <a:normAutofit/>
          </a:bodyPr>
          <a:lstStyle>
            <a:lvl1pPr marL="0" indent="0" algn="l">
              <a:buNone/>
              <a:defRPr lang="fr-FR" sz="2800" b="0" i="0" kern="1200" dirty="0">
                <a:solidFill>
                  <a:schemeClr val="accent1"/>
                </a:solidFill>
                <a:latin typeface="Helvetica Neue Moyen" charset="0"/>
                <a:ea typeface="+mn-ea"/>
                <a:cs typeface="Helvetica Neue Moyen"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539927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Phone X Zoom">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xmlns="" id="{1908C951-434A-4DD1-AFA3-1AF87D704742}"/>
              </a:ext>
            </a:extLst>
          </p:cNvPr>
          <p:cNvSpPr>
            <a:spLocks noGrp="1"/>
          </p:cNvSpPr>
          <p:nvPr>
            <p:ph type="pic" sz="quarter" idx="11" hasCustomPrompt="1"/>
          </p:nvPr>
        </p:nvSpPr>
        <p:spPr>
          <a:xfrm>
            <a:off x="1103086" y="1534810"/>
            <a:ext cx="3795555" cy="5334729"/>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32790 w 2366010"/>
              <a:gd name="connsiteY3" fmla="*/ 189664 h 5136311"/>
              <a:gd name="connsiteX4" fmla="*/ 1274918 w 2366010"/>
              <a:gd name="connsiteY4" fmla="*/ 194110 h 5136311"/>
              <a:gd name="connsiteX5" fmla="*/ 1758788 w 2366010"/>
              <a:gd name="connsiteY5" fmla="*/ 173797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84244 w 2384244"/>
              <a:gd name="connsiteY9" fmla="*/ 4891524 h 5136311"/>
              <a:gd name="connsiteX10" fmla="*/ 2139457 w 2384244"/>
              <a:gd name="connsiteY10" fmla="*/ 5136311 h 5136311"/>
              <a:gd name="connsiteX11" fmla="*/ 263021 w 2384244"/>
              <a:gd name="connsiteY11" fmla="*/ 5136311 h 5136311"/>
              <a:gd name="connsiteX12" fmla="*/ 18234 w 2384244"/>
              <a:gd name="connsiteY12" fmla="*/ 4891524 h 5136311"/>
              <a:gd name="connsiteX13" fmla="*/ 0 w 2384244"/>
              <a:gd name="connsiteY13" fmla="*/ 3346754 h 5136311"/>
              <a:gd name="connsiteX14" fmla="*/ 18234 w 2384244"/>
              <a:gd name="connsiteY14" fmla="*/ 256648 h 5136311"/>
              <a:gd name="connsiteX0" fmla="*/ 18234 w 2384244"/>
              <a:gd name="connsiteY0" fmla="*/ 334285 h 5213948"/>
              <a:gd name="connsiteX1" fmla="*/ 255401 w 2384244"/>
              <a:gd name="connsiteY1" fmla="*/ 86958 h 5213948"/>
              <a:gd name="connsiteX2" fmla="*/ 538934 w 2384244"/>
              <a:gd name="connsiteY2" fmla="*/ 85689 h 5213948"/>
              <a:gd name="connsiteX3" fmla="*/ 751024 w 2384244"/>
              <a:gd name="connsiteY3" fmla="*/ 267301 h 5213948"/>
              <a:gd name="connsiteX4" fmla="*/ 1293152 w 2384244"/>
              <a:gd name="connsiteY4" fmla="*/ 271747 h 5213948"/>
              <a:gd name="connsiteX5" fmla="*/ 1777022 w 2384244"/>
              <a:gd name="connsiteY5" fmla="*/ 251434 h 5213948"/>
              <a:gd name="connsiteX6" fmla="*/ 1875447 w 2384244"/>
              <a:gd name="connsiteY6" fmla="*/ 88231 h 5213948"/>
              <a:gd name="connsiteX7" fmla="*/ 2152157 w 2384244"/>
              <a:gd name="connsiteY7" fmla="*/ 81882 h 5213948"/>
              <a:gd name="connsiteX8" fmla="*/ 2384244 w 2384244"/>
              <a:gd name="connsiteY8" fmla="*/ 334285 h 5213948"/>
              <a:gd name="connsiteX9" fmla="*/ 2379641 w 2384244"/>
              <a:gd name="connsiteY9" fmla="*/ 3424391 h 5213948"/>
              <a:gd name="connsiteX10" fmla="*/ 2384244 w 2384244"/>
              <a:gd name="connsiteY10" fmla="*/ 4969161 h 5213948"/>
              <a:gd name="connsiteX11" fmla="*/ 2139457 w 2384244"/>
              <a:gd name="connsiteY11" fmla="*/ 5213948 h 5213948"/>
              <a:gd name="connsiteX12" fmla="*/ 263021 w 2384244"/>
              <a:gd name="connsiteY12" fmla="*/ 5213948 h 5213948"/>
              <a:gd name="connsiteX13" fmla="*/ 18234 w 2384244"/>
              <a:gd name="connsiteY13" fmla="*/ 4969161 h 5213948"/>
              <a:gd name="connsiteX14" fmla="*/ 0 w 2384244"/>
              <a:gd name="connsiteY14" fmla="*/ 3424391 h 5213948"/>
              <a:gd name="connsiteX15" fmla="*/ 18234 w 2384244"/>
              <a:gd name="connsiteY15" fmla="*/ 334285 h 5213948"/>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18234 w 2384244"/>
              <a:gd name="connsiteY13" fmla="*/ 4891524 h 5136311"/>
              <a:gd name="connsiteX14" fmla="*/ 0 w 2384244"/>
              <a:gd name="connsiteY14" fmla="*/ 3346754 h 5136311"/>
              <a:gd name="connsiteX15" fmla="*/ 18234 w 2384244"/>
              <a:gd name="connsiteY15"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263021 w 2384244"/>
              <a:gd name="connsiteY12" fmla="*/ 5136311 h 5136311"/>
              <a:gd name="connsiteX13" fmla="*/ 0 w 2384244"/>
              <a:gd name="connsiteY13" fmla="*/ 3346754 h 5136311"/>
              <a:gd name="connsiteX14" fmla="*/ 18234 w 2384244"/>
              <a:gd name="connsiteY14" fmla="*/ 256648 h 5136311"/>
              <a:gd name="connsiteX0" fmla="*/ 18234 w 2384244"/>
              <a:gd name="connsiteY0" fmla="*/ 256648 h 5136311"/>
              <a:gd name="connsiteX1" fmla="*/ 255401 w 2384244"/>
              <a:gd name="connsiteY1" fmla="*/ 9321 h 5136311"/>
              <a:gd name="connsiteX2" fmla="*/ 538934 w 2384244"/>
              <a:gd name="connsiteY2" fmla="*/ 8052 h 5136311"/>
              <a:gd name="connsiteX3" fmla="*/ 751024 w 2384244"/>
              <a:gd name="connsiteY3" fmla="*/ 189664 h 5136311"/>
              <a:gd name="connsiteX4" fmla="*/ 1293152 w 2384244"/>
              <a:gd name="connsiteY4" fmla="*/ 194110 h 5136311"/>
              <a:gd name="connsiteX5" fmla="*/ 1777022 w 2384244"/>
              <a:gd name="connsiteY5" fmla="*/ 173797 h 5136311"/>
              <a:gd name="connsiteX6" fmla="*/ 1875447 w 2384244"/>
              <a:gd name="connsiteY6" fmla="*/ 10594 h 5136311"/>
              <a:gd name="connsiteX7" fmla="*/ 2152157 w 2384244"/>
              <a:gd name="connsiteY7" fmla="*/ 4245 h 5136311"/>
              <a:gd name="connsiteX8" fmla="*/ 2384244 w 2384244"/>
              <a:gd name="connsiteY8" fmla="*/ 256648 h 5136311"/>
              <a:gd name="connsiteX9" fmla="*/ 2379641 w 2384244"/>
              <a:gd name="connsiteY9" fmla="*/ 3346754 h 5136311"/>
              <a:gd name="connsiteX10" fmla="*/ 2384244 w 2384244"/>
              <a:gd name="connsiteY10" fmla="*/ 4891524 h 5136311"/>
              <a:gd name="connsiteX11" fmla="*/ 2139457 w 2384244"/>
              <a:gd name="connsiteY11" fmla="*/ 5136311 h 5136311"/>
              <a:gd name="connsiteX12" fmla="*/ 0 w 2384244"/>
              <a:gd name="connsiteY12" fmla="*/ 3346754 h 5136311"/>
              <a:gd name="connsiteX13" fmla="*/ 18234 w 2384244"/>
              <a:gd name="connsiteY13" fmla="*/ 256648 h 5136311"/>
              <a:gd name="connsiteX0" fmla="*/ 18234 w 2384244"/>
              <a:gd name="connsiteY0" fmla="*/ 256648 h 4891524"/>
              <a:gd name="connsiteX1" fmla="*/ 255401 w 2384244"/>
              <a:gd name="connsiteY1" fmla="*/ 9321 h 4891524"/>
              <a:gd name="connsiteX2" fmla="*/ 538934 w 2384244"/>
              <a:gd name="connsiteY2" fmla="*/ 8052 h 4891524"/>
              <a:gd name="connsiteX3" fmla="*/ 751024 w 2384244"/>
              <a:gd name="connsiteY3" fmla="*/ 189664 h 4891524"/>
              <a:gd name="connsiteX4" fmla="*/ 1293152 w 2384244"/>
              <a:gd name="connsiteY4" fmla="*/ 194110 h 4891524"/>
              <a:gd name="connsiteX5" fmla="*/ 1777022 w 2384244"/>
              <a:gd name="connsiteY5" fmla="*/ 173797 h 4891524"/>
              <a:gd name="connsiteX6" fmla="*/ 1875447 w 2384244"/>
              <a:gd name="connsiteY6" fmla="*/ 10594 h 4891524"/>
              <a:gd name="connsiteX7" fmla="*/ 2152157 w 2384244"/>
              <a:gd name="connsiteY7" fmla="*/ 4245 h 4891524"/>
              <a:gd name="connsiteX8" fmla="*/ 2384244 w 2384244"/>
              <a:gd name="connsiteY8" fmla="*/ 256648 h 4891524"/>
              <a:gd name="connsiteX9" fmla="*/ 2379641 w 2384244"/>
              <a:gd name="connsiteY9" fmla="*/ 3346754 h 4891524"/>
              <a:gd name="connsiteX10" fmla="*/ 2384244 w 2384244"/>
              <a:gd name="connsiteY10" fmla="*/ 4891524 h 4891524"/>
              <a:gd name="connsiteX11" fmla="*/ 0 w 2384244"/>
              <a:gd name="connsiteY11" fmla="*/ 3346754 h 4891524"/>
              <a:gd name="connsiteX12" fmla="*/ 18234 w 2384244"/>
              <a:gd name="connsiteY12" fmla="*/ 256648 h 4891524"/>
              <a:gd name="connsiteX0" fmla="*/ 18234 w 2384244"/>
              <a:gd name="connsiteY0" fmla="*/ 256648 h 3733017"/>
              <a:gd name="connsiteX1" fmla="*/ 255401 w 2384244"/>
              <a:gd name="connsiteY1" fmla="*/ 9321 h 3733017"/>
              <a:gd name="connsiteX2" fmla="*/ 538934 w 2384244"/>
              <a:gd name="connsiteY2" fmla="*/ 8052 h 3733017"/>
              <a:gd name="connsiteX3" fmla="*/ 751024 w 2384244"/>
              <a:gd name="connsiteY3" fmla="*/ 189664 h 3733017"/>
              <a:gd name="connsiteX4" fmla="*/ 1293152 w 2384244"/>
              <a:gd name="connsiteY4" fmla="*/ 194110 h 3733017"/>
              <a:gd name="connsiteX5" fmla="*/ 1777022 w 2384244"/>
              <a:gd name="connsiteY5" fmla="*/ 173797 h 3733017"/>
              <a:gd name="connsiteX6" fmla="*/ 1875447 w 2384244"/>
              <a:gd name="connsiteY6" fmla="*/ 10594 h 3733017"/>
              <a:gd name="connsiteX7" fmla="*/ 2152157 w 2384244"/>
              <a:gd name="connsiteY7" fmla="*/ 4245 h 3733017"/>
              <a:gd name="connsiteX8" fmla="*/ 2384244 w 2384244"/>
              <a:gd name="connsiteY8" fmla="*/ 256648 h 3733017"/>
              <a:gd name="connsiteX9" fmla="*/ 2379641 w 2384244"/>
              <a:gd name="connsiteY9" fmla="*/ 3346754 h 3733017"/>
              <a:gd name="connsiteX10" fmla="*/ 0 w 2384244"/>
              <a:gd name="connsiteY10" fmla="*/ 3346754 h 3733017"/>
              <a:gd name="connsiteX11" fmla="*/ 18234 w 2384244"/>
              <a:gd name="connsiteY11" fmla="*/ 256648 h 3733017"/>
              <a:gd name="connsiteX0" fmla="*/ 18234 w 2384244"/>
              <a:gd name="connsiteY0" fmla="*/ 256648 h 3576698"/>
              <a:gd name="connsiteX1" fmla="*/ 255401 w 2384244"/>
              <a:gd name="connsiteY1" fmla="*/ 9321 h 3576698"/>
              <a:gd name="connsiteX2" fmla="*/ 538934 w 2384244"/>
              <a:gd name="connsiteY2" fmla="*/ 8052 h 3576698"/>
              <a:gd name="connsiteX3" fmla="*/ 751024 w 2384244"/>
              <a:gd name="connsiteY3" fmla="*/ 189664 h 3576698"/>
              <a:gd name="connsiteX4" fmla="*/ 1293152 w 2384244"/>
              <a:gd name="connsiteY4" fmla="*/ 194110 h 3576698"/>
              <a:gd name="connsiteX5" fmla="*/ 1777022 w 2384244"/>
              <a:gd name="connsiteY5" fmla="*/ 173797 h 3576698"/>
              <a:gd name="connsiteX6" fmla="*/ 1875447 w 2384244"/>
              <a:gd name="connsiteY6" fmla="*/ 10594 h 3576698"/>
              <a:gd name="connsiteX7" fmla="*/ 2152157 w 2384244"/>
              <a:gd name="connsiteY7" fmla="*/ 4245 h 3576698"/>
              <a:gd name="connsiteX8" fmla="*/ 2384244 w 2384244"/>
              <a:gd name="connsiteY8" fmla="*/ 256648 h 3576698"/>
              <a:gd name="connsiteX9" fmla="*/ 2379641 w 2384244"/>
              <a:gd name="connsiteY9" fmla="*/ 3346754 h 3576698"/>
              <a:gd name="connsiteX10" fmla="*/ 0 w 2384244"/>
              <a:gd name="connsiteY10" fmla="*/ 3346754 h 3576698"/>
              <a:gd name="connsiteX11" fmla="*/ 18234 w 2384244"/>
              <a:gd name="connsiteY11" fmla="*/ 256648 h 3576698"/>
              <a:gd name="connsiteX0" fmla="*/ 18234 w 2384244"/>
              <a:gd name="connsiteY0" fmla="*/ 256648 h 3366131"/>
              <a:gd name="connsiteX1" fmla="*/ 255401 w 2384244"/>
              <a:gd name="connsiteY1" fmla="*/ 9321 h 3366131"/>
              <a:gd name="connsiteX2" fmla="*/ 538934 w 2384244"/>
              <a:gd name="connsiteY2" fmla="*/ 8052 h 3366131"/>
              <a:gd name="connsiteX3" fmla="*/ 751024 w 2384244"/>
              <a:gd name="connsiteY3" fmla="*/ 189664 h 3366131"/>
              <a:gd name="connsiteX4" fmla="*/ 1293152 w 2384244"/>
              <a:gd name="connsiteY4" fmla="*/ 194110 h 3366131"/>
              <a:gd name="connsiteX5" fmla="*/ 1777022 w 2384244"/>
              <a:gd name="connsiteY5" fmla="*/ 173797 h 3366131"/>
              <a:gd name="connsiteX6" fmla="*/ 1875447 w 2384244"/>
              <a:gd name="connsiteY6" fmla="*/ 10594 h 3366131"/>
              <a:gd name="connsiteX7" fmla="*/ 2152157 w 2384244"/>
              <a:gd name="connsiteY7" fmla="*/ 4245 h 3366131"/>
              <a:gd name="connsiteX8" fmla="*/ 2384244 w 2384244"/>
              <a:gd name="connsiteY8" fmla="*/ 256648 h 3366131"/>
              <a:gd name="connsiteX9" fmla="*/ 2379641 w 2384244"/>
              <a:gd name="connsiteY9" fmla="*/ 3346754 h 3366131"/>
              <a:gd name="connsiteX10" fmla="*/ 0 w 2384244"/>
              <a:gd name="connsiteY10" fmla="*/ 3346754 h 3366131"/>
              <a:gd name="connsiteX11" fmla="*/ 18234 w 2384244"/>
              <a:gd name="connsiteY11" fmla="*/ 256648 h 3366131"/>
              <a:gd name="connsiteX0" fmla="*/ 18234 w 2384244"/>
              <a:gd name="connsiteY0" fmla="*/ 256648 h 3366131"/>
              <a:gd name="connsiteX1" fmla="*/ 255401 w 2384244"/>
              <a:gd name="connsiteY1" fmla="*/ 9321 h 3366131"/>
              <a:gd name="connsiteX2" fmla="*/ 538934 w 2384244"/>
              <a:gd name="connsiteY2" fmla="*/ 8052 h 3366131"/>
              <a:gd name="connsiteX3" fmla="*/ 751024 w 2384244"/>
              <a:gd name="connsiteY3" fmla="*/ 189664 h 3366131"/>
              <a:gd name="connsiteX4" fmla="*/ 1293152 w 2384244"/>
              <a:gd name="connsiteY4" fmla="*/ 194110 h 3366131"/>
              <a:gd name="connsiteX5" fmla="*/ 1777022 w 2384244"/>
              <a:gd name="connsiteY5" fmla="*/ 173797 h 3366131"/>
              <a:gd name="connsiteX6" fmla="*/ 1875447 w 2384244"/>
              <a:gd name="connsiteY6" fmla="*/ 10594 h 3366131"/>
              <a:gd name="connsiteX7" fmla="*/ 2152157 w 2384244"/>
              <a:gd name="connsiteY7" fmla="*/ 4245 h 3366131"/>
              <a:gd name="connsiteX8" fmla="*/ 2384244 w 2384244"/>
              <a:gd name="connsiteY8" fmla="*/ 256648 h 3366131"/>
              <a:gd name="connsiteX9" fmla="*/ 2379641 w 2384244"/>
              <a:gd name="connsiteY9" fmla="*/ 3346754 h 3366131"/>
              <a:gd name="connsiteX10" fmla="*/ 0 w 2384244"/>
              <a:gd name="connsiteY10" fmla="*/ 3346754 h 3366131"/>
              <a:gd name="connsiteX11" fmla="*/ 18234 w 2384244"/>
              <a:gd name="connsiteY11" fmla="*/ 256648 h 3366131"/>
              <a:gd name="connsiteX0" fmla="*/ 18234 w 2384244"/>
              <a:gd name="connsiteY0" fmla="*/ 256648 h 3349443"/>
              <a:gd name="connsiteX1" fmla="*/ 255401 w 2384244"/>
              <a:gd name="connsiteY1" fmla="*/ 9321 h 3349443"/>
              <a:gd name="connsiteX2" fmla="*/ 538934 w 2384244"/>
              <a:gd name="connsiteY2" fmla="*/ 8052 h 3349443"/>
              <a:gd name="connsiteX3" fmla="*/ 751024 w 2384244"/>
              <a:gd name="connsiteY3" fmla="*/ 189664 h 3349443"/>
              <a:gd name="connsiteX4" fmla="*/ 1293152 w 2384244"/>
              <a:gd name="connsiteY4" fmla="*/ 194110 h 3349443"/>
              <a:gd name="connsiteX5" fmla="*/ 1777022 w 2384244"/>
              <a:gd name="connsiteY5" fmla="*/ 173797 h 3349443"/>
              <a:gd name="connsiteX6" fmla="*/ 1875447 w 2384244"/>
              <a:gd name="connsiteY6" fmla="*/ 10594 h 3349443"/>
              <a:gd name="connsiteX7" fmla="*/ 2152157 w 2384244"/>
              <a:gd name="connsiteY7" fmla="*/ 4245 h 3349443"/>
              <a:gd name="connsiteX8" fmla="*/ 2384244 w 2384244"/>
              <a:gd name="connsiteY8" fmla="*/ 256648 h 3349443"/>
              <a:gd name="connsiteX9" fmla="*/ 2379641 w 2384244"/>
              <a:gd name="connsiteY9" fmla="*/ 3346754 h 3349443"/>
              <a:gd name="connsiteX10" fmla="*/ 0 w 2384244"/>
              <a:gd name="connsiteY10" fmla="*/ 3346754 h 3349443"/>
              <a:gd name="connsiteX11" fmla="*/ 18234 w 2384244"/>
              <a:gd name="connsiteY11" fmla="*/ 256648 h 334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4244" h="3349443">
                <a:moveTo>
                  <a:pt x="18234" y="256648"/>
                </a:moveTo>
                <a:cubicBezTo>
                  <a:pt x="18234" y="121456"/>
                  <a:pt x="120209" y="14401"/>
                  <a:pt x="255401" y="9321"/>
                </a:cubicBezTo>
                <a:cubicBezTo>
                  <a:pt x="351286" y="-1632"/>
                  <a:pt x="462257" y="-4013"/>
                  <a:pt x="538934" y="8052"/>
                </a:cubicBezTo>
                <a:cubicBezTo>
                  <a:pt x="588941" y="42977"/>
                  <a:pt x="504802" y="204269"/>
                  <a:pt x="751024" y="189664"/>
                </a:cubicBezTo>
                <a:cubicBezTo>
                  <a:pt x="908159" y="194321"/>
                  <a:pt x="1122152" y="196755"/>
                  <a:pt x="1293152" y="194110"/>
                </a:cubicBezTo>
                <a:cubicBezTo>
                  <a:pt x="1464152" y="191466"/>
                  <a:pt x="1679973" y="204383"/>
                  <a:pt x="1777022" y="173797"/>
                </a:cubicBezTo>
                <a:cubicBezTo>
                  <a:pt x="1874071" y="143211"/>
                  <a:pt x="1815359" y="37475"/>
                  <a:pt x="1875447" y="10594"/>
                </a:cubicBezTo>
                <a:cubicBezTo>
                  <a:pt x="1915215" y="-1049"/>
                  <a:pt x="2027141" y="688"/>
                  <a:pt x="2152157" y="4245"/>
                </a:cubicBezTo>
                <a:cubicBezTo>
                  <a:pt x="2277173" y="7802"/>
                  <a:pt x="2373683" y="57529"/>
                  <a:pt x="2384244" y="256648"/>
                </a:cubicBezTo>
                <a:cubicBezTo>
                  <a:pt x="2382710" y="1286683"/>
                  <a:pt x="2381175" y="2316719"/>
                  <a:pt x="2379641" y="3346754"/>
                </a:cubicBezTo>
                <a:cubicBezTo>
                  <a:pt x="2383433" y="3351451"/>
                  <a:pt x="1520" y="3349029"/>
                  <a:pt x="0" y="3346754"/>
                </a:cubicBezTo>
                <a:lnTo>
                  <a:pt x="18234" y="256648"/>
                </a:lnTo>
                <a:close/>
              </a:path>
            </a:pathLst>
          </a:custGeom>
          <a:solidFill>
            <a:schemeClr val="tx1"/>
          </a:solidFill>
        </p:spPr>
        <p:txBody>
          <a:bodyPr lIns="252000" tIns="612000" bIns="90000" anchor="t">
            <a:normAutofit/>
          </a:bodyPr>
          <a:lstStyle>
            <a:lvl1pPr marL="0" indent="0" algn="l">
              <a:buNone/>
              <a:defRPr lang="fr-FR" sz="2800" b="0" i="0" kern="1200" dirty="0">
                <a:solidFill>
                  <a:schemeClr val="accent1"/>
                </a:solidFill>
                <a:latin typeface="Helvetica Neue Moyen" charset="0"/>
                <a:ea typeface="+mn-ea"/>
                <a:cs typeface="Helvetica Neue Moyen"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835460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Phone 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1BDEBE99-BA7C-4A77-B9B3-C3E2B94B23B6}"/>
              </a:ext>
            </a:extLst>
          </p:cNvPr>
          <p:cNvSpPr>
            <a:spLocks noGrp="1"/>
          </p:cNvSpPr>
          <p:nvPr>
            <p:ph type="pic" sz="quarter" idx="10" hasCustomPrompt="1"/>
          </p:nvPr>
        </p:nvSpPr>
        <p:spPr>
          <a:xfrm>
            <a:off x="2620962" y="1463041"/>
            <a:ext cx="2220277" cy="3930014"/>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982418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cbook">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5D01FD7D-D544-4772-B580-7DC1E6243425}"/>
              </a:ext>
            </a:extLst>
          </p:cNvPr>
          <p:cNvSpPr>
            <a:spLocks noGrp="1"/>
          </p:cNvSpPr>
          <p:nvPr>
            <p:ph type="pic" sz="quarter" idx="10" hasCustomPrompt="1"/>
          </p:nvPr>
        </p:nvSpPr>
        <p:spPr>
          <a:xfrm>
            <a:off x="6688183" y="2235200"/>
            <a:ext cx="5503817" cy="4622800"/>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b="0" i="0" kern="1200" dirty="0">
                <a:solidFill>
                  <a:schemeClr val="accent1"/>
                </a:solidFill>
                <a:latin typeface="Helvetica Neue Moyen" charset="0"/>
                <a:ea typeface="+mn-ea"/>
                <a:cs typeface="Helvetica Neue Moyen"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850004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cbook Zoo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5D01FD7D-D544-4772-B580-7DC1E6243425}"/>
              </a:ext>
            </a:extLst>
          </p:cNvPr>
          <p:cNvSpPr>
            <a:spLocks noGrp="1"/>
          </p:cNvSpPr>
          <p:nvPr>
            <p:ph type="pic" sz="quarter" idx="10" hasCustomPrompt="1"/>
          </p:nvPr>
        </p:nvSpPr>
        <p:spPr>
          <a:xfrm>
            <a:off x="6543040" y="1745672"/>
            <a:ext cx="5661660" cy="3567545"/>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b="0" i="0" kern="1200" dirty="0">
                <a:solidFill>
                  <a:schemeClr val="accent1"/>
                </a:solidFill>
                <a:latin typeface="Helvetica Neue Moyen" charset="0"/>
                <a:ea typeface="+mn-ea"/>
                <a:cs typeface="Helvetica Neue Moyen"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107032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ll XPS 1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5D01FD7D-D544-4772-B580-7DC1E6243425}"/>
              </a:ext>
            </a:extLst>
          </p:cNvPr>
          <p:cNvSpPr>
            <a:spLocks noGrp="1"/>
          </p:cNvSpPr>
          <p:nvPr>
            <p:ph type="pic" sz="quarter" idx="10" hasCustomPrompt="1"/>
          </p:nvPr>
        </p:nvSpPr>
        <p:spPr>
          <a:xfrm>
            <a:off x="5651501" y="1380445"/>
            <a:ext cx="6540499" cy="3681412"/>
          </a:xfrm>
          <a:prstGeom prst="rect">
            <a:avLst/>
          </a:prstGeom>
          <a:solidFill>
            <a:schemeClr val="tx1"/>
          </a:solidFill>
        </p:spPr>
        <p:txBody>
          <a:bodyPr lIns="396000" tIns="1476000" rIns="72000" bIns="72000">
            <a:norm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3600" b="0" i="0" kern="1200" dirty="0">
                <a:solidFill>
                  <a:schemeClr val="accent1"/>
                </a:solidFill>
                <a:latin typeface="Helvetica Neue Moyen" charset="0"/>
                <a:ea typeface="+mn-ea"/>
                <a:cs typeface="Helvetica Neue Moyen"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454112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martWatch">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B6F9079A-40FC-45CA-B075-1C157417CDD3}"/>
              </a:ext>
            </a:extLst>
          </p:cNvPr>
          <p:cNvSpPr>
            <a:spLocks noGrp="1"/>
          </p:cNvSpPr>
          <p:nvPr>
            <p:ph type="pic" sz="quarter" idx="10" hasCustomPrompt="1"/>
          </p:nvPr>
        </p:nvSpPr>
        <p:spPr>
          <a:xfrm>
            <a:off x="1657987" y="2600960"/>
            <a:ext cx="1327149" cy="1651804"/>
          </a:xfrm>
          <a:prstGeom prst="rect">
            <a:avLst/>
          </a:prstGeom>
          <a:solidFill>
            <a:schemeClr val="tx1"/>
          </a:solidFill>
        </p:spPr>
        <p:txBody>
          <a:bodyPr lIns="108000" tIns="108000" rIns="108000">
            <a:noAutofit/>
          </a:bodyPr>
          <a:lstStyle>
            <a:lvl1pPr marL="0" marR="0" indent="0" algn="l" defTabSz="914400" rtl="0" eaLnBrk="1" fontAlgn="auto" latinLnBrk="0" hangingPunct="1">
              <a:lnSpc>
                <a:spcPct val="100000"/>
              </a:lnSpc>
              <a:spcBef>
                <a:spcPts val="1000"/>
              </a:spcBef>
              <a:spcAft>
                <a:spcPts val="0"/>
              </a:spcAft>
              <a:buClrTx/>
              <a:buSzTx/>
              <a:buFontTx/>
              <a:buNone/>
              <a:tabLst/>
              <a:defRPr lang="fr-FR" sz="12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862297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rtWatch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A3C18045-4E97-4F51-A09F-D85E0CDDEC54}"/>
              </a:ext>
            </a:extLst>
          </p:cNvPr>
          <p:cNvSpPr>
            <a:spLocks noGrp="1"/>
          </p:cNvSpPr>
          <p:nvPr>
            <p:ph type="pic" sz="quarter" idx="10" hasCustomPrompt="1"/>
          </p:nvPr>
        </p:nvSpPr>
        <p:spPr>
          <a:xfrm>
            <a:off x="7506874" y="2217581"/>
            <a:ext cx="1938270" cy="2422838"/>
          </a:xfrm>
          <a:prstGeom prst="rect">
            <a:avLst/>
          </a:prstGeom>
          <a:solidFill>
            <a:schemeClr val="tx1"/>
          </a:solidFill>
        </p:spPr>
        <p:txBody>
          <a:bodyPr lIns="180000" tIns="1044000" rIns="72000" bIns="72000">
            <a:noAutofit/>
          </a:bodyPr>
          <a:lstStyle>
            <a:lvl1pPr marL="0" marR="0" indent="0" algn="l" defTabSz="914400" rtl="0" eaLnBrk="1" fontAlgn="auto" latinLnBrk="0" hangingPunct="1">
              <a:lnSpc>
                <a:spcPct val="90000"/>
              </a:lnSpc>
              <a:spcBef>
                <a:spcPts val="1000"/>
              </a:spcBef>
              <a:spcAft>
                <a:spcPts val="0"/>
              </a:spcAft>
              <a:buClrTx/>
              <a:buSzTx/>
              <a:buFontTx/>
              <a:buNone/>
              <a:tabLst/>
              <a:defRPr lang="fr-FR" sz="24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1686833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torola Moto 360">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7060C29C-669A-4435-98F7-08E7CA3CB23F}"/>
              </a:ext>
            </a:extLst>
          </p:cNvPr>
          <p:cNvSpPr>
            <a:spLocks noGrp="1"/>
          </p:cNvSpPr>
          <p:nvPr>
            <p:ph type="pic" sz="quarter" idx="10" hasCustomPrompt="1"/>
          </p:nvPr>
        </p:nvSpPr>
        <p:spPr>
          <a:xfrm>
            <a:off x="7097712" y="2143919"/>
            <a:ext cx="2568575" cy="2568575"/>
          </a:xfrm>
          <a:prstGeom prst="ellipse">
            <a:avLst/>
          </a:prstGeom>
          <a:solidFill>
            <a:schemeClr val="tx1"/>
          </a:solidFill>
        </p:spPr>
        <p:txBody>
          <a:bodyPr>
            <a:normAutofit/>
          </a:bodyPr>
          <a:lstStyle>
            <a:lvl1pPr marL="0" indent="0" algn="ctr">
              <a:spcBef>
                <a:spcPts val="0"/>
              </a:spcBef>
              <a:buNone/>
              <a:defRPr lang="fr-FR" sz="2000" b="0" i="0" kern="1200" dirty="0">
                <a:solidFill>
                  <a:schemeClr val="accent1"/>
                </a:solidFill>
                <a:latin typeface="Helvetica Neue Moyen" charset="0"/>
                <a:ea typeface="+mn-ea"/>
                <a:cs typeface="Helvetica Neue Moyen" charset="0"/>
              </a:defRPr>
            </a:lvl1pPr>
          </a:lstStyle>
          <a:p>
            <a:r>
              <a:rPr lang="fr-FR" dirty="0"/>
              <a:t>Click to add a </a:t>
            </a:r>
            <a:r>
              <a:rPr lang="fr-FR" dirty="0" err="1"/>
              <a:t>picture</a:t>
            </a:r>
            <a:endParaRPr lang="fr-FR" dirty="0"/>
          </a:p>
        </p:txBody>
      </p:sp>
    </p:spTree>
    <p:extLst>
      <p:ext uri="{BB962C8B-B14F-4D97-AF65-F5344CB8AC3E}">
        <p14:creationId xmlns:p14="http://schemas.microsoft.com/office/powerpoint/2010/main" val="831216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BA04EA87-5121-4DFC-BCCF-E229FBB46187}"/>
              </a:ext>
            </a:extLst>
          </p:cNvPr>
          <p:cNvSpPr>
            <a:spLocks noGrp="1"/>
          </p:cNvSpPr>
          <p:nvPr>
            <p:ph type="pic" sz="quarter" idx="10" hasCustomPrompt="1"/>
          </p:nvPr>
        </p:nvSpPr>
        <p:spPr>
          <a:xfrm>
            <a:off x="7535119" y="1105236"/>
            <a:ext cx="3903672" cy="4647530"/>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668573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msung Galaxy S8">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xmlns="" id="{11B93FC0-473A-4AAF-9633-2ACB63BDC73F}"/>
              </a:ext>
            </a:extLst>
          </p:cNvPr>
          <p:cNvSpPr>
            <a:spLocks noGrp="1"/>
          </p:cNvSpPr>
          <p:nvPr>
            <p:ph type="pic" sz="quarter" idx="10" hasCustomPrompt="1"/>
          </p:nvPr>
        </p:nvSpPr>
        <p:spPr>
          <a:xfrm>
            <a:off x="2560320" y="1024891"/>
            <a:ext cx="2335530" cy="4802886"/>
          </a:xfrm>
          <a:prstGeom prst="roundRect">
            <a:avLst>
              <a:gd name="adj" fmla="val 9054"/>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4017644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msung Galaxy S8 Zoom">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xmlns="" id="{11B93FC0-473A-4AAF-9633-2ACB63BDC73F}"/>
              </a:ext>
            </a:extLst>
          </p:cNvPr>
          <p:cNvSpPr>
            <a:spLocks noGrp="1"/>
          </p:cNvSpPr>
          <p:nvPr>
            <p:ph type="pic" sz="quarter" idx="10" hasCustomPrompt="1"/>
          </p:nvPr>
        </p:nvSpPr>
        <p:spPr>
          <a:xfrm>
            <a:off x="1168400" y="1558290"/>
            <a:ext cx="3867150" cy="5325110"/>
          </a:xfrm>
          <a:custGeom>
            <a:avLst/>
            <a:gdLst>
              <a:gd name="connsiteX0" fmla="*/ 0 w 3854450"/>
              <a:gd name="connsiteY0" fmla="*/ 348982 h 7926459"/>
              <a:gd name="connsiteX1" fmla="*/ 348982 w 3854450"/>
              <a:gd name="connsiteY1" fmla="*/ 0 h 7926459"/>
              <a:gd name="connsiteX2" fmla="*/ 3505468 w 3854450"/>
              <a:gd name="connsiteY2" fmla="*/ 0 h 7926459"/>
              <a:gd name="connsiteX3" fmla="*/ 3854450 w 3854450"/>
              <a:gd name="connsiteY3" fmla="*/ 348982 h 7926459"/>
              <a:gd name="connsiteX4" fmla="*/ 3854450 w 3854450"/>
              <a:gd name="connsiteY4" fmla="*/ 7577477 h 7926459"/>
              <a:gd name="connsiteX5" fmla="*/ 3505468 w 3854450"/>
              <a:gd name="connsiteY5" fmla="*/ 7926459 h 7926459"/>
              <a:gd name="connsiteX6" fmla="*/ 348982 w 3854450"/>
              <a:gd name="connsiteY6" fmla="*/ 7926459 h 7926459"/>
              <a:gd name="connsiteX7" fmla="*/ 0 w 3854450"/>
              <a:gd name="connsiteY7" fmla="*/ 7577477 h 7926459"/>
              <a:gd name="connsiteX8" fmla="*/ 0 w 3854450"/>
              <a:gd name="connsiteY8"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7150 w 3867150"/>
              <a:gd name="connsiteY4" fmla="*/ 7577477 h 7926459"/>
              <a:gd name="connsiteX5" fmla="*/ 3518168 w 3867150"/>
              <a:gd name="connsiteY5" fmla="*/ 7926459 h 7926459"/>
              <a:gd name="connsiteX6" fmla="*/ 361682 w 3867150"/>
              <a:gd name="connsiteY6" fmla="*/ 7926459 h 7926459"/>
              <a:gd name="connsiteX7" fmla="*/ 12700 w 3867150"/>
              <a:gd name="connsiteY7" fmla="*/ 7577477 h 7926459"/>
              <a:gd name="connsiteX8" fmla="*/ 0 w 3867150"/>
              <a:gd name="connsiteY8" fmla="*/ 5299710 h 7926459"/>
              <a:gd name="connsiteX9" fmla="*/ 12700 w 3867150"/>
              <a:gd name="connsiteY9"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0800 w 3867150"/>
              <a:gd name="connsiteY4" fmla="*/ 5325110 h 7926459"/>
              <a:gd name="connsiteX5" fmla="*/ 3867150 w 3867150"/>
              <a:gd name="connsiteY5" fmla="*/ 7577477 h 7926459"/>
              <a:gd name="connsiteX6" fmla="*/ 3518168 w 3867150"/>
              <a:gd name="connsiteY6" fmla="*/ 7926459 h 7926459"/>
              <a:gd name="connsiteX7" fmla="*/ 361682 w 3867150"/>
              <a:gd name="connsiteY7" fmla="*/ 7926459 h 7926459"/>
              <a:gd name="connsiteX8" fmla="*/ 12700 w 3867150"/>
              <a:gd name="connsiteY8" fmla="*/ 7577477 h 7926459"/>
              <a:gd name="connsiteX9" fmla="*/ 0 w 3867150"/>
              <a:gd name="connsiteY9" fmla="*/ 5299710 h 7926459"/>
              <a:gd name="connsiteX10" fmla="*/ 12700 w 3867150"/>
              <a:gd name="connsiteY10" fmla="*/ 348982 h 7926459"/>
              <a:gd name="connsiteX0" fmla="*/ 12700 w 3886723"/>
              <a:gd name="connsiteY0" fmla="*/ 348982 h 7926459"/>
              <a:gd name="connsiteX1" fmla="*/ 361682 w 3886723"/>
              <a:gd name="connsiteY1" fmla="*/ 0 h 7926459"/>
              <a:gd name="connsiteX2" fmla="*/ 3518168 w 3886723"/>
              <a:gd name="connsiteY2" fmla="*/ 0 h 7926459"/>
              <a:gd name="connsiteX3" fmla="*/ 3867150 w 3886723"/>
              <a:gd name="connsiteY3" fmla="*/ 348982 h 7926459"/>
              <a:gd name="connsiteX4" fmla="*/ 3860800 w 3886723"/>
              <a:gd name="connsiteY4" fmla="*/ 5325110 h 7926459"/>
              <a:gd name="connsiteX5" fmla="*/ 3518168 w 3886723"/>
              <a:gd name="connsiteY5" fmla="*/ 7926459 h 7926459"/>
              <a:gd name="connsiteX6" fmla="*/ 361682 w 3886723"/>
              <a:gd name="connsiteY6" fmla="*/ 7926459 h 7926459"/>
              <a:gd name="connsiteX7" fmla="*/ 12700 w 3886723"/>
              <a:gd name="connsiteY7" fmla="*/ 7577477 h 7926459"/>
              <a:gd name="connsiteX8" fmla="*/ 0 w 3886723"/>
              <a:gd name="connsiteY8" fmla="*/ 5299710 h 7926459"/>
              <a:gd name="connsiteX9" fmla="*/ 12700 w 3886723"/>
              <a:gd name="connsiteY9" fmla="*/ 348982 h 7926459"/>
              <a:gd name="connsiteX0" fmla="*/ 12700 w 3867150"/>
              <a:gd name="connsiteY0" fmla="*/ 348982 h 7926459"/>
              <a:gd name="connsiteX1" fmla="*/ 361682 w 3867150"/>
              <a:gd name="connsiteY1" fmla="*/ 0 h 7926459"/>
              <a:gd name="connsiteX2" fmla="*/ 3518168 w 3867150"/>
              <a:gd name="connsiteY2" fmla="*/ 0 h 7926459"/>
              <a:gd name="connsiteX3" fmla="*/ 3867150 w 3867150"/>
              <a:gd name="connsiteY3" fmla="*/ 348982 h 7926459"/>
              <a:gd name="connsiteX4" fmla="*/ 3860800 w 3867150"/>
              <a:gd name="connsiteY4" fmla="*/ 5325110 h 7926459"/>
              <a:gd name="connsiteX5" fmla="*/ 361682 w 3867150"/>
              <a:gd name="connsiteY5" fmla="*/ 7926459 h 7926459"/>
              <a:gd name="connsiteX6" fmla="*/ 12700 w 3867150"/>
              <a:gd name="connsiteY6" fmla="*/ 7577477 h 7926459"/>
              <a:gd name="connsiteX7" fmla="*/ 0 w 3867150"/>
              <a:gd name="connsiteY7" fmla="*/ 5299710 h 7926459"/>
              <a:gd name="connsiteX8" fmla="*/ 12700 w 3867150"/>
              <a:gd name="connsiteY8" fmla="*/ 348982 h 7926459"/>
              <a:gd name="connsiteX0" fmla="*/ 12700 w 3867150"/>
              <a:gd name="connsiteY0" fmla="*/ 348982 h 7577489"/>
              <a:gd name="connsiteX1" fmla="*/ 361682 w 3867150"/>
              <a:gd name="connsiteY1" fmla="*/ 0 h 7577489"/>
              <a:gd name="connsiteX2" fmla="*/ 3518168 w 3867150"/>
              <a:gd name="connsiteY2" fmla="*/ 0 h 7577489"/>
              <a:gd name="connsiteX3" fmla="*/ 3867150 w 3867150"/>
              <a:gd name="connsiteY3" fmla="*/ 348982 h 7577489"/>
              <a:gd name="connsiteX4" fmla="*/ 3860800 w 3867150"/>
              <a:gd name="connsiteY4" fmla="*/ 5325110 h 7577489"/>
              <a:gd name="connsiteX5" fmla="*/ 12700 w 3867150"/>
              <a:gd name="connsiteY5" fmla="*/ 7577477 h 7577489"/>
              <a:gd name="connsiteX6" fmla="*/ 0 w 3867150"/>
              <a:gd name="connsiteY6" fmla="*/ 5299710 h 7577489"/>
              <a:gd name="connsiteX7" fmla="*/ 12700 w 3867150"/>
              <a:gd name="connsiteY7" fmla="*/ 348982 h 7577489"/>
              <a:gd name="connsiteX0" fmla="*/ 12700 w 3867150"/>
              <a:gd name="connsiteY0" fmla="*/ 348982 h 5932961"/>
              <a:gd name="connsiteX1" fmla="*/ 361682 w 3867150"/>
              <a:gd name="connsiteY1" fmla="*/ 0 h 5932961"/>
              <a:gd name="connsiteX2" fmla="*/ 3518168 w 3867150"/>
              <a:gd name="connsiteY2" fmla="*/ 0 h 5932961"/>
              <a:gd name="connsiteX3" fmla="*/ 3867150 w 3867150"/>
              <a:gd name="connsiteY3" fmla="*/ 348982 h 5932961"/>
              <a:gd name="connsiteX4" fmla="*/ 3860800 w 3867150"/>
              <a:gd name="connsiteY4" fmla="*/ 5325110 h 5932961"/>
              <a:gd name="connsiteX5" fmla="*/ 0 w 3867150"/>
              <a:gd name="connsiteY5" fmla="*/ 5299710 h 5932961"/>
              <a:gd name="connsiteX6" fmla="*/ 12700 w 3867150"/>
              <a:gd name="connsiteY6" fmla="*/ 348982 h 5932961"/>
              <a:gd name="connsiteX0" fmla="*/ 12700 w 3867150"/>
              <a:gd name="connsiteY0" fmla="*/ 348982 h 5697434"/>
              <a:gd name="connsiteX1" fmla="*/ 361682 w 3867150"/>
              <a:gd name="connsiteY1" fmla="*/ 0 h 5697434"/>
              <a:gd name="connsiteX2" fmla="*/ 3518168 w 3867150"/>
              <a:gd name="connsiteY2" fmla="*/ 0 h 5697434"/>
              <a:gd name="connsiteX3" fmla="*/ 3867150 w 3867150"/>
              <a:gd name="connsiteY3" fmla="*/ 348982 h 5697434"/>
              <a:gd name="connsiteX4" fmla="*/ 3860800 w 3867150"/>
              <a:gd name="connsiteY4" fmla="*/ 5325110 h 5697434"/>
              <a:gd name="connsiteX5" fmla="*/ 0 w 3867150"/>
              <a:gd name="connsiteY5" fmla="*/ 5299710 h 5697434"/>
              <a:gd name="connsiteX6" fmla="*/ 12700 w 3867150"/>
              <a:gd name="connsiteY6" fmla="*/ 348982 h 5697434"/>
              <a:gd name="connsiteX0" fmla="*/ 12700 w 3867150"/>
              <a:gd name="connsiteY0" fmla="*/ 348982 h 5348214"/>
              <a:gd name="connsiteX1" fmla="*/ 361682 w 3867150"/>
              <a:gd name="connsiteY1" fmla="*/ 0 h 5348214"/>
              <a:gd name="connsiteX2" fmla="*/ 3518168 w 3867150"/>
              <a:gd name="connsiteY2" fmla="*/ 0 h 5348214"/>
              <a:gd name="connsiteX3" fmla="*/ 3867150 w 3867150"/>
              <a:gd name="connsiteY3" fmla="*/ 348982 h 5348214"/>
              <a:gd name="connsiteX4" fmla="*/ 3860800 w 3867150"/>
              <a:gd name="connsiteY4" fmla="*/ 5325110 h 5348214"/>
              <a:gd name="connsiteX5" fmla="*/ 0 w 3867150"/>
              <a:gd name="connsiteY5" fmla="*/ 5299710 h 5348214"/>
              <a:gd name="connsiteX6" fmla="*/ 12700 w 3867150"/>
              <a:gd name="connsiteY6" fmla="*/ 348982 h 5348214"/>
              <a:gd name="connsiteX0" fmla="*/ 12700 w 3867150"/>
              <a:gd name="connsiteY0" fmla="*/ 348982 h 5353474"/>
              <a:gd name="connsiteX1" fmla="*/ 361682 w 3867150"/>
              <a:gd name="connsiteY1" fmla="*/ 0 h 5353474"/>
              <a:gd name="connsiteX2" fmla="*/ 3518168 w 3867150"/>
              <a:gd name="connsiteY2" fmla="*/ 0 h 5353474"/>
              <a:gd name="connsiteX3" fmla="*/ 3867150 w 3867150"/>
              <a:gd name="connsiteY3" fmla="*/ 348982 h 5353474"/>
              <a:gd name="connsiteX4" fmla="*/ 3860800 w 3867150"/>
              <a:gd name="connsiteY4" fmla="*/ 5325110 h 5353474"/>
              <a:gd name="connsiteX5" fmla="*/ 0 w 3867150"/>
              <a:gd name="connsiteY5" fmla="*/ 5312410 h 5353474"/>
              <a:gd name="connsiteX6" fmla="*/ 12700 w 3867150"/>
              <a:gd name="connsiteY6" fmla="*/ 348982 h 5353474"/>
              <a:gd name="connsiteX0" fmla="*/ 12700 w 3867150"/>
              <a:gd name="connsiteY0" fmla="*/ 348982 h 5340388"/>
              <a:gd name="connsiteX1" fmla="*/ 361682 w 3867150"/>
              <a:gd name="connsiteY1" fmla="*/ 0 h 5340388"/>
              <a:gd name="connsiteX2" fmla="*/ 3518168 w 3867150"/>
              <a:gd name="connsiteY2" fmla="*/ 0 h 5340388"/>
              <a:gd name="connsiteX3" fmla="*/ 3867150 w 3867150"/>
              <a:gd name="connsiteY3" fmla="*/ 348982 h 5340388"/>
              <a:gd name="connsiteX4" fmla="*/ 3860800 w 3867150"/>
              <a:gd name="connsiteY4" fmla="*/ 5325110 h 5340388"/>
              <a:gd name="connsiteX5" fmla="*/ 0 w 3867150"/>
              <a:gd name="connsiteY5" fmla="*/ 5312410 h 5340388"/>
              <a:gd name="connsiteX6" fmla="*/ 12700 w 3867150"/>
              <a:gd name="connsiteY6" fmla="*/ 348982 h 5340388"/>
              <a:gd name="connsiteX0" fmla="*/ 12700 w 3867150"/>
              <a:gd name="connsiteY0" fmla="*/ 348982 h 5325110"/>
              <a:gd name="connsiteX1" fmla="*/ 361682 w 3867150"/>
              <a:gd name="connsiteY1" fmla="*/ 0 h 5325110"/>
              <a:gd name="connsiteX2" fmla="*/ 3518168 w 3867150"/>
              <a:gd name="connsiteY2" fmla="*/ 0 h 5325110"/>
              <a:gd name="connsiteX3" fmla="*/ 3867150 w 3867150"/>
              <a:gd name="connsiteY3" fmla="*/ 348982 h 5325110"/>
              <a:gd name="connsiteX4" fmla="*/ 3860800 w 3867150"/>
              <a:gd name="connsiteY4" fmla="*/ 5325110 h 5325110"/>
              <a:gd name="connsiteX5" fmla="*/ 0 w 3867150"/>
              <a:gd name="connsiteY5" fmla="*/ 5312410 h 5325110"/>
              <a:gd name="connsiteX6" fmla="*/ 12700 w 3867150"/>
              <a:gd name="connsiteY6" fmla="*/ 348982 h 5325110"/>
              <a:gd name="connsiteX0" fmla="*/ 12700 w 3867150"/>
              <a:gd name="connsiteY0" fmla="*/ 348982 h 5325110"/>
              <a:gd name="connsiteX1" fmla="*/ 361682 w 3867150"/>
              <a:gd name="connsiteY1" fmla="*/ 0 h 5325110"/>
              <a:gd name="connsiteX2" fmla="*/ 3518168 w 3867150"/>
              <a:gd name="connsiteY2" fmla="*/ 0 h 5325110"/>
              <a:gd name="connsiteX3" fmla="*/ 3867150 w 3867150"/>
              <a:gd name="connsiteY3" fmla="*/ 348982 h 5325110"/>
              <a:gd name="connsiteX4" fmla="*/ 3860800 w 3867150"/>
              <a:gd name="connsiteY4" fmla="*/ 5325110 h 5325110"/>
              <a:gd name="connsiteX5" fmla="*/ 0 w 3867150"/>
              <a:gd name="connsiteY5" fmla="*/ 5325110 h 5325110"/>
              <a:gd name="connsiteX6" fmla="*/ 12700 w 3867150"/>
              <a:gd name="connsiteY6" fmla="*/ 348982 h 532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50" h="5325110">
                <a:moveTo>
                  <a:pt x="12700" y="348982"/>
                </a:moveTo>
                <a:cubicBezTo>
                  <a:pt x="12700" y="156245"/>
                  <a:pt x="168945" y="0"/>
                  <a:pt x="361682" y="0"/>
                </a:cubicBezTo>
                <a:lnTo>
                  <a:pt x="3518168" y="0"/>
                </a:lnTo>
                <a:cubicBezTo>
                  <a:pt x="3710905" y="0"/>
                  <a:pt x="3867150" y="156245"/>
                  <a:pt x="3867150" y="348982"/>
                </a:cubicBezTo>
                <a:cubicBezTo>
                  <a:pt x="3865033" y="2007691"/>
                  <a:pt x="3862917" y="3666401"/>
                  <a:pt x="3860800" y="5325110"/>
                </a:cubicBezTo>
                <a:cubicBezTo>
                  <a:pt x="3851275" y="5324731"/>
                  <a:pt x="6350" y="5303565"/>
                  <a:pt x="0" y="5325110"/>
                </a:cubicBezTo>
                <a:cubicBezTo>
                  <a:pt x="4233" y="3674867"/>
                  <a:pt x="8467" y="1999225"/>
                  <a:pt x="12700" y="348982"/>
                </a:cubicBezTo>
                <a:close/>
              </a:path>
            </a:pathLst>
          </a:cu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4659002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Pad Pro">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xmlns="" id="{CA23F7C5-F348-47D4-9C59-49AD0BB71814}"/>
              </a:ext>
            </a:extLst>
          </p:cNvPr>
          <p:cNvSpPr>
            <a:spLocks noGrp="1"/>
          </p:cNvSpPr>
          <p:nvPr>
            <p:ph type="pic" sz="quarter" idx="10" hasCustomPrompt="1"/>
          </p:nvPr>
        </p:nvSpPr>
        <p:spPr>
          <a:xfrm>
            <a:off x="2090681" y="1257485"/>
            <a:ext cx="3270364" cy="4346840"/>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3253683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c">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xmlns="" id="{FD0C9DF6-807F-40E6-84C6-BA52193E138C}"/>
              </a:ext>
            </a:extLst>
          </p:cNvPr>
          <p:cNvSpPr>
            <a:spLocks noGrp="1"/>
          </p:cNvSpPr>
          <p:nvPr>
            <p:ph type="pic" sz="quarter" idx="10" hasCustomPrompt="1"/>
          </p:nvPr>
        </p:nvSpPr>
        <p:spPr>
          <a:xfrm>
            <a:off x="1205230" y="1558545"/>
            <a:ext cx="4685030" cy="2633471"/>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289140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V Sony">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xmlns="" id="{FD0C9DF6-807F-40E6-84C6-BA52193E138C}"/>
              </a:ext>
            </a:extLst>
          </p:cNvPr>
          <p:cNvSpPr>
            <a:spLocks noGrp="1"/>
          </p:cNvSpPr>
          <p:nvPr>
            <p:ph type="pic" sz="quarter" idx="10" hasCustomPrompt="1"/>
          </p:nvPr>
        </p:nvSpPr>
        <p:spPr>
          <a:xfrm>
            <a:off x="-352425" y="1114424"/>
            <a:ext cx="7591425" cy="4279107"/>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1504000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osition Mockups">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xmlns="" id="{77071DD5-C8B5-4225-B8DE-07EA5BA539F6}"/>
              </a:ext>
            </a:extLst>
          </p:cNvPr>
          <p:cNvSpPr>
            <a:spLocks noGrp="1"/>
          </p:cNvSpPr>
          <p:nvPr>
            <p:ph type="pic" sz="quarter" idx="10" hasCustomPrompt="1"/>
          </p:nvPr>
        </p:nvSpPr>
        <p:spPr>
          <a:xfrm>
            <a:off x="7227570" y="1966364"/>
            <a:ext cx="5148656" cy="3851506"/>
          </a:xfrm>
          <a:prstGeom prst="rect">
            <a:avLst/>
          </a:prstGeom>
          <a:solidFill>
            <a:schemeClr val="tx1"/>
          </a:solidFill>
        </p:spPr>
        <p:txBody>
          <a:bodyPr lIns="216000" tIns="21600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28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
        <p:nvSpPr>
          <p:cNvPr id="12" name="Picture Placeholder 2">
            <a:extLst>
              <a:ext uri="{FF2B5EF4-FFF2-40B4-BE49-F238E27FC236}">
                <a16:creationId xmlns:a16="http://schemas.microsoft.com/office/drawing/2014/main" xmlns="" id="{2FFAE08D-92CA-4E3A-9155-D1B40C69A854}"/>
              </a:ext>
            </a:extLst>
          </p:cNvPr>
          <p:cNvSpPr>
            <a:spLocks noGrp="1"/>
          </p:cNvSpPr>
          <p:nvPr>
            <p:ph type="pic" sz="quarter" idx="11" hasCustomPrompt="1"/>
          </p:nvPr>
        </p:nvSpPr>
        <p:spPr>
          <a:xfrm>
            <a:off x="1621155" y="4225803"/>
            <a:ext cx="853013" cy="1058154"/>
          </a:xfrm>
          <a:prstGeom prst="rect">
            <a:avLst/>
          </a:prstGeom>
          <a:solidFill>
            <a:schemeClr val="tx1"/>
          </a:solidFill>
        </p:spPr>
        <p:txBody>
          <a:bodyPr lIns="72000" tIns="324000" rIns="72000" bIns="72000">
            <a:noAutofit/>
          </a:bodyPr>
          <a:lstStyle>
            <a:lvl1pPr marL="0" marR="0" indent="0" algn="l" defTabSz="914400" rtl="0" eaLnBrk="1" fontAlgn="auto" latinLnBrk="0" hangingPunct="1">
              <a:lnSpc>
                <a:spcPct val="70000"/>
              </a:lnSpc>
              <a:spcBef>
                <a:spcPts val="1000"/>
              </a:spcBef>
              <a:spcAft>
                <a:spcPts val="0"/>
              </a:spcAft>
              <a:buClrTx/>
              <a:buSzTx/>
              <a:buFontTx/>
              <a:buNone/>
              <a:tabLst/>
              <a:defRPr lang="fr-FR" sz="1000" b="0" i="0" kern="1200" dirty="0">
                <a:solidFill>
                  <a:schemeClr val="accent1"/>
                </a:solidFill>
                <a:latin typeface="Helvetica Neue Moyen" charset="0"/>
                <a:ea typeface="+mn-ea"/>
                <a:cs typeface="Helvetica Neue Moyen"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
        <p:nvSpPr>
          <p:cNvPr id="14" name="Picture Placeholder 2">
            <a:extLst>
              <a:ext uri="{FF2B5EF4-FFF2-40B4-BE49-F238E27FC236}">
                <a16:creationId xmlns:a16="http://schemas.microsoft.com/office/drawing/2014/main" xmlns="" id="{150A7111-6589-40CE-A556-684125F67275}"/>
              </a:ext>
            </a:extLst>
          </p:cNvPr>
          <p:cNvSpPr>
            <a:spLocks noGrp="1"/>
          </p:cNvSpPr>
          <p:nvPr>
            <p:ph type="pic" sz="quarter" idx="12" hasCustomPrompt="1"/>
          </p:nvPr>
        </p:nvSpPr>
        <p:spPr>
          <a:xfrm>
            <a:off x="3818269" y="2254257"/>
            <a:ext cx="1683544" cy="3658476"/>
          </a:xfrm>
          <a:custGeom>
            <a:avLst/>
            <a:gdLst>
              <a:gd name="connsiteX0" fmla="*/ 0 w 2366010"/>
              <a:gd name="connsiteY0" fmla="*/ 244787 h 5124450"/>
              <a:gd name="connsiteX1" fmla="*/ 244787 w 2366010"/>
              <a:gd name="connsiteY1" fmla="*/ 0 h 5124450"/>
              <a:gd name="connsiteX2" fmla="*/ 2121223 w 2366010"/>
              <a:gd name="connsiteY2" fmla="*/ 0 h 5124450"/>
              <a:gd name="connsiteX3" fmla="*/ 2366010 w 2366010"/>
              <a:gd name="connsiteY3" fmla="*/ 244787 h 5124450"/>
              <a:gd name="connsiteX4" fmla="*/ 2366010 w 2366010"/>
              <a:gd name="connsiteY4" fmla="*/ 4879663 h 5124450"/>
              <a:gd name="connsiteX5" fmla="*/ 2121223 w 2366010"/>
              <a:gd name="connsiteY5" fmla="*/ 5124450 h 5124450"/>
              <a:gd name="connsiteX6" fmla="*/ 244787 w 2366010"/>
              <a:gd name="connsiteY6" fmla="*/ 5124450 h 5124450"/>
              <a:gd name="connsiteX7" fmla="*/ 0 w 2366010"/>
              <a:gd name="connsiteY7" fmla="*/ 4879663 h 5124450"/>
              <a:gd name="connsiteX8" fmla="*/ 0 w 2366010"/>
              <a:gd name="connsiteY8" fmla="*/ 244787 h 5124450"/>
              <a:gd name="connsiteX0" fmla="*/ 0 w 2366010"/>
              <a:gd name="connsiteY0" fmla="*/ 244793 h 5124456"/>
              <a:gd name="connsiteX1" fmla="*/ 244787 w 2366010"/>
              <a:gd name="connsiteY1" fmla="*/ 6 h 5124456"/>
              <a:gd name="connsiteX2" fmla="*/ 659130 w 2366010"/>
              <a:gd name="connsiteY2" fmla="*/ 186696 h 5124456"/>
              <a:gd name="connsiteX3" fmla="*/ 2121223 w 2366010"/>
              <a:gd name="connsiteY3" fmla="*/ 6 h 5124456"/>
              <a:gd name="connsiteX4" fmla="*/ 2366010 w 2366010"/>
              <a:gd name="connsiteY4" fmla="*/ 244793 h 5124456"/>
              <a:gd name="connsiteX5" fmla="*/ 2366010 w 2366010"/>
              <a:gd name="connsiteY5" fmla="*/ 4879669 h 5124456"/>
              <a:gd name="connsiteX6" fmla="*/ 2121223 w 2366010"/>
              <a:gd name="connsiteY6" fmla="*/ 5124456 h 5124456"/>
              <a:gd name="connsiteX7" fmla="*/ 244787 w 2366010"/>
              <a:gd name="connsiteY7" fmla="*/ 5124456 h 5124456"/>
              <a:gd name="connsiteX8" fmla="*/ 0 w 2366010"/>
              <a:gd name="connsiteY8" fmla="*/ 4879669 h 5124456"/>
              <a:gd name="connsiteX9" fmla="*/ 0 w 2366010"/>
              <a:gd name="connsiteY9" fmla="*/ 244793 h 5124456"/>
              <a:gd name="connsiteX0" fmla="*/ 0 w 2366010"/>
              <a:gd name="connsiteY0" fmla="*/ 244794 h 5124457"/>
              <a:gd name="connsiteX1" fmla="*/ 244787 w 2366010"/>
              <a:gd name="connsiteY1" fmla="*/ 7 h 5124457"/>
              <a:gd name="connsiteX2" fmla="*/ 659130 w 2366010"/>
              <a:gd name="connsiteY2" fmla="*/ 186697 h 5124457"/>
              <a:gd name="connsiteX3" fmla="*/ 2121223 w 2366010"/>
              <a:gd name="connsiteY3" fmla="*/ 7 h 5124457"/>
              <a:gd name="connsiteX4" fmla="*/ 2366010 w 2366010"/>
              <a:gd name="connsiteY4" fmla="*/ 244794 h 5124457"/>
              <a:gd name="connsiteX5" fmla="*/ 2366010 w 2366010"/>
              <a:gd name="connsiteY5" fmla="*/ 4879670 h 5124457"/>
              <a:gd name="connsiteX6" fmla="*/ 2121223 w 2366010"/>
              <a:gd name="connsiteY6" fmla="*/ 5124457 h 5124457"/>
              <a:gd name="connsiteX7" fmla="*/ 244787 w 2366010"/>
              <a:gd name="connsiteY7" fmla="*/ 5124457 h 5124457"/>
              <a:gd name="connsiteX8" fmla="*/ 0 w 2366010"/>
              <a:gd name="connsiteY8" fmla="*/ 4879670 h 5124457"/>
              <a:gd name="connsiteX9" fmla="*/ 0 w 2366010"/>
              <a:gd name="connsiteY9" fmla="*/ 244794 h 5124457"/>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6591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3683 h 5133346"/>
              <a:gd name="connsiteX1" fmla="*/ 244787 w 2366010"/>
              <a:gd name="connsiteY1" fmla="*/ 8896 h 5133346"/>
              <a:gd name="connsiteX2" fmla="*/ 502920 w 2366010"/>
              <a:gd name="connsiteY2" fmla="*/ 50807 h 5133346"/>
              <a:gd name="connsiteX3" fmla="*/ 735330 w 2366010"/>
              <a:gd name="connsiteY3" fmla="*/ 195586 h 5133346"/>
              <a:gd name="connsiteX4" fmla="*/ 2121223 w 2366010"/>
              <a:gd name="connsiteY4" fmla="*/ 8896 h 5133346"/>
              <a:gd name="connsiteX5" fmla="*/ 2366010 w 2366010"/>
              <a:gd name="connsiteY5" fmla="*/ 253683 h 5133346"/>
              <a:gd name="connsiteX6" fmla="*/ 2366010 w 2366010"/>
              <a:gd name="connsiteY6" fmla="*/ 4888559 h 5133346"/>
              <a:gd name="connsiteX7" fmla="*/ 2121223 w 2366010"/>
              <a:gd name="connsiteY7" fmla="*/ 5133346 h 5133346"/>
              <a:gd name="connsiteX8" fmla="*/ 244787 w 2366010"/>
              <a:gd name="connsiteY8" fmla="*/ 5133346 h 5133346"/>
              <a:gd name="connsiteX9" fmla="*/ 0 w 2366010"/>
              <a:gd name="connsiteY9" fmla="*/ 4888559 h 5133346"/>
              <a:gd name="connsiteX10" fmla="*/ 0 w 2366010"/>
              <a:gd name="connsiteY10" fmla="*/ 253683 h 5133346"/>
              <a:gd name="connsiteX0" fmla="*/ 0 w 2366010"/>
              <a:gd name="connsiteY0" fmla="*/ 259704 h 5139367"/>
              <a:gd name="connsiteX1" fmla="*/ 244787 w 2366010"/>
              <a:gd name="connsiteY1" fmla="*/ 14917 h 5139367"/>
              <a:gd name="connsiteX2" fmla="*/ 499110 w 2366010"/>
              <a:gd name="connsiteY2" fmla="*/ 30158 h 5139367"/>
              <a:gd name="connsiteX3" fmla="*/ 735330 w 2366010"/>
              <a:gd name="connsiteY3" fmla="*/ 201607 h 5139367"/>
              <a:gd name="connsiteX4" fmla="*/ 2121223 w 2366010"/>
              <a:gd name="connsiteY4" fmla="*/ 14917 h 5139367"/>
              <a:gd name="connsiteX5" fmla="*/ 2366010 w 2366010"/>
              <a:gd name="connsiteY5" fmla="*/ 259704 h 5139367"/>
              <a:gd name="connsiteX6" fmla="*/ 2366010 w 2366010"/>
              <a:gd name="connsiteY6" fmla="*/ 4894580 h 5139367"/>
              <a:gd name="connsiteX7" fmla="*/ 2121223 w 2366010"/>
              <a:gd name="connsiteY7" fmla="*/ 5139367 h 5139367"/>
              <a:gd name="connsiteX8" fmla="*/ 244787 w 2366010"/>
              <a:gd name="connsiteY8" fmla="*/ 5139367 h 5139367"/>
              <a:gd name="connsiteX9" fmla="*/ 0 w 2366010"/>
              <a:gd name="connsiteY9" fmla="*/ 4894580 h 5139367"/>
              <a:gd name="connsiteX10" fmla="*/ 0 w 2366010"/>
              <a:gd name="connsiteY10" fmla="*/ 259704 h 5139367"/>
              <a:gd name="connsiteX0" fmla="*/ 0 w 2366010"/>
              <a:gd name="connsiteY0" fmla="*/ 255334 h 5134997"/>
              <a:gd name="connsiteX1" fmla="*/ 244787 w 2366010"/>
              <a:gd name="connsiteY1" fmla="*/ 10547 h 5134997"/>
              <a:gd name="connsiteX2" fmla="*/ 499110 w 2366010"/>
              <a:gd name="connsiteY2" fmla="*/ 25788 h 5134997"/>
              <a:gd name="connsiteX3" fmla="*/ 735330 w 2366010"/>
              <a:gd name="connsiteY3" fmla="*/ 19723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5334 h 5134997"/>
              <a:gd name="connsiteX1" fmla="*/ 244787 w 2366010"/>
              <a:gd name="connsiteY1" fmla="*/ 10547 h 5134997"/>
              <a:gd name="connsiteX2" fmla="*/ 499110 w 2366010"/>
              <a:gd name="connsiteY2" fmla="*/ 25788 h 5134997"/>
              <a:gd name="connsiteX3" fmla="*/ 731520 w 2366010"/>
              <a:gd name="connsiteY3" fmla="*/ 193427 h 5134997"/>
              <a:gd name="connsiteX4" fmla="*/ 2121223 w 2366010"/>
              <a:gd name="connsiteY4" fmla="*/ 10547 h 5134997"/>
              <a:gd name="connsiteX5" fmla="*/ 2366010 w 2366010"/>
              <a:gd name="connsiteY5" fmla="*/ 255334 h 5134997"/>
              <a:gd name="connsiteX6" fmla="*/ 2366010 w 2366010"/>
              <a:gd name="connsiteY6" fmla="*/ 4890210 h 5134997"/>
              <a:gd name="connsiteX7" fmla="*/ 2121223 w 2366010"/>
              <a:gd name="connsiteY7" fmla="*/ 5134997 h 5134997"/>
              <a:gd name="connsiteX8" fmla="*/ 244787 w 2366010"/>
              <a:gd name="connsiteY8" fmla="*/ 5134997 h 5134997"/>
              <a:gd name="connsiteX9" fmla="*/ 0 w 2366010"/>
              <a:gd name="connsiteY9" fmla="*/ 4890210 h 5134997"/>
              <a:gd name="connsiteX10" fmla="*/ 0 w 2366010"/>
              <a:gd name="connsiteY10" fmla="*/ 255334 h 5134997"/>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152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8273 h 5137936"/>
              <a:gd name="connsiteX1" fmla="*/ 244787 w 2366010"/>
              <a:gd name="connsiteY1" fmla="*/ 13486 h 5137936"/>
              <a:gd name="connsiteX2" fmla="*/ 510540 w 2366010"/>
              <a:gd name="connsiteY2" fmla="*/ 17297 h 5137936"/>
              <a:gd name="connsiteX3" fmla="*/ 739140 w 2366010"/>
              <a:gd name="connsiteY3" fmla="*/ 196366 h 5137936"/>
              <a:gd name="connsiteX4" fmla="*/ 2121223 w 2366010"/>
              <a:gd name="connsiteY4" fmla="*/ 13486 h 5137936"/>
              <a:gd name="connsiteX5" fmla="*/ 2366010 w 2366010"/>
              <a:gd name="connsiteY5" fmla="*/ 258273 h 5137936"/>
              <a:gd name="connsiteX6" fmla="*/ 2366010 w 2366010"/>
              <a:gd name="connsiteY6" fmla="*/ 4893149 h 5137936"/>
              <a:gd name="connsiteX7" fmla="*/ 2121223 w 2366010"/>
              <a:gd name="connsiteY7" fmla="*/ 5137936 h 5137936"/>
              <a:gd name="connsiteX8" fmla="*/ 244787 w 2366010"/>
              <a:gd name="connsiteY8" fmla="*/ 5137936 h 5137936"/>
              <a:gd name="connsiteX9" fmla="*/ 0 w 2366010"/>
              <a:gd name="connsiteY9" fmla="*/ 4893149 h 5137936"/>
              <a:gd name="connsiteX10" fmla="*/ 0 w 2366010"/>
              <a:gd name="connsiteY10" fmla="*/ 258273 h 5137936"/>
              <a:gd name="connsiteX0" fmla="*/ 0 w 2366010"/>
              <a:gd name="connsiteY0" fmla="*/ 251685 h 5131348"/>
              <a:gd name="connsiteX1" fmla="*/ 244787 w 2366010"/>
              <a:gd name="connsiteY1" fmla="*/ 6898 h 5131348"/>
              <a:gd name="connsiteX2" fmla="*/ 510540 w 2366010"/>
              <a:gd name="connsiteY2" fmla="*/ 10709 h 5131348"/>
              <a:gd name="connsiteX3" fmla="*/ 73914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1685 h 5131348"/>
              <a:gd name="connsiteX1" fmla="*/ 244787 w 2366010"/>
              <a:gd name="connsiteY1" fmla="*/ 6898 h 5131348"/>
              <a:gd name="connsiteX2" fmla="*/ 510540 w 2366010"/>
              <a:gd name="connsiteY2" fmla="*/ 10709 h 5131348"/>
              <a:gd name="connsiteX3" fmla="*/ 727710 w 2366010"/>
              <a:gd name="connsiteY3" fmla="*/ 189778 h 5131348"/>
              <a:gd name="connsiteX4" fmla="*/ 2121223 w 2366010"/>
              <a:gd name="connsiteY4" fmla="*/ 6898 h 5131348"/>
              <a:gd name="connsiteX5" fmla="*/ 2366010 w 2366010"/>
              <a:gd name="connsiteY5" fmla="*/ 251685 h 5131348"/>
              <a:gd name="connsiteX6" fmla="*/ 2366010 w 2366010"/>
              <a:gd name="connsiteY6" fmla="*/ 4886561 h 5131348"/>
              <a:gd name="connsiteX7" fmla="*/ 2121223 w 2366010"/>
              <a:gd name="connsiteY7" fmla="*/ 5131348 h 5131348"/>
              <a:gd name="connsiteX8" fmla="*/ 244787 w 2366010"/>
              <a:gd name="connsiteY8" fmla="*/ 5131348 h 5131348"/>
              <a:gd name="connsiteX9" fmla="*/ 0 w 2366010"/>
              <a:gd name="connsiteY9" fmla="*/ 4886561 h 5131348"/>
              <a:gd name="connsiteX10" fmla="*/ 0 w 2366010"/>
              <a:gd name="connsiteY10" fmla="*/ 251685 h 5131348"/>
              <a:gd name="connsiteX0" fmla="*/ 0 w 2366010"/>
              <a:gd name="connsiteY0" fmla="*/ 255624 h 5135287"/>
              <a:gd name="connsiteX1" fmla="*/ 244787 w 2366010"/>
              <a:gd name="connsiteY1" fmla="*/ 10837 h 5135287"/>
              <a:gd name="connsiteX2" fmla="*/ 520700 w 2366010"/>
              <a:gd name="connsiteY2" fmla="*/ 7028 h 5135287"/>
              <a:gd name="connsiteX3" fmla="*/ 727710 w 2366010"/>
              <a:gd name="connsiteY3" fmla="*/ 193717 h 5135287"/>
              <a:gd name="connsiteX4" fmla="*/ 2121223 w 2366010"/>
              <a:gd name="connsiteY4" fmla="*/ 10837 h 5135287"/>
              <a:gd name="connsiteX5" fmla="*/ 2366010 w 2366010"/>
              <a:gd name="connsiteY5" fmla="*/ 255624 h 5135287"/>
              <a:gd name="connsiteX6" fmla="*/ 2366010 w 2366010"/>
              <a:gd name="connsiteY6" fmla="*/ 4890500 h 5135287"/>
              <a:gd name="connsiteX7" fmla="*/ 2121223 w 2366010"/>
              <a:gd name="connsiteY7" fmla="*/ 5135287 h 5135287"/>
              <a:gd name="connsiteX8" fmla="*/ 244787 w 2366010"/>
              <a:gd name="connsiteY8" fmla="*/ 5135287 h 5135287"/>
              <a:gd name="connsiteX9" fmla="*/ 0 w 2366010"/>
              <a:gd name="connsiteY9" fmla="*/ 4890500 h 5135287"/>
              <a:gd name="connsiteX10" fmla="*/ 0 w 2366010"/>
              <a:gd name="connsiteY10" fmla="*/ 255624 h 5135287"/>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2121223 w 2366010"/>
              <a:gd name="connsiteY4" fmla="*/ 11860 h 5136310"/>
              <a:gd name="connsiteX5" fmla="*/ 2366010 w 2366010"/>
              <a:gd name="connsiteY5" fmla="*/ 256647 h 5136310"/>
              <a:gd name="connsiteX6" fmla="*/ 2366010 w 2366010"/>
              <a:gd name="connsiteY6" fmla="*/ 4891523 h 5136310"/>
              <a:gd name="connsiteX7" fmla="*/ 2121223 w 2366010"/>
              <a:gd name="connsiteY7" fmla="*/ 5136310 h 5136310"/>
              <a:gd name="connsiteX8" fmla="*/ 244787 w 2366010"/>
              <a:gd name="connsiteY8" fmla="*/ 5136310 h 5136310"/>
              <a:gd name="connsiteX9" fmla="*/ 0 w 2366010"/>
              <a:gd name="connsiteY9" fmla="*/ 4891523 h 5136310"/>
              <a:gd name="connsiteX10" fmla="*/ 0 w 2366010"/>
              <a:gd name="connsiteY10"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2381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2121223 w 2366010"/>
              <a:gd name="connsiteY5" fmla="*/ 11860 h 5136310"/>
              <a:gd name="connsiteX6" fmla="*/ 2366010 w 2366010"/>
              <a:gd name="connsiteY6" fmla="*/ 256647 h 5136310"/>
              <a:gd name="connsiteX7" fmla="*/ 2366010 w 2366010"/>
              <a:gd name="connsiteY7" fmla="*/ 4891523 h 5136310"/>
              <a:gd name="connsiteX8" fmla="*/ 2121223 w 2366010"/>
              <a:gd name="connsiteY8" fmla="*/ 5136310 h 5136310"/>
              <a:gd name="connsiteX9" fmla="*/ 244787 w 2366010"/>
              <a:gd name="connsiteY9" fmla="*/ 5136310 h 5136310"/>
              <a:gd name="connsiteX10" fmla="*/ 0 w 2366010"/>
              <a:gd name="connsiteY10" fmla="*/ 4891523 h 5136310"/>
              <a:gd name="connsiteX11" fmla="*/ 0 w 2366010"/>
              <a:gd name="connsiteY11"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58153 w 2366010"/>
              <a:gd name="connsiteY5" fmla="*/ 1375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5773 w 2366010"/>
              <a:gd name="connsiteY5" fmla="*/ 17823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73393 w 2366010"/>
              <a:gd name="connsiteY5" fmla="*/ 21125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6647 h 5136310"/>
              <a:gd name="connsiteX1" fmla="*/ 237167 w 2366010"/>
              <a:gd name="connsiteY1" fmla="*/ 9320 h 5136310"/>
              <a:gd name="connsiteX2" fmla="*/ 520700 w 2366010"/>
              <a:gd name="connsiteY2" fmla="*/ 8051 h 5136310"/>
              <a:gd name="connsiteX3" fmla="*/ 727710 w 2366010"/>
              <a:gd name="connsiteY3" fmla="*/ 194740 h 5136310"/>
              <a:gd name="connsiteX4" fmla="*/ 1364453 w 2366010"/>
              <a:gd name="connsiteY4" fmla="*/ 196013 h 5136310"/>
              <a:gd name="connsiteX5" fmla="*/ 1760693 w 2366010"/>
              <a:gd name="connsiteY5" fmla="*/ 188393 h 5136310"/>
              <a:gd name="connsiteX6" fmla="*/ 2121223 w 2366010"/>
              <a:gd name="connsiteY6" fmla="*/ 11860 h 5136310"/>
              <a:gd name="connsiteX7" fmla="*/ 2366010 w 2366010"/>
              <a:gd name="connsiteY7" fmla="*/ 256647 h 5136310"/>
              <a:gd name="connsiteX8" fmla="*/ 2366010 w 2366010"/>
              <a:gd name="connsiteY8" fmla="*/ 4891523 h 5136310"/>
              <a:gd name="connsiteX9" fmla="*/ 2121223 w 2366010"/>
              <a:gd name="connsiteY9" fmla="*/ 5136310 h 5136310"/>
              <a:gd name="connsiteX10" fmla="*/ 244787 w 2366010"/>
              <a:gd name="connsiteY10" fmla="*/ 5136310 h 5136310"/>
              <a:gd name="connsiteX11" fmla="*/ 0 w 2366010"/>
              <a:gd name="connsiteY11" fmla="*/ 4891523 h 5136310"/>
              <a:gd name="connsiteX12" fmla="*/ 0 w 2366010"/>
              <a:gd name="connsiteY12" fmla="*/ 256647 h 5136310"/>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58231 h 5137894"/>
              <a:gd name="connsiteX1" fmla="*/ 237167 w 2366010"/>
              <a:gd name="connsiteY1" fmla="*/ 10904 h 5137894"/>
              <a:gd name="connsiteX2" fmla="*/ 520700 w 2366010"/>
              <a:gd name="connsiteY2" fmla="*/ 9635 h 5137894"/>
              <a:gd name="connsiteX3" fmla="*/ 727710 w 2366010"/>
              <a:gd name="connsiteY3" fmla="*/ 196324 h 5137894"/>
              <a:gd name="connsiteX4" fmla="*/ 1364453 w 2366010"/>
              <a:gd name="connsiteY4" fmla="*/ 197597 h 5137894"/>
              <a:gd name="connsiteX5" fmla="*/ 1760693 w 2366010"/>
              <a:gd name="connsiteY5" fmla="*/ 189977 h 5137894"/>
              <a:gd name="connsiteX6" fmla="*/ 1877533 w 2366010"/>
              <a:gd name="connsiteY6" fmla="*/ 37577 h 5137894"/>
              <a:gd name="connsiteX7" fmla="*/ 2121223 w 2366010"/>
              <a:gd name="connsiteY7" fmla="*/ 13444 h 5137894"/>
              <a:gd name="connsiteX8" fmla="*/ 2366010 w 2366010"/>
              <a:gd name="connsiteY8" fmla="*/ 258231 h 5137894"/>
              <a:gd name="connsiteX9" fmla="*/ 2366010 w 2366010"/>
              <a:gd name="connsiteY9" fmla="*/ 4893107 h 5137894"/>
              <a:gd name="connsiteX10" fmla="*/ 2121223 w 2366010"/>
              <a:gd name="connsiteY10" fmla="*/ 5137894 h 5137894"/>
              <a:gd name="connsiteX11" fmla="*/ 244787 w 2366010"/>
              <a:gd name="connsiteY11" fmla="*/ 5137894 h 5137894"/>
              <a:gd name="connsiteX12" fmla="*/ 0 w 2366010"/>
              <a:gd name="connsiteY12" fmla="*/ 4893107 h 5137894"/>
              <a:gd name="connsiteX13" fmla="*/ 0 w 2366010"/>
              <a:gd name="connsiteY13" fmla="*/ 258231 h 5137894"/>
              <a:gd name="connsiteX0" fmla="*/ 0 w 2366010"/>
              <a:gd name="connsiteY0" fmla="*/ 263996 h 5143659"/>
              <a:gd name="connsiteX1" fmla="*/ 237167 w 2366010"/>
              <a:gd name="connsiteY1" fmla="*/ 16669 h 5143659"/>
              <a:gd name="connsiteX2" fmla="*/ 520700 w 2366010"/>
              <a:gd name="connsiteY2" fmla="*/ 15400 h 5143659"/>
              <a:gd name="connsiteX3" fmla="*/ 727710 w 2366010"/>
              <a:gd name="connsiteY3" fmla="*/ 202089 h 5143659"/>
              <a:gd name="connsiteX4" fmla="*/ 1364453 w 2366010"/>
              <a:gd name="connsiteY4" fmla="*/ 203362 h 5143659"/>
              <a:gd name="connsiteX5" fmla="*/ 1760693 w 2366010"/>
              <a:gd name="connsiteY5" fmla="*/ 195742 h 5143659"/>
              <a:gd name="connsiteX6" fmla="*/ 1864833 w 2366010"/>
              <a:gd name="connsiteY6" fmla="*/ 25562 h 5143659"/>
              <a:gd name="connsiteX7" fmla="*/ 2121223 w 2366010"/>
              <a:gd name="connsiteY7" fmla="*/ 19209 h 5143659"/>
              <a:gd name="connsiteX8" fmla="*/ 2366010 w 2366010"/>
              <a:gd name="connsiteY8" fmla="*/ 263996 h 5143659"/>
              <a:gd name="connsiteX9" fmla="*/ 2366010 w 2366010"/>
              <a:gd name="connsiteY9" fmla="*/ 4898872 h 5143659"/>
              <a:gd name="connsiteX10" fmla="*/ 2121223 w 2366010"/>
              <a:gd name="connsiteY10" fmla="*/ 5143659 h 5143659"/>
              <a:gd name="connsiteX11" fmla="*/ 244787 w 2366010"/>
              <a:gd name="connsiteY11" fmla="*/ 5143659 h 5143659"/>
              <a:gd name="connsiteX12" fmla="*/ 0 w 2366010"/>
              <a:gd name="connsiteY12" fmla="*/ 4898872 h 5143659"/>
              <a:gd name="connsiteX13" fmla="*/ 0 w 2366010"/>
              <a:gd name="connsiteY13" fmla="*/ 263996 h 5143659"/>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364453 w 2366010"/>
              <a:gd name="connsiteY4" fmla="*/ 196014 h 5136311"/>
              <a:gd name="connsiteX5" fmla="*/ 1760693 w 2366010"/>
              <a:gd name="connsiteY5" fmla="*/ 188394 h 5136311"/>
              <a:gd name="connsiteX6" fmla="*/ 1864833 w 2366010"/>
              <a:gd name="connsiteY6" fmla="*/ 18214 h 5136311"/>
              <a:gd name="connsiteX7" fmla="*/ 2121223 w 2366010"/>
              <a:gd name="connsiteY7" fmla="*/ 11861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6069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58309 h 5137972"/>
              <a:gd name="connsiteX1" fmla="*/ 237167 w 2366010"/>
              <a:gd name="connsiteY1" fmla="*/ 10982 h 5137972"/>
              <a:gd name="connsiteX2" fmla="*/ 520700 w 2366010"/>
              <a:gd name="connsiteY2" fmla="*/ 9713 h 5137972"/>
              <a:gd name="connsiteX3" fmla="*/ 727710 w 2366010"/>
              <a:gd name="connsiteY3" fmla="*/ 196402 h 5137972"/>
              <a:gd name="connsiteX4" fmla="*/ 1364453 w 2366010"/>
              <a:gd name="connsiteY4" fmla="*/ 197675 h 5137972"/>
              <a:gd name="connsiteX5" fmla="*/ 1753073 w 2366010"/>
              <a:gd name="connsiteY5" fmla="*/ 190055 h 5137972"/>
              <a:gd name="connsiteX6" fmla="*/ 1864833 w 2366010"/>
              <a:gd name="connsiteY6" fmla="*/ 19875 h 5137972"/>
              <a:gd name="connsiteX7" fmla="*/ 2121223 w 2366010"/>
              <a:gd name="connsiteY7" fmla="*/ 13522 h 5137972"/>
              <a:gd name="connsiteX8" fmla="*/ 2366010 w 2366010"/>
              <a:gd name="connsiteY8" fmla="*/ 258309 h 5137972"/>
              <a:gd name="connsiteX9" fmla="*/ 2366010 w 2366010"/>
              <a:gd name="connsiteY9" fmla="*/ 4893185 h 5137972"/>
              <a:gd name="connsiteX10" fmla="*/ 2121223 w 2366010"/>
              <a:gd name="connsiteY10" fmla="*/ 5137972 h 5137972"/>
              <a:gd name="connsiteX11" fmla="*/ 244787 w 2366010"/>
              <a:gd name="connsiteY11" fmla="*/ 5137972 h 5137972"/>
              <a:gd name="connsiteX12" fmla="*/ 0 w 2366010"/>
              <a:gd name="connsiteY12" fmla="*/ 4893185 h 5137972"/>
              <a:gd name="connsiteX13" fmla="*/ 0 w 2366010"/>
              <a:gd name="connsiteY13" fmla="*/ 258309 h 5137972"/>
              <a:gd name="connsiteX0" fmla="*/ 0 w 2366010"/>
              <a:gd name="connsiteY0" fmla="*/ 260632 h 5140295"/>
              <a:gd name="connsiteX1" fmla="*/ 237167 w 2366010"/>
              <a:gd name="connsiteY1" fmla="*/ 13305 h 5140295"/>
              <a:gd name="connsiteX2" fmla="*/ 520700 w 2366010"/>
              <a:gd name="connsiteY2" fmla="*/ 12036 h 5140295"/>
              <a:gd name="connsiteX3" fmla="*/ 727710 w 2366010"/>
              <a:gd name="connsiteY3" fmla="*/ 198725 h 5140295"/>
              <a:gd name="connsiteX4" fmla="*/ 1364453 w 2366010"/>
              <a:gd name="connsiteY4" fmla="*/ 199998 h 5140295"/>
              <a:gd name="connsiteX5" fmla="*/ 1753073 w 2366010"/>
              <a:gd name="connsiteY5" fmla="*/ 192378 h 5140295"/>
              <a:gd name="connsiteX6" fmla="*/ 1857213 w 2366010"/>
              <a:gd name="connsiteY6" fmla="*/ 14578 h 5140295"/>
              <a:gd name="connsiteX7" fmla="*/ 2121223 w 2366010"/>
              <a:gd name="connsiteY7" fmla="*/ 15845 h 5140295"/>
              <a:gd name="connsiteX8" fmla="*/ 2366010 w 2366010"/>
              <a:gd name="connsiteY8" fmla="*/ 260632 h 5140295"/>
              <a:gd name="connsiteX9" fmla="*/ 2366010 w 2366010"/>
              <a:gd name="connsiteY9" fmla="*/ 4895508 h 5140295"/>
              <a:gd name="connsiteX10" fmla="*/ 2121223 w 2366010"/>
              <a:gd name="connsiteY10" fmla="*/ 5140295 h 5140295"/>
              <a:gd name="connsiteX11" fmla="*/ 244787 w 2366010"/>
              <a:gd name="connsiteY11" fmla="*/ 5140295 h 5140295"/>
              <a:gd name="connsiteX12" fmla="*/ 0 w 2366010"/>
              <a:gd name="connsiteY12" fmla="*/ 4895508 h 5140295"/>
              <a:gd name="connsiteX13" fmla="*/ 0 w 2366010"/>
              <a:gd name="connsiteY13" fmla="*/ 260632 h 5140295"/>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59044 h 5138707"/>
              <a:gd name="connsiteX1" fmla="*/ 237167 w 2366010"/>
              <a:gd name="connsiteY1" fmla="*/ 11717 h 5138707"/>
              <a:gd name="connsiteX2" fmla="*/ 520700 w 2366010"/>
              <a:gd name="connsiteY2" fmla="*/ 10448 h 5138707"/>
              <a:gd name="connsiteX3" fmla="*/ 727710 w 2366010"/>
              <a:gd name="connsiteY3" fmla="*/ 197137 h 5138707"/>
              <a:gd name="connsiteX4" fmla="*/ 1364453 w 2366010"/>
              <a:gd name="connsiteY4" fmla="*/ 198410 h 5138707"/>
              <a:gd name="connsiteX5" fmla="*/ 1753073 w 2366010"/>
              <a:gd name="connsiteY5" fmla="*/ 190790 h 5138707"/>
              <a:gd name="connsiteX6" fmla="*/ 1857213 w 2366010"/>
              <a:gd name="connsiteY6" fmla="*/ 12990 h 5138707"/>
              <a:gd name="connsiteX7" fmla="*/ 2121223 w 2366010"/>
              <a:gd name="connsiteY7" fmla="*/ 14257 h 5138707"/>
              <a:gd name="connsiteX8" fmla="*/ 2366010 w 2366010"/>
              <a:gd name="connsiteY8" fmla="*/ 259044 h 5138707"/>
              <a:gd name="connsiteX9" fmla="*/ 2366010 w 2366010"/>
              <a:gd name="connsiteY9" fmla="*/ 4893920 h 5138707"/>
              <a:gd name="connsiteX10" fmla="*/ 2121223 w 2366010"/>
              <a:gd name="connsiteY10" fmla="*/ 5138707 h 5138707"/>
              <a:gd name="connsiteX11" fmla="*/ 244787 w 2366010"/>
              <a:gd name="connsiteY11" fmla="*/ 5138707 h 5138707"/>
              <a:gd name="connsiteX12" fmla="*/ 0 w 2366010"/>
              <a:gd name="connsiteY12" fmla="*/ 4893920 h 5138707"/>
              <a:gd name="connsiteX13" fmla="*/ 0 w 2366010"/>
              <a:gd name="connsiteY13" fmla="*/ 259044 h 5138707"/>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3073 w 2366010"/>
              <a:gd name="connsiteY5" fmla="*/ 193915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2169 h 5141832"/>
              <a:gd name="connsiteX1" fmla="*/ 237167 w 2366010"/>
              <a:gd name="connsiteY1" fmla="*/ 14842 h 5141832"/>
              <a:gd name="connsiteX2" fmla="*/ 520700 w 2366010"/>
              <a:gd name="connsiteY2" fmla="*/ 13573 h 5141832"/>
              <a:gd name="connsiteX3" fmla="*/ 727710 w 2366010"/>
              <a:gd name="connsiteY3" fmla="*/ 200262 h 5141832"/>
              <a:gd name="connsiteX4" fmla="*/ 1364453 w 2366010"/>
              <a:gd name="connsiteY4" fmla="*/ 201535 h 5141832"/>
              <a:gd name="connsiteX5" fmla="*/ 1755613 w 2366010"/>
              <a:gd name="connsiteY5" fmla="*/ 186299 h 5141832"/>
              <a:gd name="connsiteX6" fmla="*/ 1857213 w 2366010"/>
              <a:gd name="connsiteY6" fmla="*/ 16115 h 5141832"/>
              <a:gd name="connsiteX7" fmla="*/ 2121223 w 2366010"/>
              <a:gd name="connsiteY7" fmla="*/ 17382 h 5141832"/>
              <a:gd name="connsiteX8" fmla="*/ 2366010 w 2366010"/>
              <a:gd name="connsiteY8" fmla="*/ 262169 h 5141832"/>
              <a:gd name="connsiteX9" fmla="*/ 2366010 w 2366010"/>
              <a:gd name="connsiteY9" fmla="*/ 4897045 h 5141832"/>
              <a:gd name="connsiteX10" fmla="*/ 2121223 w 2366010"/>
              <a:gd name="connsiteY10" fmla="*/ 5141832 h 5141832"/>
              <a:gd name="connsiteX11" fmla="*/ 244787 w 2366010"/>
              <a:gd name="connsiteY11" fmla="*/ 5141832 h 5141832"/>
              <a:gd name="connsiteX12" fmla="*/ 0 w 2366010"/>
              <a:gd name="connsiteY12" fmla="*/ 4897045 h 5141832"/>
              <a:gd name="connsiteX13" fmla="*/ 0 w 2366010"/>
              <a:gd name="connsiteY13" fmla="*/ 262169 h 5141832"/>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1383 h 5141046"/>
              <a:gd name="connsiteX1" fmla="*/ 237167 w 2366010"/>
              <a:gd name="connsiteY1" fmla="*/ 14056 h 5141046"/>
              <a:gd name="connsiteX2" fmla="*/ 520700 w 2366010"/>
              <a:gd name="connsiteY2" fmla="*/ 12787 h 5141046"/>
              <a:gd name="connsiteX3" fmla="*/ 727710 w 2366010"/>
              <a:gd name="connsiteY3" fmla="*/ 199476 h 5141046"/>
              <a:gd name="connsiteX4" fmla="*/ 1364453 w 2366010"/>
              <a:gd name="connsiteY4" fmla="*/ 200749 h 5141046"/>
              <a:gd name="connsiteX5" fmla="*/ 1755613 w 2366010"/>
              <a:gd name="connsiteY5" fmla="*/ 185513 h 5141046"/>
              <a:gd name="connsiteX6" fmla="*/ 1857213 w 2366010"/>
              <a:gd name="connsiteY6" fmla="*/ 15329 h 5141046"/>
              <a:gd name="connsiteX7" fmla="*/ 2121223 w 2366010"/>
              <a:gd name="connsiteY7" fmla="*/ 16596 h 5141046"/>
              <a:gd name="connsiteX8" fmla="*/ 2366010 w 2366010"/>
              <a:gd name="connsiteY8" fmla="*/ 261383 h 5141046"/>
              <a:gd name="connsiteX9" fmla="*/ 2366010 w 2366010"/>
              <a:gd name="connsiteY9" fmla="*/ 4896259 h 5141046"/>
              <a:gd name="connsiteX10" fmla="*/ 2121223 w 2366010"/>
              <a:gd name="connsiteY10" fmla="*/ 5141046 h 5141046"/>
              <a:gd name="connsiteX11" fmla="*/ 244787 w 2366010"/>
              <a:gd name="connsiteY11" fmla="*/ 5141046 h 5141046"/>
              <a:gd name="connsiteX12" fmla="*/ 0 w 2366010"/>
              <a:gd name="connsiteY12" fmla="*/ 4896259 h 5141046"/>
              <a:gd name="connsiteX13" fmla="*/ 0 w 2366010"/>
              <a:gd name="connsiteY13" fmla="*/ 261383 h 5141046"/>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6517 h 5146180"/>
              <a:gd name="connsiteX1" fmla="*/ 237167 w 2366010"/>
              <a:gd name="connsiteY1" fmla="*/ 19190 h 5146180"/>
              <a:gd name="connsiteX2" fmla="*/ 520700 w 2366010"/>
              <a:gd name="connsiteY2" fmla="*/ 17921 h 5146180"/>
              <a:gd name="connsiteX3" fmla="*/ 727710 w 2366010"/>
              <a:gd name="connsiteY3" fmla="*/ 204610 h 5146180"/>
              <a:gd name="connsiteX4" fmla="*/ 1364453 w 2366010"/>
              <a:gd name="connsiteY4" fmla="*/ 205883 h 5146180"/>
              <a:gd name="connsiteX5" fmla="*/ 1755613 w 2366010"/>
              <a:gd name="connsiteY5" fmla="*/ 190647 h 5146180"/>
              <a:gd name="connsiteX6" fmla="*/ 1857213 w 2366010"/>
              <a:gd name="connsiteY6" fmla="*/ 20463 h 5146180"/>
              <a:gd name="connsiteX7" fmla="*/ 2133923 w 2366010"/>
              <a:gd name="connsiteY7" fmla="*/ 14114 h 5146180"/>
              <a:gd name="connsiteX8" fmla="*/ 2366010 w 2366010"/>
              <a:gd name="connsiteY8" fmla="*/ 266517 h 5146180"/>
              <a:gd name="connsiteX9" fmla="*/ 2366010 w 2366010"/>
              <a:gd name="connsiteY9" fmla="*/ 4901393 h 5146180"/>
              <a:gd name="connsiteX10" fmla="*/ 2121223 w 2366010"/>
              <a:gd name="connsiteY10" fmla="*/ 5146180 h 5146180"/>
              <a:gd name="connsiteX11" fmla="*/ 244787 w 2366010"/>
              <a:gd name="connsiteY11" fmla="*/ 5146180 h 5146180"/>
              <a:gd name="connsiteX12" fmla="*/ 0 w 2366010"/>
              <a:gd name="connsiteY12" fmla="*/ 4901393 h 5146180"/>
              <a:gd name="connsiteX13" fmla="*/ 0 w 2366010"/>
              <a:gd name="connsiteY13" fmla="*/ 266517 h 5146180"/>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364453 w 2366010"/>
              <a:gd name="connsiteY4" fmla="*/ 207009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5613 w 2366010"/>
              <a:gd name="connsiteY5" fmla="*/ 191773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67643 h 5147306"/>
              <a:gd name="connsiteX1" fmla="*/ 237167 w 2366010"/>
              <a:gd name="connsiteY1" fmla="*/ 20316 h 5147306"/>
              <a:gd name="connsiteX2" fmla="*/ 520700 w 2366010"/>
              <a:gd name="connsiteY2" fmla="*/ 19047 h 5147306"/>
              <a:gd name="connsiteX3" fmla="*/ 727710 w 2366010"/>
              <a:gd name="connsiteY3" fmla="*/ 205736 h 5147306"/>
              <a:gd name="connsiteX4" fmla="*/ 1274918 w 2366010"/>
              <a:gd name="connsiteY4" fmla="*/ 205105 h 5147306"/>
              <a:gd name="connsiteX5" fmla="*/ 1753708 w 2366010"/>
              <a:gd name="connsiteY5" fmla="*/ 189869 h 5147306"/>
              <a:gd name="connsiteX6" fmla="*/ 1857213 w 2366010"/>
              <a:gd name="connsiteY6" fmla="*/ 21589 h 5147306"/>
              <a:gd name="connsiteX7" fmla="*/ 2133923 w 2366010"/>
              <a:gd name="connsiteY7" fmla="*/ 15240 h 5147306"/>
              <a:gd name="connsiteX8" fmla="*/ 2366010 w 2366010"/>
              <a:gd name="connsiteY8" fmla="*/ 267643 h 5147306"/>
              <a:gd name="connsiteX9" fmla="*/ 2366010 w 2366010"/>
              <a:gd name="connsiteY9" fmla="*/ 4902519 h 5147306"/>
              <a:gd name="connsiteX10" fmla="*/ 2121223 w 2366010"/>
              <a:gd name="connsiteY10" fmla="*/ 5147306 h 5147306"/>
              <a:gd name="connsiteX11" fmla="*/ 244787 w 2366010"/>
              <a:gd name="connsiteY11" fmla="*/ 5147306 h 5147306"/>
              <a:gd name="connsiteX12" fmla="*/ 0 w 2366010"/>
              <a:gd name="connsiteY12" fmla="*/ 4902519 h 5147306"/>
              <a:gd name="connsiteX13" fmla="*/ 0 w 2366010"/>
              <a:gd name="connsiteY13" fmla="*/ 267643 h 5147306"/>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6648 h 5136311"/>
              <a:gd name="connsiteX1" fmla="*/ 237167 w 2366010"/>
              <a:gd name="connsiteY1" fmla="*/ 9321 h 5136311"/>
              <a:gd name="connsiteX2" fmla="*/ 520700 w 2366010"/>
              <a:gd name="connsiteY2" fmla="*/ 8052 h 5136311"/>
              <a:gd name="connsiteX3" fmla="*/ 727710 w 2366010"/>
              <a:gd name="connsiteY3" fmla="*/ 194741 h 5136311"/>
              <a:gd name="connsiteX4" fmla="*/ 1274918 w 2366010"/>
              <a:gd name="connsiteY4" fmla="*/ 194110 h 5136311"/>
              <a:gd name="connsiteX5" fmla="*/ 1753708 w 2366010"/>
              <a:gd name="connsiteY5" fmla="*/ 178874 h 5136311"/>
              <a:gd name="connsiteX6" fmla="*/ 1857213 w 2366010"/>
              <a:gd name="connsiteY6" fmla="*/ 10594 h 5136311"/>
              <a:gd name="connsiteX7" fmla="*/ 2133923 w 2366010"/>
              <a:gd name="connsiteY7" fmla="*/ 4245 h 5136311"/>
              <a:gd name="connsiteX8" fmla="*/ 2366010 w 2366010"/>
              <a:gd name="connsiteY8" fmla="*/ 256648 h 5136311"/>
              <a:gd name="connsiteX9" fmla="*/ 2366010 w 2366010"/>
              <a:gd name="connsiteY9" fmla="*/ 4891524 h 5136311"/>
              <a:gd name="connsiteX10" fmla="*/ 2121223 w 2366010"/>
              <a:gd name="connsiteY10" fmla="*/ 5136311 h 5136311"/>
              <a:gd name="connsiteX11" fmla="*/ 244787 w 2366010"/>
              <a:gd name="connsiteY11" fmla="*/ 5136311 h 5136311"/>
              <a:gd name="connsiteX12" fmla="*/ 0 w 2366010"/>
              <a:gd name="connsiteY12" fmla="*/ 4891524 h 5136311"/>
              <a:gd name="connsiteX13" fmla="*/ 0 w 2366010"/>
              <a:gd name="connsiteY13" fmla="*/ 256648 h 5136311"/>
              <a:gd name="connsiteX0" fmla="*/ 0 w 2366010"/>
              <a:gd name="connsiteY0" fmla="*/ 258251 h 5137914"/>
              <a:gd name="connsiteX1" fmla="*/ 237167 w 2366010"/>
              <a:gd name="connsiteY1" fmla="*/ 10924 h 5137914"/>
              <a:gd name="connsiteX2" fmla="*/ 518022 w 2366010"/>
              <a:gd name="connsiteY2" fmla="*/ 6979 h 5137914"/>
              <a:gd name="connsiteX3" fmla="*/ 727710 w 2366010"/>
              <a:gd name="connsiteY3" fmla="*/ 196344 h 5137914"/>
              <a:gd name="connsiteX4" fmla="*/ 1274918 w 2366010"/>
              <a:gd name="connsiteY4" fmla="*/ 195713 h 5137914"/>
              <a:gd name="connsiteX5" fmla="*/ 1753708 w 2366010"/>
              <a:gd name="connsiteY5" fmla="*/ 180477 h 5137914"/>
              <a:gd name="connsiteX6" fmla="*/ 1857213 w 2366010"/>
              <a:gd name="connsiteY6" fmla="*/ 12197 h 5137914"/>
              <a:gd name="connsiteX7" fmla="*/ 2133923 w 2366010"/>
              <a:gd name="connsiteY7" fmla="*/ 5848 h 5137914"/>
              <a:gd name="connsiteX8" fmla="*/ 2366010 w 2366010"/>
              <a:gd name="connsiteY8" fmla="*/ 258251 h 5137914"/>
              <a:gd name="connsiteX9" fmla="*/ 2366010 w 2366010"/>
              <a:gd name="connsiteY9" fmla="*/ 4893127 h 5137914"/>
              <a:gd name="connsiteX10" fmla="*/ 2121223 w 2366010"/>
              <a:gd name="connsiteY10" fmla="*/ 5137914 h 5137914"/>
              <a:gd name="connsiteX11" fmla="*/ 244787 w 2366010"/>
              <a:gd name="connsiteY11" fmla="*/ 5137914 h 5137914"/>
              <a:gd name="connsiteX12" fmla="*/ 0 w 2366010"/>
              <a:gd name="connsiteY12" fmla="*/ 4893127 h 5137914"/>
              <a:gd name="connsiteX13" fmla="*/ 0 w 2366010"/>
              <a:gd name="connsiteY13" fmla="*/ 258251 h 5137914"/>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53708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 name="connsiteX0" fmla="*/ 0 w 2366010"/>
              <a:gd name="connsiteY0" fmla="*/ 259323 h 5138986"/>
              <a:gd name="connsiteX1" fmla="*/ 234490 w 2366010"/>
              <a:gd name="connsiteY1" fmla="*/ 9320 h 5138986"/>
              <a:gd name="connsiteX2" fmla="*/ 518022 w 2366010"/>
              <a:gd name="connsiteY2" fmla="*/ 8051 h 5138986"/>
              <a:gd name="connsiteX3" fmla="*/ 727710 w 2366010"/>
              <a:gd name="connsiteY3" fmla="*/ 197416 h 5138986"/>
              <a:gd name="connsiteX4" fmla="*/ 1274918 w 2366010"/>
              <a:gd name="connsiteY4" fmla="*/ 196785 h 5138986"/>
              <a:gd name="connsiteX5" fmla="*/ 1748353 w 2366010"/>
              <a:gd name="connsiteY5" fmla="*/ 181549 h 5138986"/>
              <a:gd name="connsiteX6" fmla="*/ 1857213 w 2366010"/>
              <a:gd name="connsiteY6" fmla="*/ 13269 h 5138986"/>
              <a:gd name="connsiteX7" fmla="*/ 2133923 w 2366010"/>
              <a:gd name="connsiteY7" fmla="*/ 6920 h 5138986"/>
              <a:gd name="connsiteX8" fmla="*/ 2366010 w 2366010"/>
              <a:gd name="connsiteY8" fmla="*/ 259323 h 5138986"/>
              <a:gd name="connsiteX9" fmla="*/ 2366010 w 2366010"/>
              <a:gd name="connsiteY9" fmla="*/ 4894199 h 5138986"/>
              <a:gd name="connsiteX10" fmla="*/ 2121223 w 2366010"/>
              <a:gd name="connsiteY10" fmla="*/ 5138986 h 5138986"/>
              <a:gd name="connsiteX11" fmla="*/ 244787 w 2366010"/>
              <a:gd name="connsiteY11" fmla="*/ 5138986 h 5138986"/>
              <a:gd name="connsiteX12" fmla="*/ 0 w 2366010"/>
              <a:gd name="connsiteY12" fmla="*/ 4894199 h 5138986"/>
              <a:gd name="connsiteX13" fmla="*/ 0 w 2366010"/>
              <a:gd name="connsiteY13" fmla="*/ 259323 h 5138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6010" h="5138986">
                <a:moveTo>
                  <a:pt x="0" y="259323"/>
                </a:moveTo>
                <a:cubicBezTo>
                  <a:pt x="0" y="124131"/>
                  <a:pt x="99298" y="14400"/>
                  <a:pt x="234490" y="9320"/>
                </a:cubicBezTo>
                <a:cubicBezTo>
                  <a:pt x="330375" y="-1633"/>
                  <a:pt x="441345" y="-4014"/>
                  <a:pt x="518022" y="8051"/>
                </a:cubicBezTo>
                <a:cubicBezTo>
                  <a:pt x="568029" y="42976"/>
                  <a:pt x="608553" y="191263"/>
                  <a:pt x="727710" y="197416"/>
                </a:cubicBezTo>
                <a:cubicBezTo>
                  <a:pt x="883276" y="205449"/>
                  <a:pt x="1056621" y="196753"/>
                  <a:pt x="1274918" y="196785"/>
                </a:cubicBezTo>
                <a:cubicBezTo>
                  <a:pt x="1493215" y="196817"/>
                  <a:pt x="1691464" y="206784"/>
                  <a:pt x="1748353" y="181549"/>
                </a:cubicBezTo>
                <a:cubicBezTo>
                  <a:pt x="1805242" y="156314"/>
                  <a:pt x="1797125" y="40150"/>
                  <a:pt x="1857213" y="13269"/>
                </a:cubicBezTo>
                <a:cubicBezTo>
                  <a:pt x="1896981" y="1626"/>
                  <a:pt x="2008907" y="3363"/>
                  <a:pt x="2133923" y="6920"/>
                </a:cubicBezTo>
                <a:cubicBezTo>
                  <a:pt x="2258939" y="10477"/>
                  <a:pt x="2366010" y="124131"/>
                  <a:pt x="2366010" y="259323"/>
                </a:cubicBezTo>
                <a:lnTo>
                  <a:pt x="2366010" y="4894199"/>
                </a:lnTo>
                <a:cubicBezTo>
                  <a:pt x="2366010" y="5029391"/>
                  <a:pt x="2256415" y="5138986"/>
                  <a:pt x="2121223" y="5138986"/>
                </a:cubicBezTo>
                <a:lnTo>
                  <a:pt x="244787" y="5138986"/>
                </a:lnTo>
                <a:cubicBezTo>
                  <a:pt x="109595" y="5138986"/>
                  <a:pt x="0" y="5029391"/>
                  <a:pt x="0" y="4894199"/>
                </a:cubicBezTo>
                <a:lnTo>
                  <a:pt x="0" y="259323"/>
                </a:lnTo>
                <a:close/>
              </a:path>
            </a:pathLst>
          </a:custGeom>
          <a:solidFill>
            <a:schemeClr val="tx1"/>
          </a:solidFill>
        </p:spPr>
        <p:txBody>
          <a:bodyPr lIns="252000" tIns="360000" bIns="90000" anchor="t">
            <a:normAutofit/>
          </a:bodyPr>
          <a:lstStyle>
            <a:lvl1pPr marL="0" indent="0" algn="l">
              <a:buNone/>
              <a:defRPr lang="fr-FR" sz="2400" b="0" i="0" kern="1200" dirty="0">
                <a:solidFill>
                  <a:schemeClr val="accent1"/>
                </a:solidFill>
                <a:latin typeface="Helvetica Neue Moyen" charset="0"/>
                <a:ea typeface="+mn-ea"/>
                <a:cs typeface="Helvetica Neue Moyen" charset="0"/>
              </a:defRPr>
            </a:lvl1pPr>
          </a:lstStyle>
          <a:p>
            <a:r>
              <a:rPr lang="fr-FR" dirty="0"/>
              <a:t>Click </a:t>
            </a:r>
            <a:br>
              <a:rPr lang="fr-FR" dirty="0"/>
            </a:br>
            <a:r>
              <a:rPr lang="fr-FR" dirty="0"/>
              <a:t>to </a:t>
            </a:r>
            <a:r>
              <a:rPr lang="fr-FR" dirty="0" err="1"/>
              <a:t>add</a:t>
            </a:r>
            <a:r>
              <a:rPr lang="fr-FR" dirty="0"/>
              <a:t> </a:t>
            </a:r>
            <a:br>
              <a:rPr lang="fr-FR" dirty="0"/>
            </a:br>
            <a:r>
              <a:rPr lang="fr-FR" dirty="0"/>
              <a:t>a </a:t>
            </a:r>
            <a:r>
              <a:rPr lang="fr-FR" dirty="0" err="1"/>
              <a:t>picture</a:t>
            </a:r>
            <a:endParaRPr lang="fr-FR" dirty="0"/>
          </a:p>
        </p:txBody>
      </p:sp>
    </p:spTree>
    <p:extLst>
      <p:ext uri="{BB962C8B-B14F-4D97-AF65-F5344CB8AC3E}">
        <p14:creationId xmlns:p14="http://schemas.microsoft.com/office/powerpoint/2010/main" val="2713245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s - 6 Collage">
    <p:bg>
      <p:bgPr>
        <a:solidFill>
          <a:srgbClr val="F7F7F7"/>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4064000" cy="3429000"/>
          </a:xfrm>
          <a:prstGeom prst="rect">
            <a:avLst/>
          </a:prstGeom>
          <a:solidFill>
            <a:schemeClr val="tx2"/>
          </a:solidFill>
        </p:spPr>
        <p:txBody>
          <a:bodyPr lIns="252000" tIns="252000" rIns="0" bIns="0">
            <a:normAutofit/>
          </a:bodyPr>
          <a:lstStyle>
            <a:lvl1pPr marL="0" indent="0">
              <a:buNone/>
              <a:defRPr sz="2000" b="0" i="0" baseline="0">
                <a:solidFill>
                  <a:schemeClr val="accent1"/>
                </a:solidFill>
                <a:latin typeface="Helvetica Neue Moyen" charset="0"/>
                <a:cs typeface="Helvetica Neue Fin" charset="0"/>
              </a:defRPr>
            </a:lvl1pPr>
          </a:lstStyle>
          <a:p>
            <a:r>
              <a:rPr lang="fr-FR" dirty="0"/>
              <a:t>Click to </a:t>
            </a:r>
            <a:br>
              <a:rPr lang="fr-FR" dirty="0"/>
            </a:br>
            <a:r>
              <a:rPr lang="fr-FR" dirty="0"/>
              <a:t>add a </a:t>
            </a:r>
            <a:r>
              <a:rPr lang="fr-FR" dirty="0" err="1"/>
              <a:t>picture</a:t>
            </a:r>
            <a:endParaRPr lang="fr-FR" dirty="0"/>
          </a:p>
        </p:txBody>
      </p:sp>
      <p:sp>
        <p:nvSpPr>
          <p:cNvPr id="16" name="Picture Placeholder 3"/>
          <p:cNvSpPr>
            <a:spLocks noGrp="1"/>
          </p:cNvSpPr>
          <p:nvPr>
            <p:ph type="pic" sz="quarter" idx="11" hasCustomPrompt="1"/>
          </p:nvPr>
        </p:nvSpPr>
        <p:spPr>
          <a:xfrm>
            <a:off x="4064000" y="0"/>
            <a:ext cx="4064000" cy="3429000"/>
          </a:xfrm>
          <a:prstGeom prst="rect">
            <a:avLst/>
          </a:prstGeom>
          <a:solidFill>
            <a:schemeClr val="tx2"/>
          </a:solidFill>
        </p:spPr>
        <p:txBody>
          <a:bodyPr lIns="252000" tIns="252000" rIns="0" bIns="0">
            <a:normAutofit/>
          </a:bodyPr>
          <a:lstStyle>
            <a:lvl1pPr marL="0" indent="0">
              <a:buNone/>
              <a:defRPr sz="2000" b="0" i="0" baseline="0">
                <a:solidFill>
                  <a:schemeClr val="accent1"/>
                </a:solidFill>
                <a:latin typeface="Helvetica Neue Moyen" charset="0"/>
                <a:cs typeface="Helvetica Neue Fin" charset="0"/>
              </a:defRPr>
            </a:lvl1pPr>
          </a:lstStyle>
          <a:p>
            <a:r>
              <a:rPr lang="fr-FR" dirty="0"/>
              <a:t>Click to </a:t>
            </a:r>
            <a:br>
              <a:rPr lang="fr-FR" dirty="0"/>
            </a:br>
            <a:r>
              <a:rPr lang="fr-FR" dirty="0"/>
              <a:t>add a </a:t>
            </a:r>
            <a:r>
              <a:rPr lang="fr-FR" dirty="0" err="1"/>
              <a:t>picture</a:t>
            </a:r>
            <a:endParaRPr lang="fr-FR" dirty="0"/>
          </a:p>
        </p:txBody>
      </p:sp>
      <p:sp>
        <p:nvSpPr>
          <p:cNvPr id="17" name="Picture Placeholder 3"/>
          <p:cNvSpPr>
            <a:spLocks noGrp="1"/>
          </p:cNvSpPr>
          <p:nvPr>
            <p:ph type="pic" sz="quarter" idx="12" hasCustomPrompt="1"/>
          </p:nvPr>
        </p:nvSpPr>
        <p:spPr>
          <a:xfrm>
            <a:off x="8128000" y="0"/>
            <a:ext cx="4064000" cy="3429000"/>
          </a:xfrm>
          <a:prstGeom prst="rect">
            <a:avLst/>
          </a:prstGeom>
          <a:solidFill>
            <a:schemeClr val="tx2"/>
          </a:solidFill>
        </p:spPr>
        <p:txBody>
          <a:bodyPr lIns="252000" tIns="252000" rIns="0" bIns="0">
            <a:normAutofit/>
          </a:bodyPr>
          <a:lstStyle>
            <a:lvl1pPr marL="0" indent="0">
              <a:buNone/>
              <a:defRPr sz="2000" b="0" i="0" baseline="0">
                <a:solidFill>
                  <a:schemeClr val="accent1"/>
                </a:solidFill>
                <a:latin typeface="Helvetica Neue Moyen" charset="0"/>
                <a:cs typeface="Helvetica Neue Fin" charset="0"/>
              </a:defRPr>
            </a:lvl1pPr>
          </a:lstStyle>
          <a:p>
            <a:r>
              <a:rPr lang="fr-FR" dirty="0"/>
              <a:t>Click to </a:t>
            </a:r>
            <a:br>
              <a:rPr lang="fr-FR" dirty="0"/>
            </a:br>
            <a:r>
              <a:rPr lang="fr-FR" dirty="0"/>
              <a:t>add a </a:t>
            </a:r>
            <a:r>
              <a:rPr lang="fr-FR" dirty="0" err="1"/>
              <a:t>picture</a:t>
            </a:r>
            <a:endParaRPr lang="fr-FR" dirty="0"/>
          </a:p>
        </p:txBody>
      </p:sp>
      <p:sp>
        <p:nvSpPr>
          <p:cNvPr id="18" name="Picture Placeholder 3"/>
          <p:cNvSpPr>
            <a:spLocks noGrp="1"/>
          </p:cNvSpPr>
          <p:nvPr>
            <p:ph type="pic" sz="quarter" idx="13" hasCustomPrompt="1"/>
          </p:nvPr>
        </p:nvSpPr>
        <p:spPr>
          <a:xfrm>
            <a:off x="8128000" y="3429000"/>
            <a:ext cx="4064000" cy="3429000"/>
          </a:xfrm>
          <a:prstGeom prst="rect">
            <a:avLst/>
          </a:prstGeom>
          <a:solidFill>
            <a:schemeClr val="tx2"/>
          </a:solidFill>
        </p:spPr>
        <p:txBody>
          <a:bodyPr lIns="252000" tIns="252000" rIns="0" bIns="0">
            <a:normAutofit/>
          </a:bodyPr>
          <a:lstStyle>
            <a:lvl1pPr marL="0" indent="0">
              <a:buNone/>
              <a:defRPr sz="2000" b="0" i="0" baseline="0">
                <a:solidFill>
                  <a:schemeClr val="accent1"/>
                </a:solidFill>
                <a:latin typeface="Helvetica Neue Moyen" charset="0"/>
                <a:cs typeface="Helvetica Neue Fin" charset="0"/>
              </a:defRPr>
            </a:lvl1pPr>
          </a:lstStyle>
          <a:p>
            <a:r>
              <a:rPr lang="fr-FR" dirty="0"/>
              <a:t>Click to </a:t>
            </a:r>
            <a:br>
              <a:rPr lang="fr-FR" dirty="0"/>
            </a:br>
            <a:r>
              <a:rPr lang="fr-FR" dirty="0"/>
              <a:t>add a </a:t>
            </a:r>
            <a:r>
              <a:rPr lang="fr-FR" dirty="0" err="1"/>
              <a:t>picture</a:t>
            </a:r>
            <a:endParaRPr lang="fr-FR" dirty="0"/>
          </a:p>
        </p:txBody>
      </p:sp>
      <p:sp>
        <p:nvSpPr>
          <p:cNvPr id="19" name="Picture Placeholder 3"/>
          <p:cNvSpPr>
            <a:spLocks noGrp="1"/>
          </p:cNvSpPr>
          <p:nvPr>
            <p:ph type="pic" sz="quarter" idx="14" hasCustomPrompt="1"/>
          </p:nvPr>
        </p:nvSpPr>
        <p:spPr>
          <a:xfrm>
            <a:off x="4064000" y="3429000"/>
            <a:ext cx="4064000" cy="3429000"/>
          </a:xfrm>
          <a:prstGeom prst="rect">
            <a:avLst/>
          </a:prstGeom>
          <a:solidFill>
            <a:schemeClr val="tx2"/>
          </a:solidFill>
        </p:spPr>
        <p:txBody>
          <a:bodyPr lIns="252000" tIns="252000" rIns="0" bIns="0">
            <a:normAutofit/>
          </a:bodyPr>
          <a:lstStyle>
            <a:lvl1pPr marL="0" indent="0">
              <a:buNone/>
              <a:defRPr sz="2000" b="0" i="0" baseline="0">
                <a:solidFill>
                  <a:schemeClr val="accent1"/>
                </a:solidFill>
                <a:latin typeface="Helvetica Neue Moyen" charset="0"/>
                <a:cs typeface="Helvetica Neue Fin" charset="0"/>
              </a:defRPr>
            </a:lvl1pPr>
          </a:lstStyle>
          <a:p>
            <a:r>
              <a:rPr lang="fr-FR" dirty="0"/>
              <a:t>Click to </a:t>
            </a:r>
            <a:br>
              <a:rPr lang="fr-FR" dirty="0"/>
            </a:br>
            <a:r>
              <a:rPr lang="fr-FR" dirty="0"/>
              <a:t>add a </a:t>
            </a:r>
            <a:r>
              <a:rPr lang="fr-FR" dirty="0" err="1"/>
              <a:t>picture</a:t>
            </a:r>
            <a:endParaRPr lang="fr-FR" dirty="0"/>
          </a:p>
        </p:txBody>
      </p:sp>
      <p:sp>
        <p:nvSpPr>
          <p:cNvPr id="20" name="Picture Placeholder 3"/>
          <p:cNvSpPr>
            <a:spLocks noGrp="1"/>
          </p:cNvSpPr>
          <p:nvPr>
            <p:ph type="pic" sz="quarter" idx="15" hasCustomPrompt="1"/>
          </p:nvPr>
        </p:nvSpPr>
        <p:spPr>
          <a:xfrm>
            <a:off x="0" y="3429000"/>
            <a:ext cx="4064000" cy="3429000"/>
          </a:xfrm>
          <a:prstGeom prst="rect">
            <a:avLst/>
          </a:prstGeom>
          <a:solidFill>
            <a:schemeClr val="tx2"/>
          </a:solidFill>
        </p:spPr>
        <p:txBody>
          <a:bodyPr lIns="252000" tIns="252000" rIns="0" bIns="0">
            <a:normAutofit/>
          </a:bodyPr>
          <a:lstStyle>
            <a:lvl1pPr marL="0" indent="0">
              <a:buNone/>
              <a:defRPr sz="2000" b="0" i="0" baseline="0">
                <a:solidFill>
                  <a:schemeClr val="accent1"/>
                </a:solidFill>
                <a:latin typeface="Helvetica Neue Moyen" charset="0"/>
                <a:cs typeface="Helvetica Neue Fin" charset="0"/>
              </a:defRPr>
            </a:lvl1pPr>
          </a:lstStyle>
          <a:p>
            <a:r>
              <a:rPr lang="fr-FR" dirty="0"/>
              <a:t>Click to </a:t>
            </a:r>
            <a:br>
              <a:rPr lang="fr-FR" dirty="0"/>
            </a:br>
            <a:r>
              <a:rPr lang="fr-FR" dirty="0"/>
              <a:t>add a </a:t>
            </a:r>
            <a:r>
              <a:rPr lang="fr-FR" dirty="0" err="1"/>
              <a:t>picture</a:t>
            </a:r>
            <a:endParaRPr lang="fr-FR" dirty="0"/>
          </a:p>
        </p:txBody>
      </p:sp>
    </p:spTree>
    <p:extLst>
      <p:ext uri="{BB962C8B-B14F-4D97-AF65-F5344CB8AC3E}">
        <p14:creationId xmlns:p14="http://schemas.microsoft.com/office/powerpoint/2010/main" val="1971751129"/>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77B15E9-FE43-4841-B877-CF972643F917}"/>
              </a:ext>
            </a:extLst>
          </p:cNvPr>
          <p:cNvPicPr>
            <a:picLocks noChangeAspect="1"/>
          </p:cNvPicPr>
          <p:nvPr userDrawn="1"/>
        </p:nvPicPr>
        <p:blipFill rotWithShape="1">
          <a:blip r:embed="rId2"/>
          <a:srcRect l="70" r="70"/>
          <a:stretch/>
        </p:blipFill>
        <p:spPr>
          <a:xfrm>
            <a:off x="0" y="0"/>
            <a:ext cx="12192000" cy="6858000"/>
          </a:xfrm>
          <a:prstGeom prst="rect">
            <a:avLst/>
          </a:prstGeom>
        </p:spPr>
      </p:pic>
      <p:pic>
        <p:nvPicPr>
          <p:cNvPr id="7" name="Graphic 6">
            <a:extLst>
              <a:ext uri="{FF2B5EF4-FFF2-40B4-BE49-F238E27FC236}">
                <a16:creationId xmlns:a16="http://schemas.microsoft.com/office/drawing/2014/main" xmlns="" id="{6E8AD5E2-80B9-4596-9CB1-D5569DED9AC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630219" y="1588849"/>
            <a:ext cx="2931562" cy="1831762"/>
          </a:xfrm>
          <a:prstGeom prst="rect">
            <a:avLst/>
          </a:prstGeom>
        </p:spPr>
      </p:pic>
      <p:sp>
        <p:nvSpPr>
          <p:cNvPr id="8" name="Rectangle 7">
            <a:extLst>
              <a:ext uri="{FF2B5EF4-FFF2-40B4-BE49-F238E27FC236}">
                <a16:creationId xmlns:a16="http://schemas.microsoft.com/office/drawing/2014/main" xmlns="" id="{60C311A9-D5EE-4491-885B-DF9302BF251A}"/>
              </a:ext>
            </a:extLst>
          </p:cNvPr>
          <p:cNvSpPr/>
          <p:nvPr userDrawn="1"/>
        </p:nvSpPr>
        <p:spPr>
          <a:xfrm>
            <a:off x="3375660" y="3948127"/>
            <a:ext cx="5440680" cy="428698"/>
          </a:xfrm>
          <a:prstGeom prst="rect">
            <a:avLst/>
          </a:prstGeom>
          <a:noFill/>
        </p:spPr>
        <p:txBody>
          <a:bodyPr wrap="square" lIns="0" tIns="0" rIns="0" bIns="0" rtlCol="0" anchor="ctr">
            <a:noAutofit/>
          </a:bodyPr>
          <a:lstStyle/>
          <a:p>
            <a:pPr algn="ctr">
              <a:lnSpc>
                <a:spcPct val="130000"/>
              </a:lnSpc>
              <a:spcAft>
                <a:spcPts val="600"/>
              </a:spcAft>
            </a:pPr>
            <a:r>
              <a:rPr lang="fr-FR" b="0" i="0" dirty="0">
                <a:solidFill>
                  <a:schemeClr val="bg1"/>
                </a:solidFill>
                <a:latin typeface="Helvetica Neue Fin" charset="0"/>
                <a:cs typeface="Helvetica Neue Fin" charset="0"/>
              </a:rPr>
              <a:t>A free PowerPoint Template made by Slidor.</a:t>
            </a:r>
          </a:p>
        </p:txBody>
      </p:sp>
      <p:grpSp>
        <p:nvGrpSpPr>
          <p:cNvPr id="9" name="Graphic 14">
            <a:extLst>
              <a:ext uri="{FF2B5EF4-FFF2-40B4-BE49-F238E27FC236}">
                <a16:creationId xmlns:a16="http://schemas.microsoft.com/office/drawing/2014/main" xmlns="" id="{D66DC7D3-23E7-4869-88B2-69EB16427068}"/>
              </a:ext>
            </a:extLst>
          </p:cNvPr>
          <p:cNvGrpSpPr/>
          <p:nvPr userDrawn="1"/>
        </p:nvGrpSpPr>
        <p:grpSpPr>
          <a:xfrm>
            <a:off x="6552060" y="3298862"/>
            <a:ext cx="848807" cy="172639"/>
            <a:chOff x="-4840605" y="4879650"/>
            <a:chExt cx="3371850" cy="685800"/>
          </a:xfrm>
        </p:grpSpPr>
        <p:sp>
          <p:nvSpPr>
            <p:cNvPr id="10" name="Freeform: Shape 9">
              <a:extLst>
                <a:ext uri="{FF2B5EF4-FFF2-40B4-BE49-F238E27FC236}">
                  <a16:creationId xmlns:a16="http://schemas.microsoft.com/office/drawing/2014/main" xmlns="" id="{E7923F90-C7F5-4957-8E42-1B5A2C22CF63}"/>
                </a:ext>
              </a:extLst>
            </p:cNvPr>
            <p:cNvSpPr/>
            <p:nvPr/>
          </p:nvSpPr>
          <p:spPr>
            <a:xfrm>
              <a:off x="-4847749" y="4872506"/>
              <a:ext cx="733425" cy="695325"/>
            </a:xfrm>
            <a:custGeom>
              <a:avLst/>
              <a:gdLst>
                <a:gd name="connsiteX0" fmla="*/ 727520 w 733425"/>
                <a:gd name="connsiteY0" fmla="*/ 349758 h 695325"/>
                <a:gd name="connsiteX1" fmla="*/ 728091 w 733425"/>
                <a:gd name="connsiteY1" fmla="*/ 349472 h 695325"/>
                <a:gd name="connsiteX2" fmla="*/ 650748 w 733425"/>
                <a:gd name="connsiteY2" fmla="*/ 303276 h 695325"/>
                <a:gd name="connsiteX3" fmla="*/ 161258 w 733425"/>
                <a:gd name="connsiteY3" fmla="*/ 7144 h 695325"/>
                <a:gd name="connsiteX4" fmla="*/ 11240 w 733425"/>
                <a:gd name="connsiteY4" fmla="*/ 51530 h 695325"/>
                <a:gd name="connsiteX5" fmla="*/ 505968 w 733425"/>
                <a:gd name="connsiteY5" fmla="*/ 349282 h 695325"/>
                <a:gd name="connsiteX6" fmla="*/ 7144 w 733425"/>
                <a:gd name="connsiteY6" fmla="*/ 645605 h 695325"/>
                <a:gd name="connsiteX7" fmla="*/ 161258 w 733425"/>
                <a:gd name="connsiteY7" fmla="*/ 692372 h 695325"/>
                <a:gd name="connsiteX8" fmla="*/ 270605 w 733425"/>
                <a:gd name="connsiteY8" fmla="*/ 626174 h 695325"/>
                <a:gd name="connsiteX9" fmla="*/ 650653 w 733425"/>
                <a:gd name="connsiteY9" fmla="*/ 396240 h 695325"/>
                <a:gd name="connsiteX10" fmla="*/ 728091 w 733425"/>
                <a:gd name="connsiteY10" fmla="*/ 350139 h 695325"/>
                <a:gd name="connsiteX11" fmla="*/ 727520 w 733425"/>
                <a:gd name="connsiteY11" fmla="*/ 349758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425" h="695325">
                  <a:moveTo>
                    <a:pt x="727520" y="349758"/>
                  </a:moveTo>
                  <a:lnTo>
                    <a:pt x="728091" y="349472"/>
                  </a:lnTo>
                  <a:lnTo>
                    <a:pt x="650748" y="303276"/>
                  </a:lnTo>
                  <a:lnTo>
                    <a:pt x="161258" y="7144"/>
                  </a:lnTo>
                  <a:lnTo>
                    <a:pt x="11240" y="51530"/>
                  </a:lnTo>
                  <a:lnTo>
                    <a:pt x="505968" y="349282"/>
                  </a:lnTo>
                  <a:lnTo>
                    <a:pt x="7144" y="645605"/>
                  </a:lnTo>
                  <a:lnTo>
                    <a:pt x="161258" y="692372"/>
                  </a:lnTo>
                  <a:lnTo>
                    <a:pt x="270605" y="626174"/>
                  </a:lnTo>
                  <a:lnTo>
                    <a:pt x="650653" y="396240"/>
                  </a:lnTo>
                  <a:lnTo>
                    <a:pt x="728091" y="350139"/>
                  </a:lnTo>
                  <a:lnTo>
                    <a:pt x="727520" y="349758"/>
                  </a:lnTo>
                  <a:close/>
                </a:path>
              </a:pathLst>
            </a:custGeom>
            <a:solidFill>
              <a:srgbClr val="F04C3B"/>
            </a:solidFill>
            <a:ln w="9525" cap="flat">
              <a:noFill/>
              <a:prstDash val="solid"/>
              <a:miter/>
            </a:ln>
          </p:spPr>
          <p:txBody>
            <a:bodyPr rtlCol="0" anchor="ctr"/>
            <a:lstStyle/>
            <a:p>
              <a:endParaRPr lang="fr-FR" b="0" i="0" dirty="0">
                <a:latin typeface="Helvetica Neue Normal" charset="0"/>
              </a:endParaRPr>
            </a:p>
          </p:txBody>
        </p:sp>
        <p:sp>
          <p:nvSpPr>
            <p:cNvPr id="11" name="Freeform: Shape 10">
              <a:extLst>
                <a:ext uri="{FF2B5EF4-FFF2-40B4-BE49-F238E27FC236}">
                  <a16:creationId xmlns:a16="http://schemas.microsoft.com/office/drawing/2014/main" xmlns="" id="{1A91D39A-3051-4BF8-9AD2-6A54CECBDBDA}"/>
                </a:ext>
              </a:extLst>
            </p:cNvPr>
            <p:cNvSpPr/>
            <p:nvPr/>
          </p:nvSpPr>
          <p:spPr>
            <a:xfrm>
              <a:off x="-4462177" y="5214930"/>
              <a:ext cx="238125" cy="142875"/>
            </a:xfrm>
            <a:custGeom>
              <a:avLst/>
              <a:gdLst>
                <a:gd name="connsiteX0" fmla="*/ 120777 w 238125"/>
                <a:gd name="connsiteY0" fmla="*/ 7144 h 142875"/>
                <a:gd name="connsiteX1" fmla="*/ 231648 w 238125"/>
                <a:gd name="connsiteY1" fmla="*/ 73819 h 142875"/>
                <a:gd name="connsiteX2" fmla="*/ 120682 w 238125"/>
                <a:gd name="connsiteY2" fmla="*/ 141256 h 142875"/>
                <a:gd name="connsiteX3" fmla="*/ 7144 w 238125"/>
                <a:gd name="connsiteY3" fmla="*/ 74200 h 142875"/>
                <a:gd name="connsiteX4" fmla="*/ 120777 w 238125"/>
                <a:gd name="connsiteY4" fmla="*/ 7144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142875">
                  <a:moveTo>
                    <a:pt x="120777" y="7144"/>
                  </a:moveTo>
                  <a:lnTo>
                    <a:pt x="231648" y="73819"/>
                  </a:lnTo>
                  <a:lnTo>
                    <a:pt x="120682" y="141256"/>
                  </a:lnTo>
                  <a:lnTo>
                    <a:pt x="7144" y="74200"/>
                  </a:lnTo>
                  <a:lnTo>
                    <a:pt x="120777" y="7144"/>
                  </a:lnTo>
                  <a:close/>
                </a:path>
              </a:pathLst>
            </a:custGeom>
            <a:solidFill>
              <a:srgbClr val="010101">
                <a:alpha val="30000"/>
              </a:srgbClr>
            </a:solidFill>
            <a:ln w="9525" cap="flat">
              <a:noFill/>
              <a:prstDash val="solid"/>
              <a:miter/>
            </a:ln>
          </p:spPr>
          <p:txBody>
            <a:bodyPr rtlCol="0" anchor="ctr"/>
            <a:lstStyle/>
            <a:p>
              <a:endParaRPr lang="fr-FR" b="0" i="0" dirty="0">
                <a:latin typeface="Helvetica Neue Normal" charset="0"/>
              </a:endParaRPr>
            </a:p>
          </p:txBody>
        </p:sp>
        <p:sp>
          <p:nvSpPr>
            <p:cNvPr id="12" name="Freeform: Shape 11">
              <a:extLst>
                <a:ext uri="{FF2B5EF4-FFF2-40B4-BE49-F238E27FC236}">
                  <a16:creationId xmlns:a16="http://schemas.microsoft.com/office/drawing/2014/main" xmlns="" id="{F85F7B6D-1347-40FE-A80A-D5BD017DF9CD}"/>
                </a:ext>
              </a:extLst>
            </p:cNvPr>
            <p:cNvSpPr/>
            <p:nvPr/>
          </p:nvSpPr>
          <p:spPr>
            <a:xfrm>
              <a:off x="-3434715" y="5011381"/>
              <a:ext cx="295275" cy="419100"/>
            </a:xfrm>
            <a:custGeom>
              <a:avLst/>
              <a:gdLst>
                <a:gd name="connsiteX0" fmla="*/ 7144 w 295275"/>
                <a:gd name="connsiteY0" fmla="*/ 50483 h 419100"/>
                <a:gd name="connsiteX1" fmla="*/ 78772 w 295275"/>
                <a:gd name="connsiteY1" fmla="*/ 7144 h 419100"/>
                <a:gd name="connsiteX2" fmla="*/ 78772 w 295275"/>
                <a:gd name="connsiteY2" fmla="*/ 349472 h 419100"/>
                <a:gd name="connsiteX3" fmla="*/ 292989 w 295275"/>
                <a:gd name="connsiteY3" fmla="*/ 349472 h 419100"/>
                <a:gd name="connsiteX4" fmla="*/ 292989 w 295275"/>
                <a:gd name="connsiteY4" fmla="*/ 414623 h 419100"/>
                <a:gd name="connsiteX5" fmla="*/ 7239 w 295275"/>
                <a:gd name="connsiteY5" fmla="*/ 414623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275" h="419100">
                  <a:moveTo>
                    <a:pt x="7144" y="50483"/>
                  </a:moveTo>
                  <a:lnTo>
                    <a:pt x="78772" y="7144"/>
                  </a:lnTo>
                  <a:lnTo>
                    <a:pt x="78772" y="349472"/>
                  </a:lnTo>
                  <a:lnTo>
                    <a:pt x="292989" y="349472"/>
                  </a:lnTo>
                  <a:lnTo>
                    <a:pt x="292989" y="414623"/>
                  </a:lnTo>
                  <a:lnTo>
                    <a:pt x="7239" y="414623"/>
                  </a:lnTo>
                  <a:close/>
                </a:path>
              </a:pathLst>
            </a:custGeom>
            <a:solidFill>
              <a:schemeClr val="bg1"/>
            </a:solidFill>
            <a:ln w="9525" cap="flat">
              <a:noFill/>
              <a:prstDash val="solid"/>
              <a:miter/>
            </a:ln>
          </p:spPr>
          <p:txBody>
            <a:bodyPr rtlCol="0" anchor="ctr"/>
            <a:lstStyle/>
            <a:p>
              <a:endParaRPr lang="fr-FR" b="0" i="0" dirty="0">
                <a:latin typeface="Helvetica Neue Normal" charset="0"/>
              </a:endParaRPr>
            </a:p>
          </p:txBody>
        </p:sp>
        <p:sp>
          <p:nvSpPr>
            <p:cNvPr id="13" name="Freeform: Shape 12">
              <a:extLst>
                <a:ext uri="{FF2B5EF4-FFF2-40B4-BE49-F238E27FC236}">
                  <a16:creationId xmlns:a16="http://schemas.microsoft.com/office/drawing/2014/main" xmlns="" id="{876C7694-BEEB-45BD-8514-3A1381390988}"/>
                </a:ext>
              </a:extLst>
            </p:cNvPr>
            <p:cNvSpPr/>
            <p:nvPr/>
          </p:nvSpPr>
          <p:spPr>
            <a:xfrm>
              <a:off x="-3041142" y="5011381"/>
              <a:ext cx="85725" cy="419100"/>
            </a:xfrm>
            <a:custGeom>
              <a:avLst/>
              <a:gdLst>
                <a:gd name="connsiteX0" fmla="*/ 7144 w 85725"/>
                <a:gd name="connsiteY0" fmla="*/ 51721 h 419100"/>
                <a:gd name="connsiteX1" fmla="*/ 78772 w 85725"/>
                <a:gd name="connsiteY1" fmla="*/ 7144 h 419100"/>
                <a:gd name="connsiteX2" fmla="*/ 78772 w 85725"/>
                <a:gd name="connsiteY2" fmla="*/ 414623 h 419100"/>
                <a:gd name="connsiteX3" fmla="*/ 7144 w 85725"/>
                <a:gd name="connsiteY3" fmla="*/ 414623 h 419100"/>
              </a:gdLst>
              <a:ahLst/>
              <a:cxnLst>
                <a:cxn ang="0">
                  <a:pos x="connsiteX0" y="connsiteY0"/>
                </a:cxn>
                <a:cxn ang="0">
                  <a:pos x="connsiteX1" y="connsiteY1"/>
                </a:cxn>
                <a:cxn ang="0">
                  <a:pos x="connsiteX2" y="connsiteY2"/>
                </a:cxn>
                <a:cxn ang="0">
                  <a:pos x="connsiteX3" y="connsiteY3"/>
                </a:cxn>
              </a:cxnLst>
              <a:rect l="l" t="t" r="r" b="b"/>
              <a:pathLst>
                <a:path w="85725" h="419100">
                  <a:moveTo>
                    <a:pt x="7144" y="51721"/>
                  </a:moveTo>
                  <a:lnTo>
                    <a:pt x="78772" y="7144"/>
                  </a:lnTo>
                  <a:lnTo>
                    <a:pt x="78772" y="414623"/>
                  </a:lnTo>
                  <a:lnTo>
                    <a:pt x="7144" y="414623"/>
                  </a:lnTo>
                  <a:close/>
                </a:path>
              </a:pathLst>
            </a:custGeom>
            <a:solidFill>
              <a:schemeClr val="bg1"/>
            </a:solidFill>
            <a:ln w="9525" cap="flat">
              <a:noFill/>
              <a:prstDash val="solid"/>
              <a:miter/>
            </a:ln>
          </p:spPr>
          <p:txBody>
            <a:bodyPr rtlCol="0" anchor="ctr"/>
            <a:lstStyle/>
            <a:p>
              <a:endParaRPr lang="fr-FR" b="0" i="0" dirty="0">
                <a:latin typeface="Helvetica Neue Normal" charset="0"/>
              </a:endParaRPr>
            </a:p>
          </p:txBody>
        </p:sp>
        <p:sp>
          <p:nvSpPr>
            <p:cNvPr id="14" name="Freeform: Shape 13">
              <a:extLst>
                <a:ext uri="{FF2B5EF4-FFF2-40B4-BE49-F238E27FC236}">
                  <a16:creationId xmlns:a16="http://schemas.microsoft.com/office/drawing/2014/main" xmlns="" id="{1233C57D-BC6C-45E8-BD7C-CD3182F4BBD4}"/>
                </a:ext>
              </a:extLst>
            </p:cNvPr>
            <p:cNvSpPr/>
            <p:nvPr/>
          </p:nvSpPr>
          <p:spPr>
            <a:xfrm>
              <a:off x="-2831592" y="5011365"/>
              <a:ext cx="381000" cy="419100"/>
            </a:xfrm>
            <a:custGeom>
              <a:avLst/>
              <a:gdLst>
                <a:gd name="connsiteX0" fmla="*/ 7144 w 381000"/>
                <a:gd name="connsiteY0" fmla="*/ 7160 h 419100"/>
                <a:gd name="connsiteX1" fmla="*/ 159544 w 381000"/>
                <a:gd name="connsiteY1" fmla="*/ 7160 h 419100"/>
                <a:gd name="connsiteX2" fmla="*/ 247174 w 381000"/>
                <a:gd name="connsiteY2" fmla="*/ 22590 h 419100"/>
                <a:gd name="connsiteX3" fmla="*/ 315849 w 381000"/>
                <a:gd name="connsiteY3" fmla="*/ 65357 h 419100"/>
                <a:gd name="connsiteX4" fmla="*/ 360426 w 381000"/>
                <a:gd name="connsiteY4" fmla="*/ 129746 h 419100"/>
                <a:gd name="connsiteX5" fmla="*/ 376142 w 381000"/>
                <a:gd name="connsiteY5" fmla="*/ 209756 h 419100"/>
                <a:gd name="connsiteX6" fmla="*/ 376142 w 381000"/>
                <a:gd name="connsiteY6" fmla="*/ 210899 h 419100"/>
                <a:gd name="connsiteX7" fmla="*/ 360426 w 381000"/>
                <a:gd name="connsiteY7" fmla="*/ 291290 h 419100"/>
                <a:gd name="connsiteX8" fmla="*/ 315849 w 381000"/>
                <a:gd name="connsiteY8" fmla="*/ 355870 h 419100"/>
                <a:gd name="connsiteX9" fmla="*/ 247174 w 381000"/>
                <a:gd name="connsiteY9" fmla="*/ 398923 h 419100"/>
                <a:gd name="connsiteX10" fmla="*/ 159544 w 381000"/>
                <a:gd name="connsiteY10" fmla="*/ 414639 h 419100"/>
                <a:gd name="connsiteX11" fmla="*/ 7144 w 381000"/>
                <a:gd name="connsiteY11" fmla="*/ 414639 h 419100"/>
                <a:gd name="connsiteX12" fmla="*/ 78391 w 381000"/>
                <a:gd name="connsiteY12" fmla="*/ 72787 h 419100"/>
                <a:gd name="connsiteX13" fmla="*/ 78391 w 381000"/>
                <a:gd name="connsiteY13" fmla="*/ 349869 h 419100"/>
                <a:gd name="connsiteX14" fmla="*/ 158687 w 381000"/>
                <a:gd name="connsiteY14" fmla="*/ 349869 h 419100"/>
                <a:gd name="connsiteX15" fmla="*/ 216884 w 381000"/>
                <a:gd name="connsiteY15" fmla="*/ 339677 h 419100"/>
                <a:gd name="connsiteX16" fmla="*/ 261461 w 381000"/>
                <a:gd name="connsiteY16" fmla="*/ 311102 h 419100"/>
                <a:gd name="connsiteX17" fmla="*/ 290036 w 381000"/>
                <a:gd name="connsiteY17" fmla="*/ 267478 h 419100"/>
                <a:gd name="connsiteX18" fmla="*/ 300228 w 381000"/>
                <a:gd name="connsiteY18" fmla="*/ 212518 h 419100"/>
                <a:gd name="connsiteX19" fmla="*/ 300228 w 381000"/>
                <a:gd name="connsiteY19" fmla="*/ 211280 h 419100"/>
                <a:gd name="connsiteX20" fmla="*/ 290036 w 381000"/>
                <a:gd name="connsiteY20" fmla="*/ 156035 h 419100"/>
                <a:gd name="connsiteX21" fmla="*/ 261461 w 381000"/>
                <a:gd name="connsiteY21" fmla="*/ 112030 h 419100"/>
                <a:gd name="connsiteX22" fmla="*/ 216884 w 381000"/>
                <a:gd name="connsiteY22" fmla="*/ 83455 h 419100"/>
                <a:gd name="connsiteX23" fmla="*/ 158687 w 381000"/>
                <a:gd name="connsiteY23" fmla="*/ 72977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000" h="419100">
                  <a:moveTo>
                    <a:pt x="7144" y="7160"/>
                  </a:moveTo>
                  <a:lnTo>
                    <a:pt x="159544" y="7160"/>
                  </a:lnTo>
                  <a:cubicBezTo>
                    <a:pt x="189459" y="6817"/>
                    <a:pt x="219175" y="12050"/>
                    <a:pt x="247174" y="22590"/>
                  </a:cubicBezTo>
                  <a:cubicBezTo>
                    <a:pt x="272645" y="32212"/>
                    <a:pt x="295978" y="46743"/>
                    <a:pt x="315849" y="65357"/>
                  </a:cubicBezTo>
                  <a:cubicBezTo>
                    <a:pt x="335007" y="83502"/>
                    <a:pt x="350187" y="105428"/>
                    <a:pt x="360426" y="129746"/>
                  </a:cubicBezTo>
                  <a:cubicBezTo>
                    <a:pt x="371036" y="155075"/>
                    <a:pt x="376383" y="182297"/>
                    <a:pt x="376142" y="209756"/>
                  </a:cubicBezTo>
                  <a:lnTo>
                    <a:pt x="376142" y="210899"/>
                  </a:lnTo>
                  <a:cubicBezTo>
                    <a:pt x="376371" y="238481"/>
                    <a:pt x="371025" y="265825"/>
                    <a:pt x="360426" y="291290"/>
                  </a:cubicBezTo>
                  <a:cubicBezTo>
                    <a:pt x="350257" y="315703"/>
                    <a:pt x="335070" y="337705"/>
                    <a:pt x="315849" y="355870"/>
                  </a:cubicBezTo>
                  <a:cubicBezTo>
                    <a:pt x="295967" y="374540"/>
                    <a:pt x="272642" y="389163"/>
                    <a:pt x="247174" y="398923"/>
                  </a:cubicBezTo>
                  <a:cubicBezTo>
                    <a:pt x="219219" y="409651"/>
                    <a:pt x="189485" y="414983"/>
                    <a:pt x="159544" y="414639"/>
                  </a:cubicBezTo>
                  <a:lnTo>
                    <a:pt x="7144" y="414639"/>
                  </a:lnTo>
                  <a:close/>
                  <a:moveTo>
                    <a:pt x="78391" y="72787"/>
                  </a:moveTo>
                  <a:lnTo>
                    <a:pt x="78391" y="349869"/>
                  </a:lnTo>
                  <a:lnTo>
                    <a:pt x="158687" y="349869"/>
                  </a:lnTo>
                  <a:cubicBezTo>
                    <a:pt x="178551" y="350118"/>
                    <a:pt x="198287" y="346662"/>
                    <a:pt x="216884" y="339677"/>
                  </a:cubicBezTo>
                  <a:cubicBezTo>
                    <a:pt x="233595" y="333409"/>
                    <a:pt x="248788" y="323670"/>
                    <a:pt x="261461" y="311102"/>
                  </a:cubicBezTo>
                  <a:cubicBezTo>
                    <a:pt x="273861" y="298662"/>
                    <a:pt x="283586" y="283816"/>
                    <a:pt x="290036" y="267478"/>
                  </a:cubicBezTo>
                  <a:cubicBezTo>
                    <a:pt x="296973" y="249995"/>
                    <a:pt x="300435" y="231327"/>
                    <a:pt x="300228" y="212518"/>
                  </a:cubicBezTo>
                  <a:lnTo>
                    <a:pt x="300228" y="211280"/>
                  </a:lnTo>
                  <a:cubicBezTo>
                    <a:pt x="300417" y="192381"/>
                    <a:pt x="296957" y="173623"/>
                    <a:pt x="290036" y="156035"/>
                  </a:cubicBezTo>
                  <a:cubicBezTo>
                    <a:pt x="283637" y="139559"/>
                    <a:pt x="273910" y="124578"/>
                    <a:pt x="261461" y="112030"/>
                  </a:cubicBezTo>
                  <a:cubicBezTo>
                    <a:pt x="248705" y="99567"/>
                    <a:pt x="233535" y="89843"/>
                    <a:pt x="216884" y="83455"/>
                  </a:cubicBezTo>
                  <a:cubicBezTo>
                    <a:pt x="198344" y="76236"/>
                    <a:pt x="178581" y="72678"/>
                    <a:pt x="158687" y="72977"/>
                  </a:cubicBezTo>
                  <a:close/>
                </a:path>
              </a:pathLst>
            </a:custGeom>
            <a:solidFill>
              <a:schemeClr val="bg1"/>
            </a:solidFill>
            <a:ln w="9525" cap="flat">
              <a:noFill/>
              <a:prstDash val="solid"/>
              <a:miter/>
            </a:ln>
          </p:spPr>
          <p:txBody>
            <a:bodyPr rtlCol="0" anchor="ctr"/>
            <a:lstStyle/>
            <a:p>
              <a:endParaRPr lang="fr-FR" b="0" i="0" dirty="0">
                <a:latin typeface="Helvetica Neue Normal" charset="0"/>
              </a:endParaRPr>
            </a:p>
          </p:txBody>
        </p:sp>
        <p:sp>
          <p:nvSpPr>
            <p:cNvPr id="15" name="Freeform: Shape 14">
              <a:extLst>
                <a:ext uri="{FF2B5EF4-FFF2-40B4-BE49-F238E27FC236}">
                  <a16:creationId xmlns:a16="http://schemas.microsoft.com/office/drawing/2014/main" xmlns="" id="{E8A94DF9-BAFB-4BE4-9840-26E3AE412F1B}"/>
                </a:ext>
              </a:extLst>
            </p:cNvPr>
            <p:cNvSpPr/>
            <p:nvPr/>
          </p:nvSpPr>
          <p:spPr>
            <a:xfrm>
              <a:off x="-2364680" y="5004696"/>
              <a:ext cx="438150" cy="428625"/>
            </a:xfrm>
            <a:custGeom>
              <a:avLst/>
              <a:gdLst>
                <a:gd name="connsiteX0" fmla="*/ 218983 w 438150"/>
                <a:gd name="connsiteY0" fmla="*/ 428357 h 428625"/>
                <a:gd name="connsiteX1" fmla="*/ 133258 w 438150"/>
                <a:gd name="connsiteY1" fmla="*/ 411783 h 428625"/>
                <a:gd name="connsiteX2" fmla="*/ 66583 w 438150"/>
                <a:gd name="connsiteY2" fmla="*/ 366635 h 428625"/>
                <a:gd name="connsiteX3" fmla="*/ 22864 w 438150"/>
                <a:gd name="connsiteY3" fmla="*/ 299960 h 428625"/>
                <a:gd name="connsiteX4" fmla="*/ 7147 w 438150"/>
                <a:gd name="connsiteY4" fmla="*/ 218807 h 428625"/>
                <a:gd name="connsiteX5" fmla="*/ 7147 w 438150"/>
                <a:gd name="connsiteY5" fmla="*/ 217569 h 428625"/>
                <a:gd name="connsiteX6" fmla="*/ 22864 w 438150"/>
                <a:gd name="connsiteY6" fmla="*/ 136416 h 428625"/>
                <a:gd name="connsiteX7" fmla="*/ 67155 w 438150"/>
                <a:gd name="connsiteY7" fmla="*/ 69741 h 428625"/>
                <a:gd name="connsiteX8" fmla="*/ 134687 w 438150"/>
                <a:gd name="connsiteY8" fmla="*/ 24021 h 428625"/>
                <a:gd name="connsiteX9" fmla="*/ 220888 w 438150"/>
                <a:gd name="connsiteY9" fmla="*/ 7161 h 428625"/>
                <a:gd name="connsiteX10" fmla="*/ 306613 w 438150"/>
                <a:gd name="connsiteY10" fmla="*/ 23735 h 428625"/>
                <a:gd name="connsiteX11" fmla="*/ 373288 w 438150"/>
                <a:gd name="connsiteY11" fmla="*/ 68883 h 428625"/>
                <a:gd name="connsiteX12" fmla="*/ 416913 w 438150"/>
                <a:gd name="connsiteY12" fmla="*/ 135558 h 428625"/>
                <a:gd name="connsiteX13" fmla="*/ 432629 w 438150"/>
                <a:gd name="connsiteY13" fmla="*/ 216711 h 428625"/>
                <a:gd name="connsiteX14" fmla="*/ 432629 w 438150"/>
                <a:gd name="connsiteY14" fmla="*/ 217854 h 428625"/>
                <a:gd name="connsiteX15" fmla="*/ 416913 w 438150"/>
                <a:gd name="connsiteY15" fmla="*/ 299103 h 428625"/>
                <a:gd name="connsiteX16" fmla="*/ 372717 w 438150"/>
                <a:gd name="connsiteY16" fmla="*/ 365778 h 428625"/>
                <a:gd name="connsiteX17" fmla="*/ 218983 w 438150"/>
                <a:gd name="connsiteY17" fmla="*/ 428357 h 428625"/>
                <a:gd name="connsiteX18" fmla="*/ 220222 w 438150"/>
                <a:gd name="connsiteY18" fmla="*/ 361682 h 428625"/>
                <a:gd name="connsiteX19" fmla="*/ 319091 w 438150"/>
                <a:gd name="connsiteY19" fmla="*/ 319677 h 428625"/>
                <a:gd name="connsiteX20" fmla="*/ 347666 w 438150"/>
                <a:gd name="connsiteY20" fmla="*/ 274147 h 428625"/>
                <a:gd name="connsiteX21" fmla="*/ 357858 w 438150"/>
                <a:gd name="connsiteY21" fmla="*/ 218140 h 428625"/>
                <a:gd name="connsiteX22" fmla="*/ 357858 w 438150"/>
                <a:gd name="connsiteY22" fmla="*/ 216997 h 428625"/>
                <a:gd name="connsiteX23" fmla="*/ 347666 w 438150"/>
                <a:gd name="connsiteY23" fmla="*/ 160704 h 428625"/>
                <a:gd name="connsiteX24" fmla="*/ 275181 w 438150"/>
                <a:gd name="connsiteY24" fmla="*/ 83457 h 428625"/>
                <a:gd name="connsiteX25" fmla="*/ 163738 w 438150"/>
                <a:gd name="connsiteY25" fmla="*/ 83457 h 428625"/>
                <a:gd name="connsiteX26" fmla="*/ 120304 w 438150"/>
                <a:gd name="connsiteY26" fmla="*/ 114318 h 428625"/>
                <a:gd name="connsiteX27" fmla="*/ 91729 w 438150"/>
                <a:gd name="connsiteY27" fmla="*/ 160133 h 428625"/>
                <a:gd name="connsiteX28" fmla="*/ 81537 w 438150"/>
                <a:gd name="connsiteY28" fmla="*/ 216140 h 428625"/>
                <a:gd name="connsiteX29" fmla="*/ 81538 w 438150"/>
                <a:gd name="connsiteY29" fmla="*/ 217283 h 428625"/>
                <a:gd name="connsiteX30" fmla="*/ 91729 w 438150"/>
                <a:gd name="connsiteY30" fmla="*/ 273290 h 428625"/>
                <a:gd name="connsiteX31" fmla="*/ 120304 w 438150"/>
                <a:gd name="connsiteY31" fmla="*/ 319391 h 428625"/>
                <a:gd name="connsiteX32" fmla="*/ 164310 w 438150"/>
                <a:gd name="connsiteY32" fmla="*/ 350633 h 428625"/>
                <a:gd name="connsiteX33" fmla="*/ 220222 w 438150"/>
                <a:gd name="connsiteY33" fmla="*/ 36196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8150" h="428625">
                  <a:moveTo>
                    <a:pt x="218983" y="428357"/>
                  </a:moveTo>
                  <a:cubicBezTo>
                    <a:pt x="189583" y="428674"/>
                    <a:pt x="160422" y="423037"/>
                    <a:pt x="133258" y="411783"/>
                  </a:cubicBezTo>
                  <a:cubicBezTo>
                    <a:pt x="108249" y="401324"/>
                    <a:pt x="85580" y="385974"/>
                    <a:pt x="66583" y="366635"/>
                  </a:cubicBezTo>
                  <a:cubicBezTo>
                    <a:pt x="47851" y="347434"/>
                    <a:pt x="33006" y="324794"/>
                    <a:pt x="22864" y="299960"/>
                  </a:cubicBezTo>
                  <a:cubicBezTo>
                    <a:pt x="12325" y="274210"/>
                    <a:pt x="6984" y="246630"/>
                    <a:pt x="7147" y="218807"/>
                  </a:cubicBezTo>
                  <a:lnTo>
                    <a:pt x="7147" y="217569"/>
                  </a:lnTo>
                  <a:cubicBezTo>
                    <a:pt x="6984" y="189746"/>
                    <a:pt x="12325" y="162166"/>
                    <a:pt x="22864" y="136416"/>
                  </a:cubicBezTo>
                  <a:cubicBezTo>
                    <a:pt x="33146" y="111519"/>
                    <a:pt x="48191" y="88870"/>
                    <a:pt x="67155" y="69741"/>
                  </a:cubicBezTo>
                  <a:cubicBezTo>
                    <a:pt x="86504" y="50285"/>
                    <a:pt x="109437" y="34760"/>
                    <a:pt x="134687" y="24021"/>
                  </a:cubicBezTo>
                  <a:cubicBezTo>
                    <a:pt x="161953" y="12523"/>
                    <a:pt x="191300" y="6783"/>
                    <a:pt x="220888" y="7161"/>
                  </a:cubicBezTo>
                  <a:cubicBezTo>
                    <a:pt x="250288" y="6854"/>
                    <a:pt x="279446" y="12492"/>
                    <a:pt x="306613" y="23735"/>
                  </a:cubicBezTo>
                  <a:cubicBezTo>
                    <a:pt x="331611" y="34217"/>
                    <a:pt x="354275" y="49564"/>
                    <a:pt x="373288" y="68883"/>
                  </a:cubicBezTo>
                  <a:cubicBezTo>
                    <a:pt x="392011" y="88073"/>
                    <a:pt x="406827" y="110718"/>
                    <a:pt x="416913" y="135558"/>
                  </a:cubicBezTo>
                  <a:cubicBezTo>
                    <a:pt x="427461" y="161306"/>
                    <a:pt x="432803" y="188888"/>
                    <a:pt x="432629" y="216711"/>
                  </a:cubicBezTo>
                  <a:lnTo>
                    <a:pt x="432629" y="217854"/>
                  </a:lnTo>
                  <a:cubicBezTo>
                    <a:pt x="432803" y="245709"/>
                    <a:pt x="427461" y="273322"/>
                    <a:pt x="416913" y="299103"/>
                  </a:cubicBezTo>
                  <a:cubicBezTo>
                    <a:pt x="406665" y="323995"/>
                    <a:pt x="391652" y="346644"/>
                    <a:pt x="372717" y="365778"/>
                  </a:cubicBezTo>
                  <a:cubicBezTo>
                    <a:pt x="332099" y="406653"/>
                    <a:pt x="276600" y="429244"/>
                    <a:pt x="218983" y="428357"/>
                  </a:cubicBezTo>
                  <a:close/>
                  <a:moveTo>
                    <a:pt x="220222" y="361682"/>
                  </a:moveTo>
                  <a:cubicBezTo>
                    <a:pt x="257610" y="362161"/>
                    <a:pt x="293481" y="346921"/>
                    <a:pt x="319091" y="319677"/>
                  </a:cubicBezTo>
                  <a:cubicBezTo>
                    <a:pt x="331504" y="306517"/>
                    <a:pt x="341213" y="291048"/>
                    <a:pt x="347666" y="274147"/>
                  </a:cubicBezTo>
                  <a:cubicBezTo>
                    <a:pt x="354525" y="256277"/>
                    <a:pt x="357982" y="237281"/>
                    <a:pt x="357858" y="218140"/>
                  </a:cubicBezTo>
                  <a:lnTo>
                    <a:pt x="357858" y="216997"/>
                  </a:lnTo>
                  <a:cubicBezTo>
                    <a:pt x="357948" y="197766"/>
                    <a:pt x="354493" y="178683"/>
                    <a:pt x="347666" y="160704"/>
                  </a:cubicBezTo>
                  <a:cubicBezTo>
                    <a:pt x="334823" y="126287"/>
                    <a:pt x="308712" y="98460"/>
                    <a:pt x="275181" y="83457"/>
                  </a:cubicBezTo>
                  <a:cubicBezTo>
                    <a:pt x="239636" y="68025"/>
                    <a:pt x="199283" y="68025"/>
                    <a:pt x="163738" y="83457"/>
                  </a:cubicBezTo>
                  <a:cubicBezTo>
                    <a:pt x="147300" y="90661"/>
                    <a:pt x="132516" y="101165"/>
                    <a:pt x="120304" y="114318"/>
                  </a:cubicBezTo>
                  <a:cubicBezTo>
                    <a:pt x="107954" y="127634"/>
                    <a:pt x="98256" y="143184"/>
                    <a:pt x="91729" y="160133"/>
                  </a:cubicBezTo>
                  <a:cubicBezTo>
                    <a:pt x="84886" y="178008"/>
                    <a:pt x="81429" y="197000"/>
                    <a:pt x="81537" y="216140"/>
                  </a:cubicBezTo>
                  <a:lnTo>
                    <a:pt x="81538" y="217283"/>
                  </a:lnTo>
                  <a:cubicBezTo>
                    <a:pt x="81421" y="236423"/>
                    <a:pt x="84877" y="255418"/>
                    <a:pt x="91729" y="273290"/>
                  </a:cubicBezTo>
                  <a:cubicBezTo>
                    <a:pt x="98242" y="290331"/>
                    <a:pt x="107940" y="305977"/>
                    <a:pt x="120304" y="319391"/>
                  </a:cubicBezTo>
                  <a:cubicBezTo>
                    <a:pt x="132678" y="332710"/>
                    <a:pt x="147656" y="343344"/>
                    <a:pt x="164310" y="350633"/>
                  </a:cubicBezTo>
                  <a:cubicBezTo>
                    <a:pt x="181946" y="358291"/>
                    <a:pt x="200996" y="362153"/>
                    <a:pt x="220222" y="361968"/>
                  </a:cubicBezTo>
                  <a:close/>
                </a:path>
              </a:pathLst>
            </a:custGeom>
            <a:solidFill>
              <a:schemeClr val="bg1"/>
            </a:solidFill>
            <a:ln w="9525" cap="flat">
              <a:noFill/>
              <a:prstDash val="solid"/>
              <a:miter/>
            </a:ln>
          </p:spPr>
          <p:txBody>
            <a:bodyPr rtlCol="0" anchor="ctr"/>
            <a:lstStyle/>
            <a:p>
              <a:endParaRPr lang="fr-FR" b="0" i="0" dirty="0">
                <a:latin typeface="Helvetica Neue Normal" charset="0"/>
              </a:endParaRPr>
            </a:p>
          </p:txBody>
        </p:sp>
        <p:sp>
          <p:nvSpPr>
            <p:cNvPr id="16" name="Freeform: Shape 15">
              <a:extLst>
                <a:ext uri="{FF2B5EF4-FFF2-40B4-BE49-F238E27FC236}">
                  <a16:creationId xmlns:a16="http://schemas.microsoft.com/office/drawing/2014/main" xmlns="" id="{5F9A081A-E818-4296-AF04-3676C01030AA}"/>
                </a:ext>
              </a:extLst>
            </p:cNvPr>
            <p:cNvSpPr/>
            <p:nvPr/>
          </p:nvSpPr>
          <p:spPr>
            <a:xfrm>
              <a:off x="-1823371" y="5011354"/>
              <a:ext cx="352425" cy="419100"/>
            </a:xfrm>
            <a:custGeom>
              <a:avLst/>
              <a:gdLst>
                <a:gd name="connsiteX0" fmla="*/ 7144 w 352425"/>
                <a:gd name="connsiteY0" fmla="*/ 7171 h 419100"/>
                <a:gd name="connsiteX1" fmla="*/ 188786 w 352425"/>
                <a:gd name="connsiteY1" fmla="*/ 7171 h 419100"/>
                <a:gd name="connsiteX2" fmla="*/ 256889 w 352425"/>
                <a:gd name="connsiteY2" fmla="*/ 17934 h 419100"/>
                <a:gd name="connsiteX3" fmla="*/ 306419 w 352425"/>
                <a:gd name="connsiteY3" fmla="*/ 47938 h 419100"/>
                <a:gd name="connsiteX4" fmla="*/ 331470 w 352425"/>
                <a:gd name="connsiteY4" fmla="*/ 86895 h 419100"/>
                <a:gd name="connsiteX5" fmla="*/ 340138 w 352425"/>
                <a:gd name="connsiteY5" fmla="*/ 135854 h 419100"/>
                <a:gd name="connsiteX6" fmla="*/ 340138 w 352425"/>
                <a:gd name="connsiteY6" fmla="*/ 136997 h 419100"/>
                <a:gd name="connsiteX7" fmla="*/ 313087 w 352425"/>
                <a:gd name="connsiteY7" fmla="*/ 217673 h 419100"/>
                <a:gd name="connsiteX8" fmla="*/ 243554 w 352425"/>
                <a:gd name="connsiteY8" fmla="*/ 260441 h 419100"/>
                <a:gd name="connsiteX9" fmla="*/ 353568 w 352425"/>
                <a:gd name="connsiteY9" fmla="*/ 414650 h 419100"/>
                <a:gd name="connsiteX10" fmla="*/ 268605 w 352425"/>
                <a:gd name="connsiteY10" fmla="*/ 414650 h 419100"/>
                <a:gd name="connsiteX11" fmla="*/ 168402 w 352425"/>
                <a:gd name="connsiteY11" fmla="*/ 272823 h 419100"/>
                <a:gd name="connsiteX12" fmla="*/ 78772 w 352425"/>
                <a:gd name="connsiteY12" fmla="*/ 272823 h 419100"/>
                <a:gd name="connsiteX13" fmla="*/ 78772 w 352425"/>
                <a:gd name="connsiteY13" fmla="*/ 414841 h 419100"/>
                <a:gd name="connsiteX14" fmla="*/ 7144 w 352425"/>
                <a:gd name="connsiteY14" fmla="*/ 414841 h 419100"/>
                <a:gd name="connsiteX15" fmla="*/ 183547 w 352425"/>
                <a:gd name="connsiteY15" fmla="*/ 209196 h 419100"/>
                <a:gd name="connsiteX16" fmla="*/ 244698 w 352425"/>
                <a:gd name="connsiteY16" fmla="*/ 190813 h 419100"/>
                <a:gd name="connsiteX17" fmla="*/ 267367 w 352425"/>
                <a:gd name="connsiteY17" fmla="*/ 141093 h 419100"/>
                <a:gd name="connsiteX18" fmla="*/ 267367 w 352425"/>
                <a:gd name="connsiteY18" fmla="*/ 139949 h 419100"/>
                <a:gd name="connsiteX19" fmla="*/ 245269 w 352425"/>
                <a:gd name="connsiteY19" fmla="*/ 89562 h 419100"/>
                <a:gd name="connsiteX20" fmla="*/ 182975 w 352425"/>
                <a:gd name="connsiteY20" fmla="*/ 72417 h 419100"/>
                <a:gd name="connsiteX21" fmla="*/ 78772 w 352425"/>
                <a:gd name="connsiteY21" fmla="*/ 72417 h 419100"/>
                <a:gd name="connsiteX22" fmla="*/ 78772 w 352425"/>
                <a:gd name="connsiteY22" fmla="*/ 209196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2425" h="419100">
                  <a:moveTo>
                    <a:pt x="7144" y="7171"/>
                  </a:moveTo>
                  <a:lnTo>
                    <a:pt x="188786" y="7171"/>
                  </a:lnTo>
                  <a:cubicBezTo>
                    <a:pt x="211939" y="6790"/>
                    <a:pt x="234982" y="10431"/>
                    <a:pt x="256889" y="17934"/>
                  </a:cubicBezTo>
                  <a:cubicBezTo>
                    <a:pt x="275324" y="24344"/>
                    <a:pt x="292201" y="34567"/>
                    <a:pt x="306419" y="47938"/>
                  </a:cubicBezTo>
                  <a:cubicBezTo>
                    <a:pt x="317253" y="59148"/>
                    <a:pt x="325766" y="72387"/>
                    <a:pt x="331470" y="86895"/>
                  </a:cubicBezTo>
                  <a:cubicBezTo>
                    <a:pt x="337403" y="102527"/>
                    <a:pt x="340343" y="119135"/>
                    <a:pt x="340138" y="135854"/>
                  </a:cubicBezTo>
                  <a:lnTo>
                    <a:pt x="340138" y="136997"/>
                  </a:lnTo>
                  <a:cubicBezTo>
                    <a:pt x="341579" y="166333"/>
                    <a:pt x="331921" y="195136"/>
                    <a:pt x="313087" y="217673"/>
                  </a:cubicBezTo>
                  <a:cubicBezTo>
                    <a:pt x="294505" y="238320"/>
                    <a:pt x="270363" y="253169"/>
                    <a:pt x="243554" y="260441"/>
                  </a:cubicBezTo>
                  <a:lnTo>
                    <a:pt x="353568" y="414650"/>
                  </a:lnTo>
                  <a:lnTo>
                    <a:pt x="268605" y="414650"/>
                  </a:lnTo>
                  <a:lnTo>
                    <a:pt x="168402" y="272823"/>
                  </a:lnTo>
                  <a:lnTo>
                    <a:pt x="78772" y="272823"/>
                  </a:lnTo>
                  <a:lnTo>
                    <a:pt x="78772" y="414841"/>
                  </a:lnTo>
                  <a:lnTo>
                    <a:pt x="7144" y="414841"/>
                  </a:lnTo>
                  <a:close/>
                  <a:moveTo>
                    <a:pt x="183547" y="209196"/>
                  </a:moveTo>
                  <a:cubicBezTo>
                    <a:pt x="205449" y="210374"/>
                    <a:pt x="227076" y="203873"/>
                    <a:pt x="244698" y="190813"/>
                  </a:cubicBezTo>
                  <a:cubicBezTo>
                    <a:pt x="259749" y="178802"/>
                    <a:pt x="268170" y="160332"/>
                    <a:pt x="267367" y="141093"/>
                  </a:cubicBezTo>
                  <a:lnTo>
                    <a:pt x="267367" y="139949"/>
                  </a:lnTo>
                  <a:cubicBezTo>
                    <a:pt x="268637" y="120559"/>
                    <a:pt x="260394" y="101763"/>
                    <a:pt x="245269" y="89562"/>
                  </a:cubicBezTo>
                  <a:cubicBezTo>
                    <a:pt x="226982" y="77093"/>
                    <a:pt x="205067" y="71061"/>
                    <a:pt x="182975" y="72417"/>
                  </a:cubicBezTo>
                  <a:lnTo>
                    <a:pt x="78772" y="72417"/>
                  </a:lnTo>
                  <a:lnTo>
                    <a:pt x="78772" y="209196"/>
                  </a:lnTo>
                  <a:close/>
                </a:path>
              </a:pathLst>
            </a:custGeom>
            <a:solidFill>
              <a:schemeClr val="bg1"/>
            </a:solidFill>
            <a:ln w="9525" cap="flat">
              <a:noFill/>
              <a:prstDash val="solid"/>
              <a:miter/>
            </a:ln>
          </p:spPr>
          <p:txBody>
            <a:bodyPr rtlCol="0" anchor="ctr"/>
            <a:lstStyle/>
            <a:p>
              <a:endParaRPr lang="fr-FR" b="0" i="0" dirty="0">
                <a:latin typeface="Helvetica Neue Normal" charset="0"/>
              </a:endParaRPr>
            </a:p>
          </p:txBody>
        </p:sp>
        <p:sp>
          <p:nvSpPr>
            <p:cNvPr id="17" name="Freeform: Shape 16">
              <a:extLst>
                <a:ext uri="{FF2B5EF4-FFF2-40B4-BE49-F238E27FC236}">
                  <a16:creationId xmlns:a16="http://schemas.microsoft.com/office/drawing/2014/main" xmlns="" id="{2F93CB37-9F90-4482-81C5-10C26B916690}"/>
                </a:ext>
              </a:extLst>
            </p:cNvPr>
            <p:cNvSpPr/>
            <p:nvPr/>
          </p:nvSpPr>
          <p:spPr>
            <a:xfrm>
              <a:off x="-3862578" y="5009827"/>
              <a:ext cx="323850" cy="428625"/>
            </a:xfrm>
            <a:custGeom>
              <a:avLst/>
              <a:gdLst>
                <a:gd name="connsiteX0" fmla="*/ 177165 w 323850"/>
                <a:gd name="connsiteY0" fmla="*/ 425606 h 428625"/>
                <a:gd name="connsiteX1" fmla="*/ 86963 w 323850"/>
                <a:gd name="connsiteY1" fmla="*/ 409605 h 428625"/>
                <a:gd name="connsiteX2" fmla="*/ 7144 w 323850"/>
                <a:gd name="connsiteY2" fmla="*/ 360455 h 428625"/>
                <a:gd name="connsiteX3" fmla="*/ 68199 w 323850"/>
                <a:gd name="connsiteY3" fmla="*/ 323784 h 428625"/>
                <a:gd name="connsiteX4" fmla="*/ 68866 w 323850"/>
                <a:gd name="connsiteY4" fmla="*/ 323784 h 428625"/>
                <a:gd name="connsiteX5" fmla="*/ 110490 w 323850"/>
                <a:gd name="connsiteY5" fmla="*/ 348263 h 428625"/>
                <a:gd name="connsiteX6" fmla="*/ 178879 w 323850"/>
                <a:gd name="connsiteY6" fmla="*/ 361980 h 428625"/>
                <a:gd name="connsiteX7" fmla="*/ 231648 w 323850"/>
                <a:gd name="connsiteY7" fmla="*/ 347692 h 428625"/>
                <a:gd name="connsiteX8" fmla="*/ 250698 w 323850"/>
                <a:gd name="connsiteY8" fmla="*/ 310735 h 428625"/>
                <a:gd name="connsiteX9" fmla="*/ 250698 w 323850"/>
                <a:gd name="connsiteY9" fmla="*/ 309592 h 428625"/>
                <a:gd name="connsiteX10" fmla="*/ 246983 w 323850"/>
                <a:gd name="connsiteY10" fmla="*/ 290066 h 428625"/>
                <a:gd name="connsiteX11" fmla="*/ 233077 w 323850"/>
                <a:gd name="connsiteY11" fmla="*/ 274349 h 428625"/>
                <a:gd name="connsiteX12" fmla="*/ 205073 w 323850"/>
                <a:gd name="connsiteY12" fmla="*/ 260348 h 428625"/>
                <a:gd name="connsiteX13" fmla="*/ 158877 w 323850"/>
                <a:gd name="connsiteY13" fmla="*/ 247584 h 428625"/>
                <a:gd name="connsiteX14" fmla="*/ 100965 w 323850"/>
                <a:gd name="connsiteY14" fmla="*/ 230439 h 428625"/>
                <a:gd name="connsiteX15" fmla="*/ 58388 w 323850"/>
                <a:gd name="connsiteY15" fmla="*/ 207103 h 428625"/>
                <a:gd name="connsiteX16" fmla="*/ 32194 w 323850"/>
                <a:gd name="connsiteY16" fmla="*/ 173670 h 428625"/>
                <a:gd name="connsiteX17" fmla="*/ 23241 w 323850"/>
                <a:gd name="connsiteY17" fmla="*/ 126045 h 428625"/>
                <a:gd name="connsiteX18" fmla="*/ 23241 w 323850"/>
                <a:gd name="connsiteY18" fmla="*/ 124902 h 428625"/>
                <a:gd name="connsiteX19" fmla="*/ 33719 w 323850"/>
                <a:gd name="connsiteY19" fmla="*/ 77277 h 428625"/>
                <a:gd name="connsiteX20" fmla="*/ 62294 w 323850"/>
                <a:gd name="connsiteY20" fmla="*/ 40034 h 428625"/>
                <a:gd name="connsiteX21" fmla="*/ 106299 w 323850"/>
                <a:gd name="connsiteY21" fmla="*/ 15841 h 428625"/>
                <a:gd name="connsiteX22" fmla="*/ 162116 w 323850"/>
                <a:gd name="connsiteY22" fmla="*/ 7173 h 428625"/>
                <a:gd name="connsiteX23" fmla="*/ 242792 w 323850"/>
                <a:gd name="connsiteY23" fmla="*/ 20222 h 428625"/>
                <a:gd name="connsiteX24" fmla="*/ 310039 w 323850"/>
                <a:gd name="connsiteY24" fmla="*/ 58322 h 428625"/>
                <a:gd name="connsiteX25" fmla="*/ 246983 w 323850"/>
                <a:gd name="connsiteY25" fmla="*/ 96422 h 428625"/>
                <a:gd name="connsiteX26" fmla="*/ 245459 w 323850"/>
                <a:gd name="connsiteY26" fmla="*/ 95660 h 428625"/>
                <a:gd name="connsiteX27" fmla="*/ 216313 w 323850"/>
                <a:gd name="connsiteY27" fmla="*/ 81563 h 428625"/>
                <a:gd name="connsiteX28" fmla="*/ 160973 w 323850"/>
                <a:gd name="connsiteY28" fmla="*/ 70800 h 428625"/>
                <a:gd name="connsiteX29" fmla="*/ 112109 w 323850"/>
                <a:gd name="connsiteY29" fmla="*/ 84707 h 428625"/>
                <a:gd name="connsiteX30" fmla="*/ 94583 w 323850"/>
                <a:gd name="connsiteY30" fmla="*/ 119092 h 428625"/>
                <a:gd name="connsiteX31" fmla="*/ 94583 w 323850"/>
                <a:gd name="connsiteY31" fmla="*/ 120235 h 428625"/>
                <a:gd name="connsiteX32" fmla="*/ 98679 w 323850"/>
                <a:gd name="connsiteY32" fmla="*/ 140904 h 428625"/>
                <a:gd name="connsiteX33" fmla="*/ 113824 w 323850"/>
                <a:gd name="connsiteY33" fmla="*/ 157192 h 428625"/>
                <a:gd name="connsiteX34" fmla="*/ 143542 w 323850"/>
                <a:gd name="connsiteY34" fmla="*/ 170908 h 428625"/>
                <a:gd name="connsiteX35" fmla="*/ 191834 w 323850"/>
                <a:gd name="connsiteY35" fmla="*/ 184338 h 428625"/>
                <a:gd name="connsiteX36" fmla="*/ 248317 w 323850"/>
                <a:gd name="connsiteY36" fmla="*/ 202340 h 428625"/>
                <a:gd name="connsiteX37" fmla="*/ 289369 w 323850"/>
                <a:gd name="connsiteY37" fmla="*/ 226534 h 428625"/>
                <a:gd name="connsiteX38" fmla="*/ 314039 w 323850"/>
                <a:gd name="connsiteY38" fmla="*/ 259681 h 428625"/>
                <a:gd name="connsiteX39" fmla="*/ 322231 w 323850"/>
                <a:gd name="connsiteY39" fmla="*/ 303591 h 428625"/>
                <a:gd name="connsiteX40" fmla="*/ 322231 w 323850"/>
                <a:gd name="connsiteY40" fmla="*/ 304829 h 428625"/>
                <a:gd name="connsiteX41" fmla="*/ 311467 w 323850"/>
                <a:gd name="connsiteY41" fmla="*/ 356074 h 428625"/>
                <a:gd name="connsiteX42" fmla="*/ 281464 w 323850"/>
                <a:gd name="connsiteY42" fmla="*/ 394174 h 428625"/>
                <a:gd name="connsiteX43" fmla="*/ 235934 w 323850"/>
                <a:gd name="connsiteY43" fmla="*/ 417224 h 428625"/>
                <a:gd name="connsiteX44" fmla="*/ 177165 w 323850"/>
                <a:gd name="connsiteY44" fmla="*/ 425606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23850" h="428625">
                  <a:moveTo>
                    <a:pt x="177165" y="425606"/>
                  </a:moveTo>
                  <a:cubicBezTo>
                    <a:pt x="146382" y="425714"/>
                    <a:pt x="115831" y="420294"/>
                    <a:pt x="86963" y="409605"/>
                  </a:cubicBezTo>
                  <a:cubicBezTo>
                    <a:pt x="57459" y="398476"/>
                    <a:pt x="30363" y="381791"/>
                    <a:pt x="7144" y="360455"/>
                  </a:cubicBezTo>
                  <a:lnTo>
                    <a:pt x="68199" y="323784"/>
                  </a:lnTo>
                  <a:cubicBezTo>
                    <a:pt x="68199" y="323784"/>
                    <a:pt x="68199" y="323784"/>
                    <a:pt x="68866" y="323784"/>
                  </a:cubicBezTo>
                  <a:cubicBezTo>
                    <a:pt x="81831" y="333400"/>
                    <a:pt x="95785" y="341606"/>
                    <a:pt x="110490" y="348263"/>
                  </a:cubicBezTo>
                  <a:cubicBezTo>
                    <a:pt x="132050" y="357652"/>
                    <a:pt x="155366" y="362328"/>
                    <a:pt x="178879" y="361980"/>
                  </a:cubicBezTo>
                  <a:cubicBezTo>
                    <a:pt x="197543" y="362973"/>
                    <a:pt x="216035" y="357966"/>
                    <a:pt x="231648" y="347692"/>
                  </a:cubicBezTo>
                  <a:cubicBezTo>
                    <a:pt x="243797" y="339350"/>
                    <a:pt x="250952" y="325470"/>
                    <a:pt x="250698" y="310735"/>
                  </a:cubicBezTo>
                  <a:lnTo>
                    <a:pt x="250698" y="309592"/>
                  </a:lnTo>
                  <a:cubicBezTo>
                    <a:pt x="250847" y="302894"/>
                    <a:pt x="249581" y="296241"/>
                    <a:pt x="246983" y="290066"/>
                  </a:cubicBezTo>
                  <a:cubicBezTo>
                    <a:pt x="243715" y="283760"/>
                    <a:pt x="238938" y="278361"/>
                    <a:pt x="233077" y="274349"/>
                  </a:cubicBezTo>
                  <a:cubicBezTo>
                    <a:pt x="224454" y="268378"/>
                    <a:pt x="215025" y="263663"/>
                    <a:pt x="205073" y="260348"/>
                  </a:cubicBezTo>
                  <a:cubicBezTo>
                    <a:pt x="189931" y="255214"/>
                    <a:pt x="174507" y="250952"/>
                    <a:pt x="158877" y="247584"/>
                  </a:cubicBezTo>
                  <a:cubicBezTo>
                    <a:pt x="139212" y="243167"/>
                    <a:pt x="119865" y="237439"/>
                    <a:pt x="100965" y="230439"/>
                  </a:cubicBezTo>
                  <a:cubicBezTo>
                    <a:pt x="85654" y="224903"/>
                    <a:pt x="71292" y="217031"/>
                    <a:pt x="58388" y="207103"/>
                  </a:cubicBezTo>
                  <a:cubicBezTo>
                    <a:pt x="47128" y="198195"/>
                    <a:pt x="38150" y="186735"/>
                    <a:pt x="32194" y="173670"/>
                  </a:cubicBezTo>
                  <a:cubicBezTo>
                    <a:pt x="25866" y="158610"/>
                    <a:pt x="22814" y="142376"/>
                    <a:pt x="23241" y="126045"/>
                  </a:cubicBezTo>
                  <a:lnTo>
                    <a:pt x="23241" y="124902"/>
                  </a:lnTo>
                  <a:cubicBezTo>
                    <a:pt x="23084" y="108439"/>
                    <a:pt x="26667" y="92155"/>
                    <a:pt x="33719" y="77277"/>
                  </a:cubicBezTo>
                  <a:cubicBezTo>
                    <a:pt x="40464" y="62958"/>
                    <a:pt x="50209" y="50257"/>
                    <a:pt x="62294" y="40034"/>
                  </a:cubicBezTo>
                  <a:cubicBezTo>
                    <a:pt x="75311" y="29275"/>
                    <a:pt x="90240" y="21067"/>
                    <a:pt x="106299" y="15841"/>
                  </a:cubicBezTo>
                  <a:cubicBezTo>
                    <a:pt x="124297" y="9886"/>
                    <a:pt x="143159" y="6957"/>
                    <a:pt x="162116" y="7173"/>
                  </a:cubicBezTo>
                  <a:cubicBezTo>
                    <a:pt x="189566" y="6737"/>
                    <a:pt x="216878" y="11155"/>
                    <a:pt x="242792" y="20222"/>
                  </a:cubicBezTo>
                  <a:cubicBezTo>
                    <a:pt x="267106" y="29234"/>
                    <a:pt x="289812" y="42098"/>
                    <a:pt x="310039" y="58322"/>
                  </a:cubicBezTo>
                  <a:lnTo>
                    <a:pt x="246983" y="96422"/>
                  </a:lnTo>
                  <a:lnTo>
                    <a:pt x="245459" y="95660"/>
                  </a:lnTo>
                  <a:cubicBezTo>
                    <a:pt x="236093" y="90271"/>
                    <a:pt x="226353" y="85560"/>
                    <a:pt x="216313" y="81563"/>
                  </a:cubicBezTo>
                  <a:cubicBezTo>
                    <a:pt x="198720" y="74484"/>
                    <a:pt x="179936" y="70831"/>
                    <a:pt x="160973" y="70800"/>
                  </a:cubicBezTo>
                  <a:cubicBezTo>
                    <a:pt x="143578" y="69748"/>
                    <a:pt x="126344" y="74653"/>
                    <a:pt x="112109" y="84707"/>
                  </a:cubicBezTo>
                  <a:cubicBezTo>
                    <a:pt x="101085" y="92690"/>
                    <a:pt x="94566" y="105481"/>
                    <a:pt x="94583" y="119092"/>
                  </a:cubicBezTo>
                  <a:lnTo>
                    <a:pt x="94583" y="120235"/>
                  </a:lnTo>
                  <a:cubicBezTo>
                    <a:pt x="94474" y="127337"/>
                    <a:pt x="95870" y="134381"/>
                    <a:pt x="98679" y="140904"/>
                  </a:cubicBezTo>
                  <a:cubicBezTo>
                    <a:pt x="102108" y="147641"/>
                    <a:pt x="107354" y="153283"/>
                    <a:pt x="113824" y="157192"/>
                  </a:cubicBezTo>
                  <a:cubicBezTo>
                    <a:pt x="123126" y="162973"/>
                    <a:pt x="133108" y="167580"/>
                    <a:pt x="143542" y="170908"/>
                  </a:cubicBezTo>
                  <a:cubicBezTo>
                    <a:pt x="155924" y="175162"/>
                    <a:pt x="172021" y="179639"/>
                    <a:pt x="191834" y="184338"/>
                  </a:cubicBezTo>
                  <a:cubicBezTo>
                    <a:pt x="211040" y="189079"/>
                    <a:pt x="229909" y="195093"/>
                    <a:pt x="248317" y="202340"/>
                  </a:cubicBezTo>
                  <a:cubicBezTo>
                    <a:pt x="263233" y="208104"/>
                    <a:pt x="277101" y="216277"/>
                    <a:pt x="289369" y="226534"/>
                  </a:cubicBezTo>
                  <a:cubicBezTo>
                    <a:pt x="300024" y="235547"/>
                    <a:pt x="308464" y="246887"/>
                    <a:pt x="314039" y="259681"/>
                  </a:cubicBezTo>
                  <a:cubicBezTo>
                    <a:pt x="319741" y="273604"/>
                    <a:pt x="322529" y="288548"/>
                    <a:pt x="322231" y="303591"/>
                  </a:cubicBezTo>
                  <a:lnTo>
                    <a:pt x="322231" y="304829"/>
                  </a:lnTo>
                  <a:cubicBezTo>
                    <a:pt x="322497" y="322498"/>
                    <a:pt x="318820" y="340005"/>
                    <a:pt x="311467" y="356074"/>
                  </a:cubicBezTo>
                  <a:cubicBezTo>
                    <a:pt x="304408" y="370837"/>
                    <a:pt x="294161" y="383850"/>
                    <a:pt x="281464" y="394174"/>
                  </a:cubicBezTo>
                  <a:cubicBezTo>
                    <a:pt x="267913" y="404717"/>
                    <a:pt x="252453" y="412544"/>
                    <a:pt x="235934" y="417224"/>
                  </a:cubicBezTo>
                  <a:cubicBezTo>
                    <a:pt x="216857" y="422865"/>
                    <a:pt x="197058" y="425688"/>
                    <a:pt x="177165" y="425606"/>
                  </a:cubicBezTo>
                  <a:close/>
                </a:path>
              </a:pathLst>
            </a:custGeom>
            <a:solidFill>
              <a:schemeClr val="bg1"/>
            </a:solidFill>
            <a:ln w="9525" cap="flat">
              <a:noFill/>
              <a:prstDash val="solid"/>
              <a:miter/>
            </a:ln>
          </p:spPr>
          <p:txBody>
            <a:bodyPr rtlCol="0" anchor="ctr"/>
            <a:lstStyle/>
            <a:p>
              <a:endParaRPr lang="fr-FR" b="0" i="0" dirty="0">
                <a:latin typeface="Helvetica Neue Normal" charset="0"/>
              </a:endParaRPr>
            </a:p>
          </p:txBody>
        </p:sp>
      </p:grpSp>
      <p:grpSp>
        <p:nvGrpSpPr>
          <p:cNvPr id="2" name="Group 1">
            <a:extLst>
              <a:ext uri="{FF2B5EF4-FFF2-40B4-BE49-F238E27FC236}">
                <a16:creationId xmlns:a16="http://schemas.microsoft.com/office/drawing/2014/main" xmlns="" id="{D79AB743-22E3-4CAA-BED0-6EAB007C6F88}"/>
              </a:ext>
            </a:extLst>
          </p:cNvPr>
          <p:cNvGrpSpPr/>
          <p:nvPr userDrawn="1"/>
        </p:nvGrpSpPr>
        <p:grpSpPr>
          <a:xfrm>
            <a:off x="5250180" y="4888006"/>
            <a:ext cx="1691640" cy="425104"/>
            <a:chOff x="7641302" y="5435575"/>
            <a:chExt cx="1691640" cy="425104"/>
          </a:xfrm>
        </p:grpSpPr>
        <p:sp>
          <p:nvSpPr>
            <p:cNvPr id="19" name="Rectangle: Rounded Corners 18">
              <a:extLst>
                <a:ext uri="{FF2B5EF4-FFF2-40B4-BE49-F238E27FC236}">
                  <a16:creationId xmlns:a16="http://schemas.microsoft.com/office/drawing/2014/main" xmlns="" id="{0FAAD364-CC01-4DB6-9EDD-DFE1AB2147CA}"/>
                </a:ext>
              </a:extLst>
            </p:cNvPr>
            <p:cNvSpPr/>
            <p:nvPr/>
          </p:nvSpPr>
          <p:spPr>
            <a:xfrm>
              <a:off x="7641302" y="5435575"/>
              <a:ext cx="1691640" cy="425104"/>
            </a:xfrm>
            <a:prstGeom prst="roundRect">
              <a:avLst>
                <a:gd name="adj" fmla="val 0"/>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lIns="0" tIns="0" rIns="252000" bIns="0" rtlCol="0" anchor="ctr"/>
            <a:lstStyle/>
            <a:p>
              <a:pPr algn="ctr"/>
              <a:r>
                <a:rPr lang="fr-FR" sz="1100" b="0" i="0" spc="100" baseline="0" dirty="0">
                  <a:solidFill>
                    <a:schemeClr val="bg1"/>
                  </a:solidFill>
                  <a:latin typeface="Helvetica Neue Moyen" charset="0"/>
                </a:rPr>
                <a:t>VISIT US</a:t>
              </a:r>
            </a:p>
          </p:txBody>
        </p:sp>
        <p:sp>
          <p:nvSpPr>
            <p:cNvPr id="21" name="Graphic 30">
              <a:extLst>
                <a:ext uri="{FF2B5EF4-FFF2-40B4-BE49-F238E27FC236}">
                  <a16:creationId xmlns:a16="http://schemas.microsoft.com/office/drawing/2014/main" xmlns="" id="{DA2EB7B7-D6F7-4C8F-93B8-20234A9EE0BB}"/>
                </a:ext>
              </a:extLst>
            </p:cNvPr>
            <p:cNvSpPr/>
            <p:nvPr/>
          </p:nvSpPr>
          <p:spPr>
            <a:xfrm>
              <a:off x="8943182" y="5579170"/>
              <a:ext cx="79476" cy="137914"/>
            </a:xfrm>
            <a:custGeom>
              <a:avLst/>
              <a:gdLst>
                <a:gd name="connsiteX0" fmla="*/ 33604 w 323850"/>
                <a:gd name="connsiteY0" fmla="*/ 558660 h 561975"/>
                <a:gd name="connsiteX1" fmla="*/ 7144 w 323850"/>
                <a:gd name="connsiteY1" fmla="*/ 531257 h 561975"/>
                <a:gd name="connsiteX2" fmla="*/ 268910 w 323850"/>
                <a:gd name="connsiteY2" fmla="*/ 278511 h 561975"/>
                <a:gd name="connsiteX3" fmla="*/ 7391 w 323850"/>
                <a:gd name="connsiteY3" fmla="*/ 35033 h 561975"/>
                <a:gd name="connsiteX4" fmla="*/ 33357 w 323850"/>
                <a:gd name="connsiteY4" fmla="*/ 7144 h 561975"/>
                <a:gd name="connsiteX5" fmla="*/ 324288 w 323850"/>
                <a:gd name="connsiteY5" fmla="*/ 278016 h 561975"/>
                <a:gd name="connsiteX6" fmla="*/ 33604 w 323850"/>
                <a:gd name="connsiteY6" fmla="*/ 55866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0" h="561975">
                  <a:moveTo>
                    <a:pt x="33604" y="558660"/>
                  </a:moveTo>
                  <a:lnTo>
                    <a:pt x="7144" y="531257"/>
                  </a:lnTo>
                  <a:lnTo>
                    <a:pt x="268910" y="278511"/>
                  </a:lnTo>
                  <a:lnTo>
                    <a:pt x="7391" y="35033"/>
                  </a:lnTo>
                  <a:lnTo>
                    <a:pt x="33357" y="7144"/>
                  </a:lnTo>
                  <a:lnTo>
                    <a:pt x="324288" y="278016"/>
                  </a:lnTo>
                  <a:lnTo>
                    <a:pt x="33604" y="558660"/>
                  </a:lnTo>
                </a:path>
              </a:pathLst>
            </a:custGeom>
            <a:solidFill>
              <a:schemeClr val="bg1"/>
            </a:solidFill>
            <a:ln w="9525" cap="flat">
              <a:noFill/>
              <a:prstDash val="solid"/>
              <a:miter/>
            </a:ln>
          </p:spPr>
          <p:txBody>
            <a:bodyPr rtlCol="0" anchor="ctr"/>
            <a:lstStyle/>
            <a:p>
              <a:endParaRPr lang="fr-FR" b="0" i="0" dirty="0">
                <a:latin typeface="Helvetica Neue Normal" charset="0"/>
              </a:endParaRPr>
            </a:p>
          </p:txBody>
        </p:sp>
      </p:grpSp>
      <p:sp>
        <p:nvSpPr>
          <p:cNvPr id="22" name="Rectangle 21">
            <a:hlinkClick r:id="rId5"/>
            <a:extLst>
              <a:ext uri="{FF2B5EF4-FFF2-40B4-BE49-F238E27FC236}">
                <a16:creationId xmlns:a16="http://schemas.microsoft.com/office/drawing/2014/main" xmlns="" id="{AB89052F-50A1-4BC9-8E02-36EC129B12F8}"/>
              </a:ext>
            </a:extLst>
          </p:cNvPr>
          <p:cNvSpPr/>
          <p:nvPr userDrawn="1"/>
        </p:nvSpPr>
        <p:spPr>
          <a:xfrm>
            <a:off x="5207000" y="4845050"/>
            <a:ext cx="1778000" cy="511018"/>
          </a:xfrm>
          <a:prstGeom prst="rect">
            <a:avLst/>
          </a:prstGeom>
          <a:solidFill>
            <a:schemeClr val="accent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Helvetica Neue Normal" charset="0"/>
            </a:endParaRPr>
          </a:p>
        </p:txBody>
      </p:sp>
      <p:sp>
        <p:nvSpPr>
          <p:cNvPr id="23" name="Rectangle 22">
            <a:extLst>
              <a:ext uri="{FF2B5EF4-FFF2-40B4-BE49-F238E27FC236}">
                <a16:creationId xmlns:a16="http://schemas.microsoft.com/office/drawing/2014/main" xmlns="" id="{2D9C42D9-6359-4049-8072-3AD80D3A28AC}"/>
              </a:ext>
            </a:extLst>
          </p:cNvPr>
          <p:cNvSpPr/>
          <p:nvPr userDrawn="1"/>
        </p:nvSpPr>
        <p:spPr>
          <a:xfrm>
            <a:off x="6345600" y="3253351"/>
            <a:ext cx="231315" cy="286232"/>
          </a:xfrm>
          <a:prstGeom prst="rect">
            <a:avLst/>
          </a:prstGeom>
          <a:noFill/>
        </p:spPr>
        <p:txBody>
          <a:bodyPr wrap="square" lIns="0" rIns="0" rtlCol="0" anchor="ctr">
            <a:spAutoFit/>
          </a:bodyPr>
          <a:lstStyle/>
          <a:p>
            <a:pPr algn="just">
              <a:lnSpc>
                <a:spcPct val="140000"/>
              </a:lnSpc>
              <a:spcAft>
                <a:spcPts val="600"/>
              </a:spcAft>
            </a:pPr>
            <a:r>
              <a:rPr lang="fr-FR" sz="900" b="0" i="0" dirty="0">
                <a:solidFill>
                  <a:schemeClr val="bg1"/>
                </a:solidFill>
                <a:latin typeface="Helvetica Neue Fin" charset="0"/>
                <a:cs typeface="Helvetica Neue Fin" charset="0"/>
              </a:rPr>
              <a:t>by</a:t>
            </a:r>
          </a:p>
        </p:txBody>
      </p:sp>
    </p:spTree>
    <p:extLst>
      <p:ext uri="{BB962C8B-B14F-4D97-AF65-F5344CB8AC3E}">
        <p14:creationId xmlns:p14="http://schemas.microsoft.com/office/powerpoint/2010/main" val="313439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1.1">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xmlns="" id="{167E6FD1-1BAF-4D06-862F-B9B72EC0F7BC}"/>
              </a:ext>
            </a:extLst>
          </p:cNvPr>
          <p:cNvSpPr>
            <a:spLocks noGrp="1"/>
          </p:cNvSpPr>
          <p:nvPr>
            <p:ph type="pic" sz="quarter" idx="10" hasCustomPrompt="1"/>
          </p:nvPr>
        </p:nvSpPr>
        <p:spPr>
          <a:xfrm>
            <a:off x="6672263" y="800099"/>
            <a:ext cx="4752975" cy="5257801"/>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392691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4FB3DE57-AFE9-4820-B949-FA693C6FFFB1}"/>
              </a:ext>
            </a:extLst>
          </p:cNvPr>
          <p:cNvSpPr>
            <a:spLocks noGrp="1"/>
          </p:cNvSpPr>
          <p:nvPr>
            <p:ph type="pic" sz="quarter" idx="10" hasCustomPrompt="1"/>
          </p:nvPr>
        </p:nvSpPr>
        <p:spPr>
          <a:xfrm>
            <a:off x="5316538" y="805814"/>
            <a:ext cx="6875462" cy="5246372"/>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161834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nu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4FB3DE57-AFE9-4820-B949-FA693C6FFFB1}"/>
              </a:ext>
            </a:extLst>
          </p:cNvPr>
          <p:cNvSpPr>
            <a:spLocks noGrp="1"/>
          </p:cNvSpPr>
          <p:nvPr>
            <p:ph type="pic" sz="quarter" idx="10" hasCustomPrompt="1"/>
          </p:nvPr>
        </p:nvSpPr>
        <p:spPr>
          <a:xfrm>
            <a:off x="3048000" y="3428999"/>
            <a:ext cx="9144000" cy="3428999"/>
          </a:xfrm>
          <a:prstGeom prst="rect">
            <a:avLst/>
          </a:prstGeom>
          <a:solidFill>
            <a:schemeClr val="tx1"/>
          </a:solidFill>
        </p:spPr>
        <p:txBody>
          <a:bodyPr/>
          <a:lstStyle>
            <a:lvl1pPr marL="0" indent="0" algn="ctr">
              <a:buNone/>
              <a:defRPr sz="2400"/>
            </a:lvl1pPr>
          </a:lstStyle>
          <a:p>
            <a:r>
              <a:rPr lang="fr-FR" dirty="0"/>
              <a:t>	</a:t>
            </a:r>
          </a:p>
          <a:p>
            <a:endParaRPr lang="fr-FR" dirty="0"/>
          </a:p>
          <a:p>
            <a:endParaRPr lang="fr-FR" dirty="0"/>
          </a:p>
          <a:p>
            <a:endParaRPr lang="fr-FR" dirty="0"/>
          </a:p>
          <a:p>
            <a:r>
              <a:rPr lang="fr-FR" dirty="0"/>
              <a:t>PICTURE</a:t>
            </a:r>
          </a:p>
        </p:txBody>
      </p:sp>
    </p:spTree>
    <p:extLst>
      <p:ext uri="{BB962C8B-B14F-4D97-AF65-F5344CB8AC3E}">
        <p14:creationId xmlns:p14="http://schemas.microsoft.com/office/powerpoint/2010/main" val="225259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folio 1">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4FB3DE57-AFE9-4820-B949-FA693C6FFFB1}"/>
              </a:ext>
            </a:extLst>
          </p:cNvPr>
          <p:cNvSpPr>
            <a:spLocks noGrp="1"/>
          </p:cNvSpPr>
          <p:nvPr>
            <p:ph type="pic" sz="quarter" idx="10" hasCustomPrompt="1"/>
          </p:nvPr>
        </p:nvSpPr>
        <p:spPr>
          <a:xfrm>
            <a:off x="1083310" y="2034858"/>
            <a:ext cx="4835350" cy="2086864"/>
          </a:xfrm>
          <a:prstGeom prst="rect">
            <a:avLst/>
          </a:prstGeom>
          <a:solidFill>
            <a:schemeClr val="tx1"/>
          </a:solidFill>
        </p:spPr>
        <p:txBody>
          <a:bodyPr tIns="288000" bIns="2484000">
            <a:noAutofit/>
          </a:bodyPr>
          <a:lstStyle>
            <a:lvl1pPr marL="0" indent="0" algn="ctr">
              <a:buNone/>
              <a:defRPr sz="1800" b="1">
                <a:solidFill>
                  <a:schemeClr val="accent1"/>
                </a:solidFill>
              </a:defRPr>
            </a:lvl1pPr>
          </a:lstStyle>
          <a:p>
            <a:r>
              <a:rPr lang="fr-FR" dirty="0"/>
              <a:t>	</a:t>
            </a:r>
          </a:p>
          <a:p>
            <a:r>
              <a:rPr lang="fr-FR" dirty="0"/>
              <a:t>Picture</a:t>
            </a:r>
          </a:p>
        </p:txBody>
      </p:sp>
      <p:sp>
        <p:nvSpPr>
          <p:cNvPr id="24" name="Picture Placeholder 10">
            <a:extLst>
              <a:ext uri="{FF2B5EF4-FFF2-40B4-BE49-F238E27FC236}">
                <a16:creationId xmlns:a16="http://schemas.microsoft.com/office/drawing/2014/main" xmlns="" id="{1DE33140-D326-4494-8DB4-ACF90E3C8600}"/>
              </a:ext>
            </a:extLst>
          </p:cNvPr>
          <p:cNvSpPr>
            <a:spLocks noGrp="1"/>
          </p:cNvSpPr>
          <p:nvPr>
            <p:ph type="pic" sz="quarter" idx="11" hasCustomPrompt="1"/>
          </p:nvPr>
        </p:nvSpPr>
        <p:spPr>
          <a:xfrm>
            <a:off x="6263180" y="2034858"/>
            <a:ext cx="484551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25" name="Picture Placeholder 10">
            <a:extLst>
              <a:ext uri="{FF2B5EF4-FFF2-40B4-BE49-F238E27FC236}">
                <a16:creationId xmlns:a16="http://schemas.microsoft.com/office/drawing/2014/main" xmlns="" id="{72C13F67-F61E-47C3-A6D3-99FD3E040E6B}"/>
              </a:ext>
            </a:extLst>
          </p:cNvPr>
          <p:cNvSpPr>
            <a:spLocks noGrp="1"/>
          </p:cNvSpPr>
          <p:nvPr>
            <p:ph type="pic" sz="quarter" idx="12" hasCustomPrompt="1"/>
          </p:nvPr>
        </p:nvSpPr>
        <p:spPr>
          <a:xfrm>
            <a:off x="6263180" y="4462667"/>
            <a:ext cx="484551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26" name="Picture Placeholder 10">
            <a:extLst>
              <a:ext uri="{FF2B5EF4-FFF2-40B4-BE49-F238E27FC236}">
                <a16:creationId xmlns:a16="http://schemas.microsoft.com/office/drawing/2014/main" xmlns="" id="{EF5DE429-D884-40C9-B0F5-6FA66002752C}"/>
              </a:ext>
            </a:extLst>
          </p:cNvPr>
          <p:cNvSpPr>
            <a:spLocks noGrp="1"/>
          </p:cNvSpPr>
          <p:nvPr>
            <p:ph type="pic" sz="quarter" idx="13" hasCustomPrompt="1"/>
          </p:nvPr>
        </p:nvSpPr>
        <p:spPr>
          <a:xfrm>
            <a:off x="1083310" y="4462667"/>
            <a:ext cx="4835350" cy="2086864"/>
          </a:xfrm>
          <a:prstGeom prst="rect">
            <a:avLst/>
          </a:prstGeom>
          <a:solidFill>
            <a:schemeClr val="tx1"/>
          </a:solidFill>
        </p:spPr>
        <p:txBody>
          <a:bodyPr tIns="288000" bIns="2484000">
            <a:noAutofit/>
          </a:bodyPr>
          <a:lstStyle>
            <a:lvl1pPr marL="0" indent="0" algn="ctr" rtl="0">
              <a:buNone/>
              <a:defRPr sz="1800" b="1">
                <a:solidFill>
                  <a:schemeClr val="accent1"/>
                </a:solidFill>
              </a:defRPr>
            </a:lvl1pPr>
          </a:lstStyle>
          <a:p>
            <a:r>
              <a:rPr lang="fr-FR" dirty="0"/>
              <a:t>	</a:t>
            </a:r>
          </a:p>
          <a:p>
            <a:r>
              <a:rPr lang="fr-FR" dirty="0"/>
              <a:t>Picture</a:t>
            </a:r>
          </a:p>
        </p:txBody>
      </p:sp>
      <p:sp>
        <p:nvSpPr>
          <p:cNvPr id="9" name="Espace réservé du texte 2">
            <a:extLst>
              <a:ext uri="{FF2B5EF4-FFF2-40B4-BE49-F238E27FC236}">
                <a16:creationId xmlns:a16="http://schemas.microsoft.com/office/drawing/2014/main" xmlns="" id="{53E28430-BF0E-4EB2-8CF6-514BFB60BE52}"/>
              </a:ext>
            </a:extLst>
          </p:cNvPr>
          <p:cNvSpPr>
            <a:spLocks noGrp="1"/>
          </p:cNvSpPr>
          <p:nvPr>
            <p:ph type="body" sz="quarter" idx="20" hasCustomPrompt="1"/>
          </p:nvPr>
        </p:nvSpPr>
        <p:spPr>
          <a:xfrm>
            <a:off x="1083310" y="3154934"/>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0" name="Espace réservé du texte 2">
            <a:extLst>
              <a:ext uri="{FF2B5EF4-FFF2-40B4-BE49-F238E27FC236}">
                <a16:creationId xmlns:a16="http://schemas.microsoft.com/office/drawing/2014/main" xmlns="" id="{4CC977C2-23FC-446F-AF25-B21729685F1E}"/>
              </a:ext>
            </a:extLst>
          </p:cNvPr>
          <p:cNvSpPr>
            <a:spLocks noGrp="1"/>
          </p:cNvSpPr>
          <p:nvPr>
            <p:ph type="body" sz="quarter" idx="21" hasCustomPrompt="1"/>
          </p:nvPr>
        </p:nvSpPr>
        <p:spPr>
          <a:xfrm>
            <a:off x="1083310" y="3541587"/>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1" name="Espace réservé du texte 2">
            <a:extLst>
              <a:ext uri="{FF2B5EF4-FFF2-40B4-BE49-F238E27FC236}">
                <a16:creationId xmlns:a16="http://schemas.microsoft.com/office/drawing/2014/main" xmlns="" id="{763291BD-1B23-4F4E-A28B-D5B20078DDFD}"/>
              </a:ext>
            </a:extLst>
          </p:cNvPr>
          <p:cNvSpPr>
            <a:spLocks noGrp="1"/>
          </p:cNvSpPr>
          <p:nvPr>
            <p:ph type="body" sz="quarter" idx="22" hasCustomPrompt="1"/>
          </p:nvPr>
        </p:nvSpPr>
        <p:spPr>
          <a:xfrm>
            <a:off x="6263180" y="3154934"/>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2" name="Espace réservé du texte 2">
            <a:extLst>
              <a:ext uri="{FF2B5EF4-FFF2-40B4-BE49-F238E27FC236}">
                <a16:creationId xmlns:a16="http://schemas.microsoft.com/office/drawing/2014/main" xmlns="" id="{32E3775C-73B3-46F8-8D0B-C26A2FB24C58}"/>
              </a:ext>
            </a:extLst>
          </p:cNvPr>
          <p:cNvSpPr>
            <a:spLocks noGrp="1"/>
          </p:cNvSpPr>
          <p:nvPr>
            <p:ph type="body" sz="quarter" idx="23" hasCustomPrompt="1"/>
          </p:nvPr>
        </p:nvSpPr>
        <p:spPr>
          <a:xfrm>
            <a:off x="6263180" y="3541587"/>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3" name="Espace réservé du texte 2">
            <a:extLst>
              <a:ext uri="{FF2B5EF4-FFF2-40B4-BE49-F238E27FC236}">
                <a16:creationId xmlns:a16="http://schemas.microsoft.com/office/drawing/2014/main" xmlns="" id="{130B80C7-1AF7-412E-AEEA-2B26FC4163CF}"/>
              </a:ext>
            </a:extLst>
          </p:cNvPr>
          <p:cNvSpPr>
            <a:spLocks noGrp="1"/>
          </p:cNvSpPr>
          <p:nvPr>
            <p:ph type="body" sz="quarter" idx="24" hasCustomPrompt="1"/>
          </p:nvPr>
        </p:nvSpPr>
        <p:spPr>
          <a:xfrm>
            <a:off x="1083310" y="5582743"/>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4" name="Espace réservé du texte 2">
            <a:extLst>
              <a:ext uri="{FF2B5EF4-FFF2-40B4-BE49-F238E27FC236}">
                <a16:creationId xmlns:a16="http://schemas.microsoft.com/office/drawing/2014/main" xmlns="" id="{45A66AAF-512E-407E-AE51-F6DF878A3489}"/>
              </a:ext>
            </a:extLst>
          </p:cNvPr>
          <p:cNvSpPr>
            <a:spLocks noGrp="1"/>
          </p:cNvSpPr>
          <p:nvPr>
            <p:ph type="body" sz="quarter" idx="25" hasCustomPrompt="1"/>
          </p:nvPr>
        </p:nvSpPr>
        <p:spPr>
          <a:xfrm>
            <a:off x="1083310" y="5969396"/>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5" name="Espace réservé du texte 2">
            <a:extLst>
              <a:ext uri="{FF2B5EF4-FFF2-40B4-BE49-F238E27FC236}">
                <a16:creationId xmlns:a16="http://schemas.microsoft.com/office/drawing/2014/main" xmlns="" id="{B1AB9A89-FC73-4026-9488-2029870505CB}"/>
              </a:ext>
            </a:extLst>
          </p:cNvPr>
          <p:cNvSpPr>
            <a:spLocks noGrp="1"/>
          </p:cNvSpPr>
          <p:nvPr>
            <p:ph type="body" sz="quarter" idx="26" hasCustomPrompt="1"/>
          </p:nvPr>
        </p:nvSpPr>
        <p:spPr>
          <a:xfrm>
            <a:off x="6263180" y="5582743"/>
            <a:ext cx="4835350"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252000" numCol="1" spcCol="0" rtlCol="0" fromWordArt="0" anchor="b" anchorCtr="0" forceAA="0" compatLnSpc="1">
            <a:prstTxWarp prst="textNoShape">
              <a:avLst/>
            </a:prstTxWarp>
            <a:noAutofit/>
          </a:bodyPr>
          <a:lstStyle>
            <a:lvl1pPr marL="0" indent="0">
              <a:buNone/>
              <a:defRPr kumimoji="0" lang="en-US" sz="16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6" name="Espace réservé du texte 2">
            <a:extLst>
              <a:ext uri="{FF2B5EF4-FFF2-40B4-BE49-F238E27FC236}">
                <a16:creationId xmlns:a16="http://schemas.microsoft.com/office/drawing/2014/main" xmlns="" id="{77ACB13C-2706-413C-927A-1CB63BB15501}"/>
              </a:ext>
            </a:extLst>
          </p:cNvPr>
          <p:cNvSpPr>
            <a:spLocks noGrp="1"/>
          </p:cNvSpPr>
          <p:nvPr>
            <p:ph type="body" sz="quarter" idx="27" hasCustomPrompt="1"/>
          </p:nvPr>
        </p:nvSpPr>
        <p:spPr>
          <a:xfrm>
            <a:off x="6263180" y="5969396"/>
            <a:ext cx="53323" cy="395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Tree>
    <p:extLst>
      <p:ext uri="{BB962C8B-B14F-4D97-AF65-F5344CB8AC3E}">
        <p14:creationId xmlns:p14="http://schemas.microsoft.com/office/powerpoint/2010/main" val="4201974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4FB3DE57-AFE9-4820-B949-FA693C6FFFB1}"/>
              </a:ext>
            </a:extLst>
          </p:cNvPr>
          <p:cNvSpPr>
            <a:spLocks noGrp="1"/>
          </p:cNvSpPr>
          <p:nvPr>
            <p:ph type="pic" sz="quarter" idx="10" hasCustomPrompt="1"/>
          </p:nvPr>
        </p:nvSpPr>
        <p:spPr>
          <a:xfrm>
            <a:off x="325120" y="2092914"/>
            <a:ext cx="2113280" cy="2086864"/>
          </a:xfrm>
          <a:prstGeom prst="rect">
            <a:avLst/>
          </a:prstGeom>
          <a:solidFill>
            <a:schemeClr val="tx1"/>
          </a:solidFill>
        </p:spPr>
        <p:txBody>
          <a:bodyPr lIns="0" tIns="0" rIns="0" bIns="648000">
            <a:normAutofit/>
          </a:bodyPr>
          <a:lstStyle>
            <a:lvl1pPr marL="0" indent="0" algn="ctr">
              <a:buNone/>
              <a:defRPr sz="1800" b="1">
                <a:solidFill>
                  <a:schemeClr val="accent1"/>
                </a:solidFill>
              </a:defRPr>
            </a:lvl1pPr>
          </a:lstStyle>
          <a:p>
            <a:r>
              <a:rPr lang="fr-FR" dirty="0"/>
              <a:t>	</a:t>
            </a:r>
          </a:p>
          <a:p>
            <a:r>
              <a:rPr lang="fr-FR" dirty="0"/>
              <a:t>Picture</a:t>
            </a:r>
          </a:p>
        </p:txBody>
      </p:sp>
      <p:sp>
        <p:nvSpPr>
          <p:cNvPr id="35" name="Picture Placeholder 10">
            <a:extLst>
              <a:ext uri="{FF2B5EF4-FFF2-40B4-BE49-F238E27FC236}">
                <a16:creationId xmlns:a16="http://schemas.microsoft.com/office/drawing/2014/main" xmlns="" id="{ADDFEC20-88DE-440E-8C22-D2A2B237932C}"/>
              </a:ext>
            </a:extLst>
          </p:cNvPr>
          <p:cNvSpPr>
            <a:spLocks noGrp="1"/>
          </p:cNvSpPr>
          <p:nvPr>
            <p:ph type="pic" sz="quarter" idx="11" hasCustomPrompt="1"/>
          </p:nvPr>
        </p:nvSpPr>
        <p:spPr>
          <a:xfrm>
            <a:off x="2682240" y="2092914"/>
            <a:ext cx="2113280" cy="2086864"/>
          </a:xfrm>
          <a:prstGeom prst="rect">
            <a:avLst/>
          </a:prstGeom>
          <a:solidFill>
            <a:schemeClr val="tx1"/>
          </a:solidFill>
        </p:spPr>
        <p:txBody>
          <a:bodyPr lIns="0" tIns="0" rIns="0" bIns="648000">
            <a:normAutofit/>
          </a:bodyPr>
          <a:lstStyle>
            <a:lvl1pPr marL="0" indent="0" algn="ctr">
              <a:buNone/>
              <a:defRPr sz="1800" b="1">
                <a:solidFill>
                  <a:schemeClr val="accent1"/>
                </a:solidFill>
              </a:defRPr>
            </a:lvl1pPr>
          </a:lstStyle>
          <a:p>
            <a:r>
              <a:rPr lang="fr-FR" dirty="0"/>
              <a:t>	</a:t>
            </a:r>
          </a:p>
          <a:p>
            <a:r>
              <a:rPr lang="fr-FR" dirty="0"/>
              <a:t>Picture</a:t>
            </a:r>
          </a:p>
        </p:txBody>
      </p:sp>
      <p:sp>
        <p:nvSpPr>
          <p:cNvPr id="36" name="Picture Placeholder 10">
            <a:extLst>
              <a:ext uri="{FF2B5EF4-FFF2-40B4-BE49-F238E27FC236}">
                <a16:creationId xmlns:a16="http://schemas.microsoft.com/office/drawing/2014/main" xmlns="" id="{3FA24DDE-A296-4264-94A3-D62AF5BDC096}"/>
              </a:ext>
            </a:extLst>
          </p:cNvPr>
          <p:cNvSpPr>
            <a:spLocks noGrp="1"/>
          </p:cNvSpPr>
          <p:nvPr>
            <p:ph type="pic" sz="quarter" idx="12" hasCustomPrompt="1"/>
          </p:nvPr>
        </p:nvSpPr>
        <p:spPr>
          <a:xfrm>
            <a:off x="503936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7" name="Picture Placeholder 10">
            <a:extLst>
              <a:ext uri="{FF2B5EF4-FFF2-40B4-BE49-F238E27FC236}">
                <a16:creationId xmlns:a16="http://schemas.microsoft.com/office/drawing/2014/main" xmlns="" id="{944FD892-B40E-4C8A-BEFD-A9870E1F95BB}"/>
              </a:ext>
            </a:extLst>
          </p:cNvPr>
          <p:cNvSpPr>
            <a:spLocks noGrp="1"/>
          </p:cNvSpPr>
          <p:nvPr>
            <p:ph type="pic" sz="quarter" idx="13" hasCustomPrompt="1"/>
          </p:nvPr>
        </p:nvSpPr>
        <p:spPr>
          <a:xfrm>
            <a:off x="739648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8" name="Picture Placeholder 10">
            <a:extLst>
              <a:ext uri="{FF2B5EF4-FFF2-40B4-BE49-F238E27FC236}">
                <a16:creationId xmlns:a16="http://schemas.microsoft.com/office/drawing/2014/main" xmlns="" id="{AFF585DB-A83A-4238-915C-7030522C217F}"/>
              </a:ext>
            </a:extLst>
          </p:cNvPr>
          <p:cNvSpPr>
            <a:spLocks noGrp="1"/>
          </p:cNvSpPr>
          <p:nvPr>
            <p:ph type="pic" sz="quarter" idx="14" hasCustomPrompt="1"/>
          </p:nvPr>
        </p:nvSpPr>
        <p:spPr>
          <a:xfrm>
            <a:off x="9753600" y="2092914"/>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9" name="Picture Placeholder 10">
            <a:extLst>
              <a:ext uri="{FF2B5EF4-FFF2-40B4-BE49-F238E27FC236}">
                <a16:creationId xmlns:a16="http://schemas.microsoft.com/office/drawing/2014/main" xmlns="" id="{B800CBA0-2590-40E4-B56A-5697FBD2E0C8}"/>
              </a:ext>
            </a:extLst>
          </p:cNvPr>
          <p:cNvSpPr>
            <a:spLocks noGrp="1"/>
          </p:cNvSpPr>
          <p:nvPr>
            <p:ph type="pic" sz="quarter" idx="15" hasCustomPrompt="1"/>
          </p:nvPr>
        </p:nvSpPr>
        <p:spPr>
          <a:xfrm>
            <a:off x="32512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0" name="Picture Placeholder 10">
            <a:extLst>
              <a:ext uri="{FF2B5EF4-FFF2-40B4-BE49-F238E27FC236}">
                <a16:creationId xmlns:a16="http://schemas.microsoft.com/office/drawing/2014/main" xmlns="" id="{137815DD-834A-450B-81D9-F1D90A0CAEDD}"/>
              </a:ext>
            </a:extLst>
          </p:cNvPr>
          <p:cNvSpPr>
            <a:spLocks noGrp="1"/>
          </p:cNvSpPr>
          <p:nvPr>
            <p:ph type="pic" sz="quarter" idx="16" hasCustomPrompt="1"/>
          </p:nvPr>
        </p:nvSpPr>
        <p:spPr>
          <a:xfrm>
            <a:off x="268224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1" name="Picture Placeholder 10">
            <a:extLst>
              <a:ext uri="{FF2B5EF4-FFF2-40B4-BE49-F238E27FC236}">
                <a16:creationId xmlns:a16="http://schemas.microsoft.com/office/drawing/2014/main" xmlns="" id="{1D58274C-6E9E-4343-91B3-DACB9E20B2F0}"/>
              </a:ext>
            </a:extLst>
          </p:cNvPr>
          <p:cNvSpPr>
            <a:spLocks noGrp="1"/>
          </p:cNvSpPr>
          <p:nvPr>
            <p:ph type="pic" sz="quarter" idx="17" hasCustomPrompt="1"/>
          </p:nvPr>
        </p:nvSpPr>
        <p:spPr>
          <a:xfrm>
            <a:off x="503936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2" name="Picture Placeholder 10">
            <a:extLst>
              <a:ext uri="{FF2B5EF4-FFF2-40B4-BE49-F238E27FC236}">
                <a16:creationId xmlns:a16="http://schemas.microsoft.com/office/drawing/2014/main" xmlns="" id="{7ADC8F93-D983-4E6E-8384-5D7D814EEFA6}"/>
              </a:ext>
            </a:extLst>
          </p:cNvPr>
          <p:cNvSpPr>
            <a:spLocks noGrp="1"/>
          </p:cNvSpPr>
          <p:nvPr>
            <p:ph type="pic" sz="quarter" idx="18" hasCustomPrompt="1"/>
          </p:nvPr>
        </p:nvSpPr>
        <p:spPr>
          <a:xfrm>
            <a:off x="739648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43" name="Picture Placeholder 10">
            <a:extLst>
              <a:ext uri="{FF2B5EF4-FFF2-40B4-BE49-F238E27FC236}">
                <a16:creationId xmlns:a16="http://schemas.microsoft.com/office/drawing/2014/main" xmlns="" id="{8B4B45E4-553B-409A-9111-A940DD06D269}"/>
              </a:ext>
            </a:extLst>
          </p:cNvPr>
          <p:cNvSpPr>
            <a:spLocks noGrp="1"/>
          </p:cNvSpPr>
          <p:nvPr>
            <p:ph type="pic" sz="quarter" idx="19" hasCustomPrompt="1"/>
          </p:nvPr>
        </p:nvSpPr>
        <p:spPr>
          <a:xfrm>
            <a:off x="9753600" y="4431823"/>
            <a:ext cx="2113280" cy="2086864"/>
          </a:xfrm>
          <a:prstGeom prst="rect">
            <a:avLst/>
          </a:prstGeom>
          <a:solidFill>
            <a:schemeClr val="tx1"/>
          </a:solidFill>
        </p:spPr>
        <p:txBody>
          <a:bodyPr lIns="0" tIns="0" rIns="0" bIns="648000">
            <a:normAutofit/>
          </a:bodyPr>
          <a:lstStyle>
            <a:lvl1pPr marL="0" indent="0" algn="ctr" rtl="0">
              <a:buNone/>
              <a:defRPr sz="1800" b="1">
                <a:solidFill>
                  <a:schemeClr val="accent1"/>
                </a:solidFill>
              </a:defRPr>
            </a:lvl1pPr>
          </a:lstStyle>
          <a:p>
            <a:r>
              <a:rPr lang="fr-FR" dirty="0"/>
              <a:t>	</a:t>
            </a:r>
          </a:p>
          <a:p>
            <a:r>
              <a:rPr lang="fr-FR" dirty="0"/>
              <a:t>Picture</a:t>
            </a:r>
          </a:p>
        </p:txBody>
      </p:sp>
      <p:sp>
        <p:nvSpPr>
          <p:cNvPr id="3" name="Espace réservé du texte 2">
            <a:extLst>
              <a:ext uri="{FF2B5EF4-FFF2-40B4-BE49-F238E27FC236}">
                <a16:creationId xmlns:a16="http://schemas.microsoft.com/office/drawing/2014/main" xmlns="" id="{316C72E8-81C8-4FB4-85BA-C194C185D587}"/>
              </a:ext>
            </a:extLst>
          </p:cNvPr>
          <p:cNvSpPr>
            <a:spLocks noGrp="1"/>
          </p:cNvSpPr>
          <p:nvPr>
            <p:ph type="body" sz="quarter" idx="20" hasCustomPrompt="1"/>
          </p:nvPr>
        </p:nvSpPr>
        <p:spPr>
          <a:xfrm>
            <a:off x="325119"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6" name="Espace réservé du texte 2">
            <a:extLst>
              <a:ext uri="{FF2B5EF4-FFF2-40B4-BE49-F238E27FC236}">
                <a16:creationId xmlns:a16="http://schemas.microsoft.com/office/drawing/2014/main" xmlns="" id="{1D08509A-CA5E-4810-BB02-ED01A7E3EDC4}"/>
              </a:ext>
            </a:extLst>
          </p:cNvPr>
          <p:cNvSpPr>
            <a:spLocks noGrp="1"/>
          </p:cNvSpPr>
          <p:nvPr>
            <p:ph type="body" sz="quarter" idx="21" hasCustomPrompt="1"/>
          </p:nvPr>
        </p:nvSpPr>
        <p:spPr>
          <a:xfrm>
            <a:off x="325120"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7" name="Espace réservé du texte 2">
            <a:extLst>
              <a:ext uri="{FF2B5EF4-FFF2-40B4-BE49-F238E27FC236}">
                <a16:creationId xmlns:a16="http://schemas.microsoft.com/office/drawing/2014/main" xmlns="" id="{758071FC-D284-419F-9B56-2BB8AC98B408}"/>
              </a:ext>
            </a:extLst>
          </p:cNvPr>
          <p:cNvSpPr>
            <a:spLocks noGrp="1"/>
          </p:cNvSpPr>
          <p:nvPr>
            <p:ph type="body" sz="quarter" idx="22" hasCustomPrompt="1"/>
          </p:nvPr>
        </p:nvSpPr>
        <p:spPr>
          <a:xfrm>
            <a:off x="2682238"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18" name="Espace réservé du texte 2">
            <a:extLst>
              <a:ext uri="{FF2B5EF4-FFF2-40B4-BE49-F238E27FC236}">
                <a16:creationId xmlns:a16="http://schemas.microsoft.com/office/drawing/2014/main" xmlns="" id="{A7FB7B32-A6F1-441F-ABF7-ED5E7620E93A}"/>
              </a:ext>
            </a:extLst>
          </p:cNvPr>
          <p:cNvSpPr>
            <a:spLocks noGrp="1"/>
          </p:cNvSpPr>
          <p:nvPr>
            <p:ph type="body" sz="quarter" idx="23" hasCustomPrompt="1"/>
          </p:nvPr>
        </p:nvSpPr>
        <p:spPr>
          <a:xfrm>
            <a:off x="2682239"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19" name="Espace réservé du texte 2">
            <a:extLst>
              <a:ext uri="{FF2B5EF4-FFF2-40B4-BE49-F238E27FC236}">
                <a16:creationId xmlns:a16="http://schemas.microsoft.com/office/drawing/2014/main" xmlns="" id="{3BB5C338-6573-4AD1-B7C1-7F31BC5582AF}"/>
              </a:ext>
            </a:extLst>
          </p:cNvPr>
          <p:cNvSpPr>
            <a:spLocks noGrp="1"/>
          </p:cNvSpPr>
          <p:nvPr>
            <p:ph type="body" sz="quarter" idx="24" hasCustomPrompt="1"/>
          </p:nvPr>
        </p:nvSpPr>
        <p:spPr>
          <a:xfrm>
            <a:off x="5039355"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0" name="Espace réservé du texte 2">
            <a:extLst>
              <a:ext uri="{FF2B5EF4-FFF2-40B4-BE49-F238E27FC236}">
                <a16:creationId xmlns:a16="http://schemas.microsoft.com/office/drawing/2014/main" xmlns="" id="{E62FFDFA-4672-49E8-BA29-A820D4E34A7F}"/>
              </a:ext>
            </a:extLst>
          </p:cNvPr>
          <p:cNvSpPr>
            <a:spLocks noGrp="1"/>
          </p:cNvSpPr>
          <p:nvPr>
            <p:ph type="body" sz="quarter" idx="25" hasCustomPrompt="1"/>
          </p:nvPr>
        </p:nvSpPr>
        <p:spPr>
          <a:xfrm>
            <a:off x="5039356"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1" name="Espace réservé du texte 2">
            <a:extLst>
              <a:ext uri="{FF2B5EF4-FFF2-40B4-BE49-F238E27FC236}">
                <a16:creationId xmlns:a16="http://schemas.microsoft.com/office/drawing/2014/main" xmlns="" id="{A11689A5-79C4-4A87-B01A-4B9F8A428EC3}"/>
              </a:ext>
            </a:extLst>
          </p:cNvPr>
          <p:cNvSpPr>
            <a:spLocks noGrp="1"/>
          </p:cNvSpPr>
          <p:nvPr>
            <p:ph type="body" sz="quarter" idx="26" hasCustomPrompt="1"/>
          </p:nvPr>
        </p:nvSpPr>
        <p:spPr>
          <a:xfrm>
            <a:off x="7396469"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2" name="Espace réservé du texte 2">
            <a:extLst>
              <a:ext uri="{FF2B5EF4-FFF2-40B4-BE49-F238E27FC236}">
                <a16:creationId xmlns:a16="http://schemas.microsoft.com/office/drawing/2014/main" xmlns="" id="{184713B9-EF45-452D-AB5C-E790803F48EA}"/>
              </a:ext>
            </a:extLst>
          </p:cNvPr>
          <p:cNvSpPr>
            <a:spLocks noGrp="1"/>
          </p:cNvSpPr>
          <p:nvPr>
            <p:ph type="body" sz="quarter" idx="27" hasCustomPrompt="1"/>
          </p:nvPr>
        </p:nvSpPr>
        <p:spPr>
          <a:xfrm>
            <a:off x="7396470"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3" name="Espace réservé du texte 2">
            <a:extLst>
              <a:ext uri="{FF2B5EF4-FFF2-40B4-BE49-F238E27FC236}">
                <a16:creationId xmlns:a16="http://schemas.microsoft.com/office/drawing/2014/main" xmlns="" id="{70B08813-7DA6-42D4-9260-A3656B183C0F}"/>
              </a:ext>
            </a:extLst>
          </p:cNvPr>
          <p:cNvSpPr>
            <a:spLocks noGrp="1"/>
          </p:cNvSpPr>
          <p:nvPr>
            <p:ph type="body" sz="quarter" idx="28" hasCustomPrompt="1"/>
          </p:nvPr>
        </p:nvSpPr>
        <p:spPr>
          <a:xfrm>
            <a:off x="9753586" y="3212990"/>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4" name="Espace réservé du texte 2">
            <a:extLst>
              <a:ext uri="{FF2B5EF4-FFF2-40B4-BE49-F238E27FC236}">
                <a16:creationId xmlns:a16="http://schemas.microsoft.com/office/drawing/2014/main" xmlns="" id="{C11A3551-612E-49A8-9DFD-0DB2C3B6CF27}"/>
              </a:ext>
            </a:extLst>
          </p:cNvPr>
          <p:cNvSpPr>
            <a:spLocks noGrp="1"/>
          </p:cNvSpPr>
          <p:nvPr>
            <p:ph type="body" sz="quarter" idx="29" hasCustomPrompt="1"/>
          </p:nvPr>
        </p:nvSpPr>
        <p:spPr>
          <a:xfrm>
            <a:off x="9753587" y="3648808"/>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5" name="Espace réservé du texte 2">
            <a:extLst>
              <a:ext uri="{FF2B5EF4-FFF2-40B4-BE49-F238E27FC236}">
                <a16:creationId xmlns:a16="http://schemas.microsoft.com/office/drawing/2014/main" xmlns="" id="{15D23A70-0BB2-4635-BFD7-77425C4431CF}"/>
              </a:ext>
            </a:extLst>
          </p:cNvPr>
          <p:cNvSpPr>
            <a:spLocks noGrp="1"/>
          </p:cNvSpPr>
          <p:nvPr>
            <p:ph type="body" sz="quarter" idx="30" hasCustomPrompt="1"/>
          </p:nvPr>
        </p:nvSpPr>
        <p:spPr>
          <a:xfrm>
            <a:off x="325119"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6" name="Espace réservé du texte 2">
            <a:extLst>
              <a:ext uri="{FF2B5EF4-FFF2-40B4-BE49-F238E27FC236}">
                <a16:creationId xmlns:a16="http://schemas.microsoft.com/office/drawing/2014/main" xmlns="" id="{A8DE0069-A8B7-4E2A-A88D-ED057F4A156D}"/>
              </a:ext>
            </a:extLst>
          </p:cNvPr>
          <p:cNvSpPr>
            <a:spLocks noGrp="1"/>
          </p:cNvSpPr>
          <p:nvPr>
            <p:ph type="body" sz="quarter" idx="31" hasCustomPrompt="1"/>
          </p:nvPr>
        </p:nvSpPr>
        <p:spPr>
          <a:xfrm>
            <a:off x="325120"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7" name="Espace réservé du texte 2">
            <a:extLst>
              <a:ext uri="{FF2B5EF4-FFF2-40B4-BE49-F238E27FC236}">
                <a16:creationId xmlns:a16="http://schemas.microsoft.com/office/drawing/2014/main" xmlns="" id="{DED62EA6-CA25-42AF-932E-E226621A7D9A}"/>
              </a:ext>
            </a:extLst>
          </p:cNvPr>
          <p:cNvSpPr>
            <a:spLocks noGrp="1"/>
          </p:cNvSpPr>
          <p:nvPr>
            <p:ph type="body" sz="quarter" idx="32" hasCustomPrompt="1"/>
          </p:nvPr>
        </p:nvSpPr>
        <p:spPr>
          <a:xfrm>
            <a:off x="2682238"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28" name="Espace réservé du texte 2">
            <a:extLst>
              <a:ext uri="{FF2B5EF4-FFF2-40B4-BE49-F238E27FC236}">
                <a16:creationId xmlns:a16="http://schemas.microsoft.com/office/drawing/2014/main" xmlns="" id="{69C73F44-1303-4699-9741-5071A8683183}"/>
              </a:ext>
            </a:extLst>
          </p:cNvPr>
          <p:cNvSpPr>
            <a:spLocks noGrp="1"/>
          </p:cNvSpPr>
          <p:nvPr>
            <p:ph type="body" sz="quarter" idx="33" hasCustomPrompt="1"/>
          </p:nvPr>
        </p:nvSpPr>
        <p:spPr>
          <a:xfrm>
            <a:off x="2682239"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29" name="Espace réservé du texte 2">
            <a:extLst>
              <a:ext uri="{FF2B5EF4-FFF2-40B4-BE49-F238E27FC236}">
                <a16:creationId xmlns:a16="http://schemas.microsoft.com/office/drawing/2014/main" xmlns="" id="{3FAB9CE8-C8F6-4097-9876-3D5BB131A6EE}"/>
              </a:ext>
            </a:extLst>
          </p:cNvPr>
          <p:cNvSpPr>
            <a:spLocks noGrp="1"/>
          </p:cNvSpPr>
          <p:nvPr>
            <p:ph type="body" sz="quarter" idx="34" hasCustomPrompt="1"/>
          </p:nvPr>
        </p:nvSpPr>
        <p:spPr>
          <a:xfrm>
            <a:off x="5039355"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0" name="Espace réservé du texte 2">
            <a:extLst>
              <a:ext uri="{FF2B5EF4-FFF2-40B4-BE49-F238E27FC236}">
                <a16:creationId xmlns:a16="http://schemas.microsoft.com/office/drawing/2014/main" xmlns="" id="{2FE7EAC6-53B9-40F7-BAC8-FFAFE182DB60}"/>
              </a:ext>
            </a:extLst>
          </p:cNvPr>
          <p:cNvSpPr>
            <a:spLocks noGrp="1"/>
          </p:cNvSpPr>
          <p:nvPr>
            <p:ph type="body" sz="quarter" idx="35" hasCustomPrompt="1"/>
          </p:nvPr>
        </p:nvSpPr>
        <p:spPr>
          <a:xfrm>
            <a:off x="5039356"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31" name="Espace réservé du texte 2">
            <a:extLst>
              <a:ext uri="{FF2B5EF4-FFF2-40B4-BE49-F238E27FC236}">
                <a16:creationId xmlns:a16="http://schemas.microsoft.com/office/drawing/2014/main" xmlns="" id="{4AA8E213-976B-4F42-BF73-C960C4D9F66D}"/>
              </a:ext>
            </a:extLst>
          </p:cNvPr>
          <p:cNvSpPr>
            <a:spLocks noGrp="1"/>
          </p:cNvSpPr>
          <p:nvPr>
            <p:ph type="body" sz="quarter" idx="36" hasCustomPrompt="1"/>
          </p:nvPr>
        </p:nvSpPr>
        <p:spPr>
          <a:xfrm>
            <a:off x="7396469"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2" name="Espace réservé du texte 2">
            <a:extLst>
              <a:ext uri="{FF2B5EF4-FFF2-40B4-BE49-F238E27FC236}">
                <a16:creationId xmlns:a16="http://schemas.microsoft.com/office/drawing/2014/main" xmlns="" id="{2B1B6386-3DB5-4B9B-9D72-E30B0FE4104F}"/>
              </a:ext>
            </a:extLst>
          </p:cNvPr>
          <p:cNvSpPr>
            <a:spLocks noGrp="1"/>
          </p:cNvSpPr>
          <p:nvPr>
            <p:ph type="body" sz="quarter" idx="37" hasCustomPrompt="1"/>
          </p:nvPr>
        </p:nvSpPr>
        <p:spPr>
          <a:xfrm>
            <a:off x="7396470"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
        <p:nvSpPr>
          <p:cNvPr id="33" name="Espace réservé du texte 2">
            <a:extLst>
              <a:ext uri="{FF2B5EF4-FFF2-40B4-BE49-F238E27FC236}">
                <a16:creationId xmlns:a16="http://schemas.microsoft.com/office/drawing/2014/main" xmlns="" id="{E3598400-E700-44A3-8903-DB65AFF1248F}"/>
              </a:ext>
            </a:extLst>
          </p:cNvPr>
          <p:cNvSpPr>
            <a:spLocks noGrp="1"/>
          </p:cNvSpPr>
          <p:nvPr>
            <p:ph type="body" sz="quarter" idx="38" hasCustomPrompt="1"/>
          </p:nvPr>
        </p:nvSpPr>
        <p:spPr>
          <a:xfrm>
            <a:off x="9753586" y="5551899"/>
            <a:ext cx="2113279" cy="966788"/>
          </a:xfrm>
          <a:prstGeom prst="rect">
            <a:avLst/>
          </a:prstGeom>
          <a:gradFill flip="none" rotWithShape="1">
            <a:gsLst>
              <a:gs pos="64000">
                <a:srgbClr val="1D1D1D">
                  <a:alpha val="78000"/>
                </a:srgbClr>
              </a:gs>
              <a:gs pos="600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Insert </a:t>
            </a:r>
            <a:r>
              <a:rPr lang="fr-FR" dirty="0" err="1"/>
              <a:t>text</a:t>
            </a:r>
            <a:r>
              <a:rPr lang="fr-FR" dirty="0"/>
              <a:t> </a:t>
            </a:r>
            <a:r>
              <a:rPr lang="fr-FR" dirty="0" err="1"/>
              <a:t>here</a:t>
            </a:r>
            <a:endParaRPr lang="en-US" dirty="0"/>
          </a:p>
        </p:txBody>
      </p:sp>
      <p:sp>
        <p:nvSpPr>
          <p:cNvPr id="34" name="Espace réservé du texte 2">
            <a:extLst>
              <a:ext uri="{FF2B5EF4-FFF2-40B4-BE49-F238E27FC236}">
                <a16:creationId xmlns:a16="http://schemas.microsoft.com/office/drawing/2014/main" xmlns="" id="{64D6E52E-F777-4A62-937F-D377DFED58CE}"/>
              </a:ext>
            </a:extLst>
          </p:cNvPr>
          <p:cNvSpPr>
            <a:spLocks noGrp="1"/>
          </p:cNvSpPr>
          <p:nvPr>
            <p:ph type="body" sz="quarter" idx="39" hasCustomPrompt="1"/>
          </p:nvPr>
        </p:nvSpPr>
        <p:spPr>
          <a:xfrm>
            <a:off x="9753587" y="5987717"/>
            <a:ext cx="45719" cy="3253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2000" tIns="45720" rIns="91440" bIns="252000" numCol="1" spcCol="0" rtlCol="0" fromWordArt="0" anchor="b" anchorCtr="0" forceAA="0" compatLnSpc="1">
            <a:prstTxWarp prst="textNoShape">
              <a:avLst/>
            </a:prstTxWarp>
            <a:noAutofit/>
          </a:bodyPr>
          <a:lstStyle>
            <a:lvl1pPr marL="0" indent="0">
              <a:buNone/>
              <a:defRPr kumimoji="0" lang="en-US" sz="1400" b="0" i="0" u="none" strike="noStrike" cap="none" spc="0" normalizeH="0" baseline="0" dirty="0">
                <a:ln>
                  <a:noFill/>
                </a:ln>
                <a:solidFill>
                  <a:prstClr val="white"/>
                </a:solidFill>
                <a:effectLst/>
                <a:uLnTx/>
                <a:uFillTx/>
                <a:latin typeface="Helvetica Neue Normal" charset="0"/>
              </a:defRPr>
            </a:lvl1pPr>
          </a:lstStyle>
          <a:p>
            <a:pPr marL="228600" marR="0" lvl="0" indent="-228600" fontAlgn="auto">
              <a:lnSpc>
                <a:spcPct val="100000"/>
              </a:lnSpc>
              <a:spcBef>
                <a:spcPts val="0"/>
              </a:spcBef>
              <a:spcAft>
                <a:spcPts val="0"/>
              </a:spcAft>
              <a:buClrTx/>
              <a:buSzTx/>
              <a:tabLst/>
            </a:pPr>
            <a:r>
              <a:rPr lang="fr-FR" dirty="0"/>
              <a:t> </a:t>
            </a:r>
            <a:endParaRPr lang="en-US" dirty="0"/>
          </a:p>
        </p:txBody>
      </p:sp>
    </p:spTree>
    <p:extLst>
      <p:ext uri="{BB962C8B-B14F-4D97-AF65-F5344CB8AC3E}">
        <p14:creationId xmlns:p14="http://schemas.microsoft.com/office/powerpoint/2010/main" val="641602297"/>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FC0C2059-8C38-4CB4-80C3-6F18F2A8F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2809542128"/>
      </p:ext>
    </p:extLst>
  </p:cSld>
  <p:clrMap bg1="lt1" tx1="dk1" bg2="lt2" tx2="dk2" accent1="accent1" accent2="accent2" accent3="accent3" accent4="accent4" accent5="accent5" accent6="accent6" hlink="hlink" folHlink="folHlink"/>
  <p:sldLayoutIdLst>
    <p:sldLayoutId id="2147483654" r:id="rId1"/>
    <p:sldLayoutId id="2147483725" r:id="rId2"/>
    <p:sldLayoutId id="2147483726" r:id="rId3"/>
    <p:sldLayoutId id="2147483682" r:id="rId4"/>
    <p:sldLayoutId id="2147483683" r:id="rId5"/>
    <p:sldLayoutId id="2147483684" r:id="rId6"/>
    <p:sldLayoutId id="2147483685" r:id="rId7"/>
    <p:sldLayoutId id="2147483701" r:id="rId8"/>
    <p:sldLayoutId id="2147483724" r:id="rId9"/>
    <p:sldLayoutId id="2147483678" r:id="rId10"/>
    <p:sldLayoutId id="2147483656" r:id="rId11"/>
    <p:sldLayoutId id="2147483679" r:id="rId12"/>
    <p:sldLayoutId id="2147483680" r:id="rId13"/>
    <p:sldLayoutId id="2147483681"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2" r:id="rId46"/>
    <p:sldLayoutId id="214748372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6000" indent="-228600" algn="l" defTabSz="914400" rtl="0" eaLnBrk="1" latinLnBrk="0" hangingPunct="1">
        <a:lnSpc>
          <a:spcPct val="110000"/>
        </a:lnSpc>
        <a:spcBef>
          <a:spcPts val="0"/>
        </a:spcBef>
        <a:spcAft>
          <a:spcPts val="600"/>
        </a:spcAft>
        <a:buFont typeface="Arial" panose="020B0604020202020204" pitchFamily="34" charset="0"/>
        <a:buChar char="•"/>
        <a:defRPr kumimoji="0" lang="fr-FR" sz="3600" b="0" i="0" u="none" strike="noStrike" kern="1200" cap="none" spc="0" normalizeH="0" baseline="0" dirty="0" smtClean="0">
          <a:ln>
            <a:noFill/>
          </a:ln>
          <a:solidFill>
            <a:schemeClr val="accent1"/>
          </a:solidFill>
          <a:effectLst/>
          <a:uLnTx/>
          <a:uFillTx/>
          <a:latin typeface="Helvetica Neue Moyen" charset="0"/>
          <a:ea typeface="+mn-ea"/>
          <a:cs typeface="Helvetica Neue Moyen" charset="0"/>
        </a:defRPr>
      </a:lvl1pPr>
      <a:lvl2pPr marL="360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kumimoji="0" lang="fr-FR" sz="2000" b="0" i="0" u="none" strike="noStrike" kern="1200" cap="none" spc="0" normalizeH="0" baseline="0" dirty="0" smtClean="0">
          <a:ln>
            <a:noFill/>
          </a:ln>
          <a:solidFill>
            <a:schemeClr val="tx1"/>
          </a:solidFill>
          <a:effectLst/>
          <a:uLnTx/>
          <a:uFillTx/>
          <a:latin typeface="Helvetica Neue Moyen" charset="0"/>
          <a:ea typeface="+mn-ea"/>
          <a:cs typeface="Helvetica Neue Moyen" charset="0"/>
        </a:defRPr>
      </a:lvl2pPr>
      <a:lvl3pPr marL="36000" indent="-228600" algn="l" defTabSz="914400" rtl="0" eaLnBrk="1" latinLnBrk="0" hangingPunct="1">
        <a:lnSpc>
          <a:spcPct val="150000"/>
        </a:lnSpc>
        <a:spcBef>
          <a:spcPts val="0"/>
        </a:spcBef>
        <a:spcAft>
          <a:spcPts val="600"/>
        </a:spcAft>
        <a:buFont typeface="Arial" panose="020B0604020202020204" pitchFamily="34" charset="0"/>
        <a:buChar char="•"/>
        <a:defRPr lang="fr-FR" sz="1200" b="0" i="0" kern="1200" dirty="0" smtClean="0">
          <a:solidFill>
            <a:schemeClr val="tx1"/>
          </a:solidFill>
          <a:latin typeface="Helvetica Neue Normal" charset="0"/>
          <a:ea typeface="+mn-ea"/>
          <a:cs typeface="Helvetica Neue Norm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16F8FF5-D206-4BC1-97C5-118E812768F0}"/>
              </a:ext>
            </a:extLst>
          </p:cNvPr>
          <p:cNvSpPr/>
          <p:nvPr/>
        </p:nvSpPr>
        <p:spPr>
          <a:xfrm>
            <a:off x="0" y="274322"/>
            <a:ext cx="10141527" cy="6309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u="none" strike="noStrike" kern="1200" cap="none" spc="0" normalizeH="0" baseline="0" noProof="0" dirty="0">
              <a:ln>
                <a:noFill/>
              </a:ln>
              <a:solidFill>
                <a:prstClr val="white"/>
              </a:solidFill>
              <a:effectLst/>
              <a:uLnTx/>
              <a:uFillTx/>
              <a:latin typeface="Helvetica Neue Normal" charset="0"/>
              <a:ea typeface="+mn-ea"/>
              <a:cs typeface="+mn-cs"/>
            </a:endParaRPr>
          </a:p>
        </p:txBody>
      </p:sp>
      <p:sp>
        <p:nvSpPr>
          <p:cNvPr id="6" name="TextBox 5">
            <a:extLst>
              <a:ext uri="{FF2B5EF4-FFF2-40B4-BE49-F238E27FC236}">
                <a16:creationId xmlns:a16="http://schemas.microsoft.com/office/drawing/2014/main" xmlns="" id="{04AB6577-AFB7-4260-AAEF-8D384D8CF9F4}"/>
              </a:ext>
            </a:extLst>
          </p:cNvPr>
          <p:cNvSpPr txBox="1"/>
          <p:nvPr/>
        </p:nvSpPr>
        <p:spPr>
          <a:xfrm>
            <a:off x="1343025" y="2363380"/>
            <a:ext cx="5720137" cy="3631764"/>
          </a:xfrm>
          <a:prstGeom prst="rect">
            <a:avLst/>
          </a:prstGeom>
          <a:noFill/>
        </p:spPr>
        <p:txBody>
          <a:bodyPr wrap="square" lIns="0" tIns="0" rIns="0" bIns="0" rtlCol="0" anchor="t">
            <a:spAutoFit/>
          </a:bodyPr>
          <a:lstStyle/>
          <a:p>
            <a:pPr lvl="0">
              <a:lnSpc>
                <a:spcPct val="90000"/>
              </a:lnSpc>
              <a:defRPr/>
            </a:pPr>
            <a:r>
              <a:rPr lang="fr-FR" sz="4000" dirty="0" smtClean="0">
                <a:solidFill>
                  <a:srgbClr val="C76000"/>
                </a:solidFill>
                <a:latin typeface="Helvetica Neue"/>
                <a:cs typeface="Helvetica Neue"/>
              </a:rPr>
              <a:t>SAI </a:t>
            </a:r>
            <a:r>
              <a:rPr lang="en-US" sz="4000" dirty="0" smtClean="0">
                <a:solidFill>
                  <a:srgbClr val="C76000"/>
                </a:solidFill>
                <a:latin typeface="Helvetica Neue"/>
                <a:cs typeface="Helvetica Neue"/>
              </a:rPr>
              <a:t>Annual</a:t>
            </a:r>
            <a:r>
              <a:rPr lang="fr-FR" sz="4000" dirty="0" smtClean="0">
                <a:solidFill>
                  <a:srgbClr val="C76000"/>
                </a:solidFill>
                <a:latin typeface="Helvetica Neue"/>
                <a:cs typeface="Helvetica Neue"/>
              </a:rPr>
              <a:t> </a:t>
            </a:r>
            <a:r>
              <a:rPr lang="en-US" sz="4000" dirty="0" smtClean="0">
                <a:solidFill>
                  <a:srgbClr val="C76000"/>
                </a:solidFill>
                <a:latin typeface="Helvetica Neue"/>
                <a:cs typeface="Helvetica Neue"/>
              </a:rPr>
              <a:t>Conference</a:t>
            </a:r>
          </a:p>
          <a:p>
            <a:pPr>
              <a:defRPr/>
            </a:pPr>
            <a:r>
              <a:rPr lang="en-US" sz="4000" dirty="0" smtClean="0">
                <a:solidFill>
                  <a:schemeClr val="bg1"/>
                </a:solidFill>
                <a:latin typeface="Helvetica Neue"/>
                <a:cs typeface="Helvetica Neue"/>
              </a:rPr>
              <a:t/>
            </a:r>
            <a:br>
              <a:rPr lang="en-US" sz="4000" dirty="0" smtClean="0">
                <a:solidFill>
                  <a:schemeClr val="bg1"/>
                </a:solidFill>
                <a:latin typeface="Helvetica Neue"/>
                <a:cs typeface="Helvetica Neue"/>
              </a:rPr>
            </a:br>
            <a:r>
              <a:rPr lang="en-US" sz="4000" dirty="0" smtClean="0">
                <a:solidFill>
                  <a:schemeClr val="bg1"/>
                </a:solidFill>
                <a:latin typeface="Helvetica Neue"/>
                <a:cs typeface="Helvetica Neue"/>
              </a:rPr>
              <a:t>Matt </a:t>
            </a:r>
            <a:r>
              <a:rPr lang="en-US" sz="4000" dirty="0">
                <a:solidFill>
                  <a:schemeClr val="bg1"/>
                </a:solidFill>
                <a:latin typeface="Helvetica Neue"/>
                <a:cs typeface="Helvetica Neue"/>
              </a:rPr>
              <a:t>Carver, </a:t>
            </a:r>
            <a:r>
              <a:rPr lang="en-US" sz="4000" dirty="0" smtClean="0">
                <a:solidFill>
                  <a:schemeClr val="bg1"/>
                </a:solidFill>
                <a:latin typeface="Helvetica Neue"/>
                <a:cs typeface="Helvetica Neue"/>
              </a:rPr>
              <a:t>J.D.</a:t>
            </a:r>
            <a:br>
              <a:rPr lang="en-US" sz="4000" dirty="0" smtClean="0">
                <a:solidFill>
                  <a:schemeClr val="bg1"/>
                </a:solidFill>
                <a:latin typeface="Helvetica Neue"/>
                <a:cs typeface="Helvetica Neue"/>
              </a:rPr>
            </a:br>
            <a:r>
              <a:rPr lang="en-US" sz="4000" dirty="0" smtClean="0">
                <a:solidFill>
                  <a:schemeClr val="bg1"/>
                </a:solidFill>
                <a:latin typeface="Helvetica Neue"/>
                <a:cs typeface="Helvetica Neue"/>
              </a:rPr>
              <a:t>Legal </a:t>
            </a:r>
            <a:r>
              <a:rPr lang="en-US" sz="4000" dirty="0">
                <a:solidFill>
                  <a:schemeClr val="bg1"/>
                </a:solidFill>
                <a:latin typeface="Helvetica Neue"/>
                <a:cs typeface="Helvetica Neue"/>
              </a:rPr>
              <a:t>Services Director</a:t>
            </a:r>
          </a:p>
          <a:p>
            <a:pPr>
              <a:defRPr/>
            </a:pPr>
            <a:r>
              <a:rPr lang="en-US" sz="4000" dirty="0" smtClean="0">
                <a:solidFill>
                  <a:schemeClr val="bg1"/>
                </a:solidFill>
                <a:latin typeface="Helvetica Neue"/>
                <a:cs typeface="Helvetica Neue"/>
              </a:rPr>
              <a:t>515.267.1115 </a:t>
            </a:r>
            <a:endParaRPr lang="en-US" sz="4000" dirty="0">
              <a:solidFill>
                <a:schemeClr val="bg1"/>
              </a:solidFill>
              <a:latin typeface="Helvetica Neue"/>
              <a:cs typeface="Helvetica Neue"/>
            </a:endParaRPr>
          </a:p>
          <a:p>
            <a:pPr>
              <a:defRPr/>
            </a:pPr>
            <a:r>
              <a:rPr lang="en-US" sz="4000" dirty="0" smtClean="0">
                <a:solidFill>
                  <a:schemeClr val="bg1"/>
                </a:solidFill>
                <a:latin typeface="Helvetica Neue"/>
                <a:cs typeface="Helvetica Neue"/>
              </a:rPr>
              <a:t>mcarver</a:t>
            </a:r>
            <a:r>
              <a:rPr lang="en-US" sz="4000" dirty="0">
                <a:solidFill>
                  <a:schemeClr val="bg1"/>
                </a:solidFill>
                <a:latin typeface="Helvetica Neue"/>
                <a:cs typeface="Helvetica Neue"/>
              </a:rPr>
              <a:t>@sai-iowa.org</a:t>
            </a:r>
          </a:p>
        </p:txBody>
      </p:sp>
      <p:sp>
        <p:nvSpPr>
          <p:cNvPr id="9" name="TextBox 8">
            <a:extLst>
              <a:ext uri="{FF2B5EF4-FFF2-40B4-BE49-F238E27FC236}">
                <a16:creationId xmlns:a16="http://schemas.microsoft.com/office/drawing/2014/main" xmlns="" id="{30B8C1CF-BE41-4ED9-88F3-69C14BACD512}"/>
              </a:ext>
            </a:extLst>
          </p:cNvPr>
          <p:cNvSpPr txBox="1"/>
          <p:nvPr/>
        </p:nvSpPr>
        <p:spPr>
          <a:xfrm>
            <a:off x="1343026" y="1799123"/>
            <a:ext cx="1153436" cy="564257"/>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r-FR" sz="40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2020</a:t>
            </a:r>
            <a:endParaRPr kumimoji="0" lang="fr-FR" sz="4000" u="none" strike="noStrike" kern="1200" cap="none" spc="0" normalizeH="0" baseline="0" noProof="0" dirty="0">
              <a:ln>
                <a:noFill/>
              </a:ln>
              <a:solidFill>
                <a:schemeClr val="bg1"/>
              </a:solidFill>
              <a:effectLst/>
              <a:uLnTx/>
              <a:uFillTx/>
              <a:latin typeface="Helvetica Neue Moyen" charset="0"/>
              <a:ea typeface="+mn-ea"/>
              <a:cs typeface="Helvetica Neue Moyen" charset="0"/>
            </a:endParaRPr>
          </a:p>
        </p:txBody>
      </p:sp>
      <p:pic>
        <p:nvPicPr>
          <p:cNvPr id="19" name="Picture Placeholder 18">
            <a:extLst>
              <a:ext uri="{FF2B5EF4-FFF2-40B4-BE49-F238E27FC236}">
                <a16:creationId xmlns:a16="http://schemas.microsoft.com/office/drawing/2014/main" xmlns="" id="{0660F2C8-2290-4060-8BDB-17724A03F271}"/>
              </a:ext>
            </a:extLst>
          </p:cNvPr>
          <p:cNvPicPr>
            <a:picLocks noGrp="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2875" b="12875"/>
          <a:stretch>
            <a:fillRect/>
          </a:stretch>
        </p:blipFill>
        <p:spPr>
          <a:xfrm>
            <a:off x="7283450" y="800100"/>
            <a:ext cx="4754563" cy="5257800"/>
          </a:xfrm>
        </p:spPr>
      </p:pic>
    </p:spTree>
    <p:extLst>
      <p:ext uri="{BB962C8B-B14F-4D97-AF65-F5344CB8AC3E}">
        <p14:creationId xmlns:p14="http://schemas.microsoft.com/office/powerpoint/2010/main" val="26137991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405649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Substitute Teaching Flexibility:</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a:solidFill>
                  <a:schemeClr val="tx2"/>
                </a:solidFill>
                <a:latin typeface="Helvetica Neue Moyen" charset="0"/>
                <a:cs typeface="Helvetica Neue Moyen" charset="0"/>
              </a:rPr>
              <a:t>5</a:t>
            </a:r>
            <a:r>
              <a:rPr lang="en-US" sz="2400" dirty="0" smtClean="0">
                <a:solidFill>
                  <a:schemeClr val="tx2"/>
                </a:solidFill>
                <a:latin typeface="Helvetica Neue Moyen" charset="0"/>
                <a:cs typeface="Helvetica Neue Moyen" charset="0"/>
              </a:rPr>
              <a:t>) Temporary </a:t>
            </a:r>
            <a:r>
              <a:rPr lang="en-US" sz="2400" dirty="0">
                <a:solidFill>
                  <a:schemeClr val="tx2"/>
                </a:solidFill>
                <a:latin typeface="Helvetica Neue Moyen" charset="0"/>
                <a:cs typeface="Helvetica Neue Moyen" charset="0"/>
              </a:rPr>
              <a:t>s</a:t>
            </a:r>
            <a:r>
              <a:rPr lang="en-US" sz="2400" dirty="0" smtClean="0">
                <a:solidFill>
                  <a:schemeClr val="tx2"/>
                </a:solidFill>
                <a:latin typeface="Helvetica Neue Moyen" charset="0"/>
                <a:cs typeface="Helvetica Neue Moyen" charset="0"/>
              </a:rPr>
              <a:t>uspension of provision prohibiting the holder of a career and technical secondary authorization OR an initial career and technical secondary authorization who has completed at least one year of teaching experience </a:t>
            </a:r>
            <a:r>
              <a:rPr lang="en-US" sz="2400" dirty="0" smtClean="0">
                <a:solidFill>
                  <a:schemeClr val="bg1"/>
                </a:solidFill>
                <a:latin typeface="Helvetica Neue Moyen" charset="0"/>
                <a:cs typeface="Helvetica Neue Moyen" charset="0"/>
              </a:rPr>
              <a:t>employed by a school district from serving as a substitute teacher in any classroom, except in a driver’s education classroom. </a:t>
            </a: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1115623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Iowa DE/IDPH Updated Guidance</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pic>
        <p:nvPicPr>
          <p:cNvPr id="3" name="Picture 2" descr="Screen Shot 2020-07-30 at 2.23.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292" y="1726095"/>
            <a:ext cx="9220200" cy="4521200"/>
          </a:xfrm>
          <a:prstGeom prst="rect">
            <a:avLst/>
          </a:prstGeom>
        </p:spPr>
      </p:pic>
    </p:spTree>
    <p:extLst>
      <p:ext uri="{BB962C8B-B14F-4D97-AF65-F5344CB8AC3E}">
        <p14:creationId xmlns:p14="http://schemas.microsoft.com/office/powerpoint/2010/main" val="19662105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Iowa DE/IDPH Updated Guidance</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pic>
        <p:nvPicPr>
          <p:cNvPr id="5" name="Picture 4" descr="Screen Shot 2020-07-30 at 2.2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770" y="2049945"/>
            <a:ext cx="9220200" cy="2857500"/>
          </a:xfrm>
          <a:prstGeom prst="rect">
            <a:avLst/>
          </a:prstGeom>
        </p:spPr>
      </p:pic>
    </p:spTree>
    <p:extLst>
      <p:ext uri="{BB962C8B-B14F-4D97-AF65-F5344CB8AC3E}">
        <p14:creationId xmlns:p14="http://schemas.microsoft.com/office/powerpoint/2010/main" val="3936568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Iowa DE/IDPH Updated Guidance</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pic>
        <p:nvPicPr>
          <p:cNvPr id="5" name="Picture 4" descr="Screen Shot 2020-07-30 at 2.30.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52" y="1733550"/>
            <a:ext cx="9182100" cy="596900"/>
          </a:xfrm>
          <a:prstGeom prst="rect">
            <a:avLst/>
          </a:prstGeom>
        </p:spPr>
      </p:pic>
      <p:pic>
        <p:nvPicPr>
          <p:cNvPr id="6" name="Picture 5" descr="Screen Shot 2020-07-30 at 2.31.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039" y="2287932"/>
            <a:ext cx="9169400" cy="4457700"/>
          </a:xfrm>
          <a:prstGeom prst="rect">
            <a:avLst/>
          </a:prstGeom>
        </p:spPr>
      </p:pic>
    </p:spTree>
    <p:extLst>
      <p:ext uri="{BB962C8B-B14F-4D97-AF65-F5344CB8AC3E}">
        <p14:creationId xmlns:p14="http://schemas.microsoft.com/office/powerpoint/2010/main" val="20521432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Iowa DE/IDPH Updated Guidance</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pic>
        <p:nvPicPr>
          <p:cNvPr id="5" name="Picture 4" descr="Screen Shot 2020-07-30 at 2.30.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52" y="1733550"/>
            <a:ext cx="9182100" cy="596900"/>
          </a:xfrm>
          <a:prstGeom prst="rect">
            <a:avLst/>
          </a:prstGeom>
        </p:spPr>
      </p:pic>
      <p:pic>
        <p:nvPicPr>
          <p:cNvPr id="4" name="Picture 3" descr="Screen Shot 2020-07-30 at 2.33.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995" y="2282410"/>
            <a:ext cx="9169400" cy="3187700"/>
          </a:xfrm>
          <a:prstGeom prst="rect">
            <a:avLst/>
          </a:prstGeom>
        </p:spPr>
      </p:pic>
    </p:spTree>
    <p:extLst>
      <p:ext uri="{BB962C8B-B14F-4D97-AF65-F5344CB8AC3E}">
        <p14:creationId xmlns:p14="http://schemas.microsoft.com/office/powerpoint/2010/main" val="21083079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Know Your Iowa Inventions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20716" y="1555219"/>
            <a:ext cx="9440853" cy="2554545"/>
          </a:xfrm>
          <a:prstGeom prst="rect">
            <a:avLst/>
          </a:prstGeom>
        </p:spPr>
        <p:txBody>
          <a:bodyPr wrap="square">
            <a:spAutoFit/>
          </a:bodyPr>
          <a:lstStyle/>
          <a:p>
            <a:r>
              <a:rPr lang="en-US" sz="4000" dirty="0" smtClean="0">
                <a:solidFill>
                  <a:schemeClr val="bg1"/>
                </a:solidFill>
                <a:latin typeface="Helvetica Neue"/>
                <a:cs typeface="Helvetica Neue"/>
              </a:rPr>
              <a:t>Trampoline</a:t>
            </a:r>
          </a:p>
          <a:p>
            <a:r>
              <a:rPr lang="en-US" sz="4000" dirty="0" smtClean="0">
                <a:solidFill>
                  <a:schemeClr val="bg1"/>
                </a:solidFill>
                <a:latin typeface="Helvetica Neue"/>
                <a:cs typeface="Helvetica Neue"/>
              </a:rPr>
              <a:t>Jell-O </a:t>
            </a:r>
            <a:r>
              <a:rPr lang="en-US" sz="4000" dirty="0" smtClean="0">
                <a:solidFill>
                  <a:schemeClr val="bg1"/>
                </a:solidFill>
                <a:latin typeface="Helvetica Neue"/>
                <a:cs typeface="Helvetica Neue"/>
              </a:rPr>
              <a:t>Mold</a:t>
            </a:r>
          </a:p>
          <a:p>
            <a:r>
              <a:rPr lang="en-US" sz="4000" dirty="0" smtClean="0">
                <a:solidFill>
                  <a:schemeClr val="bg1"/>
                </a:solidFill>
                <a:latin typeface="Helvetica Neue"/>
                <a:cs typeface="Helvetica Neue"/>
              </a:rPr>
              <a:t>Eskimo Pie</a:t>
            </a:r>
          </a:p>
          <a:p>
            <a:r>
              <a:rPr lang="en-US" sz="4000" dirty="0" smtClean="0">
                <a:solidFill>
                  <a:schemeClr val="bg1"/>
                </a:solidFill>
                <a:latin typeface="Helvetica Neue"/>
                <a:cs typeface="Helvetica Neue"/>
              </a:rPr>
              <a:t>Sliced Bread</a:t>
            </a:r>
            <a:endParaRPr lang="en-US" sz="4000" dirty="0">
              <a:solidFill>
                <a:schemeClr val="bg1"/>
              </a:solidFill>
              <a:latin typeface="Helvetica Neue"/>
              <a:cs typeface="Helvetica Neue"/>
            </a:endParaRPr>
          </a:p>
        </p:txBody>
      </p:sp>
    </p:spTree>
    <p:extLst>
      <p:ext uri="{BB962C8B-B14F-4D97-AF65-F5344CB8AC3E}">
        <p14:creationId xmlns:p14="http://schemas.microsoft.com/office/powerpoint/2010/main" val="30395170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Know Your Iowa Inventions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20716" y="1555219"/>
            <a:ext cx="9440853" cy="5078313"/>
          </a:xfrm>
          <a:prstGeom prst="rect">
            <a:avLst/>
          </a:prstGeom>
        </p:spPr>
        <p:txBody>
          <a:bodyPr wrap="square">
            <a:spAutoFit/>
          </a:bodyPr>
          <a:lstStyle/>
          <a:p>
            <a:r>
              <a:rPr lang="en-US" sz="2400" dirty="0" smtClean="0">
                <a:solidFill>
                  <a:schemeClr val="bg1"/>
                </a:solidFill>
                <a:latin typeface="Helvetica Neue"/>
                <a:cs typeface="Helvetica Neue"/>
              </a:rPr>
              <a:t>Trampoline - </a:t>
            </a:r>
            <a:r>
              <a:rPr lang="en-US" sz="2400" dirty="0">
                <a:solidFill>
                  <a:schemeClr val="bg1"/>
                </a:solidFill>
                <a:latin typeface="Helvetica Neue"/>
                <a:cs typeface="Helvetica Neue"/>
              </a:rPr>
              <a:t>George Nissen, born in Blairston, Iowa, was a gymnast and inventor who developed the modern trampoline in 1930</a:t>
            </a:r>
            <a:r>
              <a:rPr lang="en-US" sz="2400" dirty="0" smtClean="0">
                <a:solidFill>
                  <a:schemeClr val="bg1"/>
                </a:solidFill>
                <a:latin typeface="Helvetica Neue"/>
                <a:cs typeface="Helvetica Neue"/>
              </a:rPr>
              <a:t>.</a:t>
            </a:r>
          </a:p>
          <a:p>
            <a:r>
              <a:rPr lang="en-US" sz="3600" dirty="0" smtClean="0">
                <a:solidFill>
                  <a:schemeClr val="tx2"/>
                </a:solidFill>
                <a:latin typeface="Helvetica Neue"/>
                <a:cs typeface="Helvetica Neue"/>
              </a:rPr>
              <a:t>Jell-O </a:t>
            </a:r>
            <a:r>
              <a:rPr lang="en-US" sz="3600" dirty="0" smtClean="0">
                <a:solidFill>
                  <a:schemeClr val="tx2"/>
                </a:solidFill>
                <a:latin typeface="Helvetica Neue"/>
                <a:cs typeface="Helvetica Neue"/>
              </a:rPr>
              <a:t>Mold</a:t>
            </a:r>
          </a:p>
          <a:p>
            <a:r>
              <a:rPr lang="en-US" sz="2400" dirty="0" smtClean="0">
                <a:solidFill>
                  <a:schemeClr val="bg1"/>
                </a:solidFill>
                <a:latin typeface="Helvetica Neue"/>
                <a:cs typeface="Helvetica Neue"/>
              </a:rPr>
              <a:t>Eskimo Pie - </a:t>
            </a:r>
            <a:r>
              <a:rPr lang="en-US" sz="2400" dirty="0">
                <a:solidFill>
                  <a:srgbClr val="FFFFFF"/>
                </a:solidFill>
                <a:latin typeface="Helvetica Neue"/>
                <a:cs typeface="Helvetica Neue"/>
              </a:rPr>
              <a:t>The Eskimo Pie, America's first chocolate covered ice cream bar, was invented by Christian Nelson in Onawa, Iowa, in 1920. Originally called the "I-Scream Bar," the name changed when Nelson and chocolate maker Russell C. Stover joined to market the ice cream bar. </a:t>
            </a:r>
            <a:endParaRPr lang="en-US" sz="2400" dirty="0" smtClean="0">
              <a:solidFill>
                <a:schemeClr val="bg1"/>
              </a:solidFill>
              <a:latin typeface="Helvetica Neue"/>
              <a:cs typeface="Helvetica Neue"/>
            </a:endParaRPr>
          </a:p>
          <a:p>
            <a:r>
              <a:rPr lang="en-US" sz="2400" dirty="0" smtClean="0">
                <a:solidFill>
                  <a:schemeClr val="bg1"/>
                </a:solidFill>
                <a:latin typeface="Helvetica Neue"/>
                <a:cs typeface="Helvetica Neue"/>
              </a:rPr>
              <a:t>Sliced Bread </a:t>
            </a:r>
            <a:r>
              <a:rPr lang="mr-IN" sz="2400" dirty="0" smtClean="0">
                <a:solidFill>
                  <a:schemeClr val="bg1"/>
                </a:solidFill>
                <a:latin typeface="Helvetica Neue"/>
                <a:cs typeface="Helvetica Neue"/>
              </a:rPr>
              <a:t>–</a:t>
            </a:r>
            <a:r>
              <a:rPr lang="en-US" sz="2400" dirty="0" smtClean="0">
                <a:solidFill>
                  <a:schemeClr val="bg1"/>
                </a:solidFill>
                <a:latin typeface="Helvetica Neue"/>
                <a:cs typeface="Helvetica Neue"/>
              </a:rPr>
              <a:t> Davenport native Otto Rohwedder didn’t invent bread, but the engineer and inventor who was born and educated in Davenport invented and </a:t>
            </a:r>
            <a:r>
              <a:rPr lang="en-US" sz="2400" dirty="0" smtClean="0">
                <a:solidFill>
                  <a:schemeClr val="bg1"/>
                </a:solidFill>
                <a:latin typeface="Helvetica Neue"/>
                <a:cs typeface="Helvetica Neue"/>
              </a:rPr>
              <a:t>patented </a:t>
            </a:r>
            <a:r>
              <a:rPr lang="en-US" sz="2400" dirty="0" smtClean="0">
                <a:solidFill>
                  <a:schemeClr val="bg1"/>
                </a:solidFill>
                <a:latin typeface="Helvetica Neue"/>
                <a:cs typeface="Helvetica Neue"/>
              </a:rPr>
              <a:t>the automatic bread-cutting machine. It also wrapped bread. The first loaf of sliced bread was sold on July 7, 1928. </a:t>
            </a:r>
            <a:endParaRPr lang="en-US" sz="2400" dirty="0">
              <a:solidFill>
                <a:schemeClr val="bg1"/>
              </a:solidFill>
              <a:latin typeface="Helvetica Neue"/>
              <a:cs typeface="Helvetica Neue"/>
            </a:endParaRPr>
          </a:p>
        </p:txBody>
      </p:sp>
    </p:spTree>
    <p:extLst>
      <p:ext uri="{BB962C8B-B14F-4D97-AF65-F5344CB8AC3E}">
        <p14:creationId xmlns:p14="http://schemas.microsoft.com/office/powerpoint/2010/main" val="33837287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4733604"/>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chemeClr val="tx2"/>
                </a:solidFill>
                <a:effectLst/>
                <a:uLnTx/>
                <a:uFillTx/>
                <a:latin typeface="Helvetica Neue Moyen" charset="0"/>
                <a:ea typeface="+mn-ea"/>
                <a:cs typeface="Helvetica Neue Moyen" charset="0"/>
              </a:rPr>
              <a:t>DIVISION I -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Online Learning and Coursework</a:t>
            </a:r>
            <a:r>
              <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rPr>
              <a:t> Requirements</a:t>
            </a: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baseline="0" dirty="0" smtClean="0">
                <a:solidFill>
                  <a:srgbClr val="1F497D"/>
                </a:solidFill>
                <a:latin typeface="Helvetica Neue Moyen" charset="0"/>
                <a:cs typeface="Helvetica Neue Moyen" charset="0"/>
              </a:rPr>
              <a:t>The</a:t>
            </a:r>
            <a:r>
              <a:rPr lang="en-US" sz="2400" dirty="0" smtClean="0">
                <a:solidFill>
                  <a:srgbClr val="1F497D"/>
                </a:solidFill>
                <a:latin typeface="Helvetica Neue Moyen" charset="0"/>
                <a:cs typeface="Helvetica Neue Moyen" charset="0"/>
              </a:rPr>
              <a:t> director of the DE is required to develop and maintain a list of approved online learning providers </a:t>
            </a:r>
            <a:r>
              <a:rPr lang="en-US" sz="2400" dirty="0" smtClean="0">
                <a:solidFill>
                  <a:schemeClr val="bg1"/>
                </a:solidFill>
                <a:latin typeface="Helvetica Neue Moyen" charset="0"/>
                <a:cs typeface="Helvetica Neue Moyen" charset="0"/>
              </a:rPr>
              <a:t>that are:</a:t>
            </a: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1)</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 Taught by an Iowa teacher licensed under Iowa Code Chapter 272</a:t>
            </a:r>
          </a:p>
          <a:p>
            <a:pPr marL="285750" lvl="0" indent="-285750">
              <a:lnSpc>
                <a:spcPct val="110000"/>
              </a:lnSpc>
              <a:buFont typeface="Arial"/>
              <a:buChar char="•"/>
              <a:defRPr/>
            </a:pPr>
            <a:r>
              <a:rPr lang="en-US" sz="2400" baseline="0" dirty="0" smtClean="0">
                <a:solidFill>
                  <a:schemeClr val="bg1"/>
                </a:solidFill>
                <a:latin typeface="Helvetica Neue Moyen" charset="0"/>
                <a:cs typeface="Helvetica Neue Moyen" charset="0"/>
              </a:rPr>
              <a:t>2)</a:t>
            </a:r>
            <a:r>
              <a:rPr lang="en-US" sz="2400" dirty="0" smtClean="0">
                <a:solidFill>
                  <a:schemeClr val="bg1"/>
                </a:solidFill>
                <a:latin typeface="Helvetica Neue Moyen" charset="0"/>
                <a:cs typeface="Helvetica Neue Moyen" charset="0"/>
              </a:rPr>
              <a:t> Taught by a teacher with specialized training in delivering online instruction</a:t>
            </a:r>
          </a:p>
          <a:p>
            <a:pPr marL="285750" lvl="0" indent="-285750">
              <a:lnSpc>
                <a:spcPct val="110000"/>
              </a:lnSpc>
              <a:buFont typeface="Arial"/>
              <a:buChar char="•"/>
              <a:defRPr/>
            </a:pPr>
            <a:r>
              <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3)</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 Provide coursework that meets the standards of rules adopted by the State Board of Education</a:t>
            </a:r>
            <a:endParaRPr kumimoji="0" lang="en-US" sz="2400" u="none" strike="noStrike" kern="1200" cap="none" spc="0" normalizeH="0" baseline="0" noProof="0" dirty="0">
              <a:ln>
                <a:noFill/>
              </a:ln>
              <a:solidFill>
                <a:schemeClr val="bg1"/>
              </a:solidFill>
              <a:effectLst/>
              <a:uLnTx/>
              <a:uFillTx/>
              <a:latin typeface="Helvetica Neue Moyen" charset="0"/>
              <a:ea typeface="+mn-ea"/>
              <a:cs typeface="Helvetica Neue Moyen" charset="0"/>
            </a:endParaRPr>
          </a:p>
        </p:txBody>
      </p:sp>
    </p:spTree>
    <p:extLst>
      <p:ext uri="{BB962C8B-B14F-4D97-AF65-F5344CB8AC3E}">
        <p14:creationId xmlns:p14="http://schemas.microsoft.com/office/powerpoint/2010/main" val="19205961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4598182"/>
          </a:xfrm>
          <a:prstGeom prst="rect">
            <a:avLst/>
          </a:prstGeom>
          <a:noFill/>
          <a:ln>
            <a:noFill/>
          </a:ln>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Online Learning and Coursework</a:t>
            </a:r>
            <a:r>
              <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rPr>
              <a:t> Requirements</a:t>
            </a: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baseline="0" dirty="0" smtClean="0">
                <a:solidFill>
                  <a:srgbClr val="1F497D"/>
                </a:solidFill>
                <a:latin typeface="Helvetica Neue Moyen" charset="0"/>
                <a:cs typeface="Helvetica Neue Moyen" charset="0"/>
              </a:rPr>
              <a:t>OFFER AND TEACH</a:t>
            </a:r>
            <a:endParaRPr lang="en-US" sz="2400" dirty="0" smtClean="0">
              <a:solidFill>
                <a:srgbClr val="1F497D"/>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r>
              <a:rPr lang="en-US" sz="2400" noProof="0" dirty="0" smtClean="0">
                <a:solidFill>
                  <a:srgbClr val="1F497D"/>
                </a:solidFill>
                <a:latin typeface="Helvetica Neue Moyen" charset="0"/>
                <a:cs typeface="Helvetica Neue Moyen" charset="0"/>
              </a:rPr>
              <a:t>WORLD LANGUAGES</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PERSONAL FINANCE LITERACY, and COMPUTER SCIENCE are added to the list </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of subjects that may be provided by an AEA or through a DE approved online alternative</a:t>
            </a:r>
          </a:p>
          <a:p>
            <a:pPr marL="285750" lvl="0" indent="-285750">
              <a:lnSpc>
                <a:spcPct val="110000"/>
              </a:lnSpc>
              <a:buFont typeface="Arial"/>
              <a:buChar char="•"/>
              <a:defRPr/>
            </a:pPr>
            <a:endParaRPr lang="en-US" sz="2400" baseline="0" dirty="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This exception also applies to science, social studies, English-language arts, mathematics, physical education, career and technical education, fine arts, and health.</a:t>
            </a:r>
            <a:endParaRPr kumimoji="0" lang="en-US" sz="2400" u="none" strike="noStrike" kern="1200" cap="none" spc="0" normalizeH="0" baseline="0" noProof="0" dirty="0">
              <a:ln>
                <a:noFill/>
              </a:ln>
              <a:solidFill>
                <a:schemeClr val="bg1"/>
              </a:solidFill>
              <a:effectLst/>
              <a:uLnTx/>
              <a:uFillTx/>
              <a:latin typeface="Helvetica Neue Moyen" charset="0"/>
              <a:ea typeface="+mn-ea"/>
              <a:cs typeface="Helvetica Neue Moyen" charset="0"/>
            </a:endParaRPr>
          </a:p>
        </p:txBody>
      </p:sp>
    </p:spTree>
    <p:extLst>
      <p:ext uri="{BB962C8B-B14F-4D97-AF65-F5344CB8AC3E}">
        <p14:creationId xmlns:p14="http://schemas.microsoft.com/office/powerpoint/2010/main" val="2696364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4598182"/>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Online Learning and Coursework</a:t>
            </a:r>
            <a:r>
              <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rPr>
              <a:t> Requirements</a:t>
            </a: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baseline="0" dirty="0" smtClean="0">
                <a:solidFill>
                  <a:srgbClr val="1F497D"/>
                </a:solidFill>
                <a:latin typeface="Helvetica Neue Moyen" charset="0"/>
                <a:cs typeface="Helvetica Neue Moyen" charset="0"/>
              </a:rPr>
              <a:t>OFFER AND TEACH</a:t>
            </a:r>
            <a:endParaRPr lang="en-US" sz="2400" dirty="0" smtClean="0">
              <a:solidFill>
                <a:srgbClr val="1F497D"/>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The offer and teach requirements </a:t>
            </a:r>
            <a:r>
              <a:rPr kumimoji="0" lang="en-US" sz="24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do not apply </a:t>
            </a:r>
            <a:r>
              <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for the referenced subjects </a:t>
            </a:r>
            <a:r>
              <a:rPr kumimoji="0" lang="en-US" sz="24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IF</a:t>
            </a:r>
            <a:r>
              <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a:t>
            </a:r>
          </a:p>
          <a:p>
            <a:pPr marL="285750" lvl="0" indent="-285750">
              <a:lnSpc>
                <a:spcPct val="110000"/>
              </a:lnSpc>
              <a:buFont typeface="Arial"/>
              <a:buChar char="•"/>
              <a:defRPr/>
            </a:pPr>
            <a:endPar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1) The district/school makes every reasonable and good faith effort to employ a licensed teacher to teach the course, but is unable, </a:t>
            </a:r>
            <a:r>
              <a:rPr lang="en-US" sz="2400" dirty="0" smtClean="0">
                <a:solidFill>
                  <a:srgbClr val="1F497D"/>
                </a:solidFill>
                <a:latin typeface="Helvetica Neue Moyen" charset="0"/>
                <a:cs typeface="Helvetica Neue Moyen" charset="0"/>
              </a:rPr>
              <a:t>OR</a:t>
            </a: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2)</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 Fewer than ten students </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typically</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 register for the course</a:t>
            </a:r>
            <a:endParaRPr kumimoji="0" lang="en-US" sz="2400" u="none" strike="noStrike" kern="1200" cap="none" spc="0" normalizeH="0" baseline="0" noProof="0" dirty="0">
              <a:ln>
                <a:noFill/>
              </a:ln>
              <a:solidFill>
                <a:schemeClr val="bg1"/>
              </a:solidFill>
              <a:effectLst/>
              <a:uLnTx/>
              <a:uFillTx/>
              <a:latin typeface="Helvetica Neue Moyen" charset="0"/>
              <a:ea typeface="+mn-ea"/>
              <a:cs typeface="Helvetica Neue Moyen" charset="0"/>
            </a:endParaRPr>
          </a:p>
        </p:txBody>
      </p:sp>
    </p:spTree>
    <p:extLst>
      <p:ext uri="{BB962C8B-B14F-4D97-AF65-F5344CB8AC3E}">
        <p14:creationId xmlns:p14="http://schemas.microsoft.com/office/powerpoint/2010/main" val="38136722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68155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Key Provisions:</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“In-person instruction is the presumed method of instruction”</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AT LEAST HALF OF ANY GRADE LEVEL IS RECEIVING INSTRUCTION IN-PERSON OVER A TWO-WEEK PERIOD.</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Districts and state agencies shall take all efforts to prepare to safely welcome back students and teachers to in-person instruction.</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However, schools may provide instruction primarily through remote-learning in a number of circumstances.</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8698427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5004447"/>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Online Learning and Coursework</a:t>
            </a:r>
            <a:r>
              <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rPr>
              <a:t> Requirements</a:t>
            </a: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baseline="0" dirty="0" smtClean="0">
                <a:solidFill>
                  <a:srgbClr val="1F497D"/>
                </a:solidFill>
                <a:latin typeface="Helvetica Neue Moyen" charset="0"/>
                <a:cs typeface="Helvetica Neue Moyen" charset="0"/>
              </a:rPr>
              <a:t>OFFER AND TEACH</a:t>
            </a:r>
            <a:endParaRPr lang="en-US" sz="2400" dirty="0" smtClean="0">
              <a:solidFill>
                <a:srgbClr val="1F497D"/>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In addition to all other exceptions, the </a:t>
            </a:r>
            <a:r>
              <a:rPr kumimoji="0" lang="en-US" sz="24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DE may waive</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offer and teach requirements for </a:t>
            </a:r>
            <a:r>
              <a:rPr kumimoji="0" lang="en-US" sz="2400" u="sng" strike="noStrike" kern="1200" cap="none" spc="0" normalizeH="0" noProof="0" dirty="0" smtClean="0">
                <a:ln>
                  <a:noFill/>
                </a:ln>
                <a:solidFill>
                  <a:srgbClr val="1F497D"/>
                </a:solidFill>
                <a:effectLst/>
                <a:uLnTx/>
                <a:uFillTx/>
                <a:latin typeface="Helvetica Neue Moyen" charset="0"/>
                <a:ea typeface="+mn-ea"/>
                <a:cs typeface="Helvetica Neue Moyen" charset="0"/>
              </a:rPr>
              <a:t>up to two additional courses</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 for </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a maximum </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annual number of exceptions </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of seven courses </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per district or accredited nonpublic school. </a:t>
            </a:r>
          </a:p>
          <a:p>
            <a:pPr marL="285750" lvl="0" indent="-285750">
              <a:lnSpc>
                <a:spcPct val="110000"/>
              </a:lnSpc>
              <a:buFont typeface="Arial"/>
              <a:buChar char="•"/>
              <a:defRPr/>
            </a:pPr>
            <a:endParaRPr lang="en-US" sz="2400" baseline="0" dirty="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The additional annual </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waiver may be granted if a district or accredited nonpublic school proves </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to the DE that the school has </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made every reasonable effort</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 but is unable to meet requirements. </a:t>
            </a:r>
            <a:endParaRPr kumimoji="0" lang="en-US" sz="24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endParaRPr>
          </a:p>
        </p:txBody>
      </p:sp>
    </p:spTree>
    <p:extLst>
      <p:ext uri="{BB962C8B-B14F-4D97-AF65-F5344CB8AC3E}">
        <p14:creationId xmlns:p14="http://schemas.microsoft.com/office/powerpoint/2010/main" val="41176667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5004447"/>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Online Learning and Coursework</a:t>
            </a:r>
            <a:r>
              <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rPr>
              <a:t> Requirements</a:t>
            </a: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baseline="0" dirty="0" smtClean="0">
                <a:solidFill>
                  <a:schemeClr val="bg1"/>
                </a:solidFill>
                <a:latin typeface="Helvetica Neue Moyen" charset="0"/>
                <a:cs typeface="Helvetica Neue Moyen" charset="0"/>
              </a:rPr>
              <a:t>OFFER AND TEACH</a:t>
            </a: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“GOOD FAITH</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EFFORT”</a:t>
            </a:r>
          </a:p>
          <a:p>
            <a:pPr marL="285750" lvl="0" indent="-285750">
              <a:lnSpc>
                <a:spcPct val="110000"/>
              </a:lnSpc>
              <a:buFont typeface="Arial"/>
              <a:buChar char="•"/>
              <a:defRPr/>
            </a:pPr>
            <a:endParaRPr lang="en-US" sz="2400" baseline="0" dirty="0">
              <a:solidFill>
                <a:schemeClr val="bg1"/>
              </a:solidFill>
              <a:latin typeface="Helvetica Neue Moyen" charset="0"/>
              <a:cs typeface="Helvetica Neue Moyen" charset="0"/>
            </a:endParaRP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“Good faith effort” for the purposes of Offer and Teach is defined the same as in Iowa Code §279.19A regarding extracurricular contracts, and included: </a:t>
            </a:r>
            <a:r>
              <a:rPr lang="en-US" sz="2400" dirty="0" smtClean="0">
                <a:solidFill>
                  <a:srgbClr val="1F497D"/>
                </a:solidFill>
                <a:latin typeface="Helvetica Neue Moyen" charset="0"/>
                <a:cs typeface="Helvetica Neue Moyen" charset="0"/>
              </a:rPr>
              <a:t>1) advertising </a:t>
            </a:r>
            <a:r>
              <a:rPr lang="en-US" sz="2400" dirty="0" smtClean="0">
                <a:solidFill>
                  <a:schemeClr val="bg1"/>
                </a:solidFill>
                <a:latin typeface="Helvetica Neue Moyen" charset="0"/>
                <a:cs typeface="Helvetica Neue Moyen" charset="0"/>
              </a:rPr>
              <a:t>for the position in an appropriate publication; </a:t>
            </a:r>
            <a:r>
              <a:rPr lang="en-US" sz="2400" dirty="0" smtClean="0">
                <a:solidFill>
                  <a:srgbClr val="1F497D"/>
                </a:solidFill>
                <a:latin typeface="Helvetica Neue Moyen" charset="0"/>
                <a:cs typeface="Helvetica Neue Moyen" charset="0"/>
              </a:rPr>
              <a:t>2) interviewing </a:t>
            </a:r>
            <a:r>
              <a:rPr lang="en-US" sz="2400" dirty="0" smtClean="0">
                <a:solidFill>
                  <a:schemeClr val="bg1"/>
                </a:solidFill>
                <a:latin typeface="Helvetica Neue Moyen" charset="0"/>
                <a:cs typeface="Helvetica Neue Moyen" charset="0"/>
              </a:rPr>
              <a:t>applicants; and, </a:t>
            </a:r>
            <a:r>
              <a:rPr lang="en-US" sz="2400" dirty="0" smtClean="0">
                <a:solidFill>
                  <a:srgbClr val="1F497D"/>
                </a:solidFill>
                <a:latin typeface="Helvetica Neue Moyen" charset="0"/>
                <a:cs typeface="Helvetica Neue Moyen" charset="0"/>
              </a:rPr>
              <a:t>3) giving serious consideration</a:t>
            </a:r>
            <a:r>
              <a:rPr lang="en-US" sz="2400" dirty="0" smtClean="0">
                <a:solidFill>
                  <a:schemeClr val="bg1"/>
                </a:solidFill>
                <a:latin typeface="Helvetica Neue Moyen" charset="0"/>
                <a:cs typeface="Helvetica Neue Moyen" charset="0"/>
              </a:rPr>
              <a:t> to those licensed or authorized, and otherwise qualified, applicants.  </a:t>
            </a:r>
            <a:r>
              <a:rPr lang="en-US" sz="2000" dirty="0" smtClean="0">
                <a:solidFill>
                  <a:srgbClr val="1F497D"/>
                </a:solidFill>
                <a:latin typeface="Helvetica Neue Moyen" charset="0"/>
                <a:cs typeface="Helvetica Neue Moyen" charset="0"/>
              </a:rPr>
              <a:t>(IT DOES NOT MEAN THAT YOU ARE REQUIRED TO HIRE)</a:t>
            </a:r>
            <a:endParaRPr kumimoji="0" lang="en-US" sz="2000" u="none" strike="noStrike" kern="1200" cap="none" spc="0" normalizeH="0" baseline="0" noProof="0" dirty="0" smtClean="0">
              <a:ln>
                <a:noFill/>
              </a:ln>
              <a:solidFill>
                <a:srgbClr val="1F497D"/>
              </a:solidFill>
              <a:effectLst/>
              <a:uLnTx/>
              <a:uFillTx/>
              <a:latin typeface="Helvetica Neue Moyen" charset="0"/>
              <a:cs typeface="Helvetica Neue Moyen" charset="0"/>
            </a:endParaRPr>
          </a:p>
        </p:txBody>
      </p:sp>
    </p:spTree>
    <p:extLst>
      <p:ext uri="{BB962C8B-B14F-4D97-AF65-F5344CB8AC3E}">
        <p14:creationId xmlns:p14="http://schemas.microsoft.com/office/powerpoint/2010/main" val="36082759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4733604"/>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DIVISION II -</a:t>
            </a:r>
            <a:r>
              <a:rPr kumimoji="0" lang="en-US" sz="32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Temporary Flexibility for Use of Funds</a:t>
            </a:r>
            <a:r>
              <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rPr>
              <a:t> to Provide Additional Instructional Time</a:t>
            </a: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For the 2020-2021 school year ONLY, </a:t>
            </a:r>
            <a:r>
              <a:rPr lang="en-US" sz="2400" dirty="0" smtClean="0">
                <a:solidFill>
                  <a:srgbClr val="1F497D"/>
                </a:solidFill>
                <a:latin typeface="Helvetica Neue Moyen" charset="0"/>
                <a:cs typeface="Helvetica Neue Moyen" charset="0"/>
              </a:rPr>
              <a:t>districts may use any of the 36 hours of required professional development </a:t>
            </a:r>
            <a:r>
              <a:rPr lang="en-US" sz="2400" dirty="0" smtClean="0">
                <a:solidFill>
                  <a:schemeClr val="bg1"/>
                </a:solidFill>
                <a:latin typeface="Helvetica Neue Moyen" charset="0"/>
                <a:cs typeface="Helvetica Neue Moyen" charset="0"/>
              </a:rPr>
              <a:t>outside the normal school day and the monies calculated and paid to districts for PD </a:t>
            </a:r>
            <a:r>
              <a:rPr lang="en-US" sz="2400" dirty="0" smtClean="0">
                <a:solidFill>
                  <a:srgbClr val="1F497D"/>
                </a:solidFill>
                <a:latin typeface="Helvetica Neue Moyen" charset="0"/>
                <a:cs typeface="Helvetica Neue Moyen" charset="0"/>
              </a:rPr>
              <a:t>to supplement the number of instructional hours or days </a:t>
            </a:r>
            <a:r>
              <a:rPr lang="en-US" sz="2400" dirty="0" smtClean="0">
                <a:solidFill>
                  <a:schemeClr val="bg1"/>
                </a:solidFill>
                <a:latin typeface="Helvetica Neue Moyen" charset="0"/>
                <a:cs typeface="Helvetica Neue Moyen" charset="0"/>
              </a:rPr>
              <a:t>provided to students. </a:t>
            </a: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r>
              <a:rPr kumimoji="0" lang="en-US" sz="24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THIS IS ONLY PERMISSIBLE TO INCREASE the instructional</a:t>
            </a:r>
            <a:r>
              <a:rPr kumimoji="0" lang="en-US" sz="24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hours/days beyond 1,080 hours/180 days</a:t>
            </a:r>
            <a:r>
              <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rPr>
              <a:t>. </a:t>
            </a:r>
            <a:endParaRPr kumimoji="0" lang="en-US" sz="2400" u="none" strike="noStrike" kern="1200" cap="none" spc="0" normalizeH="0" baseline="0" noProof="0" dirty="0">
              <a:ln>
                <a:noFill/>
              </a:ln>
              <a:solidFill>
                <a:schemeClr val="bg1"/>
              </a:solidFill>
              <a:effectLst/>
              <a:uLnTx/>
              <a:uFillTx/>
              <a:latin typeface="Helvetica Neue Moyen" charset="0"/>
              <a:ea typeface="+mn-ea"/>
              <a:cs typeface="Helvetica Neue Moyen" charset="0"/>
            </a:endParaRPr>
          </a:p>
        </p:txBody>
      </p:sp>
    </p:spTree>
    <p:extLst>
      <p:ext uri="{BB962C8B-B14F-4D97-AF65-F5344CB8AC3E}">
        <p14:creationId xmlns:p14="http://schemas.microsoft.com/office/powerpoint/2010/main" val="20597759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4327338"/>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DIVISION III -</a:t>
            </a:r>
            <a:r>
              <a:rPr kumimoji="0" lang="en-US" sz="32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Temporary Flexibility for Certain Educational Instructional and Policy Requirements</a:t>
            </a:r>
            <a:endPar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dirty="0" smtClean="0">
                <a:solidFill>
                  <a:srgbClr val="1F497D"/>
                </a:solidFill>
                <a:latin typeface="Helvetica Neue Moyen" charset="0"/>
                <a:cs typeface="Helvetica Neue Moyen" charset="0"/>
              </a:rPr>
              <a:t>Competent Private Instruction -</a:t>
            </a:r>
            <a:r>
              <a:rPr lang="en-US" sz="2400" dirty="0" smtClean="0">
                <a:solidFill>
                  <a:schemeClr val="bg1"/>
                </a:solidFill>
                <a:latin typeface="Helvetica Neue Moyen" charset="0"/>
                <a:cs typeface="Helvetica Neue Moyen" charset="0"/>
              </a:rPr>
              <a:t> For the 2020-2021 school year ONLY, districts </a:t>
            </a:r>
            <a:r>
              <a:rPr lang="en-US" sz="2400" dirty="0" smtClean="0">
                <a:solidFill>
                  <a:srgbClr val="1F497D"/>
                </a:solidFill>
                <a:latin typeface="Helvetica Neue Moyen" charset="0"/>
                <a:cs typeface="Helvetica Neue Moyen" charset="0"/>
              </a:rPr>
              <a:t>must provide students receiving competent private instruction with available texts or supplementary materials </a:t>
            </a:r>
            <a:r>
              <a:rPr lang="en-US" sz="2400" dirty="0" smtClean="0">
                <a:solidFill>
                  <a:schemeClr val="bg1"/>
                </a:solidFill>
                <a:latin typeface="Helvetica Neue Moyen" charset="0"/>
                <a:cs typeface="Helvetica Neue Moyen" charset="0"/>
              </a:rPr>
              <a:t>if they are dual enrolled or enrolled in the district’s home school assistance programs (HSAP) on the same basis as they are provided to regularly enrolled students. </a:t>
            </a: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19672349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6358663"/>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DIVISION III -</a:t>
            </a:r>
            <a:r>
              <a:rPr kumimoji="0" lang="en-US" sz="32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Temporary Flexibility for Certain Educational Instructional and Policy Requirements</a:t>
            </a:r>
            <a:endPar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dirty="0" smtClean="0">
                <a:solidFill>
                  <a:srgbClr val="1F497D"/>
                </a:solidFill>
                <a:latin typeface="Helvetica Neue Moyen" charset="0"/>
                <a:cs typeface="Helvetica Neue Moyen" charset="0"/>
              </a:rPr>
              <a:t>Instructional Time </a:t>
            </a:r>
            <a:r>
              <a:rPr lang="mr-IN" sz="2400" dirty="0" smtClean="0">
                <a:solidFill>
                  <a:srgbClr val="1F497D"/>
                </a:solidFill>
                <a:latin typeface="Helvetica Neue Moyen" charset="0"/>
                <a:cs typeface="Helvetica Neue Moyen" charset="0"/>
              </a:rPr>
              <a:t>–</a:t>
            </a:r>
            <a:r>
              <a:rPr lang="en-US" sz="2400" dirty="0" smtClean="0">
                <a:solidFill>
                  <a:schemeClr val="bg1"/>
                </a:solidFill>
                <a:latin typeface="Helvetica Neue Moyen" charset="0"/>
                <a:cs typeface="Helvetica Neue Moyen" charset="0"/>
              </a:rPr>
              <a:t> Additional requirements if a school moves primarily to remote learning:</a:t>
            </a: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1) The school must ensure that staff are available to support students;</a:t>
            </a: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2) Staff are available to participate in professional development; and</a:t>
            </a: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3) Staff are available to perform other duties as assigned. </a:t>
            </a:r>
          </a:p>
          <a:p>
            <a:pPr marL="285750" lvl="0" indent="-285750">
              <a:lnSpc>
                <a:spcPct val="110000"/>
              </a:lnSpc>
              <a:buFont typeface="Arial"/>
              <a:buChar char="•"/>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As long as mitigation measures are in place, a district may require employees to work from a school building even if students are learning remotely. </a:t>
            </a: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6498635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3514809"/>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DIVISION III -</a:t>
            </a:r>
            <a:r>
              <a:rPr kumimoji="0" lang="en-US" sz="32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Temporary Flexibility for Certain Educational Instructional and Policy Requirements</a:t>
            </a:r>
            <a:endPar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dirty="0" smtClean="0">
                <a:solidFill>
                  <a:srgbClr val="1F497D"/>
                </a:solidFill>
                <a:latin typeface="Helvetica Neue Moyen" charset="0"/>
                <a:cs typeface="Helvetica Neue Moyen" charset="0"/>
              </a:rPr>
              <a:t>Truancy </a:t>
            </a:r>
            <a:r>
              <a:rPr lang="mr-IN" sz="2400" dirty="0" smtClean="0">
                <a:solidFill>
                  <a:srgbClr val="1F497D"/>
                </a:solidFill>
                <a:latin typeface="Helvetica Neue Moyen" charset="0"/>
                <a:cs typeface="Helvetica Neue Moyen" charset="0"/>
              </a:rPr>
              <a:t>–</a:t>
            </a:r>
            <a:r>
              <a:rPr lang="en-US" sz="2400" dirty="0" smtClean="0">
                <a:solidFill>
                  <a:schemeClr val="bg1"/>
                </a:solidFill>
                <a:latin typeface="Helvetica Neue Moyen" charset="0"/>
                <a:cs typeface="Helvetica Neue Moyen" charset="0"/>
              </a:rPr>
              <a:t> for 2020-21, any student who is enrolled but does not participate in compulsory remote learning must be considered truant.</a:t>
            </a: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160480957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5952398"/>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DIVISION III -</a:t>
            </a:r>
            <a:r>
              <a:rPr kumimoji="0" lang="en-US" sz="32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Temporary Flexibility for Certain Educational Instructional and Policy Requirements</a:t>
            </a:r>
            <a:endPar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dirty="0" smtClean="0">
                <a:solidFill>
                  <a:srgbClr val="1F497D"/>
                </a:solidFill>
                <a:latin typeface="Helvetica Neue Moyen" charset="0"/>
                <a:cs typeface="Helvetica Neue Moyen" charset="0"/>
              </a:rPr>
              <a:t>Teacher endorsement waiver </a:t>
            </a:r>
            <a:r>
              <a:rPr lang="mr-IN" sz="2400" dirty="0" smtClean="0">
                <a:solidFill>
                  <a:srgbClr val="1F497D"/>
                </a:solidFill>
                <a:latin typeface="Helvetica Neue Moyen" charset="0"/>
                <a:cs typeface="Helvetica Neue Moyen" charset="0"/>
              </a:rPr>
              <a:t>–</a:t>
            </a:r>
            <a:r>
              <a:rPr lang="en-US" sz="2400" dirty="0" smtClean="0">
                <a:solidFill>
                  <a:schemeClr val="bg1"/>
                </a:solidFill>
                <a:latin typeface="Helvetica Neue Moyen" charset="0"/>
                <a:cs typeface="Helvetica Neue Moyen" charset="0"/>
              </a:rPr>
              <a:t> for 2020-21, if a district or accredited nonpublic school </a:t>
            </a:r>
            <a:r>
              <a:rPr lang="en-US" sz="2400" dirty="0" smtClean="0">
                <a:solidFill>
                  <a:srgbClr val="1F497D"/>
                </a:solidFill>
                <a:latin typeface="Helvetica Neue Moyen" charset="0"/>
                <a:cs typeface="Helvetica Neue Moyen" charset="0"/>
              </a:rPr>
              <a:t>has made every reasonable good-faith effort to employ</a:t>
            </a:r>
            <a:r>
              <a:rPr lang="en-US" sz="2400" dirty="0" smtClean="0">
                <a:solidFill>
                  <a:schemeClr val="bg1"/>
                </a:solidFill>
                <a:latin typeface="Helvetica Neue Moyen" charset="0"/>
                <a:cs typeface="Helvetica Neue Moyen" charset="0"/>
              </a:rPr>
              <a:t> a teacher licensed under Chapter 272 who holds an endorsement for a specific grade level or subject area and cannot do so, </a:t>
            </a:r>
            <a:r>
              <a:rPr lang="en-US" sz="2400" u="sng" dirty="0" smtClean="0">
                <a:solidFill>
                  <a:schemeClr val="tx2"/>
                </a:solidFill>
                <a:latin typeface="Helvetica Neue Moyen" charset="0"/>
                <a:cs typeface="Helvetica Neue Moyen" charset="0"/>
              </a:rPr>
              <a:t>AND the district or school also cannot provide the course through one of the permitted online means</a:t>
            </a:r>
            <a:r>
              <a:rPr lang="en-US" sz="2400" dirty="0" smtClean="0">
                <a:solidFill>
                  <a:schemeClr val="bg1"/>
                </a:solidFill>
                <a:latin typeface="Helvetica Neue Moyen" charset="0"/>
                <a:cs typeface="Helvetica Neue Moyen" charset="0"/>
              </a:rPr>
              <a:t>, the director of the Department may waive the teacher endorsement requirements in Iowa Code §§ 256.9(48) and 272.15(4). </a:t>
            </a: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15128032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5952398"/>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DIVISION III -</a:t>
            </a:r>
            <a:r>
              <a:rPr kumimoji="0" lang="en-US" sz="32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Temporary Flexibility for Certain Educational Instructional and Policy Requirements</a:t>
            </a:r>
            <a:endPar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endParaRPr kumimoji="0" lang="en-US" sz="24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marL="285750" lvl="0" indent="-285750">
              <a:lnSpc>
                <a:spcPct val="110000"/>
              </a:lnSpc>
              <a:buFont typeface="Arial"/>
              <a:buChar char="•"/>
              <a:defRPr/>
            </a:pPr>
            <a:r>
              <a:rPr lang="en-US" sz="2400" dirty="0" smtClean="0">
                <a:solidFill>
                  <a:srgbClr val="1F497D"/>
                </a:solidFill>
                <a:latin typeface="Helvetica Neue Moyen" charset="0"/>
                <a:cs typeface="Helvetica Neue Moyen" charset="0"/>
              </a:rPr>
              <a:t>Miscellaneous Provisions </a:t>
            </a:r>
            <a:r>
              <a:rPr lang="mr-IN" sz="2400" dirty="0" smtClean="0">
                <a:solidFill>
                  <a:srgbClr val="1F497D"/>
                </a:solidFill>
                <a:latin typeface="Helvetica Neue Moyen" charset="0"/>
                <a:cs typeface="Helvetica Neue Moyen" charset="0"/>
              </a:rPr>
              <a:t>–</a:t>
            </a:r>
            <a:r>
              <a:rPr lang="en-US" sz="2400" dirty="0" smtClean="0">
                <a:solidFill>
                  <a:schemeClr val="bg1"/>
                </a:solidFill>
                <a:latin typeface="Helvetica Neue Moyen" charset="0"/>
                <a:cs typeface="Helvetica Neue Moyen" charset="0"/>
              </a:rPr>
              <a:t> </a:t>
            </a:r>
          </a:p>
          <a:p>
            <a:pPr marL="285750" lvl="0" indent="-285750">
              <a:lnSpc>
                <a:spcPct val="110000"/>
              </a:lnSpc>
              <a:buFont typeface="Arial"/>
              <a:buChar char="•"/>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r>
              <a:rPr lang="en-US" sz="2400" dirty="0" smtClean="0">
                <a:solidFill>
                  <a:srgbClr val="1F497D"/>
                </a:solidFill>
                <a:latin typeface="Helvetica Neue Moyen" charset="0"/>
                <a:cs typeface="Helvetica Neue Moyen" charset="0"/>
              </a:rPr>
              <a:t>Student Assessments </a:t>
            </a:r>
            <a:r>
              <a:rPr lang="mr-IN" sz="2400" dirty="0" smtClean="0">
                <a:solidFill>
                  <a:srgbClr val="1F497D"/>
                </a:solidFill>
                <a:latin typeface="Helvetica Neue Moyen" charset="0"/>
                <a:cs typeface="Helvetica Neue Moyen" charset="0"/>
              </a:rPr>
              <a:t>–</a:t>
            </a:r>
            <a:r>
              <a:rPr lang="en-US" sz="2400" dirty="0" smtClean="0">
                <a:solidFill>
                  <a:srgbClr val="1F497D"/>
                </a:solidFill>
                <a:latin typeface="Helvetica Neue Moyen" charset="0"/>
                <a:cs typeface="Helvetica Neue Moyen" charset="0"/>
              </a:rPr>
              <a:t> </a:t>
            </a:r>
            <a:r>
              <a:rPr lang="en-US" sz="2400" dirty="0" smtClean="0">
                <a:solidFill>
                  <a:schemeClr val="bg1"/>
                </a:solidFill>
                <a:latin typeface="Helvetica Neue Moyen" charset="0"/>
                <a:cs typeface="Helvetica Neue Moyen" charset="0"/>
              </a:rPr>
              <a:t>The requirements for the state summative assessments, preschool and kindergarten assessments, and early literacy assessments will not be waived. This includes: the Iowa Statewide Assessment of Student Progress (ISASP), Dynamic Learning Maps (DLM) alternate assessment, Teaching Strategies GOLD, kindergarten screening, and early literacy screening and progress monitoring assessments. </a:t>
            </a:r>
          </a:p>
          <a:p>
            <a:pPr marL="285750" lvl="0" indent="-285750">
              <a:lnSpc>
                <a:spcPct val="110000"/>
              </a:lnSpc>
              <a:buFont typeface="Arial"/>
              <a:buChar char="•"/>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41929672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89947" y="277595"/>
            <a:ext cx="9733696"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 Education Bill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2310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60414" y="1438857"/>
            <a:ext cx="9743305" cy="5410712"/>
          </a:xfrm>
          <a:prstGeom prst="rect">
            <a:avLst/>
          </a:prstGeom>
          <a:noFill/>
        </p:spPr>
        <p:txBody>
          <a:bodyPr wrap="square" lIns="0" tIns="0" rIns="0" bIns="0" rtlCol="0">
            <a:spAutoFit/>
          </a:bodyPr>
          <a:lstStyle/>
          <a:p>
            <a:pPr marL="285750" lvl="0" indent="-285750">
              <a:lnSpc>
                <a:spcPct val="110000"/>
              </a:lnSpc>
              <a:buFont typeface="Arial"/>
              <a:buChar char="•"/>
              <a:defRPr/>
            </a:pPr>
            <a:r>
              <a:rPr kumimoji="0" lang="en-US"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DIVISION IV </a:t>
            </a:r>
            <a:r>
              <a:rPr kumimoji="0" lang="mr-IN" sz="3200" u="none" strike="noStrike" kern="1200" cap="none" spc="0" normalizeH="0" baseline="0" noProof="0" dirty="0" smtClean="0">
                <a:ln>
                  <a:noFill/>
                </a:ln>
                <a:solidFill>
                  <a:srgbClr val="1F497D"/>
                </a:solidFill>
                <a:effectLst/>
                <a:uLnTx/>
                <a:uFillTx/>
                <a:latin typeface="Helvetica Neue Moyen" charset="0"/>
                <a:ea typeface="+mn-ea"/>
                <a:cs typeface="Helvetica Neue Moyen" charset="0"/>
              </a:rPr>
              <a:t>–</a:t>
            </a:r>
            <a:r>
              <a:rPr kumimoji="0" lang="en-US" sz="3200" u="none" strike="noStrike" kern="1200" cap="none" spc="0" normalizeH="0" noProof="0" dirty="0" smtClean="0">
                <a:ln>
                  <a:noFill/>
                </a:ln>
                <a:solidFill>
                  <a:srgbClr val="1F497D"/>
                </a:solidFill>
                <a:effectLst/>
                <a:uLnTx/>
                <a:uFillTx/>
                <a:latin typeface="Helvetica Neue Moyen" charset="0"/>
                <a:ea typeface="+mn-ea"/>
                <a:cs typeface="Helvetica Neue Moyen" charset="0"/>
              </a:rPr>
              <a:t> </a:t>
            </a:r>
            <a:r>
              <a:rPr kumimoji="0" lang="en-US" sz="3200" u="none" strike="noStrike" kern="1200" cap="none" spc="0" normalizeH="0" baseline="0" noProof="0" dirty="0" smtClean="0">
                <a:ln>
                  <a:noFill/>
                </a:ln>
                <a:solidFill>
                  <a:schemeClr val="bg1"/>
                </a:solidFill>
                <a:effectLst/>
                <a:uLnTx/>
                <a:uFillTx/>
                <a:latin typeface="Helvetica Neue Moyen" charset="0"/>
                <a:ea typeface="+mn-ea"/>
                <a:cs typeface="Helvetica Neue Moyen" charset="0"/>
              </a:rPr>
              <a:t>School District Impact Report</a:t>
            </a:r>
            <a:endParaRPr kumimoji="0" lang="en-US" sz="3200" u="none" strike="noStrike" kern="1200" cap="none" spc="0" normalizeH="0" noProof="0" dirty="0" smtClean="0">
              <a:ln>
                <a:noFill/>
              </a:ln>
              <a:solidFill>
                <a:schemeClr val="bg1"/>
              </a:solidFill>
              <a:effectLst/>
              <a:uLnTx/>
              <a:uFillTx/>
              <a:latin typeface="Helvetica Neue Moyen" charset="0"/>
              <a:ea typeface="+mn-ea"/>
              <a:cs typeface="Helvetica Neue Moyen" charset="0"/>
            </a:endParaRPr>
          </a:p>
          <a:p>
            <a:pPr lvl="0">
              <a:lnSpc>
                <a:spcPct val="110000"/>
              </a:lnSpc>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Each district must submit a report to the DE detailing any reduction in expenditures experienced due to school closures from COVID-19. The report will be provided on a date and in a format prescribed by the DE and must include for the reporting period July 1, 2019 to June 30, 2020:</a:t>
            </a:r>
          </a:p>
          <a:p>
            <a:pPr marL="285750" lvl="0" indent="-285750">
              <a:lnSpc>
                <a:spcPct val="110000"/>
              </a:lnSpc>
              <a:buFont typeface="Arial"/>
              <a:buChar char="•"/>
              <a:defRPr/>
            </a:pPr>
            <a:r>
              <a:rPr lang="en-US" sz="2400" dirty="0" smtClean="0">
                <a:solidFill>
                  <a:schemeClr val="bg1"/>
                </a:solidFill>
                <a:latin typeface="Helvetica Neue Moyen" charset="0"/>
                <a:cs typeface="Helvetica Neue Moyen" charset="0"/>
              </a:rPr>
              <a:t>Transportation expenses; Contract employees, including certified and classified employees laid off by the school, listed by staff position; Non-contract staff laid off by the school, listed by staff position; and spring and/or summer programs canceled or impacted by COVID-19. </a:t>
            </a:r>
          </a:p>
          <a:p>
            <a:pPr marL="285750" lvl="0" indent="-285750">
              <a:lnSpc>
                <a:spcPct val="110000"/>
              </a:lnSpc>
              <a:buFont typeface="Arial"/>
              <a:buChar char="•"/>
              <a:defRPr/>
            </a:pPr>
            <a:endParaRPr lang="en-US" sz="2400" dirty="0">
              <a:solidFill>
                <a:schemeClr val="bg1"/>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32723569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Know Your Iowa Mascots </a:t>
            </a:r>
            <a:r>
              <a:rPr lang="mr-IN" sz="4800" noProof="0" dirty="0" smtClean="0">
                <a:solidFill>
                  <a:schemeClr val="bg1"/>
                </a:solidFill>
                <a:latin typeface="Helvetica Neue Moyen" charset="0"/>
                <a:cs typeface="Helvetica Neue Moyen" charset="0"/>
              </a:rPr>
              <a:t>–</a:t>
            </a:r>
            <a:r>
              <a:rPr lang="en-US" sz="4800" noProof="0" dirty="0" smtClean="0">
                <a:solidFill>
                  <a:schemeClr val="bg1"/>
                </a:solidFill>
                <a:latin typeface="Helvetica Neue Moyen" charset="0"/>
                <a:cs typeface="Helvetica Neue Moyen" charset="0"/>
              </a:rPr>
              <a:t> Round 1</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71957" y="1811106"/>
            <a:ext cx="6926196" cy="3939541"/>
          </a:xfrm>
          <a:prstGeom prst="rect">
            <a:avLst/>
          </a:prstGeom>
        </p:spPr>
        <p:txBody>
          <a:bodyPr wrap="square">
            <a:spAutoFit/>
          </a:bodyPr>
          <a:lstStyle/>
          <a:p>
            <a:r>
              <a:rPr lang="en-US" sz="4000" dirty="0" smtClean="0">
                <a:solidFill>
                  <a:schemeClr val="bg1"/>
                </a:solidFill>
                <a:latin typeface="Helvetica Neue"/>
                <a:cs typeface="Helvetica Neue"/>
              </a:rPr>
              <a:t>Canaries</a:t>
            </a:r>
          </a:p>
          <a:p>
            <a:r>
              <a:rPr lang="en-US" sz="4000" dirty="0">
                <a:solidFill>
                  <a:schemeClr val="bg1"/>
                </a:solidFill>
                <a:latin typeface="Helvetica Neue"/>
                <a:cs typeface="Helvetica Neue"/>
              </a:rPr>
              <a:t>Turkey Vultures</a:t>
            </a:r>
          </a:p>
          <a:p>
            <a:r>
              <a:rPr lang="en-US" sz="4000" dirty="0" smtClean="0">
                <a:solidFill>
                  <a:schemeClr val="bg1"/>
                </a:solidFill>
                <a:latin typeface="Helvetica Neue"/>
                <a:cs typeface="Helvetica Neue"/>
              </a:rPr>
              <a:t>Goldfinches</a:t>
            </a:r>
            <a:endParaRPr lang="en-US" sz="4000" dirty="0">
              <a:solidFill>
                <a:schemeClr val="bg1"/>
              </a:solidFill>
              <a:latin typeface="Helvetica Neue"/>
              <a:cs typeface="Helvetica Neue"/>
            </a:endParaRPr>
          </a:p>
          <a:p>
            <a:r>
              <a:rPr lang="en-US" sz="4000" dirty="0" smtClean="0">
                <a:solidFill>
                  <a:schemeClr val="bg1"/>
                </a:solidFill>
                <a:latin typeface="Helvetica Neue"/>
                <a:cs typeface="Helvetica Neue"/>
              </a:rPr>
              <a:t>Mosquitoes</a:t>
            </a:r>
          </a:p>
          <a:p>
            <a:endParaRPr lang="en-US" dirty="0">
              <a:solidFill>
                <a:schemeClr val="bg1"/>
              </a:solidFill>
              <a:latin typeface="Helvetica Neue"/>
              <a:cs typeface="Helvetica Neue"/>
            </a:endParaRPr>
          </a:p>
          <a:p>
            <a:endParaRPr lang="en-US" dirty="0" smtClean="0">
              <a:solidFill>
                <a:schemeClr val="bg1"/>
              </a:solidFill>
              <a:latin typeface="Helvetica Neue"/>
              <a:cs typeface="Helvetica Neue"/>
            </a:endParaRPr>
          </a:p>
          <a:p>
            <a:endParaRPr lang="en-US" dirty="0" smtClean="0">
              <a:solidFill>
                <a:schemeClr val="bg1"/>
              </a:solidFill>
              <a:latin typeface="Helvetica Neue"/>
              <a:cs typeface="Helvetica Neue"/>
            </a:endParaRPr>
          </a:p>
          <a:p>
            <a:endParaRPr lang="en-US" dirty="0">
              <a:solidFill>
                <a:schemeClr val="bg1"/>
              </a:solidFill>
              <a:latin typeface="Helvetica Neue"/>
              <a:cs typeface="Helvetica Neue"/>
            </a:endParaRPr>
          </a:p>
          <a:p>
            <a:endParaRPr lang="en-US" dirty="0">
              <a:solidFill>
                <a:schemeClr val="bg1"/>
              </a:solidFill>
              <a:latin typeface="Helvetica Neue"/>
              <a:cs typeface="Helvetica Neue"/>
            </a:endParaRPr>
          </a:p>
        </p:txBody>
      </p:sp>
    </p:spTree>
    <p:extLst>
      <p:ext uri="{BB962C8B-B14F-4D97-AF65-F5344CB8AC3E}">
        <p14:creationId xmlns:p14="http://schemas.microsoft.com/office/powerpoint/2010/main" val="26449260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68155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Instruction primarily through remote-learning is accepted in the following situations:</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1) Parental consent </a:t>
            </a:r>
            <a:r>
              <a:rPr lang="mr-IN" sz="2400" dirty="0" smtClean="0">
                <a:solidFill>
                  <a:schemeClr val="tx2"/>
                </a:solidFill>
                <a:latin typeface="Helvetica Neue Moyen" charset="0"/>
                <a:cs typeface="Helvetica Neue Moyen" charset="0"/>
              </a:rPr>
              <a:t>–</a:t>
            </a:r>
            <a:r>
              <a:rPr lang="en-US" sz="2400" dirty="0" smtClean="0">
                <a:solidFill>
                  <a:schemeClr val="tx2"/>
                </a:solidFill>
                <a:latin typeface="Helvetica Neue Moyen" charset="0"/>
                <a:cs typeface="Helvetica Neue Moyen" charset="0"/>
              </a:rPr>
              <a:t> </a:t>
            </a:r>
            <a:r>
              <a:rPr lang="en-US" sz="2400" dirty="0" smtClean="0">
                <a:solidFill>
                  <a:srgbClr val="FFFFFF"/>
                </a:solidFill>
                <a:latin typeface="Helvetica Neue Moyen" charset="0"/>
                <a:cs typeface="Helvetica Neue Moyen" charset="0"/>
              </a:rPr>
              <a:t>If the parent selects the remote learning option from a variety of district options.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800100" lvl="1" indent="-342900">
              <a:lnSpc>
                <a:spcPct val="110000"/>
              </a:lnSpc>
              <a:buFont typeface="Arial"/>
              <a:buChar char="•"/>
              <a:defRPr/>
            </a:pPr>
            <a:r>
              <a:rPr lang="en-US" sz="2400" dirty="0">
                <a:solidFill>
                  <a:srgbClr val="FFFFFF"/>
                </a:solidFill>
                <a:latin typeface="Helvetica Neue Moyen" charset="0"/>
                <a:cs typeface="Helvetica Neue Moyen" charset="0"/>
              </a:rPr>
              <a:t>T</a:t>
            </a:r>
            <a:r>
              <a:rPr lang="en-US" sz="2400" dirty="0" smtClean="0">
                <a:solidFill>
                  <a:srgbClr val="FFFFFF"/>
                </a:solidFill>
                <a:latin typeface="Helvetica Neue Moyen" charset="0"/>
                <a:cs typeface="Helvetica Neue Moyen" charset="0"/>
              </a:rPr>
              <a:t>he </a:t>
            </a:r>
            <a:r>
              <a:rPr lang="en-US" sz="2400" dirty="0" smtClean="0">
                <a:solidFill>
                  <a:srgbClr val="1F497D"/>
                </a:solidFill>
                <a:latin typeface="Helvetica Neue Moyen" charset="0"/>
                <a:cs typeface="Helvetica Neue Moyen" charset="0"/>
              </a:rPr>
              <a:t>district may require the parent/guardian to provide written verificatio</a:t>
            </a:r>
            <a:r>
              <a:rPr lang="en-US" sz="2400" dirty="0" smtClean="0">
                <a:solidFill>
                  <a:srgbClr val="FFFFFF"/>
                </a:solidFill>
                <a:latin typeface="Helvetica Neue Moyen" charset="0"/>
                <a:cs typeface="Helvetica Neue Moyen" charset="0"/>
              </a:rPr>
              <a:t>n from a licensed healthcare professional. </a:t>
            </a:r>
            <a:r>
              <a:rPr lang="en-US" sz="2400" dirty="0">
                <a:solidFill>
                  <a:schemeClr val="tx2"/>
                </a:solidFill>
                <a:latin typeface="Helvetica Neue Moyen" charset="0"/>
                <a:cs typeface="Helvetica Neue Moyen" charset="0"/>
              </a:rPr>
              <a:t>Notification includes: </a:t>
            </a:r>
            <a:r>
              <a:rPr lang="en-US" sz="2400" dirty="0">
                <a:solidFill>
                  <a:schemeClr val="bg1"/>
                </a:solidFill>
                <a:latin typeface="Helvetica Neue Moyen" charset="0"/>
                <a:cs typeface="Helvetica Neue Moyen" charset="0"/>
              </a:rPr>
              <a:t>name of person with significant health condition; the health condition; written verification of condition from a physician or licensed health care provider; and, whether the person lives with the student.</a:t>
            </a: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3865873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Know Your Iowa Mascots </a:t>
            </a:r>
            <a:r>
              <a:rPr lang="mr-IN" sz="4800" noProof="0" dirty="0" smtClean="0">
                <a:solidFill>
                  <a:schemeClr val="bg1"/>
                </a:solidFill>
                <a:latin typeface="Helvetica Neue Moyen" charset="0"/>
                <a:cs typeface="Helvetica Neue Moyen" charset="0"/>
              </a:rPr>
              <a:t>–</a:t>
            </a:r>
            <a:r>
              <a:rPr lang="en-US" sz="4800" noProof="0" dirty="0" smtClean="0">
                <a:solidFill>
                  <a:schemeClr val="bg1"/>
                </a:solidFill>
                <a:latin typeface="Helvetica Neue Moyen" charset="0"/>
                <a:cs typeface="Helvetica Neue Moyen" charset="0"/>
              </a:rPr>
              <a:t> Round 1</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71957" y="1811106"/>
            <a:ext cx="6926196" cy="3600986"/>
          </a:xfrm>
          <a:prstGeom prst="rect">
            <a:avLst/>
          </a:prstGeom>
        </p:spPr>
        <p:txBody>
          <a:bodyPr wrap="square">
            <a:spAutoFit/>
          </a:bodyPr>
          <a:lstStyle/>
          <a:p>
            <a:r>
              <a:rPr lang="en-US" sz="4000" dirty="0">
                <a:solidFill>
                  <a:schemeClr val="bg1"/>
                </a:solidFill>
                <a:latin typeface="Helvetica Neue"/>
                <a:cs typeface="Helvetica Neue"/>
              </a:rPr>
              <a:t>Brooke </a:t>
            </a:r>
            <a:r>
              <a:rPr lang="en-US" sz="4000" dirty="0" smtClean="0">
                <a:solidFill>
                  <a:schemeClr val="bg1"/>
                </a:solidFill>
                <a:latin typeface="Helvetica Neue"/>
                <a:cs typeface="Helvetica Neue"/>
              </a:rPr>
              <a:t>Canaries</a:t>
            </a:r>
          </a:p>
          <a:p>
            <a:r>
              <a:rPr lang="en-US" sz="5400" dirty="0">
                <a:solidFill>
                  <a:schemeClr val="tx2"/>
                </a:solidFill>
                <a:latin typeface="Helvetica Neue"/>
                <a:cs typeface="Helvetica Neue"/>
              </a:rPr>
              <a:t>Turkey Vultures</a:t>
            </a:r>
          </a:p>
          <a:p>
            <a:r>
              <a:rPr lang="en-US" sz="4000" dirty="0" smtClean="0">
                <a:solidFill>
                  <a:schemeClr val="bg1"/>
                </a:solidFill>
                <a:latin typeface="Helvetica Neue"/>
                <a:cs typeface="Helvetica Neue"/>
              </a:rPr>
              <a:t>Lester </a:t>
            </a:r>
            <a:r>
              <a:rPr lang="en-US" sz="4000" dirty="0">
                <a:solidFill>
                  <a:schemeClr val="bg1"/>
                </a:solidFill>
                <a:latin typeface="Helvetica Neue"/>
                <a:cs typeface="Helvetica Neue"/>
              </a:rPr>
              <a:t>Goldfinches</a:t>
            </a:r>
          </a:p>
          <a:p>
            <a:r>
              <a:rPr lang="en-US" sz="4000" dirty="0">
                <a:solidFill>
                  <a:schemeClr val="bg1"/>
                </a:solidFill>
                <a:latin typeface="Helvetica Neue"/>
                <a:cs typeface="Helvetica Neue"/>
              </a:rPr>
              <a:t>Panama </a:t>
            </a:r>
            <a:r>
              <a:rPr lang="en-US" sz="4000" dirty="0" smtClean="0">
                <a:solidFill>
                  <a:schemeClr val="bg1"/>
                </a:solidFill>
                <a:latin typeface="Helvetica Neue"/>
                <a:cs typeface="Helvetica Neue"/>
              </a:rPr>
              <a:t>Mosquitoes</a:t>
            </a:r>
          </a:p>
          <a:p>
            <a:endParaRPr lang="en-US" dirty="0">
              <a:solidFill>
                <a:schemeClr val="bg1"/>
              </a:solidFill>
              <a:latin typeface="Helvetica Neue"/>
              <a:cs typeface="Helvetica Neue"/>
            </a:endParaRPr>
          </a:p>
          <a:p>
            <a:endParaRPr lang="en-US" dirty="0" smtClean="0">
              <a:solidFill>
                <a:schemeClr val="bg1"/>
              </a:solidFill>
              <a:latin typeface="Helvetica Neue"/>
              <a:cs typeface="Helvetica Neue"/>
            </a:endParaRPr>
          </a:p>
          <a:p>
            <a:endParaRPr lang="en-US" dirty="0">
              <a:solidFill>
                <a:schemeClr val="bg1"/>
              </a:solidFill>
              <a:latin typeface="Helvetica Neue"/>
              <a:cs typeface="Helvetica Neue"/>
            </a:endParaRPr>
          </a:p>
        </p:txBody>
      </p:sp>
    </p:spTree>
    <p:extLst>
      <p:ext uri="{BB962C8B-B14F-4D97-AF65-F5344CB8AC3E}">
        <p14:creationId xmlns:p14="http://schemas.microsoft.com/office/powerpoint/2010/main" val="19446204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33080" y="204293"/>
            <a:ext cx="9733696"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Teacher Preparation Assessment Reporting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HF 2359</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0" y="1846381"/>
            <a:ext cx="9743305" cy="324396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makes the entrance exam in teacher preparation programs optional. </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However, if a teacher prep program offers this exam, it must report the assessment scores to the DE by August of each year, and the DE is required to post the results on its website. </a:t>
            </a:r>
            <a:endParaRPr lang="en-US" sz="2400" dirty="0">
              <a:solidFill>
                <a:srgbClr val="FFFFFF"/>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3162565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School Tuition Tax Credits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HF 2641</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283770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includes a phase-in procedure that will allow an increase in school tuition tax credits to $20 million. </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The bill also strikes the 25% maximum amount of tax credit that a corporation can receive from a School Tuition Organization (STO) in a calendar year</a:t>
            </a:r>
            <a:r>
              <a:rPr lang="en-US" sz="2400" dirty="0" smtClean="0">
                <a:solidFill>
                  <a:srgbClr val="1F497D"/>
                </a:solidFill>
                <a:latin typeface="Helvetica Neue Moyen" charset="0"/>
                <a:cs typeface="Helvetica Neue Moyen" charset="0"/>
              </a:rPr>
              <a:t>. </a:t>
            </a: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8328814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School Based Telehealth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2261</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27529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allows public schools, nonpublic schools and AEAs to contract with mental health professionals to provide voluntary behavioral health screenings </a:t>
            </a:r>
            <a:r>
              <a:rPr lang="en-US" sz="2400" dirty="0" smtClean="0">
                <a:solidFill>
                  <a:srgbClr val="FFFFFF"/>
                </a:solidFill>
                <a:latin typeface="Helvetica Neue Moyen" charset="0"/>
                <a:cs typeface="Helvetica Neue Moyen" charset="0"/>
              </a:rPr>
              <a:t>to students in person or via telehealth, if the student’s parent or guardian provides written consent</a:t>
            </a:r>
            <a:r>
              <a:rPr lang="en-US" sz="2400" dirty="0" smtClean="0">
                <a:solidFill>
                  <a:srgbClr val="1F497D"/>
                </a:solidFill>
                <a:latin typeface="Helvetica Neue Moyen" charset="0"/>
                <a:cs typeface="Helvetica Neue Moyen" charset="0"/>
              </a:rPr>
              <a:t>.</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The bill also outlines specific requirements for schools and AEAs when conducting voluntary behavioral health screenings or telehealth services in schools for students and their mental health providers.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It makes schools a site of service for reimbursement from insurance companies. </a:t>
            </a:r>
            <a:r>
              <a:rPr lang="en-US" sz="2400" dirty="0" smtClean="0">
                <a:solidFill>
                  <a:schemeClr val="tx2"/>
                </a:solidFill>
                <a:latin typeface="Helvetica Neue Moyen" charset="0"/>
                <a:cs typeface="Helvetica Neue Moyen" charset="0"/>
              </a:rPr>
              <a:t>This allows students with health insurance coverage to see their mental health provider while in school. </a:t>
            </a:r>
          </a:p>
        </p:txBody>
      </p:sp>
    </p:spTree>
    <p:extLst>
      <p:ext uri="{BB962C8B-B14F-4D97-AF65-F5344CB8AC3E}">
        <p14:creationId xmlns:p14="http://schemas.microsoft.com/office/powerpoint/2010/main" val="34153841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COVID-19 Immunity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2338</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446276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prohibits a civil action due to COVID unless:</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bg1"/>
                </a:solidFill>
                <a:latin typeface="Helvetica Neue Moyen" charset="0"/>
                <a:cs typeface="Helvetica Neue Moyen" charset="0"/>
              </a:rPr>
              <a:t>1) A diagnosis of COVID-19 results in hospitalization or death.</a:t>
            </a:r>
          </a:p>
          <a:p>
            <a:pPr marL="342900" lvl="0" indent="-342900">
              <a:lnSpc>
                <a:spcPct val="110000"/>
              </a:lnSpc>
              <a:buFont typeface="Arial"/>
              <a:buChar char="•"/>
              <a:defRPr/>
            </a:pPr>
            <a:r>
              <a:rPr lang="en-US" sz="2400" dirty="0" smtClean="0">
                <a:solidFill>
                  <a:schemeClr val="bg1"/>
                </a:solidFill>
                <a:latin typeface="Helvetica Neue Moyen" charset="0"/>
                <a:cs typeface="Helvetica Neue Moyen" charset="0"/>
              </a:rPr>
              <a:t>2) An act was intended to cause harm.</a:t>
            </a:r>
          </a:p>
          <a:p>
            <a:pPr marL="342900" lvl="0" indent="-342900">
              <a:lnSpc>
                <a:spcPct val="110000"/>
              </a:lnSpc>
              <a:buFont typeface="Arial"/>
              <a:buChar char="•"/>
              <a:defRPr/>
            </a:pPr>
            <a:r>
              <a:rPr lang="en-US" sz="2400" dirty="0" smtClean="0">
                <a:solidFill>
                  <a:schemeClr val="bg1"/>
                </a:solidFill>
                <a:latin typeface="Helvetica Neue Moyen" charset="0"/>
                <a:cs typeface="Helvetica Neue Moyen" charset="0"/>
              </a:rPr>
              <a:t>3) An act constitutes actual malice. </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A business or governmental entity will not be liable if a person contracts or is exposed to COVID-19 if the building is in </a:t>
            </a:r>
            <a:r>
              <a:rPr lang="en-US" sz="2400" dirty="0" smtClean="0">
                <a:solidFill>
                  <a:schemeClr val="tx2"/>
                </a:solidFill>
                <a:latin typeface="Helvetica Neue Moyen" charset="0"/>
                <a:cs typeface="Helvetica Neue Moyen" charset="0"/>
              </a:rPr>
              <a:t>substantial compliance </a:t>
            </a:r>
            <a:r>
              <a:rPr lang="en-US" sz="2400" dirty="0" smtClean="0">
                <a:solidFill>
                  <a:srgbClr val="FFFFFF"/>
                </a:solidFill>
                <a:latin typeface="Helvetica Neue Moyen" charset="0"/>
                <a:cs typeface="Helvetica Neue Moyen" charset="0"/>
              </a:rPr>
              <a:t>with all current public health, federal and state statutes, regulations, and orders. </a:t>
            </a:r>
            <a:endParaRPr lang="en-US" sz="2400" dirty="0" smtClean="0">
              <a:solidFill>
                <a:schemeClr val="tx2"/>
              </a:solidFill>
              <a:latin typeface="Helvetica Neue Moyen" charset="0"/>
              <a:cs typeface="Helvetica Neue Moyen" charset="0"/>
            </a:endParaRPr>
          </a:p>
        </p:txBody>
      </p:sp>
    </p:spTree>
    <p:extLst>
      <p:ext uri="{BB962C8B-B14F-4D97-AF65-F5344CB8AC3E}">
        <p14:creationId xmlns:p14="http://schemas.microsoft.com/office/powerpoint/2010/main" val="24122928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School Liability 2020-2021</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1481431"/>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3200" dirty="0" smtClean="0">
                <a:solidFill>
                  <a:srgbClr val="FFFFFF"/>
                </a:solidFill>
                <a:latin typeface="Helvetica Neue Moyen" charset="0"/>
                <a:cs typeface="Helvetica Neue Moyen" charset="0"/>
              </a:rPr>
              <a:t>Matt’s Recommended Best Practice for 2020-2021:</a:t>
            </a:r>
            <a:endParaRPr lang="en-US" sz="3200" dirty="0" smtClean="0">
              <a:solidFill>
                <a:srgbClr val="1F497D"/>
              </a:solidFill>
              <a:latin typeface="Helvetica Neue Moyen" charset="0"/>
              <a:cs typeface="Helvetica Neue Moyen" charset="0"/>
            </a:endParaRPr>
          </a:p>
          <a:p>
            <a:pPr marL="342900" lvl="0" indent="-342900">
              <a:lnSpc>
                <a:spcPct val="110000"/>
              </a:lnSpc>
              <a:buFont typeface="Arial"/>
              <a:buChar char="•"/>
              <a:defRPr/>
            </a:pPr>
            <a:endParaRPr lang="en-US" sz="32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10780252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School Liability 2020-2021</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4325286"/>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3200" dirty="0" smtClean="0">
                <a:solidFill>
                  <a:srgbClr val="FFFFFF"/>
                </a:solidFill>
                <a:latin typeface="Helvetica Neue Moyen" charset="0"/>
                <a:cs typeface="Helvetica Neue Moyen" charset="0"/>
              </a:rPr>
              <a:t>Matt’s Recommended Best Practice for 2020-2021:</a:t>
            </a:r>
            <a:endParaRPr lang="en-US" sz="3200" dirty="0" smtClean="0">
              <a:solidFill>
                <a:srgbClr val="1F497D"/>
              </a:solidFill>
              <a:latin typeface="Helvetica Neue Moyen" charset="0"/>
              <a:cs typeface="Helvetica Neue Moyen" charset="0"/>
            </a:endParaRPr>
          </a:p>
          <a:p>
            <a:pPr marL="342900" lvl="0" indent="-342900">
              <a:lnSpc>
                <a:spcPct val="110000"/>
              </a:lnSpc>
              <a:buFont typeface="Arial"/>
              <a:buChar char="•"/>
              <a:defRPr/>
            </a:pPr>
            <a:endParaRPr lang="en-US" sz="32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4000" dirty="0" smtClean="0">
                <a:solidFill>
                  <a:schemeClr val="tx2"/>
                </a:solidFill>
                <a:latin typeface="Helvetica Neue Moyen" charset="0"/>
                <a:cs typeface="Helvetica Neue Moyen" charset="0"/>
              </a:rPr>
              <a:t>Don’t do anything really dumb!!!</a:t>
            </a:r>
          </a:p>
          <a:p>
            <a:pPr marL="342900" lvl="0" indent="-342900">
              <a:lnSpc>
                <a:spcPct val="110000"/>
              </a:lnSpc>
              <a:buFont typeface="Arial"/>
              <a:buChar char="•"/>
              <a:defRPr/>
            </a:pPr>
            <a:endParaRPr lang="en-US" sz="3200" dirty="0">
              <a:solidFill>
                <a:schemeClr val="bg1"/>
              </a:solidFill>
              <a:latin typeface="Helvetica Neue Moyen" charset="0"/>
              <a:cs typeface="Helvetica Neue Moyen" charset="0"/>
            </a:endParaRPr>
          </a:p>
          <a:p>
            <a:pPr marL="342900" lvl="0" indent="-342900">
              <a:lnSpc>
                <a:spcPct val="110000"/>
              </a:lnSpc>
              <a:buFont typeface="Arial"/>
              <a:buChar char="•"/>
              <a:defRPr/>
            </a:pPr>
            <a:endParaRPr lang="en-US" sz="3200" dirty="0" smtClean="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3200" dirty="0" smtClean="0">
                <a:solidFill>
                  <a:schemeClr val="bg1"/>
                </a:solidFill>
                <a:latin typeface="Helvetica Neue Moyen" charset="0"/>
                <a:cs typeface="Helvetica Neue Moyen" charset="0"/>
              </a:rPr>
              <a:t>[Look up my April 2020 column concerning liability on the SAI website]</a:t>
            </a:r>
            <a:endParaRPr lang="en-US" sz="3200" dirty="0" smtClean="0">
              <a:solidFill>
                <a:schemeClr val="tx2"/>
              </a:solidFill>
              <a:latin typeface="Helvetica Neue Moyen" charset="0"/>
              <a:cs typeface="Helvetica Neue Moyen" charset="0"/>
            </a:endParaRPr>
          </a:p>
        </p:txBody>
      </p:sp>
    </p:spTree>
    <p:extLst>
      <p:ext uri="{BB962C8B-B14F-4D97-AF65-F5344CB8AC3E}">
        <p14:creationId xmlns:p14="http://schemas.microsoft.com/office/powerpoint/2010/main" val="40565347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Extracurricular Activities 2020-2021</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273238"/>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3200" dirty="0" smtClean="0">
                <a:solidFill>
                  <a:schemeClr val="tx2"/>
                </a:solidFill>
                <a:latin typeface="Helvetica Neue Moyen" charset="0"/>
                <a:cs typeface="Helvetica Neue Moyen" charset="0"/>
              </a:rPr>
              <a:t>Academic eligibility </a:t>
            </a:r>
            <a:r>
              <a:rPr lang="mr-IN" sz="3200" dirty="0" smtClean="0">
                <a:solidFill>
                  <a:schemeClr val="tx2"/>
                </a:solidFill>
                <a:latin typeface="Helvetica Neue Moyen" charset="0"/>
                <a:cs typeface="Helvetica Neue Moyen" charset="0"/>
              </a:rPr>
              <a:t>–</a:t>
            </a:r>
            <a:r>
              <a:rPr lang="en-US" sz="3200" dirty="0" smtClean="0">
                <a:solidFill>
                  <a:schemeClr val="tx2"/>
                </a:solidFill>
                <a:latin typeface="Helvetica Neue Moyen" charset="0"/>
                <a:cs typeface="Helvetica Neue Moyen" charset="0"/>
              </a:rPr>
              <a:t> </a:t>
            </a:r>
            <a:r>
              <a:rPr lang="en-US" sz="3200" dirty="0" smtClean="0">
                <a:solidFill>
                  <a:srgbClr val="FFFFFF"/>
                </a:solidFill>
                <a:latin typeface="Helvetica Neue Moyen" charset="0"/>
                <a:cs typeface="Helvetica Neue Moyen" charset="0"/>
              </a:rPr>
              <a:t>All students start with a clean slate and are eligible under state standards.</a:t>
            </a:r>
            <a:endParaRPr lang="en-US" sz="3200" dirty="0" smtClean="0">
              <a:solidFill>
                <a:srgbClr val="1F497D"/>
              </a:solidFill>
              <a:latin typeface="Helvetica Neue Moyen" charset="0"/>
              <a:cs typeface="Helvetica Neue Moyen" charset="0"/>
            </a:endParaRPr>
          </a:p>
          <a:p>
            <a:pPr marL="342900" lvl="0" indent="-342900">
              <a:lnSpc>
                <a:spcPct val="110000"/>
              </a:lnSpc>
              <a:buFont typeface="Arial"/>
              <a:buChar char="•"/>
              <a:defRPr/>
            </a:pPr>
            <a:endParaRPr lang="en-US" sz="32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3200" dirty="0" smtClean="0">
                <a:solidFill>
                  <a:srgbClr val="1F497D"/>
                </a:solidFill>
                <a:latin typeface="Helvetica Neue Moyen" charset="0"/>
                <a:cs typeface="Helvetica Neue Moyen" charset="0"/>
              </a:rPr>
              <a:t>Good Conduct </a:t>
            </a:r>
            <a:r>
              <a:rPr lang="mr-IN" sz="3200" dirty="0" smtClean="0">
                <a:solidFill>
                  <a:srgbClr val="1F497D"/>
                </a:solidFill>
                <a:latin typeface="Helvetica Neue Moyen" charset="0"/>
                <a:cs typeface="Helvetica Neue Moyen" charset="0"/>
              </a:rPr>
              <a:t>–</a:t>
            </a:r>
            <a:r>
              <a:rPr lang="en-US" sz="3200" dirty="0" smtClean="0">
                <a:solidFill>
                  <a:srgbClr val="1F497D"/>
                </a:solidFill>
                <a:latin typeface="Helvetica Neue Moyen" charset="0"/>
                <a:cs typeface="Helvetica Neue Moyen" charset="0"/>
              </a:rPr>
              <a:t> </a:t>
            </a:r>
            <a:r>
              <a:rPr lang="en-US" sz="3200" dirty="0" smtClean="0">
                <a:solidFill>
                  <a:srgbClr val="FFFFFF"/>
                </a:solidFill>
                <a:latin typeface="Helvetica Neue Moyen" charset="0"/>
                <a:cs typeface="Helvetica Neue Moyen" charset="0"/>
              </a:rPr>
              <a:t>Districts may still enforce Good Conduct violations.</a:t>
            </a:r>
            <a:endParaRPr lang="en-US" sz="3200" dirty="0">
              <a:solidFill>
                <a:srgbClr val="1F497D"/>
              </a:solidFill>
              <a:latin typeface="Helvetica Neue Moyen" charset="0"/>
              <a:cs typeface="Helvetica Neue Moyen" charset="0"/>
            </a:endParaRPr>
          </a:p>
          <a:p>
            <a:pPr marL="342900" lvl="0" indent="-342900">
              <a:lnSpc>
                <a:spcPct val="110000"/>
              </a:lnSpc>
              <a:buFont typeface="Arial"/>
              <a:buChar char="•"/>
              <a:defRPr/>
            </a:pPr>
            <a:endParaRPr lang="en-US" sz="32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3200" dirty="0" smtClean="0">
                <a:solidFill>
                  <a:srgbClr val="1F497D"/>
                </a:solidFill>
                <a:latin typeface="Helvetica Neue Moyen" charset="0"/>
                <a:cs typeface="Helvetica Neue Moyen" charset="0"/>
              </a:rPr>
              <a:t>Students voluntarily learning virtually </a:t>
            </a:r>
            <a:r>
              <a:rPr lang="mr-IN" sz="3200" dirty="0" smtClean="0">
                <a:solidFill>
                  <a:srgbClr val="1F497D"/>
                </a:solidFill>
                <a:latin typeface="Helvetica Neue Moyen" charset="0"/>
                <a:cs typeface="Helvetica Neue Moyen" charset="0"/>
              </a:rPr>
              <a:t>–</a:t>
            </a:r>
            <a:r>
              <a:rPr lang="en-US" sz="3200" dirty="0" smtClean="0">
                <a:solidFill>
                  <a:srgbClr val="1F497D"/>
                </a:solidFill>
                <a:latin typeface="Helvetica Neue Moyen" charset="0"/>
                <a:cs typeface="Helvetica Neue Moyen" charset="0"/>
              </a:rPr>
              <a:t> </a:t>
            </a:r>
            <a:r>
              <a:rPr lang="en-US" sz="3200" dirty="0" smtClean="0">
                <a:solidFill>
                  <a:schemeClr val="bg1"/>
                </a:solidFill>
                <a:latin typeface="Helvetica Neue Moyen" charset="0"/>
                <a:cs typeface="Helvetica Neue Moyen" charset="0"/>
              </a:rPr>
              <a:t>check with your legal counsel, but consider erring on allowing to participate. </a:t>
            </a:r>
          </a:p>
        </p:txBody>
      </p:sp>
    </p:spTree>
    <p:extLst>
      <p:ext uri="{BB962C8B-B14F-4D97-AF65-F5344CB8AC3E}">
        <p14:creationId xmlns:p14="http://schemas.microsoft.com/office/powerpoint/2010/main" val="281347295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Classroom Management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2360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13026" y="1031335"/>
            <a:ext cx="9743305" cy="568155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attempted to address misbehavior in the classroom </a:t>
            </a:r>
            <a:r>
              <a:rPr lang="en-US" sz="2400" dirty="0" smtClean="0">
                <a:solidFill>
                  <a:schemeClr val="bg1"/>
                </a:solidFill>
                <a:latin typeface="Helvetica Neue Moyen" charset="0"/>
                <a:cs typeface="Helvetica Neue Moyen" charset="0"/>
              </a:rPr>
              <a:t>with the following FIVE main provisions:</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1) Teacher Training and Preparation </a:t>
            </a:r>
            <a:r>
              <a:rPr lang="mr-IN" sz="2400" dirty="0" smtClean="0">
                <a:solidFill>
                  <a:srgbClr val="1F497D"/>
                </a:solidFill>
                <a:latin typeface="Helvetica Neue Moyen" charset="0"/>
                <a:cs typeface="Helvetica Neue Moyen" charset="0"/>
              </a:rPr>
              <a:t>–</a:t>
            </a:r>
            <a:r>
              <a:rPr lang="en-US" sz="2400" dirty="0" smtClean="0">
                <a:solidFill>
                  <a:schemeClr val="bg1"/>
                </a:solidFill>
                <a:latin typeface="Helvetica Neue Moyen" charset="0"/>
                <a:cs typeface="Helvetica Neue Moyen" charset="0"/>
              </a:rPr>
              <a:t> Provides funding for educators to receive additional training on how to handle classroom disruptions. The DE will establish guidelines and work with AEAs on standards for professional development. </a:t>
            </a:r>
            <a:r>
              <a:rPr lang="en-US" sz="2400" dirty="0" smtClean="0">
                <a:solidFill>
                  <a:srgbClr val="1F497D"/>
                </a:solidFill>
                <a:latin typeface="Helvetica Neue Moyen" charset="0"/>
                <a:cs typeface="Helvetica Neue Moyen" charset="0"/>
              </a:rPr>
              <a:t>Focus on </a:t>
            </a:r>
            <a:r>
              <a:rPr lang="en-US" sz="2400" u="sng" dirty="0" smtClean="0">
                <a:solidFill>
                  <a:srgbClr val="1F497D"/>
                </a:solidFill>
                <a:latin typeface="Helvetica Neue Moyen" charset="0"/>
                <a:cs typeface="Helvetica Neue Moyen" charset="0"/>
              </a:rPr>
              <a:t>Least Restrictive Environment </a:t>
            </a:r>
            <a:r>
              <a:rPr lang="en-US" sz="2400" dirty="0" smtClean="0">
                <a:solidFill>
                  <a:srgbClr val="1F497D"/>
                </a:solidFill>
                <a:latin typeface="Helvetica Neue Moyen" charset="0"/>
                <a:cs typeface="Helvetica Neue Moyen" charset="0"/>
              </a:rPr>
              <a:t>(LRE) and </a:t>
            </a:r>
            <a:r>
              <a:rPr lang="en-US" sz="2400" u="sng" dirty="0" smtClean="0">
                <a:solidFill>
                  <a:srgbClr val="1F497D"/>
                </a:solidFill>
                <a:latin typeface="Helvetica Neue Moyen" charset="0"/>
                <a:cs typeface="Helvetica Neue Moyen" charset="0"/>
              </a:rPr>
              <a:t>research-based intervention strategies</a:t>
            </a:r>
            <a:r>
              <a:rPr lang="en-US" sz="2400" dirty="0" smtClean="0">
                <a:solidFill>
                  <a:srgbClr val="1F497D"/>
                </a:solidFill>
                <a:latin typeface="Helvetica Neue Moyen" charset="0"/>
                <a:cs typeface="Helvetica Neue Moyen" charset="0"/>
              </a:rPr>
              <a:t>.  </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2) Therapeutic Classroom Funding </a:t>
            </a:r>
            <a:r>
              <a:rPr lang="mr-IN" sz="2400" dirty="0" smtClean="0">
                <a:solidFill>
                  <a:srgbClr val="1F497D"/>
                </a:solidFill>
                <a:latin typeface="Helvetica Neue Moyen" charset="0"/>
                <a:cs typeface="Helvetica Neue Moyen" charset="0"/>
              </a:rPr>
              <a:t>–</a:t>
            </a:r>
            <a:r>
              <a:rPr lang="en-US" sz="2400" dirty="0" smtClean="0">
                <a:solidFill>
                  <a:srgbClr val="FFFFFF"/>
                </a:solidFill>
                <a:latin typeface="Helvetica Neue Moyen" charset="0"/>
                <a:cs typeface="Helvetica Neue Moyen" charset="0"/>
              </a:rPr>
              <a:t> Creates a grant program that will equally distribute funds between all sizes of school districts to establish therapeutic classrooms. Provides additional funding to assist with transportation. </a:t>
            </a:r>
            <a:r>
              <a:rPr lang="en-US" sz="2400" dirty="0" smtClean="0">
                <a:solidFill>
                  <a:srgbClr val="1F497D"/>
                </a:solidFill>
                <a:latin typeface="Helvetica Neue Moyen" charset="0"/>
                <a:cs typeface="Helvetica Neue Moyen" charset="0"/>
              </a:rPr>
              <a:t>FYI - reimbursement delayed one year</a:t>
            </a:r>
            <a:r>
              <a:rPr lang="en-US" sz="2400" dirty="0" smtClean="0">
                <a:solidFill>
                  <a:srgbClr val="FFFFFF"/>
                </a:solidFill>
                <a:latin typeface="Helvetica Neue Moyen" charset="0"/>
                <a:cs typeface="Helvetica Neue Moyen" charset="0"/>
              </a:rPr>
              <a:t>. </a:t>
            </a:r>
            <a:endParaRPr lang="en-US" sz="2400" dirty="0" smtClean="0">
              <a:solidFill>
                <a:schemeClr val="tx2"/>
              </a:solidFill>
              <a:latin typeface="Helvetica Neue Moyen" charset="0"/>
              <a:cs typeface="Helvetica Neue Moyen" charset="0"/>
            </a:endParaRPr>
          </a:p>
        </p:txBody>
      </p:sp>
    </p:spTree>
    <p:extLst>
      <p:ext uri="{BB962C8B-B14F-4D97-AF65-F5344CB8AC3E}">
        <p14:creationId xmlns:p14="http://schemas.microsoft.com/office/powerpoint/2010/main" val="6546865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Classroom Management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2360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6087820"/>
          </a:xfrm>
          <a:prstGeom prst="rect">
            <a:avLst/>
          </a:prstGeom>
          <a:noFill/>
        </p:spPr>
        <p:txBody>
          <a:bodyPr wrap="square" lIns="0" tIns="0" rIns="0" bIns="0" rtlCol="0">
            <a:spAutoFit/>
          </a:bodyPr>
          <a:lstStyle/>
          <a:p>
            <a:pPr lvl="0">
              <a:lnSpc>
                <a:spcPct val="110000"/>
              </a:lnSpc>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3) Classroom Clear Requirements </a:t>
            </a:r>
            <a:r>
              <a:rPr lang="mr-IN" sz="2400" dirty="0" smtClean="0">
                <a:solidFill>
                  <a:srgbClr val="1F497D"/>
                </a:solidFill>
                <a:latin typeface="Helvetica Neue Moyen" charset="0"/>
                <a:cs typeface="Helvetica Neue Moyen" charset="0"/>
              </a:rPr>
              <a:t>–</a:t>
            </a:r>
            <a:r>
              <a:rPr lang="en-US" sz="2400" dirty="0" smtClean="0">
                <a:solidFill>
                  <a:srgbClr val="1F497D"/>
                </a:solidFill>
                <a:latin typeface="Helvetica Neue Moyen" charset="0"/>
                <a:cs typeface="Helvetica Neue Moyen" charset="0"/>
              </a:rPr>
              <a:t> </a:t>
            </a:r>
            <a:r>
              <a:rPr lang="en-US" sz="2400" dirty="0" smtClean="0">
                <a:solidFill>
                  <a:schemeClr val="bg1"/>
                </a:solidFill>
                <a:latin typeface="Helvetica Neue Moyen" charset="0"/>
                <a:cs typeface="Helvetica Neue Moyen" charset="0"/>
              </a:rPr>
              <a:t>Regulates the method used to clear a classroom and strengthens communication with parents and input from teachers when this method is used. </a:t>
            </a:r>
            <a:r>
              <a:rPr lang="en-US" sz="2400" dirty="0" smtClean="0">
                <a:solidFill>
                  <a:srgbClr val="1F497D"/>
                </a:solidFill>
                <a:latin typeface="Helvetica Neue Moyen" charset="0"/>
                <a:cs typeface="Helvetica Neue Moyen" charset="0"/>
              </a:rPr>
              <a:t>IEPs and Behavioral Intervention Plans (BIP) should not include room clears. </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Communication and reporting steps:</a:t>
            </a:r>
          </a:p>
          <a:p>
            <a:pPr marL="342900" lvl="0" indent="-342900">
              <a:lnSpc>
                <a:spcPct val="110000"/>
              </a:lnSpc>
              <a:buFont typeface="Arial"/>
              <a:buChar char="•"/>
              <a:defRPr/>
            </a:pPr>
            <a:r>
              <a:rPr lang="en-US" sz="2400" dirty="0" smtClean="0">
                <a:solidFill>
                  <a:schemeClr val="bg1"/>
                </a:solidFill>
                <a:latin typeface="Helvetica Neue Moyen" charset="0"/>
                <a:cs typeface="Helvetica Neue Moyen" charset="0"/>
              </a:rPr>
              <a:t>1) Schools SHALL notify parents of students assigned to the classroom when a room clearance has occurred.</a:t>
            </a:r>
          </a:p>
          <a:p>
            <a:pPr marL="342900" lvl="0" indent="-342900">
              <a:lnSpc>
                <a:spcPct val="110000"/>
              </a:lnSpc>
              <a:buFont typeface="Arial"/>
              <a:buChar char="•"/>
              <a:defRPr/>
            </a:pPr>
            <a:r>
              <a:rPr lang="en-US" sz="2400" dirty="0" smtClean="0">
                <a:solidFill>
                  <a:schemeClr val="bg1"/>
                </a:solidFill>
                <a:latin typeface="Helvetica Neue Moyen" charset="0"/>
                <a:cs typeface="Helvetica Neue Moyen" charset="0"/>
              </a:rPr>
              <a:t>2) The principal SHALL request a meeting with the parent/guardian of the student whose behavior caused the classroom clearance.</a:t>
            </a:r>
          </a:p>
          <a:p>
            <a:pPr marL="342900" lvl="0" indent="-342900">
              <a:lnSpc>
                <a:spcPct val="110000"/>
              </a:lnSpc>
              <a:buFont typeface="Arial"/>
              <a:buChar char="•"/>
              <a:defRPr/>
            </a:pPr>
            <a:r>
              <a:rPr lang="en-US" sz="2400" dirty="0" smtClean="0">
                <a:solidFill>
                  <a:schemeClr val="bg1"/>
                </a:solidFill>
                <a:latin typeface="Helvetica Neue Moyen" charset="0"/>
                <a:cs typeface="Helvetica Neue Moyen" charset="0"/>
              </a:rPr>
              <a:t>3) If the student has an IEP or BIP, the classroom teacher may call for and participate in the meeting. </a:t>
            </a:r>
          </a:p>
          <a:p>
            <a:pPr marL="342900" lvl="0" indent="-342900">
              <a:lnSpc>
                <a:spcPct val="110000"/>
              </a:lnSpc>
              <a:buFont typeface="Arial"/>
              <a:buChar char="•"/>
              <a:defRPr/>
            </a:pPr>
            <a:endParaRPr lang="en-US" sz="2400" dirty="0" smtClean="0">
              <a:solidFill>
                <a:srgbClr val="1F497D"/>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37026030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446276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Instruction primarily through remote-learning is accepted in the following situations:</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2) Approved temporary school building or district closure </a:t>
            </a:r>
            <a:r>
              <a:rPr lang="mr-IN" sz="2400" dirty="0" smtClean="0">
                <a:solidFill>
                  <a:schemeClr val="tx2"/>
                </a:solidFill>
                <a:latin typeface="Helvetica Neue Moyen" charset="0"/>
                <a:cs typeface="Helvetica Neue Moyen" charset="0"/>
              </a:rPr>
              <a:t>–</a:t>
            </a:r>
            <a:r>
              <a:rPr lang="en-US" sz="2400" dirty="0" smtClean="0">
                <a:solidFill>
                  <a:schemeClr val="tx2"/>
                </a:solidFill>
                <a:latin typeface="Helvetica Neue Moyen" charset="0"/>
                <a:cs typeface="Helvetica Neue Moyen" charset="0"/>
              </a:rPr>
              <a:t> </a:t>
            </a:r>
            <a:r>
              <a:rPr lang="en-US" sz="2400" dirty="0" smtClean="0">
                <a:solidFill>
                  <a:srgbClr val="FFFFFF"/>
                </a:solidFill>
                <a:latin typeface="Helvetica Neue Moyen" charset="0"/>
                <a:cs typeface="Helvetica Neue Moyen" charset="0"/>
              </a:rPr>
              <a:t>If the DE, in consultation with the IDPH, approves for the temporary move to primarily remote instruction.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lvl="0">
              <a:lnSpc>
                <a:spcPct val="110000"/>
              </a:lnSpc>
              <a:defRPr/>
            </a:pPr>
            <a:r>
              <a:rPr lang="en-US" sz="2400" dirty="0">
                <a:solidFill>
                  <a:srgbClr val="FFFFFF"/>
                </a:solidFill>
                <a:latin typeface="Helvetica Neue Moyen" charset="0"/>
                <a:cs typeface="Helvetica Neue Moyen" charset="0"/>
              </a:rPr>
              <a:t>	</a:t>
            </a:r>
            <a:r>
              <a:rPr lang="en-US" sz="2400" dirty="0" smtClean="0">
                <a:solidFill>
                  <a:srgbClr val="FFFFFF"/>
                </a:solidFill>
                <a:latin typeface="Helvetica Neue Moyen" charset="0"/>
                <a:cs typeface="Helvetica Neue Moyen" charset="0"/>
              </a:rPr>
              <a:t>[A district may make this decision on its own, but the hours or 	days of instruction will not count without DE approval.]</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6974918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Classroom Management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2360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365023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attempted to address misbehavior in the classroom </a:t>
            </a:r>
            <a:r>
              <a:rPr lang="en-US" sz="2400" dirty="0" smtClean="0">
                <a:solidFill>
                  <a:schemeClr val="bg1"/>
                </a:solidFill>
                <a:latin typeface="Helvetica Neue Moyen" charset="0"/>
                <a:cs typeface="Helvetica Neue Moyen" charset="0"/>
              </a:rPr>
              <a:t>with the following FIVE main provisions:</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indent="-342900">
              <a:lnSpc>
                <a:spcPct val="110000"/>
              </a:lnSpc>
              <a:buFont typeface="Arial"/>
              <a:buChar char="•"/>
              <a:defRPr/>
            </a:pPr>
            <a:r>
              <a:rPr lang="en-US" sz="2400" dirty="0">
                <a:solidFill>
                  <a:srgbClr val="1F497D"/>
                </a:solidFill>
                <a:latin typeface="Helvetica Neue Moyen" charset="0"/>
                <a:cs typeface="Helvetica Neue Moyen" charset="0"/>
              </a:rPr>
              <a:t>4) Educator Protections </a:t>
            </a:r>
            <a:r>
              <a:rPr lang="mr-IN" sz="2400" dirty="0">
                <a:solidFill>
                  <a:srgbClr val="1F497D"/>
                </a:solidFill>
                <a:latin typeface="Helvetica Neue Moyen" charset="0"/>
                <a:cs typeface="Helvetica Neue Moyen" charset="0"/>
              </a:rPr>
              <a:t>–</a:t>
            </a:r>
            <a:r>
              <a:rPr lang="en-US" sz="2400" dirty="0">
                <a:solidFill>
                  <a:srgbClr val="1F497D"/>
                </a:solidFill>
                <a:latin typeface="Helvetica Neue Moyen" charset="0"/>
                <a:cs typeface="Helvetica Neue Moyen" charset="0"/>
              </a:rPr>
              <a:t> </a:t>
            </a:r>
            <a:r>
              <a:rPr lang="en-US" sz="2400" dirty="0">
                <a:solidFill>
                  <a:srgbClr val="FFFFFF"/>
                </a:solidFill>
                <a:latin typeface="Helvetica Neue Moyen" charset="0"/>
                <a:cs typeface="Helvetica Neue Moyen" charset="0"/>
              </a:rPr>
              <a:t>Grants immunity from civil and criminal liability for educators when reasonable and necessary physical contact is used to protect students and others from potential injury. </a:t>
            </a:r>
            <a:endParaRPr lang="en-US" sz="2400" dirty="0">
              <a:solidFill>
                <a:schemeClr val="tx2"/>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39351463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Classroom Management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SF 2360</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27529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attempted to address misbehavior in the classroom </a:t>
            </a:r>
            <a:r>
              <a:rPr lang="en-US" sz="2400" dirty="0" smtClean="0">
                <a:solidFill>
                  <a:schemeClr val="bg1"/>
                </a:solidFill>
                <a:latin typeface="Helvetica Neue Moyen" charset="0"/>
                <a:cs typeface="Helvetica Neue Moyen" charset="0"/>
              </a:rPr>
              <a:t>with the following FIVE main provisions:</a:t>
            </a:r>
          </a:p>
          <a:p>
            <a:pPr lvl="0">
              <a:lnSpc>
                <a:spcPct val="110000"/>
              </a:lnSpc>
              <a:defRPr/>
            </a:pPr>
            <a:endParaRPr lang="en-US" sz="2400" dirty="0" smtClean="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5) Data Collection </a:t>
            </a:r>
            <a:r>
              <a:rPr lang="mr-IN" sz="2400" dirty="0" smtClean="0">
                <a:solidFill>
                  <a:srgbClr val="1F497D"/>
                </a:solidFill>
                <a:latin typeface="Helvetica Neue Moyen" charset="0"/>
                <a:cs typeface="Helvetica Neue Moyen" charset="0"/>
              </a:rPr>
              <a:t>–</a:t>
            </a:r>
            <a:r>
              <a:rPr lang="en-US" sz="2400" dirty="0" smtClean="0">
                <a:solidFill>
                  <a:srgbClr val="1F497D"/>
                </a:solidFill>
                <a:latin typeface="Helvetica Neue Moyen" charset="0"/>
                <a:cs typeface="Helvetica Neue Moyen" charset="0"/>
              </a:rPr>
              <a:t> </a:t>
            </a:r>
            <a:r>
              <a:rPr lang="en-US" sz="2400" dirty="0" smtClean="0">
                <a:solidFill>
                  <a:schemeClr val="bg1"/>
                </a:solidFill>
                <a:latin typeface="Helvetica Neue Moyen" charset="0"/>
                <a:cs typeface="Helvetica Neue Moyen" charset="0"/>
              </a:rPr>
              <a:t>Establishes data reporting and collection systems to track incidents of violence or assault by students. </a:t>
            </a:r>
          </a:p>
          <a:p>
            <a:pPr marL="800100" lvl="1" indent="-342900">
              <a:lnSpc>
                <a:spcPct val="110000"/>
              </a:lnSpc>
              <a:buFont typeface="Arial"/>
              <a:buChar char="•"/>
              <a:defRPr/>
            </a:pPr>
            <a:r>
              <a:rPr lang="en-US" sz="2400" dirty="0" smtClean="0">
                <a:solidFill>
                  <a:schemeClr val="bg1"/>
                </a:solidFill>
                <a:latin typeface="Helvetica Neue Moyen" charset="0"/>
                <a:cs typeface="Helvetica Neue Moyen" charset="0"/>
              </a:rPr>
              <a:t>Establishes </a:t>
            </a:r>
            <a:r>
              <a:rPr lang="en-US" sz="2400" dirty="0">
                <a:solidFill>
                  <a:schemeClr val="bg1"/>
                </a:solidFill>
                <a:latin typeface="Helvetica Neue Moyen" charset="0"/>
                <a:cs typeface="Helvetica Neue Moyen" charset="0"/>
              </a:rPr>
              <a:t>mechanisms for teacher reporting of student violence or assault to the principal. </a:t>
            </a:r>
          </a:p>
          <a:p>
            <a:pPr marL="800100" lvl="1" indent="-342900">
              <a:lnSpc>
                <a:spcPct val="110000"/>
              </a:lnSpc>
              <a:buFont typeface="Arial"/>
              <a:buChar char="•"/>
              <a:defRPr/>
            </a:pPr>
            <a:r>
              <a:rPr lang="en-US" sz="2400" dirty="0" smtClean="0">
                <a:solidFill>
                  <a:schemeClr val="bg1"/>
                </a:solidFill>
                <a:latin typeface="Helvetica Neue Moyen" charset="0"/>
                <a:cs typeface="Helvetica Neue Moyen" charset="0"/>
              </a:rPr>
              <a:t>Incidents </a:t>
            </a:r>
            <a:r>
              <a:rPr lang="en-US" sz="2400" dirty="0">
                <a:solidFill>
                  <a:schemeClr val="bg1"/>
                </a:solidFill>
                <a:latin typeface="Helvetica Neue Moyen" charset="0"/>
                <a:cs typeface="Helvetica Neue Moyen" charset="0"/>
              </a:rPr>
              <a:t>that result in injury, property damage or assault by a student will be reported to the DE and an annual report will go to the General Assembly.</a:t>
            </a:r>
          </a:p>
          <a:p>
            <a:pPr marL="342900" lvl="0" indent="-342900">
              <a:lnSpc>
                <a:spcPct val="110000"/>
              </a:lnSpc>
              <a:buFont typeface="Arial"/>
              <a:buChar char="•"/>
              <a:defRPr/>
            </a:pPr>
            <a:endParaRPr lang="en-US" sz="2400" dirty="0" smtClean="0">
              <a:solidFill>
                <a:schemeClr val="bg1"/>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118507703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Know Your Iowa Mascots </a:t>
            </a:r>
            <a:r>
              <a:rPr lang="mr-IN" sz="4800" noProof="0" dirty="0" smtClean="0">
                <a:solidFill>
                  <a:schemeClr val="bg1"/>
                </a:solidFill>
                <a:latin typeface="Helvetica Neue Moyen" charset="0"/>
                <a:cs typeface="Helvetica Neue Moyen" charset="0"/>
              </a:rPr>
              <a:t>–</a:t>
            </a:r>
            <a:r>
              <a:rPr lang="en-US" sz="4800" noProof="0" dirty="0" smtClean="0">
                <a:solidFill>
                  <a:schemeClr val="bg1"/>
                </a:solidFill>
                <a:latin typeface="Helvetica Neue Moyen" charset="0"/>
                <a:cs typeface="Helvetica Neue Moyen" charset="0"/>
              </a:rPr>
              <a:t> Round 2</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71957" y="1811106"/>
            <a:ext cx="6926196" cy="3385542"/>
          </a:xfrm>
          <a:prstGeom prst="rect">
            <a:avLst/>
          </a:prstGeom>
        </p:spPr>
        <p:txBody>
          <a:bodyPr wrap="square">
            <a:spAutoFit/>
          </a:bodyPr>
          <a:lstStyle/>
          <a:p>
            <a:r>
              <a:rPr lang="en-US" sz="4000" dirty="0" smtClean="0">
                <a:solidFill>
                  <a:schemeClr val="bg1"/>
                </a:solidFill>
                <a:latin typeface="Helvetica Neue"/>
                <a:cs typeface="Helvetica Neue"/>
              </a:rPr>
              <a:t>Cattlefeeders</a:t>
            </a:r>
          </a:p>
          <a:p>
            <a:r>
              <a:rPr lang="en-US" sz="4000" dirty="0" smtClean="0">
                <a:solidFill>
                  <a:schemeClr val="bg1"/>
                </a:solidFill>
                <a:latin typeface="Helvetica Neue"/>
                <a:cs typeface="Helvetica Neue"/>
              </a:rPr>
              <a:t>Cornshuckers</a:t>
            </a:r>
            <a:endParaRPr lang="en-US" sz="4000" dirty="0">
              <a:solidFill>
                <a:schemeClr val="bg1"/>
              </a:solidFill>
              <a:latin typeface="Helvetica Neue"/>
              <a:cs typeface="Helvetica Neue"/>
            </a:endParaRPr>
          </a:p>
          <a:p>
            <a:r>
              <a:rPr lang="en-US" sz="4000" dirty="0" smtClean="0">
                <a:solidFill>
                  <a:schemeClr val="bg1"/>
                </a:solidFill>
                <a:latin typeface="Helvetica Neue"/>
                <a:cs typeface="Helvetica Neue"/>
              </a:rPr>
              <a:t>Charging </a:t>
            </a:r>
            <a:r>
              <a:rPr lang="en-US" sz="4000" dirty="0">
                <a:solidFill>
                  <a:schemeClr val="bg1"/>
                </a:solidFill>
                <a:latin typeface="Helvetica Neue"/>
                <a:cs typeface="Helvetica Neue"/>
              </a:rPr>
              <a:t>Czechs</a:t>
            </a:r>
          </a:p>
          <a:p>
            <a:r>
              <a:rPr lang="en-US" sz="4000" dirty="0" smtClean="0">
                <a:solidFill>
                  <a:schemeClr val="bg1"/>
                </a:solidFill>
                <a:latin typeface="Helvetica Neue"/>
                <a:cs typeface="Helvetica Neue"/>
              </a:rPr>
              <a:t>Claydiggers</a:t>
            </a:r>
          </a:p>
          <a:p>
            <a:endParaRPr lang="en-US" dirty="0" smtClean="0">
              <a:solidFill>
                <a:schemeClr val="bg1"/>
              </a:solidFill>
              <a:latin typeface="Helvetica Neue"/>
              <a:cs typeface="Helvetica Neue"/>
            </a:endParaRPr>
          </a:p>
          <a:p>
            <a:endParaRPr lang="en-US" dirty="0">
              <a:solidFill>
                <a:schemeClr val="bg1"/>
              </a:solidFill>
              <a:latin typeface="Helvetica Neue"/>
              <a:cs typeface="Helvetica Neue"/>
            </a:endParaRPr>
          </a:p>
          <a:p>
            <a:endParaRPr lang="en-US" dirty="0">
              <a:solidFill>
                <a:schemeClr val="bg1"/>
              </a:solidFill>
              <a:latin typeface="Helvetica Neue"/>
              <a:cs typeface="Helvetica Neue"/>
            </a:endParaRPr>
          </a:p>
        </p:txBody>
      </p:sp>
    </p:spTree>
    <p:extLst>
      <p:ext uri="{BB962C8B-B14F-4D97-AF65-F5344CB8AC3E}">
        <p14:creationId xmlns:p14="http://schemas.microsoft.com/office/powerpoint/2010/main" val="259988000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Know Your Iowa Mascots </a:t>
            </a:r>
            <a:r>
              <a:rPr lang="mr-IN" sz="4800" noProof="0" dirty="0" smtClean="0">
                <a:solidFill>
                  <a:schemeClr val="bg1"/>
                </a:solidFill>
                <a:latin typeface="Helvetica Neue Moyen" charset="0"/>
                <a:cs typeface="Helvetica Neue Moyen" charset="0"/>
              </a:rPr>
              <a:t>–</a:t>
            </a:r>
            <a:r>
              <a:rPr lang="en-US" sz="4800" noProof="0" dirty="0" smtClean="0">
                <a:solidFill>
                  <a:schemeClr val="bg1"/>
                </a:solidFill>
                <a:latin typeface="Helvetica Neue Moyen" charset="0"/>
                <a:cs typeface="Helvetica Neue Moyen" charset="0"/>
              </a:rPr>
              <a:t> Round 2</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71957" y="1811106"/>
            <a:ext cx="6926196" cy="3600986"/>
          </a:xfrm>
          <a:prstGeom prst="rect">
            <a:avLst/>
          </a:prstGeom>
        </p:spPr>
        <p:txBody>
          <a:bodyPr wrap="square">
            <a:spAutoFit/>
          </a:bodyPr>
          <a:lstStyle/>
          <a:p>
            <a:r>
              <a:rPr lang="en-US" sz="4000" dirty="0" smtClean="0">
                <a:solidFill>
                  <a:schemeClr val="bg1"/>
                </a:solidFill>
                <a:latin typeface="Helvetica Neue"/>
                <a:cs typeface="Helvetica Neue"/>
              </a:rPr>
              <a:t>Everly Cattlefeeders</a:t>
            </a:r>
          </a:p>
          <a:p>
            <a:r>
              <a:rPr lang="en-US" sz="5400" dirty="0" smtClean="0">
                <a:solidFill>
                  <a:srgbClr val="1F497D"/>
                </a:solidFill>
                <a:latin typeface="Helvetica Neue"/>
                <a:cs typeface="Helvetica Neue"/>
              </a:rPr>
              <a:t>Cornshuckers</a:t>
            </a:r>
            <a:endParaRPr lang="en-US" sz="5400" dirty="0">
              <a:solidFill>
                <a:srgbClr val="1F497D"/>
              </a:solidFill>
              <a:latin typeface="Helvetica Neue"/>
              <a:cs typeface="Helvetica Neue"/>
            </a:endParaRPr>
          </a:p>
          <a:p>
            <a:r>
              <a:rPr lang="en-US" sz="4000" dirty="0">
                <a:solidFill>
                  <a:schemeClr val="bg1"/>
                </a:solidFill>
                <a:latin typeface="Helvetica Neue"/>
                <a:cs typeface="Helvetica Neue"/>
              </a:rPr>
              <a:t>Clutier Charging Czechs</a:t>
            </a:r>
          </a:p>
          <a:p>
            <a:r>
              <a:rPr lang="en-US" sz="4000" dirty="0">
                <a:solidFill>
                  <a:schemeClr val="bg1"/>
                </a:solidFill>
                <a:latin typeface="Helvetica Neue"/>
                <a:cs typeface="Helvetica Neue"/>
              </a:rPr>
              <a:t>Sheffield </a:t>
            </a:r>
            <a:r>
              <a:rPr lang="en-US" sz="4000" dirty="0" smtClean="0">
                <a:solidFill>
                  <a:schemeClr val="bg1"/>
                </a:solidFill>
                <a:latin typeface="Helvetica Neue"/>
                <a:cs typeface="Helvetica Neue"/>
              </a:rPr>
              <a:t>Claydiggers</a:t>
            </a:r>
          </a:p>
          <a:p>
            <a:endParaRPr lang="en-US" dirty="0" smtClean="0">
              <a:solidFill>
                <a:schemeClr val="bg1"/>
              </a:solidFill>
              <a:latin typeface="Helvetica Neue"/>
              <a:cs typeface="Helvetica Neue"/>
            </a:endParaRPr>
          </a:p>
          <a:p>
            <a:endParaRPr lang="en-US" dirty="0">
              <a:solidFill>
                <a:schemeClr val="bg1"/>
              </a:solidFill>
              <a:latin typeface="Helvetica Neue"/>
              <a:cs typeface="Helvetica Neue"/>
            </a:endParaRPr>
          </a:p>
          <a:p>
            <a:endParaRPr lang="en-US" dirty="0">
              <a:solidFill>
                <a:schemeClr val="bg1"/>
              </a:solidFill>
              <a:latin typeface="Helvetica Neue"/>
              <a:cs typeface="Helvetica Neue"/>
            </a:endParaRPr>
          </a:p>
        </p:txBody>
      </p:sp>
    </p:spTree>
    <p:extLst>
      <p:ext uri="{BB962C8B-B14F-4D97-AF65-F5344CB8AC3E}">
        <p14:creationId xmlns:p14="http://schemas.microsoft.com/office/powerpoint/2010/main" val="26775608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Future Ready Iowa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HF 2629</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324396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has a number of relevant provisions for schools</a:t>
            </a:r>
            <a:r>
              <a:rPr lang="en-US" sz="2400" dirty="0" smtClean="0">
                <a:solidFill>
                  <a:schemeClr val="bg1"/>
                </a:solidFill>
                <a:latin typeface="Helvetica Neue Moyen" charset="0"/>
                <a:cs typeface="Helvetica Neue Moyen" charset="0"/>
              </a:rPr>
              <a:t>:</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a:solidFill>
                  <a:srgbClr val="1F497D"/>
                </a:solidFill>
                <a:latin typeface="Helvetica Neue Moyen" charset="0"/>
                <a:cs typeface="Helvetica Neue Moyen" charset="0"/>
              </a:rPr>
              <a:t>1</a:t>
            </a:r>
            <a:r>
              <a:rPr lang="en-US" sz="2400" dirty="0" smtClean="0">
                <a:solidFill>
                  <a:srgbClr val="1F497D"/>
                </a:solidFill>
                <a:latin typeface="Helvetica Neue Moyen" charset="0"/>
                <a:cs typeface="Helvetica Neue Moyen" charset="0"/>
              </a:rPr>
              <a:t>) Apprenticeship Training Program </a:t>
            </a:r>
            <a:r>
              <a:rPr lang="mr-IN" sz="2400" dirty="0" smtClean="0">
                <a:solidFill>
                  <a:srgbClr val="1F497D"/>
                </a:solidFill>
                <a:latin typeface="Helvetica Neue Moyen" charset="0"/>
                <a:cs typeface="Helvetica Neue Moyen" charset="0"/>
              </a:rPr>
              <a:t>–</a:t>
            </a:r>
            <a:r>
              <a:rPr lang="en-US" sz="2400" dirty="0" smtClean="0">
                <a:solidFill>
                  <a:srgbClr val="1F497D"/>
                </a:solidFill>
                <a:latin typeface="Helvetica Neue Moyen" charset="0"/>
                <a:cs typeface="Helvetica Neue Moyen" charset="0"/>
              </a:rPr>
              <a:t> </a:t>
            </a:r>
            <a:r>
              <a:rPr lang="en-US" sz="2400" dirty="0" smtClean="0">
                <a:solidFill>
                  <a:schemeClr val="bg1"/>
                </a:solidFill>
                <a:latin typeface="Helvetica Neue Moyen" charset="0"/>
                <a:cs typeface="Helvetica Neue Moyen" charset="0"/>
              </a:rPr>
              <a:t>Creates a renewable grants for schools with apprenticeship programs. Community colleges will create a list of high-demand jobs for the apprenticeship program for each region. </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6802072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Future Ready Iowa </a:t>
            </a:r>
            <a:r>
              <a:rPr lang="mr-IN" sz="4800" dirty="0" smtClean="0">
                <a:solidFill>
                  <a:schemeClr val="bg1"/>
                </a:solidFill>
                <a:latin typeface="Helvetica Neue Moyen" charset="0"/>
                <a:cs typeface="Helvetica Neue Moyen" charset="0"/>
              </a:rPr>
              <a:t>–</a:t>
            </a:r>
            <a:r>
              <a:rPr lang="en-US" sz="4800" dirty="0" smtClean="0">
                <a:solidFill>
                  <a:schemeClr val="bg1"/>
                </a:solidFill>
                <a:latin typeface="Helvetica Neue Moyen" charset="0"/>
                <a:cs typeface="Helvetica Neue Moyen" charset="0"/>
              </a:rPr>
              <a:t> HF 2629</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486902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bill </a:t>
            </a:r>
            <a:r>
              <a:rPr lang="en-US" sz="2400" dirty="0" smtClean="0">
                <a:solidFill>
                  <a:srgbClr val="1F497D"/>
                </a:solidFill>
                <a:latin typeface="Helvetica Neue Moyen" charset="0"/>
                <a:cs typeface="Helvetica Neue Moyen" charset="0"/>
              </a:rPr>
              <a:t>has a number of relevant provisions for schools</a:t>
            </a:r>
            <a:r>
              <a:rPr lang="en-US" sz="2400" dirty="0" smtClean="0">
                <a:solidFill>
                  <a:schemeClr val="bg1"/>
                </a:solidFill>
                <a:latin typeface="Helvetica Neue Moyen" charset="0"/>
                <a:cs typeface="Helvetica Neue Moyen" charset="0"/>
              </a:rPr>
              <a:t>:</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2) Computer Science Courses </a:t>
            </a:r>
            <a:r>
              <a:rPr lang="mr-IN" sz="2400" dirty="0" smtClean="0">
                <a:solidFill>
                  <a:schemeClr val="tx2"/>
                </a:solidFill>
                <a:latin typeface="Helvetica Neue Moyen" charset="0"/>
                <a:cs typeface="Helvetica Neue Moyen" charset="0"/>
              </a:rPr>
              <a:t>–</a:t>
            </a:r>
            <a:r>
              <a:rPr lang="en-US" sz="2400" dirty="0" smtClean="0">
                <a:solidFill>
                  <a:schemeClr val="tx2"/>
                </a:solidFill>
                <a:latin typeface="Helvetica Neue Moyen" charset="0"/>
                <a:cs typeface="Helvetica Neue Moyen" charset="0"/>
              </a:rPr>
              <a:t> </a:t>
            </a:r>
            <a:r>
              <a:rPr lang="en-US" sz="2400" dirty="0" smtClean="0">
                <a:solidFill>
                  <a:schemeClr val="bg1"/>
                </a:solidFill>
                <a:latin typeface="Helvetica Neue Moyen" charset="0"/>
                <a:cs typeface="Helvetica Neue Moyen" charset="0"/>
              </a:rPr>
              <a:t>Requires schools to:</a:t>
            </a:r>
          </a:p>
          <a:p>
            <a:pPr marL="800100" lvl="1" indent="-342900">
              <a:lnSpc>
                <a:spcPct val="110000"/>
              </a:lnSpc>
              <a:buFont typeface="Arial"/>
              <a:buChar char="•"/>
              <a:defRPr/>
            </a:pPr>
            <a:r>
              <a:rPr lang="en-US" sz="2400" dirty="0" smtClean="0">
                <a:solidFill>
                  <a:schemeClr val="bg1"/>
                </a:solidFill>
                <a:latin typeface="Helvetica Neue Moyen" charset="0"/>
                <a:cs typeface="Helvetica Neue Moyen" charset="0"/>
              </a:rPr>
              <a:t>Offer at least a one-semester computer science course in high school;</a:t>
            </a:r>
          </a:p>
          <a:p>
            <a:pPr marL="800100" lvl="1" indent="-342900">
              <a:lnSpc>
                <a:spcPct val="110000"/>
              </a:lnSpc>
              <a:buFont typeface="Arial"/>
              <a:buChar char="•"/>
              <a:defRPr/>
            </a:pPr>
            <a:r>
              <a:rPr lang="en-US" sz="2400" dirty="0">
                <a:solidFill>
                  <a:schemeClr val="bg1"/>
                </a:solidFill>
                <a:latin typeface="Helvetica Neue Moyen" charset="0"/>
                <a:cs typeface="Helvetica Neue Moyen" charset="0"/>
              </a:rPr>
              <a:t>O</a:t>
            </a:r>
            <a:r>
              <a:rPr lang="en-US" sz="2400" dirty="0" smtClean="0">
                <a:solidFill>
                  <a:schemeClr val="bg1"/>
                </a:solidFill>
                <a:latin typeface="Helvetica Neue Moyen" charset="0"/>
                <a:cs typeface="Helvetica Neue Moyen" charset="0"/>
              </a:rPr>
              <a:t>ffer a computer science course in at least one grade level in elementary and middle school by July 1, 2023, and; </a:t>
            </a:r>
            <a:endParaRPr lang="en-US" sz="2400" dirty="0">
              <a:solidFill>
                <a:schemeClr val="bg1"/>
              </a:solidFill>
              <a:latin typeface="Helvetica Neue Moyen" charset="0"/>
              <a:cs typeface="Helvetica Neue Moyen" charset="0"/>
            </a:endParaRPr>
          </a:p>
          <a:p>
            <a:pPr marL="800100" lvl="1" indent="-342900">
              <a:lnSpc>
                <a:spcPct val="110000"/>
              </a:lnSpc>
              <a:buFont typeface="Arial"/>
              <a:buChar char="•"/>
              <a:defRPr/>
            </a:pPr>
            <a:r>
              <a:rPr lang="en-US" sz="2400" dirty="0">
                <a:solidFill>
                  <a:schemeClr val="bg1"/>
                </a:solidFill>
                <a:latin typeface="Helvetica Neue Moyen" charset="0"/>
                <a:cs typeface="Helvetica Neue Moyen" charset="0"/>
              </a:rPr>
              <a:t>D</a:t>
            </a:r>
            <a:r>
              <a:rPr lang="en-US" sz="2400" dirty="0" smtClean="0">
                <a:solidFill>
                  <a:schemeClr val="bg1"/>
                </a:solidFill>
                <a:latin typeface="Helvetica Neue Moyen" charset="0"/>
                <a:cs typeface="Helvetica Neue Moyen" charset="0"/>
              </a:rPr>
              <a:t>evelop a K-12 computer science plan by July 1, 2022. A work group will develop recommendations to strengthen computer science instruction statewide. </a:t>
            </a:r>
          </a:p>
          <a:p>
            <a:pPr marL="342900" lvl="0" indent="-342900">
              <a:lnSpc>
                <a:spcPct val="110000"/>
              </a:lnSpc>
              <a:buFont typeface="Arial"/>
              <a:buChar char="•"/>
              <a:defRPr/>
            </a:pPr>
            <a:endParaRPr lang="en-US" sz="2400" dirty="0">
              <a:solidFill>
                <a:srgbClr val="1F497D"/>
              </a:solidFill>
              <a:latin typeface="Helvetica Neue Moyen" charset="0"/>
              <a:cs typeface="Helvetica Neue Moyen" charset="0"/>
            </a:endParaRPr>
          </a:p>
        </p:txBody>
      </p:sp>
    </p:spTree>
    <p:extLst>
      <p:ext uri="{BB962C8B-B14F-4D97-AF65-F5344CB8AC3E}">
        <p14:creationId xmlns:p14="http://schemas.microsoft.com/office/powerpoint/2010/main" val="22997713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1076871" y="151021"/>
            <a:ext cx="9733696" cy="4862870"/>
          </a:xfrm>
          <a:prstGeom prst="rect">
            <a:avLst/>
          </a:prstGeom>
          <a:noFill/>
        </p:spPr>
        <p:txBody>
          <a:bodyPr wrap="square" lIns="0" tIns="0" rIns="0" bIns="0" rtlCol="0" anchor="b">
            <a:spAutoFit/>
          </a:bodyPr>
          <a:lstStyle/>
          <a:p>
            <a:pPr lvl="0" algn="ctr">
              <a:lnSpc>
                <a:spcPct val="110000"/>
              </a:lnSpc>
              <a:defRPr/>
            </a:pPr>
            <a:r>
              <a:rPr lang="en-US" sz="4000" dirty="0" smtClean="0">
                <a:solidFill>
                  <a:schemeClr val="bg1"/>
                </a:solidFill>
                <a:latin typeface="Helvetica Neue Moyen" charset="0"/>
                <a:cs typeface="Helvetica Neue Moyen" charset="0"/>
              </a:rPr>
              <a:t>Dyslexia Student Curriculum and Teacher Licensure </a:t>
            </a:r>
            <a:r>
              <a:rPr lang="mr-IN" sz="4000" dirty="0" smtClean="0">
                <a:solidFill>
                  <a:schemeClr val="bg1"/>
                </a:solidFill>
                <a:latin typeface="Helvetica Neue Moyen" charset="0"/>
                <a:cs typeface="Helvetica Neue Moyen" charset="0"/>
              </a:rPr>
              <a:t>–</a:t>
            </a:r>
            <a:r>
              <a:rPr lang="en-US" sz="4000" dirty="0" smtClean="0">
                <a:solidFill>
                  <a:schemeClr val="bg1"/>
                </a:solidFill>
                <a:latin typeface="Helvetica Neue Moyen" charset="0"/>
                <a:cs typeface="Helvetica Neue Moyen" charset="0"/>
              </a:rPr>
              <a:t> SF 2356</a:t>
            </a:r>
          </a:p>
          <a:p>
            <a:pPr lvl="0" algn="ctr">
              <a:lnSpc>
                <a:spcPct val="110000"/>
              </a:lnSpc>
              <a:defRPr/>
            </a:pPr>
            <a:endParaRPr kumimoji="0" lang="en-US" sz="4000" u="none" strike="noStrike" kern="1200" cap="none" spc="0" normalizeH="0" baseline="0" noProof="0" dirty="0">
              <a:ln>
                <a:noFill/>
              </a:ln>
              <a:solidFill>
                <a:schemeClr val="bg1"/>
              </a:solidFill>
              <a:effectLst/>
              <a:uLnTx/>
              <a:uFillTx/>
              <a:latin typeface="Helvetica Neue Moyen" charset="0"/>
              <a:cs typeface="Helvetica Neue Moyen" charset="0"/>
            </a:endParaRPr>
          </a:p>
          <a:p>
            <a:pPr algn="ctr">
              <a:lnSpc>
                <a:spcPct val="110000"/>
              </a:lnSpc>
              <a:defRPr/>
            </a:pPr>
            <a:r>
              <a:rPr lang="en-US" sz="4000" dirty="0">
                <a:solidFill>
                  <a:schemeClr val="bg1"/>
                </a:solidFill>
                <a:latin typeface="Helvetica Neue Moyen" charset="0"/>
                <a:cs typeface="Helvetica Neue Moyen" charset="0"/>
              </a:rPr>
              <a:t>Universal Licensure </a:t>
            </a:r>
            <a:r>
              <a:rPr lang="mr-IN" sz="4000" dirty="0">
                <a:solidFill>
                  <a:schemeClr val="bg1"/>
                </a:solidFill>
                <a:latin typeface="Helvetica Neue Moyen" charset="0"/>
                <a:cs typeface="Helvetica Neue Moyen" charset="0"/>
              </a:rPr>
              <a:t>–</a:t>
            </a:r>
            <a:r>
              <a:rPr lang="en-US" sz="4000" dirty="0">
                <a:solidFill>
                  <a:schemeClr val="bg1"/>
                </a:solidFill>
                <a:latin typeface="Helvetica Neue Moyen" charset="0"/>
                <a:cs typeface="Helvetica Neue Moyen" charset="0"/>
              </a:rPr>
              <a:t> HF </a:t>
            </a:r>
            <a:r>
              <a:rPr lang="en-US" sz="4000" dirty="0" smtClean="0">
                <a:solidFill>
                  <a:schemeClr val="bg1"/>
                </a:solidFill>
                <a:latin typeface="Helvetica Neue Moyen" charset="0"/>
                <a:cs typeface="Helvetica Neue Moyen" charset="0"/>
              </a:rPr>
              <a:t>2627</a:t>
            </a:r>
          </a:p>
          <a:p>
            <a:pPr algn="ctr">
              <a:lnSpc>
                <a:spcPct val="110000"/>
              </a:lnSpc>
              <a:defRPr/>
            </a:pPr>
            <a:endParaRPr lang="en-US" sz="4000" dirty="0">
              <a:solidFill>
                <a:schemeClr val="bg1"/>
              </a:solidFill>
              <a:latin typeface="Helvetica Neue Moyen" charset="0"/>
              <a:cs typeface="Helvetica Neue Moyen" charset="0"/>
            </a:endParaRPr>
          </a:p>
          <a:p>
            <a:pPr algn="ctr">
              <a:lnSpc>
                <a:spcPct val="110000"/>
              </a:lnSpc>
              <a:defRPr/>
            </a:pPr>
            <a:r>
              <a:rPr lang="en-US" sz="4000" dirty="0" smtClean="0">
                <a:solidFill>
                  <a:schemeClr val="bg1"/>
                </a:solidFill>
                <a:latin typeface="Helvetica Neue Moyen" charset="0"/>
                <a:cs typeface="Helvetica Neue Moyen" charset="0"/>
              </a:rPr>
              <a:t>BEDS Reporting </a:t>
            </a:r>
            <a:r>
              <a:rPr lang="mr-IN" sz="4000" dirty="0" smtClean="0">
                <a:solidFill>
                  <a:schemeClr val="bg1"/>
                </a:solidFill>
                <a:latin typeface="Helvetica Neue Moyen" charset="0"/>
                <a:cs typeface="Helvetica Neue Moyen" charset="0"/>
              </a:rPr>
              <a:t>–</a:t>
            </a:r>
            <a:r>
              <a:rPr lang="en-US" sz="4000" dirty="0" smtClean="0">
                <a:solidFill>
                  <a:schemeClr val="bg1"/>
                </a:solidFill>
                <a:latin typeface="Helvetica Neue Moyen" charset="0"/>
                <a:cs typeface="Helvetica Neue Moyen" charset="0"/>
              </a:rPr>
              <a:t> HF 2418</a:t>
            </a:r>
            <a:endParaRPr lang="en-US" sz="4000" dirty="0">
              <a:solidFill>
                <a:schemeClr val="bg1"/>
              </a:solidFill>
              <a:latin typeface="Helvetica Neue Moyen" charset="0"/>
              <a:cs typeface="Helvetica Neue Moyen" charset="0"/>
            </a:endParaRPr>
          </a:p>
          <a:p>
            <a:pPr lvl="0" algn="ctr">
              <a:lnSpc>
                <a:spcPct val="110000"/>
              </a:lnSpc>
              <a:defRPr/>
            </a:pP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79" y="4591039"/>
            <a:ext cx="9743305" cy="3514809"/>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3200" dirty="0" smtClean="0">
                <a:solidFill>
                  <a:srgbClr val="1F497D"/>
                </a:solidFill>
                <a:latin typeface="Helvetica Neue Moyen" charset="0"/>
                <a:cs typeface="Helvetica Neue Moyen" charset="0"/>
              </a:rPr>
              <a:t>Check out Joanne Tubbs’s segment of the BoEE </a:t>
            </a:r>
            <a:r>
              <a:rPr lang="en-US" sz="3200" dirty="0">
                <a:solidFill>
                  <a:srgbClr val="1F497D"/>
                </a:solidFill>
                <a:latin typeface="Helvetica Neue Moyen" charset="0"/>
                <a:cs typeface="Helvetica Neue Moyen" charset="0"/>
              </a:rPr>
              <a:t>r</a:t>
            </a:r>
            <a:r>
              <a:rPr lang="en-US" sz="3200" dirty="0" smtClean="0">
                <a:solidFill>
                  <a:srgbClr val="1F497D"/>
                </a:solidFill>
                <a:latin typeface="Helvetica Neue Moyen" charset="0"/>
                <a:cs typeface="Helvetica Neue Moyen" charset="0"/>
              </a:rPr>
              <a:t>ecorded session and/or my unabridged slides</a:t>
            </a:r>
          </a:p>
          <a:p>
            <a:pPr lvl="0">
              <a:lnSpc>
                <a:spcPct val="110000"/>
              </a:lnSpc>
              <a:defRPr/>
            </a:pPr>
            <a:r>
              <a:rPr lang="en-US" sz="2400" dirty="0" smtClean="0">
                <a:solidFill>
                  <a:srgbClr val="FFFFFF"/>
                </a:solidFill>
                <a:latin typeface="Helvetica Neue Moyen" charset="0"/>
                <a:cs typeface="Helvetica Neue Moyen" charset="0"/>
              </a:rPr>
              <a:t>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285750" lvl="0" indent="-285750">
              <a:lnSpc>
                <a:spcPct val="110000"/>
              </a:lnSpc>
              <a:buFont typeface="Arial"/>
              <a:buChar char="•"/>
              <a:defRPr/>
            </a:pPr>
            <a:endParaRPr lang="en-US" sz="2400" dirty="0" smtClean="0">
              <a:solidFill>
                <a:schemeClr val="bg1"/>
              </a:solidFill>
              <a:latin typeface="Helvetica Neue Moyen" charset="0"/>
              <a:cs typeface="Helvetica Neue Moyen" charset="0"/>
            </a:endParaRPr>
          </a:p>
        </p:txBody>
      </p:sp>
    </p:spTree>
    <p:extLst>
      <p:ext uri="{BB962C8B-B14F-4D97-AF65-F5344CB8AC3E}">
        <p14:creationId xmlns:p14="http://schemas.microsoft.com/office/powerpoint/2010/main" val="325720678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OSHA Workplace Hazard Assessment</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27529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A workplace hazard assessment is performed to protect employees from all different types of risks (e.g., tripping hazards)</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bg1"/>
                </a:solidFill>
                <a:latin typeface="Helvetica Neue Moyen" charset="0"/>
                <a:cs typeface="Helvetica Neue Moyen" charset="0"/>
              </a:rPr>
              <a:t>A </a:t>
            </a:r>
            <a:r>
              <a:rPr lang="en-US" sz="2400" dirty="0" smtClean="0">
                <a:solidFill>
                  <a:schemeClr val="tx2"/>
                </a:solidFill>
                <a:latin typeface="Helvetica Neue Moyen" charset="0"/>
                <a:cs typeface="Helvetica Neue Moyen" charset="0"/>
              </a:rPr>
              <a:t>distinction</a:t>
            </a:r>
            <a:r>
              <a:rPr lang="en-US" sz="2400" dirty="0" smtClean="0">
                <a:solidFill>
                  <a:schemeClr val="bg1"/>
                </a:solidFill>
                <a:latin typeface="Helvetica Neue Moyen" charset="0"/>
                <a:cs typeface="Helvetica Neue Moyen" charset="0"/>
              </a:rPr>
              <a:t> may be made </a:t>
            </a:r>
            <a:r>
              <a:rPr lang="en-US" sz="2400" dirty="0" smtClean="0">
                <a:solidFill>
                  <a:srgbClr val="1F497D"/>
                </a:solidFill>
                <a:latin typeface="Helvetica Neue Moyen" charset="0"/>
                <a:cs typeface="Helvetica Neue Moyen" charset="0"/>
              </a:rPr>
              <a:t>between</a:t>
            </a:r>
            <a:r>
              <a:rPr lang="en-US" sz="2400" dirty="0" smtClean="0">
                <a:solidFill>
                  <a:schemeClr val="bg1"/>
                </a:solidFill>
                <a:latin typeface="Helvetica Neue Moyen" charset="0"/>
                <a:cs typeface="Helvetica Neue Moyen" charset="0"/>
              </a:rPr>
              <a:t> an effort to prevent the spreading of COVID by the </a:t>
            </a:r>
            <a:r>
              <a:rPr lang="en-US" sz="2400" dirty="0" smtClean="0">
                <a:solidFill>
                  <a:srgbClr val="1F497D"/>
                </a:solidFill>
                <a:latin typeface="Helvetica Neue Moyen" charset="0"/>
                <a:cs typeface="Helvetica Neue Moyen" charset="0"/>
              </a:rPr>
              <a:t>wearing of masks and face coverings </a:t>
            </a:r>
            <a:r>
              <a:rPr lang="en-US" sz="2400" dirty="0" smtClean="0">
                <a:solidFill>
                  <a:schemeClr val="bg1"/>
                </a:solidFill>
                <a:latin typeface="Helvetica Neue Moyen" charset="0"/>
                <a:cs typeface="Helvetica Neue Moyen" charset="0"/>
              </a:rPr>
              <a:t>as opposed to a hazard requiring that an employee needs to wear a </a:t>
            </a:r>
            <a:r>
              <a:rPr lang="en-US" sz="2400" dirty="0" smtClean="0">
                <a:solidFill>
                  <a:srgbClr val="1F497D"/>
                </a:solidFill>
                <a:latin typeface="Helvetica Neue Moyen" charset="0"/>
                <a:cs typeface="Helvetica Neue Moyen" charset="0"/>
              </a:rPr>
              <a:t>respirator</a:t>
            </a:r>
            <a:r>
              <a:rPr lang="en-US" sz="2400" dirty="0" smtClean="0">
                <a:solidFill>
                  <a:schemeClr val="tx2"/>
                </a:solidFill>
                <a:latin typeface="Helvetica Neue Moyen" charset="0"/>
                <a:cs typeface="Helvetica Neue Moyen" charset="0"/>
              </a:rPr>
              <a:t>, such as an N95 mask to protect them from a hazard, </a:t>
            </a:r>
            <a:r>
              <a:rPr lang="en-US" sz="2400" dirty="0" smtClean="0">
                <a:solidFill>
                  <a:schemeClr val="bg1"/>
                </a:solidFill>
                <a:latin typeface="Helvetica Neue Moyen" charset="0"/>
                <a:cs typeface="Helvetica Neue Moyen" charset="0"/>
              </a:rPr>
              <a:t>whether a virus or dust particles. </a:t>
            </a:r>
          </a:p>
          <a:p>
            <a:pPr marL="342900" lvl="0" indent="-342900">
              <a:lnSpc>
                <a:spcPct val="110000"/>
              </a:lnSpc>
              <a:buFont typeface="Arial"/>
              <a:buChar char="•"/>
              <a:defRPr/>
            </a:pPr>
            <a:endParaRPr lang="en-US" sz="2400" dirty="0">
              <a:solidFill>
                <a:schemeClr val="tx2"/>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If Personal, Protective Equipment (PPE), such as a respirator, is required to protect an employee then OSHA requires training.</a:t>
            </a: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20586916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OSHA Workplace Hazard Assessment</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27529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OSHA only requires that employees must demonstrate an understanding of the following PPE training areas:</a:t>
            </a: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1) When PPE is necessary;</a:t>
            </a: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2) What PPE is necessary;</a:t>
            </a: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3) How to properly don, doff, adjust, and wear PPE;</a:t>
            </a: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4) The limitations of the PPE, and;</a:t>
            </a: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5) The proper care, maintenance, useful life and disposal of the PPE.</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AGAIN, there will often be a distinction between cloth face coverings or surgical masks and PPE, such as N95 respirators. </a:t>
            </a:r>
          </a:p>
          <a:p>
            <a:pPr marL="342900" lvl="0" indent="-342900">
              <a:lnSpc>
                <a:spcPct val="110000"/>
              </a:lnSpc>
              <a:buFont typeface="Arial"/>
              <a:buChar char="•"/>
              <a:defRPr/>
            </a:pPr>
            <a:endParaRPr lang="en-US" sz="2400" dirty="0">
              <a:solidFill>
                <a:schemeClr val="tx2"/>
              </a:solidFill>
              <a:latin typeface="Helvetica Neue Moyen" charset="0"/>
              <a:cs typeface="Helvetica Neue Moyen" charset="0"/>
            </a:endParaRPr>
          </a:p>
          <a:p>
            <a:pPr lvl="0">
              <a:lnSpc>
                <a:spcPct val="110000"/>
              </a:lnSpc>
              <a:defRPr/>
            </a:pPr>
            <a:r>
              <a:rPr lang="en-US" sz="2400" dirty="0" smtClean="0">
                <a:solidFill>
                  <a:srgbClr val="FFFFFF"/>
                </a:solidFill>
                <a:latin typeface="Helvetica Neue Moyen" charset="0"/>
                <a:cs typeface="Helvetica Neue Moyen" charset="0"/>
              </a:rPr>
              <a:t>DO not use the term PPE, unless you are intentionally doing so!</a:t>
            </a:r>
          </a:p>
        </p:txBody>
      </p:sp>
    </p:spTree>
    <p:extLst>
      <p:ext uri="{BB962C8B-B14F-4D97-AF65-F5344CB8AC3E}">
        <p14:creationId xmlns:p14="http://schemas.microsoft.com/office/powerpoint/2010/main" val="27202300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Employee Mask Considerations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568155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Employers may require employees to wear masks or face coverings as long as accommodations are made for employees with certain physical or mental health conditions.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If an employee raises a religious exemption, you are encouraged to discuss the situation with your district’s legal counsel.</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Consider the need for some employees to temporarily remove their mask in order to communication with a student or individual with a hearing impairment</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Employee speech </a:t>
            </a:r>
            <a:r>
              <a:rPr lang="mr-IN" sz="2400" dirty="0" smtClean="0">
                <a:solidFill>
                  <a:srgbClr val="FFFFFF"/>
                </a:solidFill>
                <a:latin typeface="Helvetica Neue Moyen" charset="0"/>
                <a:cs typeface="Helvetica Neue Moyen" charset="0"/>
              </a:rPr>
              <a:t>–</a:t>
            </a:r>
            <a:r>
              <a:rPr lang="en-US" sz="2400" dirty="0" smtClean="0">
                <a:solidFill>
                  <a:srgbClr val="FFFFFF"/>
                </a:solidFill>
                <a:latin typeface="Helvetica Neue Moyen" charset="0"/>
                <a:cs typeface="Helvetica Neue Moyen" charset="0"/>
              </a:rPr>
              <a:t> districts may restrict messages from being displayed on the masks of employees. </a:t>
            </a:r>
          </a:p>
        </p:txBody>
      </p:sp>
    </p:spTree>
    <p:extLst>
      <p:ext uri="{BB962C8B-B14F-4D97-AF65-F5344CB8AC3E}">
        <p14:creationId xmlns:p14="http://schemas.microsoft.com/office/powerpoint/2010/main" val="23890062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568155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Instruction primarily through remote-learning is accepted in the following situations:</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3) Temporary remote learning for individual students or classrooms </a:t>
            </a:r>
            <a:r>
              <a:rPr lang="mr-IN" sz="2400" dirty="0" smtClean="0">
                <a:solidFill>
                  <a:schemeClr val="tx2"/>
                </a:solidFill>
                <a:latin typeface="Helvetica Neue Moyen" charset="0"/>
                <a:cs typeface="Helvetica Neue Moyen" charset="0"/>
              </a:rPr>
              <a:t>–</a:t>
            </a:r>
            <a:r>
              <a:rPr lang="en-US" sz="2400" dirty="0" smtClean="0">
                <a:solidFill>
                  <a:schemeClr val="tx2"/>
                </a:solidFill>
                <a:latin typeface="Helvetica Neue Moyen" charset="0"/>
                <a:cs typeface="Helvetica Neue Moyen" charset="0"/>
              </a:rPr>
              <a:t> </a:t>
            </a:r>
            <a:r>
              <a:rPr lang="en-US" sz="2400" dirty="0" smtClean="0">
                <a:solidFill>
                  <a:srgbClr val="FFFFFF"/>
                </a:solidFill>
                <a:latin typeface="Helvetica Neue Moyen" charset="0"/>
                <a:cs typeface="Helvetica Neue Moyen" charset="0"/>
              </a:rPr>
              <a:t>If the district or accredited nonpublic school determines, in consultation with state and local public health departments, that individual students or classrooms, but not all students in a building, must temporarily move to primarily remote learning because of public health conditions.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[In this scenario the hours will count without DE approval, because it is just impacting a portion of the school.]</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11649051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Appropriate Employee Mask</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pic>
        <p:nvPicPr>
          <p:cNvPr id="4" name="Picture 3"/>
          <p:cNvPicPr>
            <a:picLocks noChangeAspect="1"/>
          </p:cNvPicPr>
          <p:nvPr/>
        </p:nvPicPr>
        <p:blipFill>
          <a:blip r:embed="rId2"/>
          <a:stretch>
            <a:fillRect/>
          </a:stretch>
        </p:blipFill>
        <p:spPr>
          <a:xfrm>
            <a:off x="4022666" y="2218324"/>
            <a:ext cx="2895600" cy="2806700"/>
          </a:xfrm>
          <a:prstGeom prst="rect">
            <a:avLst/>
          </a:prstGeom>
        </p:spPr>
      </p:pic>
    </p:spTree>
    <p:extLst>
      <p:ext uri="{BB962C8B-B14F-4D97-AF65-F5344CB8AC3E}">
        <p14:creationId xmlns:p14="http://schemas.microsoft.com/office/powerpoint/2010/main" val="373275034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Inappropriate Employee Mask</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pic>
        <p:nvPicPr>
          <p:cNvPr id="3" name="Picture 2"/>
          <p:cNvPicPr>
            <a:picLocks noChangeAspect="1"/>
          </p:cNvPicPr>
          <p:nvPr/>
        </p:nvPicPr>
        <p:blipFill>
          <a:blip r:embed="rId2"/>
          <a:stretch>
            <a:fillRect/>
          </a:stretch>
        </p:blipFill>
        <p:spPr>
          <a:xfrm>
            <a:off x="4192541" y="2327572"/>
            <a:ext cx="2857500" cy="2857500"/>
          </a:xfrm>
          <a:prstGeom prst="rect">
            <a:avLst/>
          </a:prstGeom>
        </p:spPr>
      </p:pic>
      <p:sp>
        <p:nvSpPr>
          <p:cNvPr id="5" name="TextBox 4"/>
          <p:cNvSpPr txBox="1"/>
          <p:nvPr/>
        </p:nvSpPr>
        <p:spPr>
          <a:xfrm>
            <a:off x="1696720" y="5770880"/>
            <a:ext cx="8781684" cy="523220"/>
          </a:xfrm>
          <a:prstGeom prst="rect">
            <a:avLst/>
          </a:prstGeom>
          <a:noFill/>
        </p:spPr>
        <p:txBody>
          <a:bodyPr wrap="none" lIns="0" tIns="0" bIns="0" rtlCol="0" anchor="t">
            <a:spAutoFit/>
          </a:bodyPr>
          <a:lstStyle/>
          <a:p>
            <a:pPr algn="l">
              <a:lnSpc>
                <a:spcPct val="150000"/>
              </a:lnSpc>
            </a:pPr>
            <a:r>
              <a:rPr lang="en-US" sz="2400" dirty="0" smtClean="0">
                <a:solidFill>
                  <a:schemeClr val="bg1"/>
                </a:solidFill>
                <a:latin typeface="Helvetica Neue"/>
                <a:cs typeface="Helvetica Neue"/>
              </a:rPr>
              <a:t>We have already suffered through enough anguish during 202</a:t>
            </a:r>
            <a:r>
              <a:rPr lang="en-US" sz="2400" dirty="0" smtClean="0">
                <a:solidFill>
                  <a:srgbClr val="FFFFFF"/>
                </a:solidFill>
                <a:latin typeface="Helvetica Neue"/>
                <a:cs typeface="Helvetica Neue"/>
              </a:rPr>
              <a:t>0!</a:t>
            </a:r>
            <a:endParaRPr lang="en-US" sz="2400" dirty="0">
              <a:solidFill>
                <a:srgbClr val="FFFFFF"/>
              </a:solidFill>
              <a:latin typeface="Helvetica Neue"/>
              <a:cs typeface="Helvetica Neue"/>
            </a:endParaRPr>
          </a:p>
        </p:txBody>
      </p:sp>
    </p:spTree>
    <p:extLst>
      <p:ext uri="{BB962C8B-B14F-4D97-AF65-F5344CB8AC3E}">
        <p14:creationId xmlns:p14="http://schemas.microsoft.com/office/powerpoint/2010/main" val="4255809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Student Mask Considerations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608782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Schools may require students to wear masks or face coverings as long as accommodations are made for students with certain physical or mental health conditions, or who have a religious exemption.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Ensure families understanding that the wearing of masks may prevent quarantine and school or activity closure.</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IF masks are required for students to attend school, then the district should be prepared to provide masks for students who do not have one. </a:t>
            </a:r>
          </a:p>
          <a:p>
            <a:pPr lvl="0">
              <a:lnSpc>
                <a:spcPct val="110000"/>
              </a:lnSpc>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Ensure students are not harassed </a:t>
            </a:r>
            <a:r>
              <a:rPr lang="en-US" sz="2400" dirty="0" smtClean="0">
                <a:solidFill>
                  <a:srgbClr val="FFFFFF"/>
                </a:solidFill>
                <a:latin typeface="Helvetica Neue Moyen" charset="0"/>
                <a:cs typeface="Helvetica Neue Moyen" charset="0"/>
              </a:rPr>
              <a:t>by others for wearing or not wearing a mask.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23592545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Student Mask Considerations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527529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1F497D"/>
                </a:solidFill>
                <a:latin typeface="Helvetica Neue Moyen" charset="0"/>
                <a:cs typeface="Helvetica Neue Moyen" charset="0"/>
              </a:rPr>
              <a:t>Districts may delegate </a:t>
            </a:r>
            <a:r>
              <a:rPr lang="en-US" sz="2400" dirty="0" smtClean="0">
                <a:solidFill>
                  <a:srgbClr val="FFFFFF"/>
                </a:solidFill>
                <a:latin typeface="Helvetica Neue Moyen" charset="0"/>
                <a:cs typeface="Helvetica Neue Moyen" charset="0"/>
              </a:rPr>
              <a:t>for individual teachers to require the wearing of masks or face coverings in their classroom if the teacher has a serious underlying health condition.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indent="-342900">
              <a:lnSpc>
                <a:spcPct val="110000"/>
              </a:lnSpc>
              <a:buFont typeface="Arial"/>
              <a:buChar char="•"/>
              <a:defRPr/>
            </a:pPr>
            <a:r>
              <a:rPr lang="en-US" sz="2400" dirty="0">
                <a:solidFill>
                  <a:srgbClr val="1F497D"/>
                </a:solidFill>
                <a:latin typeface="Helvetica Neue Moyen" charset="0"/>
                <a:cs typeface="Helvetica Neue Moyen" charset="0"/>
              </a:rPr>
              <a:t>Student discipline </a:t>
            </a:r>
            <a:r>
              <a:rPr lang="mr-IN" sz="2400" dirty="0">
                <a:solidFill>
                  <a:srgbClr val="1F497D"/>
                </a:solidFill>
                <a:latin typeface="Helvetica Neue Moyen" charset="0"/>
                <a:cs typeface="Helvetica Neue Moyen" charset="0"/>
              </a:rPr>
              <a:t>–</a:t>
            </a:r>
            <a:r>
              <a:rPr lang="en-US" sz="2400" dirty="0">
                <a:solidFill>
                  <a:srgbClr val="1F497D"/>
                </a:solidFill>
                <a:latin typeface="Helvetica Neue Moyen" charset="0"/>
                <a:cs typeface="Helvetica Neue Moyen" charset="0"/>
              </a:rPr>
              <a:t> </a:t>
            </a:r>
            <a:r>
              <a:rPr lang="en-US" sz="2400" dirty="0">
                <a:solidFill>
                  <a:srgbClr val="FFFFFF"/>
                </a:solidFill>
                <a:latin typeface="Helvetica Neue Moyen" charset="0"/>
                <a:cs typeface="Helvetica Neue Moyen" charset="0"/>
              </a:rPr>
              <a:t>take appropriate steps, just as you would for a student who is not wearing goggles in chemistry class. </a:t>
            </a: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Student speech </a:t>
            </a:r>
            <a:r>
              <a:rPr lang="mr-IN" sz="2400" dirty="0" smtClean="0">
                <a:solidFill>
                  <a:schemeClr val="tx2"/>
                </a:solidFill>
                <a:latin typeface="Helvetica Neue Moyen" charset="0"/>
                <a:cs typeface="Helvetica Neue Moyen" charset="0"/>
              </a:rPr>
              <a:t>–</a:t>
            </a:r>
            <a:r>
              <a:rPr lang="en-US" sz="2400" dirty="0" smtClean="0">
                <a:solidFill>
                  <a:schemeClr val="tx2"/>
                </a:solidFill>
                <a:latin typeface="Helvetica Neue Moyen" charset="0"/>
                <a:cs typeface="Helvetica Neue Moyen" charset="0"/>
              </a:rPr>
              <a:t> </a:t>
            </a:r>
            <a:r>
              <a:rPr lang="en-US" sz="2400" dirty="0" smtClean="0">
                <a:solidFill>
                  <a:srgbClr val="FFFFFF"/>
                </a:solidFill>
                <a:latin typeface="Helvetica Neue Moyen" charset="0"/>
                <a:cs typeface="Helvetica Neue Moyen" charset="0"/>
              </a:rPr>
              <a:t>messages on masks should be treated no different than messages on t-shirts or other clothing.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43295953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Employee Work Conditions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2" y="633289"/>
            <a:ext cx="9743305" cy="690035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As always, the district should make reasonable accommodations for an employee with a permanent or a temporary disability</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An employee’s personal opinion that it is unsafe to return to work is not enough to entitle the employee to work from home or to demand mitigation steps that are beyond what the district is providing</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If the employee is unable to perform the essential functions of their job through telework, then the employee will be limited to protections  under the school’s leave policy or state or federal law. </a:t>
            </a: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(the employee must return to work after leave is exhausted, unless the school approves an extended leave of absence)</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24561675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Critical Infrastructure Employees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184724" y="1336297"/>
            <a:ext cx="9762129" cy="5681555"/>
          </a:xfrm>
          <a:prstGeom prst="rect">
            <a:avLst/>
          </a:prstGeom>
          <a:noFill/>
        </p:spPr>
        <p:txBody>
          <a:bodyPr wrap="square" lIns="0" tIns="0" rIns="0" bIns="0" rtlCol="0">
            <a:spAutoFit/>
          </a:bodyPr>
          <a:lstStyle/>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These employees </a:t>
            </a:r>
            <a:r>
              <a:rPr lang="en-US" sz="2400" dirty="0" smtClean="0">
                <a:solidFill>
                  <a:schemeClr val="tx2"/>
                </a:solidFill>
                <a:latin typeface="Helvetica Neue Moyen" charset="0"/>
                <a:cs typeface="Helvetica Neue Moyen" charset="0"/>
              </a:rPr>
              <a:t>are not required to quarantine </a:t>
            </a:r>
            <a:r>
              <a:rPr lang="en-US" sz="2400" dirty="0" smtClean="0">
                <a:solidFill>
                  <a:srgbClr val="FFFFFF"/>
                </a:solidFill>
                <a:latin typeface="Helvetica Neue Moyen" charset="0"/>
                <a:cs typeface="Helvetica Neue Moyen" charset="0"/>
              </a:rPr>
              <a:t>due to exposure to COVID </a:t>
            </a:r>
            <a:r>
              <a:rPr lang="en-US" sz="2400" dirty="0" smtClean="0">
                <a:solidFill>
                  <a:srgbClr val="1F497D"/>
                </a:solidFill>
                <a:latin typeface="Helvetica Neue Moyen" charset="0"/>
                <a:cs typeface="Helvetica Neue Moyen" charset="0"/>
              </a:rPr>
              <a:t>if they are asymptomatic</a:t>
            </a:r>
            <a:r>
              <a:rPr lang="en-US" sz="2400" dirty="0" smtClean="0">
                <a:solidFill>
                  <a:srgbClr val="FFFFFF"/>
                </a:solidFill>
                <a:latin typeface="Helvetica Neue Moyen" charset="0"/>
                <a:cs typeface="Helvetica Neue Moyen" charset="0"/>
              </a:rPr>
              <a:t>.</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However, the school should require: </a:t>
            </a:r>
          </a:p>
          <a:p>
            <a:pPr marL="34290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1) Pre-screening; </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2) Regular monitoring;</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3) Wearing of a mask;</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4) Social distancing, and;</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5) Disinfecting of common work spaces.</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212340249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Critical Infrastructure Employees</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156290" y="1127797"/>
            <a:ext cx="9762129" cy="7712880"/>
          </a:xfrm>
          <a:prstGeom prst="rect">
            <a:avLst/>
          </a:prstGeom>
          <a:noFill/>
        </p:spPr>
        <p:txBody>
          <a:bodyPr wrap="square" lIns="0" tIns="0" rIns="0" bIns="0" rtlCol="0">
            <a:spAutoFit/>
          </a:bodyPr>
          <a:lstStyle/>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The current Department of Homeland Security list of critical employees includes (as of July 30, 2020):</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Bus drivers				Governor Reynolds and the DE</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Food service workers			confirmed on July 30 that </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Technology services			teachers and other staff </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Vehicle and building maintenance	members in shortage areas</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Medical professional			may be considered critical</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Childcare workers			employees and would not have</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Social workers				to quarantine if they are </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Janitorial staff				exposed to COVID but</a:t>
            </a:r>
          </a:p>
          <a:p>
            <a:pPr marL="342900" indent="-342900">
              <a:lnSpc>
                <a:spcPct val="110000"/>
              </a:lnSpc>
              <a:buFont typeface="Arial"/>
              <a:buChar char="•"/>
              <a:defRPr/>
            </a:pPr>
            <a:r>
              <a:rPr lang="en-US" sz="2400" dirty="0" smtClean="0">
                <a:solidFill>
                  <a:srgbClr val="FFFFFF"/>
                </a:solidFill>
                <a:latin typeface="Helvetica Neue Moyen" charset="0"/>
                <a:cs typeface="Helvetica Neue Moyen" charset="0"/>
              </a:rPr>
              <a:t>Security 					asymptomatic!!!</a:t>
            </a:r>
          </a:p>
          <a:p>
            <a:pPr marL="34290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140447395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701356" y="0"/>
            <a:ext cx="10416097"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Families First Coronavirus Response Act (FFCRA)</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4222694"/>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a:lnSpc>
                <a:spcPct val="90000"/>
              </a:lnSpc>
              <a:defRPr/>
            </a:pPr>
            <a:endParaRPr lang="en-US" sz="2400" dirty="0" smtClean="0">
              <a:solidFill>
                <a:schemeClr val="bg1"/>
              </a:solidFill>
              <a:latin typeface="Helvetica Neue"/>
              <a:cs typeface="Helvetica Neue"/>
            </a:endParaRPr>
          </a:p>
          <a:p>
            <a:pPr marL="342900" indent="-342900">
              <a:lnSpc>
                <a:spcPct val="90000"/>
              </a:lnSpc>
              <a:buFont typeface="Arial"/>
              <a:buChar char="•"/>
              <a:defRPr/>
            </a:pPr>
            <a:r>
              <a:rPr lang="en-US" sz="2400" dirty="0" smtClean="0">
                <a:solidFill>
                  <a:schemeClr val="bg1"/>
                </a:solidFill>
                <a:latin typeface="Helvetica Neue"/>
                <a:cs typeface="Helvetica Neue"/>
              </a:rPr>
              <a:t>On </a:t>
            </a:r>
            <a:r>
              <a:rPr lang="en-US" sz="2400" dirty="0">
                <a:solidFill>
                  <a:schemeClr val="bg1"/>
                </a:solidFill>
                <a:latin typeface="Helvetica Neue"/>
                <a:cs typeface="Helvetica Neue"/>
              </a:rPr>
              <a:t>March 18, the federal government enacted the Families First Coronavirus Response Act (Effective April 1, 2020 and through December 31, 2020). This bill includes:</a:t>
            </a:r>
            <a:endParaRPr lang="en-US" sz="2000" dirty="0">
              <a:solidFill>
                <a:schemeClr val="bg1"/>
              </a:solidFill>
              <a:latin typeface="Helvetica Neue"/>
              <a:cs typeface="Helvetica Neue"/>
            </a:endParaRPr>
          </a:p>
          <a:p>
            <a:pPr>
              <a:lnSpc>
                <a:spcPct val="90000"/>
              </a:lnSpc>
              <a:defRPr/>
            </a:pPr>
            <a:endParaRPr lang="en-US" sz="2000" dirty="0">
              <a:solidFill>
                <a:schemeClr val="bg1"/>
              </a:solidFill>
              <a:latin typeface="Helvetica Neue"/>
              <a:cs typeface="Helvetica Neue"/>
            </a:endParaRPr>
          </a:p>
          <a:p>
            <a:pPr>
              <a:lnSpc>
                <a:spcPct val="90000"/>
              </a:lnSpc>
              <a:defRPr/>
            </a:pPr>
            <a:r>
              <a:rPr lang="en-US" sz="2400" dirty="0">
                <a:solidFill>
                  <a:schemeClr val="bg1"/>
                </a:solidFill>
                <a:latin typeface="Helvetica Neue"/>
                <a:cs typeface="Helvetica Neue"/>
              </a:rPr>
              <a:t>	(1) </a:t>
            </a:r>
            <a:r>
              <a:rPr lang="en-US" altLang="ja-JP" sz="2400" dirty="0">
                <a:solidFill>
                  <a:schemeClr val="bg1"/>
                </a:solidFill>
                <a:latin typeface="Helvetica Neue"/>
                <a:cs typeface="Helvetica Neue"/>
              </a:rPr>
              <a:t>Emergency Family and Medical Leave Expansion Act</a:t>
            </a:r>
            <a:endParaRPr lang="en-US" sz="2400" dirty="0">
              <a:solidFill>
                <a:schemeClr val="bg1"/>
              </a:solidFill>
              <a:latin typeface="Helvetica Neue"/>
              <a:cs typeface="Helvetica Neue"/>
            </a:endParaRPr>
          </a:p>
          <a:p>
            <a:pPr>
              <a:lnSpc>
                <a:spcPct val="90000"/>
              </a:lnSpc>
              <a:defRPr/>
            </a:pPr>
            <a:endParaRPr lang="en-US" sz="2400" dirty="0">
              <a:solidFill>
                <a:schemeClr val="bg1"/>
              </a:solidFill>
              <a:latin typeface="Helvetica Neue"/>
              <a:cs typeface="Helvetica Neue"/>
            </a:endParaRPr>
          </a:p>
          <a:p>
            <a:pPr>
              <a:lnSpc>
                <a:spcPct val="90000"/>
              </a:lnSpc>
              <a:defRPr/>
            </a:pPr>
            <a:r>
              <a:rPr lang="en-US" sz="2400" dirty="0">
                <a:solidFill>
                  <a:schemeClr val="bg1"/>
                </a:solidFill>
                <a:latin typeface="Helvetica Neue"/>
                <a:cs typeface="Helvetica Neue"/>
              </a:rPr>
              <a:t>	(2) </a:t>
            </a:r>
            <a:r>
              <a:rPr lang="en-US" altLang="ja-JP" sz="2400" dirty="0">
                <a:solidFill>
                  <a:schemeClr val="bg1"/>
                </a:solidFill>
                <a:latin typeface="Helvetica Neue"/>
                <a:cs typeface="Helvetica Neue"/>
              </a:rPr>
              <a:t>Emergency Paid Sick Leave</a:t>
            </a:r>
            <a:endParaRPr lang="en-US" sz="2000" dirty="0">
              <a:solidFill>
                <a:schemeClr val="bg1"/>
              </a:solidFill>
              <a:latin typeface="Helvetica Neue"/>
              <a:cs typeface="Helvetica Neue"/>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163086190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701356" y="0"/>
            <a:ext cx="10416097"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Families First Coronavirus Response Act (FFCRA)</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4278094"/>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a:lnSpc>
                <a:spcPct val="90000"/>
              </a:lnSpc>
              <a:defRPr/>
            </a:pPr>
            <a:endParaRPr lang="en-US" sz="2400" dirty="0" smtClean="0">
              <a:solidFill>
                <a:schemeClr val="bg1"/>
              </a:solidFill>
              <a:latin typeface="Helvetica Neue"/>
              <a:cs typeface="Helvetica Neue"/>
            </a:endParaRPr>
          </a:p>
          <a:p>
            <a:pPr marL="342900" indent="-342900">
              <a:lnSpc>
                <a:spcPct val="90000"/>
              </a:lnSpc>
              <a:buFont typeface="Arial"/>
              <a:buChar char="•"/>
              <a:defRPr/>
            </a:pPr>
            <a:r>
              <a:rPr lang="en-US" sz="2400" dirty="0" smtClean="0">
                <a:solidFill>
                  <a:srgbClr val="FFFFFF"/>
                </a:solidFill>
                <a:latin typeface="Helvetica Neue"/>
                <a:cs typeface="Helvetica Neue"/>
              </a:rPr>
              <a:t>Two weeks (up to 80 hours) of PAID SICK LEAVE at the employee’s regular rate of pay where the employee is unable to work because the employee is quarantined (pursuant to Federal, State, or local government order or advice of a health care provider), and/or experiencing COVID-19 symptoms and seeking a medical diagnosis; or</a:t>
            </a:r>
          </a:p>
          <a:p>
            <a:pPr marL="342900" indent="-342900">
              <a:lnSpc>
                <a:spcPct val="90000"/>
              </a:lnSpc>
              <a:buFont typeface="Arial"/>
              <a:buChar char="•"/>
              <a:defRPr/>
            </a:pPr>
            <a:endParaRPr lang="en-US" sz="2400" dirty="0" smtClean="0">
              <a:solidFill>
                <a:srgbClr val="FFFFFF"/>
              </a:solidFill>
              <a:latin typeface="Helvetica Neue"/>
              <a:cs typeface="Helvetica Neue"/>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02690819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701356" y="0"/>
            <a:ext cx="10416097"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Families First Coronavirus Response Act (FFCRA)</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5607688"/>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a:lnSpc>
                <a:spcPct val="90000"/>
              </a:lnSpc>
              <a:defRPr/>
            </a:pPr>
            <a:endParaRPr lang="en-US" sz="2400" dirty="0" smtClean="0">
              <a:solidFill>
                <a:schemeClr val="bg1"/>
              </a:solidFill>
              <a:latin typeface="Helvetica Neue"/>
              <a:cs typeface="Helvetica Neue"/>
            </a:endParaRPr>
          </a:p>
          <a:p>
            <a:pPr marL="342900" indent="-342900">
              <a:lnSpc>
                <a:spcPct val="90000"/>
              </a:lnSpc>
              <a:buFont typeface="Arial"/>
              <a:buChar char="•"/>
              <a:defRPr/>
            </a:pPr>
            <a:r>
              <a:rPr lang="en-US" sz="2400" dirty="0" smtClean="0">
                <a:solidFill>
                  <a:srgbClr val="FFFFFF"/>
                </a:solidFill>
                <a:latin typeface="Helvetica Neue"/>
                <a:cs typeface="Helvetica Neue"/>
              </a:rPr>
              <a:t>Two weeks (up to 80 hours) of PAID SICK LEAVE at two-thirds the employee’s regular rate of pay because the employee is unable to work because of a bona fide need to care for an individual subject to quarantine (pursuant to Federal, State, or local government order or advice of a health care provider), or to care for a child (under 18 years of age) whose school or child care provider is closed or unavailable for reasons related to COVID-19, and/or the employee is experiencing a substantially similar condition as specified by the Secretary of Health and Human Services, in consultation with the Secretaries of the Treasury and Labor; and</a:t>
            </a:r>
          </a:p>
          <a:p>
            <a:pPr marL="342900" indent="-342900">
              <a:lnSpc>
                <a:spcPct val="90000"/>
              </a:lnSpc>
              <a:buFont typeface="Arial"/>
              <a:buChar char="•"/>
              <a:defRPr/>
            </a:pPr>
            <a:endParaRPr lang="en-US" sz="2400" dirty="0" smtClean="0">
              <a:solidFill>
                <a:srgbClr val="FFFFFF"/>
              </a:solidFill>
              <a:latin typeface="Helvetica Neue"/>
              <a:cs typeface="Helvetica Neue"/>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22159694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3243965"/>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Substitute Teaching Flexibility:</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1) Temporary </a:t>
            </a:r>
            <a:r>
              <a:rPr lang="en-US" sz="2400" dirty="0">
                <a:solidFill>
                  <a:schemeClr val="tx2"/>
                </a:solidFill>
                <a:latin typeface="Helvetica Neue Moyen" charset="0"/>
                <a:cs typeface="Helvetica Neue Moyen" charset="0"/>
              </a:rPr>
              <a:t>s</a:t>
            </a:r>
            <a:r>
              <a:rPr lang="en-US" sz="2400" dirty="0" smtClean="0">
                <a:solidFill>
                  <a:schemeClr val="tx2"/>
                </a:solidFill>
                <a:latin typeface="Helvetica Neue Moyen" charset="0"/>
                <a:cs typeface="Helvetica Neue Moyen" charset="0"/>
              </a:rPr>
              <a:t>uspension of limit on number of consecutive days that someone may substitute teach in one position during a 30-day period.</a:t>
            </a: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This applies in all grades. This exemption DOES NOT apply to driver’s education. </a:t>
            </a:r>
            <a:endParaRPr lang="en-US" sz="2400" dirty="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44775976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701356" y="0"/>
            <a:ext cx="10416097"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Families First Coronavirus Response Act (FFCRA)</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4278094"/>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a:lnSpc>
                <a:spcPct val="90000"/>
              </a:lnSpc>
              <a:defRPr/>
            </a:pPr>
            <a:endParaRPr lang="en-US" sz="2400" dirty="0" smtClean="0">
              <a:solidFill>
                <a:schemeClr val="bg1"/>
              </a:solidFill>
              <a:latin typeface="Helvetica Neue"/>
              <a:cs typeface="Helvetica Neue"/>
            </a:endParaRPr>
          </a:p>
          <a:p>
            <a:pPr marL="342900" indent="-342900">
              <a:lnSpc>
                <a:spcPct val="90000"/>
              </a:lnSpc>
              <a:buFont typeface="Arial"/>
              <a:buChar char="•"/>
              <a:defRPr/>
            </a:pPr>
            <a:r>
              <a:rPr lang="en-US" sz="2400" dirty="0" smtClean="0">
                <a:solidFill>
                  <a:srgbClr val="FFFFFF"/>
                </a:solidFill>
                <a:latin typeface="Helvetica Neue"/>
                <a:cs typeface="Helvetica Neue"/>
              </a:rPr>
              <a:t>Up to an additional 10 weeks of paid expanded family and medical leave at two-thirds the employee’s regular rate of pay where an employee, who has been employed for at least 30 calendar days, is unable to work due to bona fide need for leave to care for a child whose school or child care provider is closed or unavailable for reasons related to COVID-19. </a:t>
            </a:r>
          </a:p>
          <a:p>
            <a:pPr marL="342900" indent="-342900">
              <a:lnSpc>
                <a:spcPct val="90000"/>
              </a:lnSpc>
              <a:buFont typeface="Arial"/>
              <a:buChar char="•"/>
              <a:defRPr/>
            </a:pPr>
            <a:endParaRPr lang="en-US" sz="2400" dirty="0" smtClean="0">
              <a:solidFill>
                <a:srgbClr val="FFFFFF"/>
              </a:solidFill>
              <a:latin typeface="Helvetica Neue"/>
              <a:cs typeface="Helvetica Neue"/>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05268593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701356" y="0"/>
            <a:ext cx="10416097"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Families First Coronavirus Response Act (FFCRA)</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31981" y="993426"/>
            <a:ext cx="9743305" cy="4665892"/>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a:lnSpc>
                <a:spcPct val="90000"/>
              </a:lnSpc>
              <a:defRPr/>
            </a:pPr>
            <a:endParaRPr lang="en-US" sz="2400" dirty="0" smtClean="0">
              <a:solidFill>
                <a:srgbClr val="FFFFFF"/>
              </a:solidFill>
              <a:latin typeface="Helvetica Neue"/>
              <a:cs typeface="Helvetica Neue"/>
            </a:endParaRPr>
          </a:p>
          <a:p>
            <a:pPr marL="342900" indent="-342900">
              <a:lnSpc>
                <a:spcPct val="90000"/>
              </a:lnSpc>
              <a:buFont typeface="Arial"/>
              <a:buChar char="•"/>
              <a:defRPr/>
            </a:pPr>
            <a:r>
              <a:rPr lang="en-US" sz="2800" dirty="0">
                <a:solidFill>
                  <a:srgbClr val="FFFFFF"/>
                </a:solidFill>
                <a:latin typeface="Helvetica Neue"/>
                <a:cs typeface="Helvetica Neue"/>
              </a:rPr>
              <a:t>Emergency FMLA Expansion Act</a:t>
            </a:r>
          </a:p>
          <a:p>
            <a:pPr>
              <a:lnSpc>
                <a:spcPct val="90000"/>
              </a:lnSpc>
              <a:defRPr/>
            </a:pPr>
            <a:endParaRPr lang="en-US" sz="2800" dirty="0">
              <a:solidFill>
                <a:srgbClr val="FFFFFF"/>
              </a:solidFill>
              <a:latin typeface="Helvetica Neue"/>
              <a:cs typeface="Helvetica Neue"/>
            </a:endParaRPr>
          </a:p>
          <a:p>
            <a:pPr>
              <a:lnSpc>
                <a:spcPct val="90000"/>
              </a:lnSpc>
              <a:defRPr/>
            </a:pPr>
            <a:r>
              <a:rPr lang="en-US" sz="2800" dirty="0">
                <a:solidFill>
                  <a:srgbClr val="FFFFFF"/>
                </a:solidFill>
                <a:latin typeface="Helvetica Neue"/>
                <a:cs typeface="Helvetica Neue"/>
              </a:rPr>
              <a:t>	</a:t>
            </a:r>
            <a:r>
              <a:rPr lang="en-US" sz="2800" dirty="0">
                <a:solidFill>
                  <a:schemeClr val="tx2"/>
                </a:solidFill>
                <a:latin typeface="Helvetica Neue"/>
                <a:cs typeface="Helvetica Neue"/>
              </a:rPr>
              <a:t>Job Restoration</a:t>
            </a:r>
          </a:p>
          <a:p>
            <a:pPr>
              <a:lnSpc>
                <a:spcPct val="90000"/>
              </a:lnSpc>
              <a:defRPr/>
            </a:pPr>
            <a:endParaRPr lang="en-US" sz="2800" dirty="0">
              <a:solidFill>
                <a:srgbClr val="FFFFFF"/>
              </a:solidFill>
              <a:latin typeface="Helvetica Neue"/>
              <a:cs typeface="Helvetica Neue"/>
            </a:endParaRPr>
          </a:p>
          <a:p>
            <a:pPr>
              <a:lnSpc>
                <a:spcPct val="90000"/>
              </a:lnSpc>
              <a:defRPr/>
            </a:pPr>
            <a:r>
              <a:rPr lang="en-US" sz="2800" dirty="0">
                <a:solidFill>
                  <a:srgbClr val="FFFFFF"/>
                </a:solidFill>
                <a:latin typeface="Helvetica Neue"/>
                <a:cs typeface="Helvetica Neue"/>
              </a:rPr>
              <a:t>		Generally, employers are required to restore </a:t>
            </a:r>
            <a:r>
              <a:rPr lang="en-US" sz="2800" dirty="0" smtClean="0">
                <a:solidFill>
                  <a:srgbClr val="FFFFFF"/>
                </a:solidFill>
                <a:latin typeface="Helvetica Neue"/>
                <a:cs typeface="Helvetica Neue"/>
              </a:rPr>
              <a:t>			employees </a:t>
            </a:r>
            <a:r>
              <a:rPr lang="en-US" sz="2800" dirty="0">
                <a:solidFill>
                  <a:srgbClr val="FFFFFF"/>
                </a:solidFill>
                <a:latin typeface="Helvetica Neue"/>
                <a:cs typeface="Helvetica Neue"/>
              </a:rPr>
              <a:t>to </a:t>
            </a:r>
            <a:r>
              <a:rPr lang="en-US" sz="2800" dirty="0" smtClean="0">
                <a:solidFill>
                  <a:srgbClr val="FFFFFF"/>
                </a:solidFill>
                <a:latin typeface="Helvetica Neue"/>
                <a:cs typeface="Helvetica Neue"/>
              </a:rPr>
              <a:t>the </a:t>
            </a:r>
            <a:r>
              <a:rPr lang="en-US" sz="2800" dirty="0">
                <a:solidFill>
                  <a:srgbClr val="FFFFFF"/>
                </a:solidFill>
                <a:latin typeface="Helvetica Neue"/>
                <a:cs typeface="Helvetica Neue"/>
              </a:rPr>
              <a:t>jobs they had prior to </a:t>
            </a:r>
            <a:r>
              <a:rPr lang="en-US" sz="2800" dirty="0" smtClean="0">
                <a:solidFill>
                  <a:srgbClr val="FFFFFF"/>
                </a:solidFill>
                <a:latin typeface="Helvetica Neue"/>
                <a:cs typeface="Helvetica Neue"/>
              </a:rPr>
              <a:t>taking 		leave</a:t>
            </a:r>
            <a:r>
              <a:rPr lang="en-US" sz="2800" dirty="0">
                <a:solidFill>
                  <a:srgbClr val="FFFFFF"/>
                </a:solidFill>
                <a:latin typeface="Helvetica Neue"/>
                <a:cs typeface="Helvetica Neue"/>
              </a:rPr>
              <a:t>.</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47988025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701356" y="0"/>
            <a:ext cx="10416097"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Families First Coronavirus Response Act (FFCRA)</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41459" y="841789"/>
            <a:ext cx="9743305" cy="6531017"/>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a:lnSpc>
                <a:spcPct val="90000"/>
              </a:lnSpc>
              <a:defRPr/>
            </a:pPr>
            <a:endParaRPr lang="en-US" sz="2400" dirty="0" smtClean="0">
              <a:solidFill>
                <a:srgbClr val="FFFFFF"/>
              </a:solidFill>
              <a:latin typeface="Helvetica Neue Moyen" charset="0"/>
              <a:cs typeface="Helvetica Neue Moyen" charset="0"/>
            </a:endParaRPr>
          </a:p>
          <a:p>
            <a:pPr>
              <a:lnSpc>
                <a:spcPct val="90000"/>
              </a:lnSpc>
              <a:defRPr/>
            </a:pPr>
            <a:endParaRPr lang="en-US" sz="2400" dirty="0">
              <a:solidFill>
                <a:srgbClr val="FFFFFF"/>
              </a:solidFill>
              <a:latin typeface="Helvetica Neue"/>
              <a:cs typeface="Helvetica Neue"/>
            </a:endParaRPr>
          </a:p>
          <a:p>
            <a:pPr marL="342900" indent="-342900">
              <a:lnSpc>
                <a:spcPct val="90000"/>
              </a:lnSpc>
              <a:buFont typeface="Arial"/>
              <a:buChar char="•"/>
              <a:defRPr/>
            </a:pPr>
            <a:r>
              <a:rPr lang="en-US" sz="2400" dirty="0" smtClean="0">
                <a:solidFill>
                  <a:srgbClr val="FFFFFF"/>
                </a:solidFill>
                <a:latin typeface="Helvetica Neue"/>
                <a:cs typeface="Helvetica Neue"/>
              </a:rPr>
              <a:t>Sequencing </a:t>
            </a:r>
            <a:r>
              <a:rPr lang="en-US" sz="2400" dirty="0">
                <a:solidFill>
                  <a:srgbClr val="FFFFFF"/>
                </a:solidFill>
                <a:latin typeface="Helvetica Neue"/>
                <a:cs typeface="Helvetica Neue"/>
              </a:rPr>
              <a:t>of Paid Leave</a:t>
            </a:r>
          </a:p>
          <a:p>
            <a:pPr>
              <a:lnSpc>
                <a:spcPct val="90000"/>
              </a:lnSpc>
              <a:defRPr/>
            </a:pPr>
            <a:endParaRPr lang="en-US" sz="2400" b="1" dirty="0">
              <a:solidFill>
                <a:srgbClr val="FFFFFF"/>
              </a:solidFill>
              <a:latin typeface="Helvetica Neue"/>
              <a:cs typeface="Helvetica Neue"/>
            </a:endParaRPr>
          </a:p>
          <a:p>
            <a:pPr>
              <a:lnSpc>
                <a:spcPct val="90000"/>
              </a:lnSpc>
              <a:defRPr/>
            </a:pPr>
            <a:r>
              <a:rPr lang="en-US" sz="2400" b="1" dirty="0">
                <a:solidFill>
                  <a:srgbClr val="FFFFFF"/>
                </a:solidFill>
                <a:latin typeface="Helvetica Neue"/>
                <a:cs typeface="Helvetica Neue"/>
              </a:rPr>
              <a:t>	</a:t>
            </a:r>
            <a:r>
              <a:rPr lang="en-US" sz="2400" dirty="0">
                <a:solidFill>
                  <a:srgbClr val="FFFFFF"/>
                </a:solidFill>
                <a:latin typeface="Helvetica Neue"/>
                <a:cs typeface="Helvetica Neue"/>
              </a:rPr>
              <a:t>An eligible employee may use Emergency Paid Sick Leave </a:t>
            </a:r>
            <a:r>
              <a:rPr lang="en-US" sz="2400" dirty="0" smtClean="0">
                <a:solidFill>
                  <a:srgbClr val="FFFFFF"/>
                </a:solidFill>
                <a:latin typeface="Helvetica Neue"/>
                <a:cs typeface="Helvetica Neue"/>
              </a:rPr>
              <a:t>	before </a:t>
            </a:r>
            <a:r>
              <a:rPr lang="en-US" sz="2400" dirty="0">
                <a:solidFill>
                  <a:srgbClr val="FFFFFF"/>
                </a:solidFill>
                <a:latin typeface="Helvetica Neue"/>
                <a:cs typeface="Helvetica Neue"/>
              </a:rPr>
              <a:t>employer-provided paid leave and must not be </a:t>
            </a:r>
            <a:r>
              <a:rPr lang="en-US" sz="2400" dirty="0" smtClean="0">
                <a:solidFill>
                  <a:srgbClr val="FFFFFF"/>
                </a:solidFill>
                <a:latin typeface="Helvetica Neue"/>
                <a:cs typeface="Helvetica Neue"/>
              </a:rPr>
              <a:t>	required </a:t>
            </a:r>
            <a:r>
              <a:rPr lang="en-US" sz="2400" dirty="0">
                <a:solidFill>
                  <a:srgbClr val="FFFFFF"/>
                </a:solidFill>
                <a:latin typeface="Helvetica Neue"/>
                <a:cs typeface="Helvetica Neue"/>
              </a:rPr>
              <a:t>to exhaust all employer-provided leave before using </a:t>
            </a:r>
            <a:r>
              <a:rPr lang="en-US" sz="2400" dirty="0" smtClean="0">
                <a:solidFill>
                  <a:srgbClr val="FFFFFF"/>
                </a:solidFill>
                <a:latin typeface="Helvetica Neue"/>
                <a:cs typeface="Helvetica Neue"/>
              </a:rPr>
              <a:t>	Emergency </a:t>
            </a:r>
            <a:r>
              <a:rPr lang="en-US" sz="2400" dirty="0">
                <a:solidFill>
                  <a:srgbClr val="FFFFFF"/>
                </a:solidFill>
                <a:latin typeface="Helvetica Neue"/>
                <a:cs typeface="Helvetica Neue"/>
              </a:rPr>
              <a:t>Paid Sick Leave.</a:t>
            </a:r>
          </a:p>
          <a:p>
            <a:pPr>
              <a:lnSpc>
                <a:spcPct val="90000"/>
              </a:lnSpc>
              <a:defRPr/>
            </a:pPr>
            <a:endParaRPr lang="en-US" sz="2400" dirty="0">
              <a:solidFill>
                <a:srgbClr val="FFFFFF"/>
              </a:solidFill>
              <a:latin typeface="Helvetica Neue"/>
              <a:cs typeface="Helvetica Neue"/>
            </a:endParaRPr>
          </a:p>
          <a:p>
            <a:pPr>
              <a:lnSpc>
                <a:spcPct val="90000"/>
              </a:lnSpc>
              <a:defRPr/>
            </a:pPr>
            <a:r>
              <a:rPr lang="en-US" sz="2400" dirty="0">
                <a:solidFill>
                  <a:srgbClr val="FFFFFF"/>
                </a:solidFill>
                <a:latin typeface="Helvetica Neue"/>
                <a:cs typeface="Helvetica Neue"/>
              </a:rPr>
              <a:t>	Emergency Paid Sick Leave does not carry over to 2021 and </a:t>
            </a:r>
            <a:r>
              <a:rPr lang="en-US" sz="2400" dirty="0" smtClean="0">
                <a:solidFill>
                  <a:srgbClr val="FFFFFF"/>
                </a:solidFill>
                <a:latin typeface="Helvetica Neue"/>
                <a:cs typeface="Helvetica Neue"/>
              </a:rPr>
              <a:t>	does </a:t>
            </a:r>
            <a:r>
              <a:rPr lang="en-US" sz="2400" dirty="0">
                <a:solidFill>
                  <a:srgbClr val="FFFFFF"/>
                </a:solidFill>
                <a:latin typeface="Helvetica Neue"/>
                <a:cs typeface="Helvetica Neue"/>
              </a:rPr>
              <a:t>not need to be paid out upon an employee’s </a:t>
            </a:r>
            <a:r>
              <a:rPr lang="en-US" sz="2400" dirty="0" smtClean="0">
                <a:solidFill>
                  <a:srgbClr val="FFFFFF"/>
                </a:solidFill>
                <a:latin typeface="Helvetica Neue"/>
                <a:cs typeface="Helvetica Neue"/>
              </a:rPr>
              <a:t>	termination.</a:t>
            </a:r>
          </a:p>
          <a:p>
            <a:pPr>
              <a:lnSpc>
                <a:spcPct val="90000"/>
              </a:lnSpc>
              <a:defRPr/>
            </a:pPr>
            <a:endParaRPr lang="en-US" sz="2400" b="1" dirty="0">
              <a:solidFill>
                <a:srgbClr val="FFFFFF"/>
              </a:solidFill>
              <a:latin typeface="Helvetica Neue"/>
              <a:cs typeface="Helvetica Neue"/>
            </a:endParaRPr>
          </a:p>
          <a:p>
            <a:pPr>
              <a:lnSpc>
                <a:spcPct val="90000"/>
              </a:lnSpc>
              <a:defRPr/>
            </a:pPr>
            <a:r>
              <a:rPr lang="en-US" sz="2400" b="1" dirty="0" smtClean="0">
                <a:solidFill>
                  <a:srgbClr val="FFFFFF"/>
                </a:solidFill>
                <a:latin typeface="Helvetica Neue"/>
                <a:cs typeface="Helvetica Neue"/>
              </a:rPr>
              <a:t>	Expanded FMLA may be used concurrently with Emergency 	Paid Sick Leave or employer sick or other leave in certain 	circumstances. CHECK WITH DISTRICT LEGAL COUNSEL!</a:t>
            </a:r>
            <a:endParaRPr lang="en-US" sz="2400" b="1" dirty="0">
              <a:solidFill>
                <a:srgbClr val="FFFFFF"/>
              </a:solidFill>
              <a:latin typeface="Helvetica Neue"/>
              <a:cs typeface="Helvetica Neue"/>
            </a:endParaRP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413585452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701356" y="0"/>
            <a:ext cx="10416097" cy="161274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Families First Coronavirus Response Act (FFCRA)</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41459" y="841789"/>
            <a:ext cx="9743305" cy="5441489"/>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lvl="0">
              <a:lnSpc>
                <a:spcPct val="110000"/>
              </a:lnSpc>
              <a:defRPr/>
            </a:pPr>
            <a:endParaRPr lang="en-US" sz="2400" dirty="0">
              <a:solidFill>
                <a:srgbClr val="FFFFFF"/>
              </a:solidFill>
              <a:latin typeface="Helvetica Neue Moyen" charset="0"/>
              <a:cs typeface="Helvetica Neue Moyen" charset="0"/>
            </a:endParaRPr>
          </a:p>
          <a:p>
            <a:pPr>
              <a:lnSpc>
                <a:spcPct val="90000"/>
              </a:lnSpc>
              <a:defRPr/>
            </a:pPr>
            <a:endParaRPr lang="en-US" sz="2400" dirty="0" smtClean="0">
              <a:solidFill>
                <a:srgbClr val="FFFFFF"/>
              </a:solidFill>
              <a:latin typeface="Helvetica Neue"/>
              <a:cs typeface="Helvetica Neue"/>
            </a:endParaRPr>
          </a:p>
          <a:p>
            <a:pPr marL="457200" indent="-457200">
              <a:lnSpc>
                <a:spcPct val="90000"/>
              </a:lnSpc>
              <a:buFont typeface="Arial"/>
              <a:buChar char="•"/>
              <a:defRPr/>
            </a:pPr>
            <a:r>
              <a:rPr lang="en-US" sz="2800" dirty="0">
                <a:solidFill>
                  <a:srgbClr val="FFFFFF"/>
                </a:solidFill>
                <a:latin typeface="Helvetica Neue"/>
                <a:cs typeface="Helvetica Neue"/>
              </a:rPr>
              <a:t>Emergency Paid Sick Leave Act</a:t>
            </a:r>
          </a:p>
          <a:p>
            <a:pPr>
              <a:lnSpc>
                <a:spcPct val="90000"/>
              </a:lnSpc>
              <a:defRPr/>
            </a:pPr>
            <a:endParaRPr lang="en-US" sz="2800" dirty="0">
              <a:solidFill>
                <a:srgbClr val="FFFFFF"/>
              </a:solidFill>
              <a:latin typeface="Helvetica Neue"/>
              <a:cs typeface="Helvetica Neue"/>
            </a:endParaRPr>
          </a:p>
          <a:p>
            <a:pPr>
              <a:lnSpc>
                <a:spcPct val="90000"/>
              </a:lnSpc>
              <a:defRPr/>
            </a:pPr>
            <a:r>
              <a:rPr lang="en-US" sz="2800" dirty="0">
                <a:solidFill>
                  <a:srgbClr val="FFFFFF"/>
                </a:solidFill>
                <a:latin typeface="Helvetica Neue"/>
                <a:cs typeface="Helvetica Neue"/>
              </a:rPr>
              <a:t>	</a:t>
            </a:r>
            <a:r>
              <a:rPr lang="en-US" sz="2400" dirty="0">
                <a:solidFill>
                  <a:srgbClr val="FFFFFF"/>
                </a:solidFill>
                <a:latin typeface="Helvetica Neue"/>
                <a:cs typeface="Helvetica Neue"/>
              </a:rPr>
              <a:t>Employer Posting Requirements</a:t>
            </a:r>
          </a:p>
          <a:p>
            <a:pPr>
              <a:lnSpc>
                <a:spcPct val="90000"/>
              </a:lnSpc>
              <a:defRPr/>
            </a:pPr>
            <a:endParaRPr lang="en-US" sz="2400" dirty="0">
              <a:solidFill>
                <a:srgbClr val="FFFFFF"/>
              </a:solidFill>
              <a:latin typeface="Helvetica Neue"/>
              <a:cs typeface="Helvetica Neue"/>
            </a:endParaRPr>
          </a:p>
          <a:p>
            <a:pPr>
              <a:lnSpc>
                <a:spcPct val="90000"/>
              </a:lnSpc>
              <a:defRPr/>
            </a:pPr>
            <a:r>
              <a:rPr lang="en-US" sz="2400" dirty="0">
                <a:solidFill>
                  <a:srgbClr val="FFFFFF"/>
                </a:solidFill>
                <a:latin typeface="Helvetica Neue"/>
                <a:cs typeface="Helvetica Neue"/>
              </a:rPr>
              <a:t>	The Federal Department of Labor has made a </a:t>
            </a:r>
            <a:r>
              <a:rPr lang="en-US" sz="2400" dirty="0" smtClean="0">
                <a:solidFill>
                  <a:srgbClr val="FFFFFF"/>
                </a:solidFill>
                <a:latin typeface="Helvetica Neue"/>
                <a:cs typeface="Helvetica Neue"/>
              </a:rPr>
              <a:t>model </a:t>
            </a:r>
            <a:r>
              <a:rPr lang="en-US" sz="2400" dirty="0">
                <a:solidFill>
                  <a:srgbClr val="FFFFFF"/>
                </a:solidFill>
                <a:latin typeface="Helvetica Neue"/>
                <a:cs typeface="Helvetica Neue"/>
              </a:rPr>
              <a:t>notice </a:t>
            </a:r>
            <a:r>
              <a:rPr lang="en-US" sz="2400" dirty="0" smtClean="0">
                <a:solidFill>
                  <a:srgbClr val="FFFFFF"/>
                </a:solidFill>
                <a:latin typeface="Helvetica Neue"/>
                <a:cs typeface="Helvetica Neue"/>
              </a:rPr>
              <a:t>	available </a:t>
            </a:r>
            <a:r>
              <a:rPr lang="en-US" sz="2400" dirty="0">
                <a:solidFill>
                  <a:srgbClr val="FFFFFF"/>
                </a:solidFill>
                <a:latin typeface="Helvetica Neue"/>
                <a:cs typeface="Helvetica Neue"/>
              </a:rPr>
              <a:t>for employers to post in </a:t>
            </a:r>
            <a:r>
              <a:rPr lang="en-US" sz="2400" dirty="0" smtClean="0">
                <a:solidFill>
                  <a:srgbClr val="FFFFFF"/>
                </a:solidFill>
                <a:latin typeface="Helvetica Neue"/>
                <a:cs typeface="Helvetica Neue"/>
              </a:rPr>
              <a:t>conspicuous </a:t>
            </a:r>
            <a:r>
              <a:rPr lang="en-US" sz="2400" dirty="0">
                <a:solidFill>
                  <a:srgbClr val="FFFFFF"/>
                </a:solidFill>
                <a:latin typeface="Helvetica Neue"/>
                <a:cs typeface="Helvetica Neue"/>
              </a:rPr>
              <a:t>places on </a:t>
            </a:r>
            <a:r>
              <a:rPr lang="en-US" sz="2400" dirty="0" smtClean="0">
                <a:solidFill>
                  <a:srgbClr val="FFFFFF"/>
                </a:solidFill>
                <a:latin typeface="Helvetica Neue"/>
                <a:cs typeface="Helvetica Neue"/>
              </a:rPr>
              <a:t>their 	premises</a:t>
            </a:r>
            <a:r>
              <a:rPr lang="en-US" sz="2400" dirty="0">
                <a:solidFill>
                  <a:srgbClr val="FFFFFF"/>
                </a:solidFill>
                <a:latin typeface="Helvetica Neue"/>
                <a:cs typeface="Helvetica Neue"/>
              </a:rPr>
              <a:t>.</a:t>
            </a:r>
          </a:p>
          <a:p>
            <a:pPr>
              <a:lnSpc>
                <a:spcPct val="90000"/>
              </a:lnSpc>
              <a:defRPr/>
            </a:pPr>
            <a:endParaRPr lang="en-US" sz="2400" dirty="0">
              <a:solidFill>
                <a:srgbClr val="FFFFFF"/>
              </a:solidFill>
              <a:latin typeface="Helvetica Neue"/>
              <a:cs typeface="Helvetica Neue"/>
            </a:endParaRPr>
          </a:p>
          <a:p>
            <a:pPr>
              <a:lnSpc>
                <a:spcPct val="90000"/>
              </a:lnSpc>
              <a:defRPr/>
            </a:pPr>
            <a:r>
              <a:rPr lang="en-US" sz="2400" dirty="0">
                <a:solidFill>
                  <a:srgbClr val="FFFFFF"/>
                </a:solidFill>
                <a:latin typeface="Helvetica Neue"/>
                <a:cs typeface="Helvetica Neue"/>
              </a:rPr>
              <a:t>	Districts are encouraged to post this notice on </a:t>
            </a:r>
            <a:r>
              <a:rPr lang="en-US" sz="2400" dirty="0" smtClean="0">
                <a:solidFill>
                  <a:srgbClr val="FFFFFF"/>
                </a:solidFill>
                <a:latin typeface="Helvetica Neue"/>
                <a:cs typeface="Helvetica Neue"/>
              </a:rPr>
              <a:t>their </a:t>
            </a:r>
            <a:r>
              <a:rPr lang="en-US" sz="2400" dirty="0">
                <a:solidFill>
                  <a:srgbClr val="FFFFFF"/>
                </a:solidFill>
                <a:latin typeface="Helvetica Neue"/>
                <a:cs typeface="Helvetica Neue"/>
              </a:rPr>
              <a:t>website </a:t>
            </a:r>
            <a:r>
              <a:rPr lang="en-US" sz="2400" dirty="0" smtClean="0">
                <a:solidFill>
                  <a:srgbClr val="FFFFFF"/>
                </a:solidFill>
                <a:latin typeface="Helvetica Neue"/>
                <a:cs typeface="Helvetica Neue"/>
              </a:rPr>
              <a:t>	as 	well</a:t>
            </a:r>
            <a:r>
              <a:rPr lang="en-US" sz="2400" dirty="0">
                <a:solidFill>
                  <a:srgbClr val="FFFFFF"/>
                </a:solidFill>
                <a:latin typeface="Helvetica Neue"/>
                <a:cs typeface="Helvetica Neue"/>
              </a:rPr>
              <a:t>. </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40907227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Know Your Iowa Mascots </a:t>
            </a:r>
            <a:r>
              <a:rPr lang="mr-IN" sz="4800" noProof="0" dirty="0" smtClean="0">
                <a:solidFill>
                  <a:schemeClr val="bg1"/>
                </a:solidFill>
                <a:latin typeface="Helvetica Neue Moyen" charset="0"/>
                <a:cs typeface="Helvetica Neue Moyen" charset="0"/>
              </a:rPr>
              <a:t>–</a:t>
            </a:r>
            <a:r>
              <a:rPr lang="en-US" sz="4800" noProof="0" dirty="0" smtClean="0">
                <a:solidFill>
                  <a:schemeClr val="bg1"/>
                </a:solidFill>
                <a:latin typeface="Helvetica Neue Moyen" charset="0"/>
                <a:cs typeface="Helvetica Neue Moyen" charset="0"/>
              </a:rPr>
              <a:t> Round 3</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71957" y="1811106"/>
            <a:ext cx="10245498" cy="2831544"/>
          </a:xfrm>
          <a:prstGeom prst="rect">
            <a:avLst/>
          </a:prstGeom>
        </p:spPr>
        <p:txBody>
          <a:bodyPr wrap="square">
            <a:spAutoFit/>
          </a:bodyPr>
          <a:lstStyle/>
          <a:p>
            <a:r>
              <a:rPr lang="en-US" sz="4000" dirty="0" smtClean="0">
                <a:solidFill>
                  <a:schemeClr val="bg1"/>
                </a:solidFill>
                <a:latin typeface="Helvetica Neue"/>
                <a:cs typeface="Helvetica Neue"/>
              </a:rPr>
              <a:t>Atoms </a:t>
            </a:r>
          </a:p>
          <a:p>
            <a:r>
              <a:rPr lang="en-US" sz="4000" dirty="0" smtClean="0">
                <a:solidFill>
                  <a:schemeClr val="bg1"/>
                </a:solidFill>
                <a:latin typeface="Helvetica Neue"/>
                <a:cs typeface="Helvetica Neue"/>
              </a:rPr>
              <a:t>Geodes</a:t>
            </a:r>
          </a:p>
          <a:p>
            <a:r>
              <a:rPr lang="en-US" sz="4000" dirty="0" smtClean="0">
                <a:solidFill>
                  <a:schemeClr val="bg1"/>
                </a:solidFill>
                <a:latin typeface="Helvetica Neue"/>
                <a:cs typeface="Helvetica Neue"/>
              </a:rPr>
              <a:t>Ramblers</a:t>
            </a:r>
          </a:p>
          <a:p>
            <a:r>
              <a:rPr lang="en-US" sz="4000" dirty="0" smtClean="0">
                <a:solidFill>
                  <a:schemeClr val="bg1"/>
                </a:solidFill>
                <a:latin typeface="Helvetica Neue"/>
                <a:cs typeface="Helvetica Neue"/>
              </a:rPr>
              <a:t>Spiders</a:t>
            </a:r>
          </a:p>
          <a:p>
            <a:endParaRPr lang="en-US" dirty="0">
              <a:solidFill>
                <a:schemeClr val="bg1"/>
              </a:solidFill>
              <a:latin typeface="Helvetica Neue"/>
              <a:cs typeface="Helvetica Neue"/>
            </a:endParaRPr>
          </a:p>
        </p:txBody>
      </p:sp>
    </p:spTree>
    <p:extLst>
      <p:ext uri="{BB962C8B-B14F-4D97-AF65-F5344CB8AC3E}">
        <p14:creationId xmlns:p14="http://schemas.microsoft.com/office/powerpoint/2010/main" val="230327674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noProof="0" dirty="0" smtClean="0">
                <a:solidFill>
                  <a:schemeClr val="bg1"/>
                </a:solidFill>
                <a:latin typeface="Helvetica Neue Moyen" charset="0"/>
                <a:cs typeface="Helvetica Neue Moyen" charset="0"/>
              </a:rPr>
              <a:t>Know Your Iowa Mascots </a:t>
            </a:r>
            <a:r>
              <a:rPr lang="mr-IN" sz="4800" noProof="0" dirty="0" smtClean="0">
                <a:solidFill>
                  <a:schemeClr val="bg1"/>
                </a:solidFill>
                <a:latin typeface="Helvetica Neue Moyen" charset="0"/>
                <a:cs typeface="Helvetica Neue Moyen" charset="0"/>
              </a:rPr>
              <a:t>–</a:t>
            </a:r>
            <a:r>
              <a:rPr lang="en-US" sz="4800" noProof="0" dirty="0" smtClean="0">
                <a:solidFill>
                  <a:schemeClr val="bg1"/>
                </a:solidFill>
                <a:latin typeface="Helvetica Neue Moyen" charset="0"/>
                <a:cs typeface="Helvetica Neue Moyen" charset="0"/>
              </a:rPr>
              <a:t> Round 3</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4" name="Rectangle 3"/>
          <p:cNvSpPr/>
          <p:nvPr/>
        </p:nvSpPr>
        <p:spPr>
          <a:xfrm>
            <a:off x="871957" y="1811106"/>
            <a:ext cx="10245498" cy="3662541"/>
          </a:xfrm>
          <a:prstGeom prst="rect">
            <a:avLst/>
          </a:prstGeom>
        </p:spPr>
        <p:txBody>
          <a:bodyPr wrap="square">
            <a:spAutoFit/>
          </a:bodyPr>
          <a:lstStyle/>
          <a:p>
            <a:r>
              <a:rPr lang="en-US" sz="4000" dirty="0" smtClean="0">
                <a:solidFill>
                  <a:schemeClr val="bg1"/>
                </a:solidFill>
                <a:latin typeface="Helvetica Neue"/>
                <a:cs typeface="Helvetica Neue"/>
              </a:rPr>
              <a:t>Aurelia Atoms </a:t>
            </a:r>
          </a:p>
          <a:p>
            <a:r>
              <a:rPr lang="en-US" sz="5400" dirty="0" smtClean="0">
                <a:solidFill>
                  <a:schemeClr val="tx2"/>
                </a:solidFill>
                <a:latin typeface="Helvetica Neue"/>
                <a:cs typeface="Helvetica Neue"/>
              </a:rPr>
              <a:t>Geodes</a:t>
            </a:r>
          </a:p>
          <a:p>
            <a:r>
              <a:rPr lang="en-US" sz="4000" dirty="0" smtClean="0">
                <a:solidFill>
                  <a:schemeClr val="bg1"/>
                </a:solidFill>
                <a:latin typeface="Helvetica Neue"/>
                <a:cs typeface="Helvetica Neue"/>
              </a:rPr>
              <a:t>Coon Rapids and 7 other schools </a:t>
            </a:r>
            <a:r>
              <a:rPr lang="mr-IN" sz="4000" dirty="0" smtClean="0">
                <a:solidFill>
                  <a:schemeClr val="bg1"/>
                </a:solidFill>
                <a:latin typeface="Helvetica Neue"/>
                <a:cs typeface="Helvetica Neue"/>
              </a:rPr>
              <a:t>–</a:t>
            </a:r>
            <a:r>
              <a:rPr lang="en-US" sz="4000" dirty="0" smtClean="0">
                <a:solidFill>
                  <a:schemeClr val="bg1"/>
                </a:solidFill>
                <a:latin typeface="Helvetica Neue"/>
                <a:cs typeface="Helvetica Neue"/>
              </a:rPr>
              <a:t> Ramblers</a:t>
            </a:r>
          </a:p>
          <a:p>
            <a:r>
              <a:rPr lang="en-US" sz="4000" dirty="0" smtClean="0">
                <a:solidFill>
                  <a:schemeClr val="bg1"/>
                </a:solidFill>
                <a:latin typeface="Helvetica Neue"/>
                <a:cs typeface="Helvetica Neue"/>
              </a:rPr>
              <a:t>Webb Spiders</a:t>
            </a:r>
          </a:p>
          <a:p>
            <a:endParaRPr lang="en-US" dirty="0">
              <a:solidFill>
                <a:schemeClr val="bg1"/>
              </a:solidFill>
              <a:latin typeface="Helvetica Neue"/>
              <a:cs typeface="Helvetica Neue"/>
            </a:endParaRPr>
          </a:p>
        </p:txBody>
      </p:sp>
    </p:spTree>
    <p:extLst>
      <p:ext uri="{BB962C8B-B14F-4D97-AF65-F5344CB8AC3E}">
        <p14:creationId xmlns:p14="http://schemas.microsoft.com/office/powerpoint/2010/main" val="7509094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365023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Substitute Teaching Flexibility:</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a:solidFill>
                  <a:schemeClr val="tx2"/>
                </a:solidFill>
                <a:latin typeface="Helvetica Neue Moyen" charset="0"/>
                <a:cs typeface="Helvetica Neue Moyen" charset="0"/>
              </a:rPr>
              <a:t>2</a:t>
            </a:r>
            <a:r>
              <a:rPr lang="en-US" sz="2400" dirty="0" smtClean="0">
                <a:solidFill>
                  <a:schemeClr val="tx2"/>
                </a:solidFill>
                <a:latin typeface="Helvetica Neue Moyen" charset="0"/>
                <a:cs typeface="Helvetica Neue Moyen" charset="0"/>
              </a:rPr>
              <a:t>) Temporary </a:t>
            </a:r>
            <a:r>
              <a:rPr lang="en-US" sz="2400" dirty="0">
                <a:solidFill>
                  <a:schemeClr val="tx2"/>
                </a:solidFill>
                <a:latin typeface="Helvetica Neue Moyen" charset="0"/>
                <a:cs typeface="Helvetica Neue Moyen" charset="0"/>
              </a:rPr>
              <a:t>s</a:t>
            </a:r>
            <a:r>
              <a:rPr lang="en-US" sz="2400" dirty="0" smtClean="0">
                <a:solidFill>
                  <a:schemeClr val="tx2"/>
                </a:solidFill>
                <a:latin typeface="Helvetica Neue Moyen" charset="0"/>
                <a:cs typeface="Helvetica Neue Moyen" charset="0"/>
              </a:rPr>
              <a:t>uspension of bachelor’s degree requirement to obtain substitute teaching authorization.</a:t>
            </a: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Applicants are now required to have achieved an associate’s degree or complete 60 semester hours of college coursework from a regionally accredited institution. </a:t>
            </a:r>
            <a:endParaRPr lang="en-US" sz="2400" dirty="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1650568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283770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Substitute Teaching Flexibility:</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3) Temporary </a:t>
            </a:r>
            <a:r>
              <a:rPr lang="en-US" sz="2400" dirty="0">
                <a:solidFill>
                  <a:schemeClr val="tx2"/>
                </a:solidFill>
                <a:latin typeface="Helvetica Neue Moyen" charset="0"/>
                <a:cs typeface="Helvetica Neue Moyen" charset="0"/>
              </a:rPr>
              <a:t>s</a:t>
            </a:r>
            <a:r>
              <a:rPr lang="en-US" sz="2400" dirty="0" smtClean="0">
                <a:solidFill>
                  <a:schemeClr val="tx2"/>
                </a:solidFill>
                <a:latin typeface="Helvetica Neue Moyen" charset="0"/>
                <a:cs typeface="Helvetica Neue Moyen" charset="0"/>
              </a:rPr>
              <a:t>uspension of requirement that an applicant must be twenty-one (21) years old to obtain substitute teaching authorization.</a:t>
            </a: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Applicants must now be at least twenty (20) years old. </a:t>
            </a:r>
            <a:endParaRPr lang="en-US" sz="2400" dirty="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3983128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B73149F-1BC7-46D5-8988-5EBB71111D74}"/>
              </a:ext>
            </a:extLst>
          </p:cNvPr>
          <p:cNvSpPr txBox="1"/>
          <p:nvPr/>
        </p:nvSpPr>
        <p:spPr>
          <a:xfrm>
            <a:off x="597101" y="467140"/>
            <a:ext cx="10416097" cy="800219"/>
          </a:xfrm>
          <a:prstGeom prst="rect">
            <a:avLst/>
          </a:prstGeom>
          <a:noFill/>
        </p:spPr>
        <p:txBody>
          <a:bodyPr wrap="square" lIns="0" tIns="0" rIns="0" bIns="0" rtlCol="0" anchor="b">
            <a:spAutoFit/>
          </a:bodyPr>
          <a:lstStyle/>
          <a:p>
            <a:pPr lvl="0" algn="ctr">
              <a:lnSpc>
                <a:spcPct val="110000"/>
              </a:lnSpc>
              <a:defRPr/>
            </a:pPr>
            <a:r>
              <a:rPr lang="en-US" sz="4800" dirty="0" smtClean="0">
                <a:solidFill>
                  <a:schemeClr val="bg1"/>
                </a:solidFill>
                <a:latin typeface="Helvetica Neue Moyen" charset="0"/>
                <a:cs typeface="Helvetica Neue Moyen" charset="0"/>
              </a:rPr>
              <a:t>Governor’s Proclamation </a:t>
            </a:r>
            <a:endParaRPr kumimoji="0" lang="en-US" sz="4800" u="none" strike="noStrike" kern="1200" cap="none" spc="0" normalizeH="0" baseline="0" noProof="0" dirty="0">
              <a:ln>
                <a:noFill/>
              </a:ln>
              <a:solidFill>
                <a:schemeClr val="bg1"/>
              </a:solidFill>
              <a:effectLst/>
              <a:uLnTx/>
              <a:uFillTx/>
              <a:latin typeface="Helvetica Neue Moyen" charset="0"/>
              <a:cs typeface="Helvetica Neue Moyen" charset="0"/>
            </a:endParaRPr>
          </a:p>
        </p:txBody>
      </p:sp>
      <p:sp>
        <p:nvSpPr>
          <p:cNvPr id="3" name="TextBox 2">
            <a:extLst>
              <a:ext uri="{FF2B5EF4-FFF2-40B4-BE49-F238E27FC236}">
                <a16:creationId xmlns:a16="http://schemas.microsoft.com/office/drawing/2014/main" xmlns="" id="{0B060003-2880-40FD-AE72-1E8B25385728}"/>
              </a:ext>
            </a:extLst>
          </p:cNvPr>
          <p:cNvSpPr txBox="1"/>
          <p:nvPr/>
        </p:nvSpPr>
        <p:spPr>
          <a:xfrm>
            <a:off x="1222503" y="1334608"/>
            <a:ext cx="9743305" cy="3650230"/>
          </a:xfrm>
          <a:prstGeom prst="rect">
            <a:avLst/>
          </a:prstGeom>
          <a:noFill/>
        </p:spPr>
        <p:txBody>
          <a:bodyPr wrap="square" lIns="0" tIns="0" rIns="0" bIns="0" rtlCol="0">
            <a:spAutoFit/>
          </a:bodyPr>
          <a:lstStyle/>
          <a:p>
            <a:pPr lvl="0">
              <a:lnSpc>
                <a:spcPct val="110000"/>
              </a:lnSpc>
              <a:defRPr/>
            </a:pPr>
            <a:endParaRPr lang="en-US" sz="2400" dirty="0">
              <a:solidFill>
                <a:schemeClr val="bg1"/>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Substitute Teaching Flexibility:</a:t>
            </a:r>
          </a:p>
          <a:p>
            <a:pPr marL="342900" lvl="0" indent="-342900">
              <a:lnSpc>
                <a:spcPct val="110000"/>
              </a:lnSpc>
              <a:buFont typeface="Arial"/>
              <a:buChar char="•"/>
              <a:defRPr/>
            </a:pP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chemeClr val="tx2"/>
                </a:solidFill>
                <a:latin typeface="Helvetica Neue Moyen" charset="0"/>
                <a:cs typeface="Helvetica Neue Moyen" charset="0"/>
              </a:rPr>
              <a:t>4) Temporary </a:t>
            </a:r>
            <a:r>
              <a:rPr lang="en-US" sz="2400" dirty="0">
                <a:solidFill>
                  <a:schemeClr val="tx2"/>
                </a:solidFill>
                <a:latin typeface="Helvetica Neue Moyen" charset="0"/>
                <a:cs typeface="Helvetica Neue Moyen" charset="0"/>
              </a:rPr>
              <a:t>s</a:t>
            </a:r>
            <a:r>
              <a:rPr lang="en-US" sz="2400" dirty="0" smtClean="0">
                <a:solidFill>
                  <a:schemeClr val="tx2"/>
                </a:solidFill>
                <a:latin typeface="Helvetica Neue Moyen" charset="0"/>
                <a:cs typeface="Helvetica Neue Moyen" charset="0"/>
              </a:rPr>
              <a:t>uspension of provision limiting the holder of a paraeducator certificate with a substitute authorization to substituting ONLY in the special education classroom.</a:t>
            </a:r>
            <a:endParaRPr lang="en-US" sz="2400" dirty="0">
              <a:solidFill>
                <a:srgbClr val="FFFFFF"/>
              </a:solidFill>
              <a:latin typeface="Helvetica Neue Moyen" charset="0"/>
              <a:cs typeface="Helvetica Neue Moyen" charset="0"/>
            </a:endParaRPr>
          </a:p>
          <a:p>
            <a:pPr marL="342900" lvl="0" indent="-342900">
              <a:lnSpc>
                <a:spcPct val="110000"/>
              </a:lnSpc>
              <a:buFont typeface="Arial"/>
              <a:buChar char="•"/>
              <a:defRPr/>
            </a:pPr>
            <a:endParaRPr lang="en-US" sz="2400" dirty="0" smtClean="0">
              <a:solidFill>
                <a:srgbClr val="FFFFFF"/>
              </a:solidFill>
              <a:latin typeface="Helvetica Neue Moyen" charset="0"/>
              <a:cs typeface="Helvetica Neue Moyen" charset="0"/>
            </a:endParaRPr>
          </a:p>
          <a:p>
            <a:pPr marL="342900" lvl="0" indent="-342900">
              <a:lnSpc>
                <a:spcPct val="110000"/>
              </a:lnSpc>
              <a:buFont typeface="Arial"/>
              <a:buChar char="•"/>
              <a:defRPr/>
            </a:pPr>
            <a:r>
              <a:rPr lang="en-US" sz="2400" dirty="0" smtClean="0">
                <a:solidFill>
                  <a:srgbClr val="FFFFFF"/>
                </a:solidFill>
                <a:latin typeface="Helvetica Neue Moyen" charset="0"/>
                <a:cs typeface="Helvetica Neue Moyen" charset="0"/>
              </a:rPr>
              <a:t>Paraeducators with a substitute authorization may substitute in any classroom, except in a driver’s education classroom. </a:t>
            </a:r>
            <a:endParaRPr lang="en-US" sz="2400" dirty="0">
              <a:solidFill>
                <a:srgbClr val="FFFFFF"/>
              </a:solidFill>
              <a:latin typeface="Helvetica Neue Moyen" charset="0"/>
              <a:cs typeface="Helvetica Neue Moyen" charset="0"/>
            </a:endParaRPr>
          </a:p>
        </p:txBody>
      </p:sp>
    </p:spTree>
    <p:extLst>
      <p:ext uri="{BB962C8B-B14F-4D97-AF65-F5344CB8AC3E}">
        <p14:creationId xmlns:p14="http://schemas.microsoft.com/office/powerpoint/2010/main" val="17323151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SAI web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or">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bIns="0" rtlCol="0" anchor="t">
        <a:spAutoFit/>
      </a:bodyPr>
      <a:lstStyle>
        <a:defPPr algn="l">
          <a:lnSpc>
            <a:spcPct val="150000"/>
          </a:lnSpc>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17130</TotalTime>
  <Words>3876</Words>
  <Application>Microsoft Macintosh PowerPoint</Application>
  <PresentationFormat>Custom</PresentationFormat>
  <Paragraphs>442</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Glide by Slidor</dc:title>
  <dc:creator>Jerome BESTEL;Slidor</dc:creator>
  <cp:keywords>PowerPoint, Glide, Slidor</cp:keywords>
  <cp:lastModifiedBy>Tracy Harms</cp:lastModifiedBy>
  <cp:revision>440</cp:revision>
  <cp:lastPrinted>2020-07-28T16:47:09Z</cp:lastPrinted>
  <dcterms:created xsi:type="dcterms:W3CDTF">2018-11-08T16:43:29Z</dcterms:created>
  <dcterms:modified xsi:type="dcterms:W3CDTF">2020-08-06T19:11:46Z</dcterms:modified>
</cp:coreProperties>
</file>