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5FAAF-14C0-422C-BF99-5B656D7206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0A7E9A-C051-42CC-A145-B1B9FCA309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EB802-E4CC-4072-ACB8-0F9636EC9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EA600-D960-4BDC-9179-0AA5B7C150A7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47BBF8-7696-4839-B700-7CAC81961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40E788-7B60-4CD0-8FF0-BB175B027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200A-68F9-45E3-AE40-5E3186379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955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63F34-5BBD-481D-A722-CFFD0694A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FD0DE5-8A39-4B4C-A679-113EABF5BB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A76B10-89C1-41A3-8913-38A960A45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EA600-D960-4BDC-9179-0AA5B7C150A7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D47E7-B817-4F45-B198-224EEA6B1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6A61AE-533B-4E5C-AC8C-0A4B6F25D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200A-68F9-45E3-AE40-5E3186379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97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589AEB-2FD0-4C94-B751-FE2B52A262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3B0D71-6D8C-450A-AFD4-7EA48A6E04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D29FEC-D7DD-443D-9642-5F130A0E0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EA600-D960-4BDC-9179-0AA5B7C150A7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05823-75B3-432E-B1AA-E32BE8F93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7D32F-5B0F-427B-8EEC-97EDD7D15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200A-68F9-45E3-AE40-5E3186379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852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08E84-F9DA-4B8A-9BD1-A40EAFC13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D4641-D87D-4D8A-A126-42310EE7E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08A0-C1FC-44C0-8470-F22892E89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EA600-D960-4BDC-9179-0AA5B7C150A7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467C5-05C0-488A-BAF2-884D4A850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27F3A-2F9F-4F6E-8DAE-B7CC8BABA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200A-68F9-45E3-AE40-5E3186379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69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261DD-4BCD-4382-8685-15382760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DE6A38-82B5-40B9-847D-B6C1281074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433B0-E44C-4E0E-9A42-1C6F0F733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EA600-D960-4BDC-9179-0AA5B7C150A7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BC0D2-70A9-4F1C-8F6F-48EBD8A34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87E89B-F853-4C37-8357-EC1B298D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200A-68F9-45E3-AE40-5E3186379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820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C8363-27BC-471A-9788-366ED93CE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F5FF8-86F8-432A-9A70-C9A669D448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E2C165-2455-4578-BED5-B0ABE79041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14E9CC-6333-47DE-BDD8-87449C533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EA600-D960-4BDC-9179-0AA5B7C150A7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82FF21-7C66-4915-A658-35645C388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F10A53-9EB2-40BA-BE67-D0F387616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200A-68F9-45E3-AE40-5E3186379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30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41FBF-C91F-43A6-AB6C-D0B21573F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9D5275-ACAB-43B7-B437-F81410A959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E9F118-31F1-45AB-BC73-5B2EFE3BD1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4ACD10-8375-44F2-A2CA-08A3FF4095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245186-012B-471C-BEC1-A3AA73E17A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EE1F23-A554-4220-8932-F5D491D0F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EA600-D960-4BDC-9179-0AA5B7C150A7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FE9F8E-DBA2-456E-87F6-8B54E84F2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D54092-C47A-4591-BEE1-6EF6B5741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200A-68F9-45E3-AE40-5E3186379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12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09335-B76C-41B1-B615-7FACE4CC5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2132E0-6414-4E49-AB48-606CAD85C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EA600-D960-4BDC-9179-0AA5B7C150A7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B7803C-2F89-4971-8D18-779DDC7A3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7A84A2-EC1C-40A3-B27D-B2159AA7A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200A-68F9-45E3-AE40-5E3186379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46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89CB6A-E320-4198-858C-F8CF0EF44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EA600-D960-4BDC-9179-0AA5B7C150A7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0C308A-844E-4A13-8C5B-5C1169ABB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2EA4BB-9C96-49A6-A901-51730DB10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200A-68F9-45E3-AE40-5E3186379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442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BDFBB-0941-42F7-9D01-544B6F683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E5D47-0446-4207-8F80-A1C31F902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EBB84C-9041-4322-94CF-B68FD001A7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0B67ED-40E7-4233-BAD6-D4299DFF9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EA600-D960-4BDC-9179-0AA5B7C150A7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3168FE-5FA7-4855-9528-EE96A2579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D3C016-26F5-4ACF-BC2A-453D6A508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200A-68F9-45E3-AE40-5E3186379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299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C90AC-6B42-41E8-9F47-F5864FB92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602F70-7AC7-450D-BC4E-6096840F45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299F70-5384-4F83-8B95-92D7E980D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5C6833-5739-4A16-A855-978E31E1E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EA600-D960-4BDC-9179-0AA5B7C150A7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7CF5DC-FE57-4E98-B330-57AFC8FF8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86423A-8524-4418-9B64-57B25D870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200A-68F9-45E3-AE40-5E3186379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973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76AAE4-63A7-4332-899C-869F1FAB2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68760D-021A-48B0-8CC3-CF52B30DC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570A3-8775-4A0B-883D-36ED707D02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EA600-D960-4BDC-9179-0AA5B7C150A7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0BAB1-E11D-4EB9-9793-56A5A9EB3D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6758D3-2E2D-40E9-AA1E-52A843350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1200A-68F9-45E3-AE40-5E3186379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40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hioattorneygeneral.gov/Files/Publications-Files/Publications-for-Legal/Sunshine-Law-Publications/2020-Sunshine-Manual_WEB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48D704-CDF5-41A0-9DEF-59318099E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Ohio’s Open Meetings Law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3EE54-38A2-4924-B6D2-E02FBDFC6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342900" indent="-342900"/>
            <a:r>
              <a:rPr lang="en-US" sz="2400"/>
              <a:t>“Sunshine Laws,” promoting government transparency</a:t>
            </a:r>
          </a:p>
          <a:p>
            <a:pPr marL="342900" indent="-342900"/>
            <a:r>
              <a:rPr lang="en-US" sz="2400"/>
              <a:t>Allows public access to decision-making of state and political subdivisions</a:t>
            </a:r>
          </a:p>
          <a:p>
            <a:pPr marL="342900" indent="-342900"/>
            <a:r>
              <a:rPr lang="en-US" sz="2400"/>
              <a:t>Open Meetings Act generally requires that meetings are noticed, open to the public, and </a:t>
            </a:r>
            <a:r>
              <a:rPr lang="en-US" sz="2400" i="1"/>
              <a:t>conducted in-person </a:t>
            </a:r>
            <a:r>
              <a:rPr lang="en-US" sz="2400"/>
              <a:t>(R.C. 121.22(C)). </a:t>
            </a:r>
          </a:p>
          <a:p>
            <a:pPr marL="342900" indent="-342900"/>
            <a:r>
              <a:rPr lang="en-US" sz="2400">
                <a:hlinkClick r:id="rId2"/>
              </a:rPr>
              <a:t>2020 Sunshine Laws Manual </a:t>
            </a:r>
            <a:endParaRPr lang="en-US" sz="2400"/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92260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4FA1C7-D0DA-4C2A-BD75-FDA115060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sz="4100" dirty="0">
                <a:solidFill>
                  <a:schemeClr val="accent1"/>
                </a:solidFill>
              </a:rPr>
              <a:t>Considerations Due to </a:t>
            </a:r>
            <a:br>
              <a:rPr lang="en-US" sz="4100" dirty="0">
                <a:solidFill>
                  <a:schemeClr val="accent1"/>
                </a:solidFill>
              </a:rPr>
            </a:br>
            <a:r>
              <a:rPr lang="en-US" sz="4100" dirty="0">
                <a:solidFill>
                  <a:schemeClr val="accent1"/>
                </a:solidFill>
              </a:rPr>
              <a:t>COVID-19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EE833-E8D8-4AA1-B261-289E099D6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/>
              <a:t>Limits on public gatherings of 10 or more people</a:t>
            </a:r>
          </a:p>
          <a:p>
            <a:r>
              <a:rPr lang="en-US" sz="2400"/>
              <a:t>Stay-at-home orders</a:t>
            </a:r>
          </a:p>
          <a:p>
            <a:pPr lvl="1"/>
            <a:r>
              <a:rPr lang="en-US" dirty="0"/>
              <a:t>Exemption of “essential” employees</a:t>
            </a:r>
          </a:p>
          <a:p>
            <a:r>
              <a:rPr lang="en-US" sz="2400"/>
              <a:t>Implications for townships?</a:t>
            </a:r>
          </a:p>
          <a:p>
            <a:pPr lvl="1"/>
            <a:r>
              <a:rPr lang="en-US" dirty="0"/>
              <a:t>Townships functions are essential under the order (point #10 of ODH stay-at-home order)</a:t>
            </a:r>
          </a:p>
          <a:p>
            <a:pPr lvl="1"/>
            <a:r>
              <a:rPr lang="en-US" dirty="0"/>
              <a:t>HB 197</a:t>
            </a:r>
          </a:p>
        </p:txBody>
      </p:sp>
    </p:spTree>
    <p:extLst>
      <p:ext uri="{BB962C8B-B14F-4D97-AF65-F5344CB8AC3E}">
        <p14:creationId xmlns:p14="http://schemas.microsoft.com/office/powerpoint/2010/main" val="3691235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2FED5C-9FB2-4E26-9F33-1D30B414C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OMA Changes in HB 197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A32E6-BA3C-4D58-A3FC-F39414AD1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/>
              <a:t>Allows public bodies to conduct meetings and hearings by teleconference, video conference, and/or other electronic technologies</a:t>
            </a:r>
          </a:p>
          <a:p>
            <a:r>
              <a:rPr lang="en-US" sz="2400"/>
              <a:t>Must continue to provide notice and access to the public</a:t>
            </a:r>
          </a:p>
          <a:p>
            <a:pPr lvl="1"/>
            <a:r>
              <a:rPr lang="en-US" dirty="0"/>
              <a:t>24 hours notice or immediate notice for emergency meetings</a:t>
            </a:r>
          </a:p>
          <a:p>
            <a:pPr lvl="1"/>
            <a:r>
              <a:rPr lang="en-US" dirty="0"/>
              <a:t>Public access may be through electronic means</a:t>
            </a:r>
          </a:p>
          <a:p>
            <a:r>
              <a:rPr lang="en-US" sz="2400"/>
              <a:t>Changes are temporary</a:t>
            </a:r>
          </a:p>
          <a:p>
            <a:pPr lvl="1"/>
            <a:r>
              <a:rPr lang="en-US" dirty="0"/>
              <a:t>In effect through the duration of the state of emergency or December 1, 2020 (whichever comes first)</a:t>
            </a:r>
          </a:p>
        </p:txBody>
      </p:sp>
    </p:spTree>
    <p:extLst>
      <p:ext uri="{BB962C8B-B14F-4D97-AF65-F5344CB8AC3E}">
        <p14:creationId xmlns:p14="http://schemas.microsoft.com/office/powerpoint/2010/main" val="2212316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Ohio’s Open Meetings Law</vt:lpstr>
      <vt:lpstr>Considerations Due to  COVID-19</vt:lpstr>
      <vt:lpstr>OMA Changes in HB 197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Ohio’s Open Meetings Law</dc:title>
  <dc:creator>Marisa Myers</dc:creator>
  <cp:lastModifiedBy>Marisa Myers</cp:lastModifiedBy>
  <cp:revision>1</cp:revision>
  <dcterms:created xsi:type="dcterms:W3CDTF">2020-04-10T20:12:13Z</dcterms:created>
  <dcterms:modified xsi:type="dcterms:W3CDTF">2020-04-10T20:12:40Z</dcterms:modified>
</cp:coreProperties>
</file>