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47" y="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17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72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8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58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643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40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713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3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93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70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0DADB-E87E-45BC-A6EF-05C9A6E14617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C256E-D2CB-40CA-A893-47A3596FC8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25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601"/>
          <a:stretch/>
        </p:blipFill>
        <p:spPr bwMode="auto">
          <a:xfrm>
            <a:off x="381000" y="381000"/>
            <a:ext cx="600654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1085131"/>
            <a:ext cx="6248400" cy="7563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BPA Ambassadors - Tips for Public Events</a:t>
            </a:r>
          </a:p>
          <a:p>
            <a:pPr algn="ctr">
              <a:spcBef>
                <a:spcPts val="80"/>
              </a:spcBef>
              <a:spcAft>
                <a:spcPts val="80"/>
              </a:spcAft>
            </a:pP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These tips help ensure you and the public have a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great event experience.</a:t>
            </a:r>
            <a:endParaRPr lang="en-US" sz="1300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spcBef>
                <a:spcPts val="80"/>
              </a:spcBef>
              <a:spcAft>
                <a:spcPts val="80"/>
              </a:spcAft>
            </a:pPr>
            <a:endParaRPr lang="en-US" sz="12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Socialize!</a:t>
            </a:r>
          </a:p>
          <a:p>
            <a:endParaRPr lang="en-US" sz="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Smile. Be outgoing. Engage.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Be polite. </a:t>
            </a:r>
            <a:endParaRPr lang="en-US" sz="13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tart conversations with people in your area.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Treat the event as you would a professional conference: mingle and converse.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Refrain from using your phone. You’re there to engage IRL (in real life.)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Avoid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talking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about politics.</a:t>
            </a:r>
          </a:p>
          <a:p>
            <a:endParaRPr lang="en-US" sz="13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Get people interested in BPA</a:t>
            </a:r>
          </a:p>
          <a:p>
            <a:endParaRPr lang="en-US" sz="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Introduce yourself and tell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them what you do at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BPA.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Tell them about BPA and the role we play providing clean, renewable power in the Pacific Northwest.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Always ask permission before taking their picture. 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If people have questions about hiring, refer them to </a:t>
            </a:r>
            <a:r>
              <a:rPr lang="en-US" sz="1300" i="1" dirty="0" smtClean="0">
                <a:solidFill>
                  <a:schemeClr val="accent5">
                    <a:lumMod val="75000"/>
                  </a:schemeClr>
                </a:solidFill>
              </a:rPr>
              <a:t>hrhelp@bpa.gov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.  </a:t>
            </a:r>
          </a:p>
          <a:p>
            <a:endParaRPr lang="en-US" sz="13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80"/>
              </a:spcBef>
              <a:spcAft>
                <a:spcPts val="80"/>
              </a:spcAft>
            </a:pP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If people have questions about a controversial or technical topic</a:t>
            </a:r>
          </a:p>
          <a:p>
            <a:pPr>
              <a:spcBef>
                <a:spcPts val="80"/>
              </a:spcBef>
              <a:spcAft>
                <a:spcPts val="80"/>
              </a:spcAft>
            </a:pPr>
            <a:endParaRPr lang="en-US" sz="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b="1" dirty="0" smtClean="0">
                <a:solidFill>
                  <a:schemeClr val="accent5">
                    <a:lumMod val="75000"/>
                  </a:schemeClr>
                </a:solidFill>
              </a:rPr>
              <a:t>Stay calm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. Do not let their negative energy impact you.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Politely redirect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them or commit to having someone else get back to them. 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i="1" dirty="0" smtClean="0">
                <a:solidFill>
                  <a:schemeClr val="accent5">
                    <a:lumMod val="75000"/>
                  </a:schemeClr>
                </a:solidFill>
              </a:rPr>
              <a:t>Send the requestor’s contact information to bpaambassadors@bpa.gov.</a:t>
            </a:r>
            <a:endParaRPr lang="en-US" sz="13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You are there to talk about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BPA and the role we play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in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the Pacific Northwest.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300" b="1" dirty="0" smtClean="0">
                <a:solidFill>
                  <a:schemeClr val="accent5">
                    <a:lumMod val="75000"/>
                  </a:schemeClr>
                </a:solidFill>
              </a:rPr>
              <a:t>Do not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give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your opinion or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guess about what BPA’s position might be.</a:t>
            </a:r>
            <a:endParaRPr lang="en-US" sz="13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80"/>
              </a:spcBef>
              <a:spcAft>
                <a:spcPts val="80"/>
              </a:spcAft>
            </a:pPr>
            <a:endParaRPr lang="en-US" sz="1300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80"/>
              </a:spcBef>
              <a:spcAft>
                <a:spcPts val="80"/>
              </a:spcAft>
            </a:pP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Thank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you for representing BPA at public events. </a:t>
            </a:r>
            <a:r>
              <a:rPr lang="en-US" sz="1300" dirty="0" smtClean="0">
                <a:solidFill>
                  <a:schemeClr val="accent5">
                    <a:lumMod val="75000"/>
                  </a:schemeClr>
                </a:solidFill>
              </a:rPr>
              <a:t>You‘re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</a:rPr>
              <a:t>improving BPA’s corporate citizenship profile and increasing awareness of our treasured hydropower resource and building positive rapport in the communities BPA serves. </a:t>
            </a:r>
          </a:p>
          <a:p>
            <a:pPr>
              <a:spcBef>
                <a:spcPts val="80"/>
              </a:spcBef>
              <a:spcAft>
                <a:spcPts val="80"/>
              </a:spcAft>
            </a:pPr>
            <a:endParaRPr lang="en-US" sz="13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spcBef>
                <a:spcPts val="80"/>
              </a:spcBef>
              <a:spcAft>
                <a:spcPts val="80"/>
              </a:spcAft>
            </a:pP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Remember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the </a:t>
            </a: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</a:rPr>
              <a:t>interactions people have with you frame their opinion about BPA</a:t>
            </a:r>
            <a:r>
              <a:rPr lang="en-US" sz="1400" b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7668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254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Bonneville Power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Whalen,Michelle E (BPA) - DKE-7</dc:creator>
  <cp:lastModifiedBy>Michelle Whalen</cp:lastModifiedBy>
  <cp:revision>57</cp:revision>
  <cp:lastPrinted>2019-10-04T17:51:11Z</cp:lastPrinted>
  <dcterms:created xsi:type="dcterms:W3CDTF">2018-05-18T01:46:29Z</dcterms:created>
  <dcterms:modified xsi:type="dcterms:W3CDTF">2020-02-12T00:19:49Z</dcterms:modified>
</cp:coreProperties>
</file>