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0929"/>
  </p:normalViewPr>
  <p:slideViewPr>
    <p:cSldViewPr>
      <p:cViewPr>
        <p:scale>
          <a:sx n="75" d="100"/>
          <a:sy n="75" d="100"/>
        </p:scale>
        <p:origin x="-1086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33784-F227-42BC-BA30-69396E18CC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75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665D5-EBC1-4C91-8E00-58D4F23D4A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64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2E255-E354-4534-82B7-E81B66520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37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E620384-E934-437D-B830-C0BE5543FB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68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81436-8D3C-404E-A029-B5F5204802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60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F1059-6F31-44C3-89EF-BCF7347DAF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9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E9269-B73B-4341-94C5-659334B18A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03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01D3-7F89-4322-82AA-4BA1F276D5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43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7A8D8-30A8-4D56-8D50-140F353AED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20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FE1D0-6AB9-436A-856E-7EC50A1F7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55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6BABB-2A11-4721-BFB6-B6DDFF1F10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59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4221D-C61C-44AC-B356-C9DDFF61E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06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E14A67-088C-4EAC-8F7B-695447E02C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 u="sng">
                <a:latin typeface="Arial" charset="0"/>
              </a:rPr>
              <a:t>Organizational Chart Sample</a:t>
            </a:r>
            <a:r>
              <a:rPr lang="en-US" altLang="en-US" sz="2400">
                <a:latin typeface="Arial" charset="0"/>
              </a:rPr>
              <a:t/>
            </a:r>
            <a:br>
              <a:rPr lang="en-US" altLang="en-US" sz="2400">
                <a:latin typeface="Arial" charset="0"/>
              </a:rPr>
            </a:br>
            <a:r>
              <a:rPr lang="en-US" altLang="en-US" sz="2400">
                <a:latin typeface="Arial" charset="0"/>
              </a:rPr>
              <a:t>Systems Contracting Organization</a:t>
            </a:r>
            <a:br>
              <a:rPr lang="en-US" altLang="en-US" sz="2400">
                <a:latin typeface="Arial" charset="0"/>
              </a:rPr>
            </a:br>
            <a:r>
              <a:rPr lang="en-US" altLang="en-US" sz="2400">
                <a:latin typeface="Arial" charset="0"/>
              </a:rPr>
              <a:t>$10 MM in Revenue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381000" y="2057400"/>
          <a:ext cx="8077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MS Org Chart" r:id="rId3" imgW="6527520" imgH="2730240" progId="OrgPlusWOPX.4">
                  <p:embed followColorScheme="full"/>
                </p:oleObj>
              </mc:Choice>
              <mc:Fallback>
                <p:oleObj name="MS Org Chart" r:id="rId3" imgW="6527520" imgH="273024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8077200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1000" y="6172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620000" y="6477000"/>
            <a:ext cx="1371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000" i="1">
                <a:latin typeface="Arial" charset="0"/>
              </a:rPr>
              <a:t>NSCA Sample Chart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85743"/>
            <a:ext cx="87788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MS Organization Chart 2.0</vt:lpstr>
      <vt:lpstr>Organizational Chart Sample Systems Contracting Organization $10 MM in Revenue</vt:lpstr>
    </vt:vector>
  </TitlesOfParts>
  <Company>NSCA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Sample Systems Contracting Organization $10 MM in Revenue</dc:title>
  <dc:creator>JMontgomery</dc:creator>
  <cp:lastModifiedBy>Nick Hlas</cp:lastModifiedBy>
  <cp:revision>4</cp:revision>
  <dcterms:created xsi:type="dcterms:W3CDTF">2002-10-09T21:51:45Z</dcterms:created>
  <dcterms:modified xsi:type="dcterms:W3CDTF">2014-10-30T21:35:13Z</dcterms:modified>
</cp:coreProperties>
</file>