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06" autoAdjust="0"/>
    <p:restoredTop sz="90929"/>
  </p:normalViewPr>
  <p:slideViewPr>
    <p:cSldViewPr>
      <p:cViewPr>
        <p:scale>
          <a:sx n="66" d="100"/>
          <a:sy n="66" d="100"/>
        </p:scale>
        <p:origin x="-1224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E87861-0F68-4D6E-8C36-A616B6841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657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8DA98-A803-44E9-AE56-B81557EEAE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3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B642F-ADD6-412D-8559-9E565DBC4F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708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4DA508-FDA6-4AFB-B82B-D7E3914F23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54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E0A3D-6CB5-4B82-B7BA-222A035647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46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94AFC-0282-4557-8386-80A252C10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63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06FE6-4FD2-4D99-8C14-00D24E8DAA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281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FF9FD-E0E0-44D9-998B-2061D2780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390F0-B32A-45F4-AFA3-28591A1ED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86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D4B1F-C9D5-4660-B00C-3222108498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54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BEE49-4DF7-477A-A125-0055DDB053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03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BA9B2-27AD-4B7B-A896-644BA6FC2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13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D494F5-CB52-4793-BCE0-0AB4E21CF0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png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600" b="1" u="sng">
                <a:latin typeface="Arial" charset="0"/>
                <a:cs typeface="Times New Roman" charset="0"/>
              </a:rPr>
              <a:t>Organizational Chart Sample</a:t>
            </a:r>
            <a:r>
              <a:rPr lang="en-US" altLang="en-US" sz="2600">
                <a:latin typeface="Arial" charset="0"/>
                <a:cs typeface="Times New Roman" charset="0"/>
              </a:rPr>
              <a:t/>
            </a:r>
            <a:br>
              <a:rPr lang="en-US" altLang="en-US" sz="2600">
                <a:latin typeface="Arial" charset="0"/>
                <a:cs typeface="Times New Roman" charset="0"/>
              </a:rPr>
            </a:br>
            <a:r>
              <a:rPr lang="en-US" altLang="en-US" sz="2600">
                <a:latin typeface="Arial" charset="0"/>
                <a:cs typeface="Times New Roman" charset="0"/>
              </a:rPr>
              <a:t>Systems Contracting Organization</a:t>
            </a:r>
            <a:br>
              <a:rPr lang="en-US" altLang="en-US" sz="2600">
                <a:latin typeface="Arial" charset="0"/>
                <a:cs typeface="Times New Roman" charset="0"/>
              </a:rPr>
            </a:br>
            <a:r>
              <a:rPr lang="en-US" altLang="en-US" sz="2600">
                <a:latin typeface="Arial" charset="0"/>
                <a:cs typeface="Times New Roman" charset="0"/>
              </a:rPr>
              <a:t>$25MM in Revenue</a:t>
            </a:r>
            <a:br>
              <a:rPr lang="en-US" altLang="en-US" sz="2600">
                <a:latin typeface="Arial" charset="0"/>
                <a:cs typeface="Times New Roman" charset="0"/>
              </a:rPr>
            </a:br>
            <a:endParaRPr lang="en-US" altLang="en-US" sz="2600">
              <a:latin typeface="Arial" charset="0"/>
              <a:cs typeface="Times New Roman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371600" y="18288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676400" y="2209800"/>
            <a:ext cx="5867400" cy="204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>
                <a:latin typeface="Arial" charset="0"/>
              </a:rPr>
              <a:t>Due to the large size of this Organizational Chart, it has been divided into 5 sections:</a:t>
            </a:r>
          </a:p>
          <a:p>
            <a:endParaRPr lang="en-US" altLang="en-US" sz="800">
              <a:latin typeface="Arial" charset="0"/>
            </a:endParaRPr>
          </a:p>
          <a:p>
            <a:pPr>
              <a:buFontTx/>
              <a:buChar char="•"/>
            </a:pPr>
            <a:r>
              <a:rPr lang="en-US" altLang="en-US" sz="1600">
                <a:latin typeface="Arial" charset="0"/>
              </a:rPr>
              <a:t>Senior Management </a:t>
            </a:r>
          </a:p>
          <a:p>
            <a:pPr>
              <a:buFontTx/>
              <a:buChar char="•"/>
            </a:pPr>
            <a:r>
              <a:rPr lang="en-US" altLang="en-US" sz="1600">
                <a:latin typeface="Arial" charset="0"/>
              </a:rPr>
              <a:t>Sales &amp; Marketing Division</a:t>
            </a:r>
          </a:p>
          <a:p>
            <a:pPr>
              <a:buFontTx/>
              <a:buChar char="•"/>
            </a:pPr>
            <a:r>
              <a:rPr lang="en-US" altLang="en-US" sz="1600">
                <a:latin typeface="Arial" charset="0"/>
              </a:rPr>
              <a:t>Operations &amp; Engineering Division</a:t>
            </a:r>
          </a:p>
          <a:p>
            <a:pPr>
              <a:buFontTx/>
              <a:buChar char="•"/>
            </a:pPr>
            <a:r>
              <a:rPr lang="en-US" altLang="en-US" sz="1600">
                <a:latin typeface="Arial" charset="0"/>
              </a:rPr>
              <a:t>Finance &amp; Administration Division</a:t>
            </a:r>
          </a:p>
          <a:p>
            <a:pPr>
              <a:buFontTx/>
              <a:buChar char="•"/>
            </a:pPr>
            <a:r>
              <a:rPr lang="en-US" altLang="en-US" sz="1600">
                <a:latin typeface="Arial" charset="0"/>
              </a:rPr>
              <a:t>Branch Office/Business Systems Management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04800" y="60960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7086600" y="6400800"/>
            <a:ext cx="1752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000" i="1">
                <a:latin typeface="Arial" charset="0"/>
              </a:rPr>
              <a:t>NSCA Sample Chart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357" y="6530635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838200"/>
          </a:xfrm>
        </p:spPr>
        <p:txBody>
          <a:bodyPr/>
          <a:lstStyle/>
          <a:p>
            <a:r>
              <a:rPr lang="en-US" altLang="en-US" sz="2600">
                <a:latin typeface="Univers" pitchFamily="34" charset="0"/>
                <a:cs typeface="Times New Roman" charset="0"/>
              </a:rPr>
              <a:t/>
            </a:r>
            <a:br>
              <a:rPr lang="en-US" altLang="en-US" sz="2600">
                <a:latin typeface="Univers" pitchFamily="34" charset="0"/>
                <a:cs typeface="Times New Roman" charset="0"/>
              </a:rPr>
            </a:br>
            <a:r>
              <a:rPr lang="en-US" altLang="en-US" sz="2600">
                <a:latin typeface="Arial" charset="0"/>
                <a:cs typeface="Times New Roman" charset="0"/>
              </a:rPr>
              <a:t>Senior Management</a:t>
            </a:r>
            <a:r>
              <a:rPr lang="en-US" altLang="en-US" sz="2000" b="1">
                <a:latin typeface="Arial" charset="0"/>
                <a:cs typeface="Times New Roman" charset="0"/>
              </a:rPr>
              <a:t> </a:t>
            </a:r>
            <a:r>
              <a:rPr lang="en-US" altLang="en-US" sz="2000" b="1">
                <a:latin typeface="Arial" charset="0"/>
              </a:rPr>
              <a:t/>
            </a:r>
            <a:br>
              <a:rPr lang="en-US" altLang="en-US" sz="2000" b="1">
                <a:latin typeface="Arial" charset="0"/>
              </a:rPr>
            </a:br>
            <a:endParaRPr lang="en-US" altLang="en-US" sz="2000" b="1">
              <a:latin typeface="Arial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381000" y="1676400"/>
          <a:ext cx="8210550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MS Org Chart" r:id="rId3" imgW="920520" imgH="260280" progId="OrgPlusWOPX.4">
                  <p:embed followColorScheme="full"/>
                </p:oleObj>
              </mc:Choice>
              <mc:Fallback>
                <p:oleObj name="MS Org Chart" r:id="rId3" imgW="920520" imgH="26028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76400"/>
                        <a:ext cx="8210550" cy="2320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400" y="64008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7467600" y="6324600"/>
            <a:ext cx="135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>
                <a:latin typeface="Univers" pitchFamily="34" charset="0"/>
              </a:rPr>
              <a:t>NSCA Sample Chart</a:t>
            </a: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80969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 sz="2600">
                <a:latin typeface="Arial" charset="0"/>
              </a:rPr>
              <a:t>Sales &amp; Marketing Division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3733800" y="1295400"/>
          <a:ext cx="1973263" cy="445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MS Org Chart" r:id="rId3" imgW="1707840" imgH="3854160" progId="OrgPlusWOPX.4">
                  <p:embed followColorScheme="full"/>
                </p:oleObj>
              </mc:Choice>
              <mc:Fallback>
                <p:oleObj name="MS Org Chart" r:id="rId3" imgW="1707840" imgH="385416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295400"/>
                        <a:ext cx="1973263" cy="445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467600" y="6400800"/>
            <a:ext cx="135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>
                <a:latin typeface="Univers" pitchFamily="34" charset="0"/>
              </a:rPr>
              <a:t>NSCA Sample Chart</a:t>
            </a: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23037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US" altLang="en-US" sz="2600">
                <a:latin typeface="Arial" charset="0"/>
              </a:rPr>
              <a:t>Operations &amp; Engineering Division</a:t>
            </a:r>
            <a:r>
              <a:rPr lang="en-US" altLang="en-US" sz="2600">
                <a:latin typeface="Univers" pitchFamily="34" charset="0"/>
              </a:rPr>
              <a:t/>
            </a:r>
            <a:br>
              <a:rPr lang="en-US" altLang="en-US" sz="2600">
                <a:latin typeface="Univers" pitchFamily="34" charset="0"/>
              </a:rPr>
            </a:br>
            <a:endParaRPr lang="en-US" altLang="en-US" sz="2600">
              <a:latin typeface="Univers" pitchFamily="34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4038600" y="1143000"/>
          <a:ext cx="1311275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MS Org Chart" r:id="rId3" imgW="387000" imgH="1530000" progId="OrgPlusWOPX.4">
                  <p:embed followColorScheme="full"/>
                </p:oleObj>
              </mc:Choice>
              <mc:Fallback>
                <p:oleObj name="MS Org Chart" r:id="rId3" imgW="387000" imgH="153000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143000"/>
                        <a:ext cx="1311275" cy="518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467600" y="6400800"/>
            <a:ext cx="135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>
                <a:latin typeface="Univers" pitchFamily="34" charset="0"/>
              </a:rPr>
              <a:t>NSCA Sample Chart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23037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en-US" sz="2600">
                <a:latin typeface="Arial" charset="0"/>
              </a:rPr>
              <a:t>Finance &amp; Administration Division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3608388" y="1219200"/>
          <a:ext cx="1985962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MS Org Chart" r:id="rId3" imgW="1638000" imgH="4400280" progId="OrgPlusWOPX.4">
                  <p:embed followColorScheme="full"/>
                </p:oleObj>
              </mc:Choice>
              <mc:Fallback>
                <p:oleObj name="MS Org Chart" r:id="rId3" imgW="1638000" imgH="440028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1219200"/>
                        <a:ext cx="1985962" cy="533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7467600" y="6400800"/>
            <a:ext cx="13589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>
                <a:latin typeface="Univers" pitchFamily="34" charset="0"/>
              </a:rPr>
              <a:t>NSCA Sample Chart</a:t>
            </a: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16120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altLang="en-US" sz="2600">
                <a:latin typeface="Arial" charset="0"/>
              </a:rPr>
              <a:t>Branch Office/Business Systems Management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>
            <p:ph type="dgm" idx="1"/>
          </p:nvPr>
        </p:nvGraphicFramePr>
        <p:xfrm>
          <a:off x="914400" y="1676400"/>
          <a:ext cx="7423150" cy="366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MS Org Chart" r:id="rId3" imgW="7410240" imgH="3657600" progId="OrgPlusWOPX.4">
                  <p:embed followColorScheme="full"/>
                </p:oleObj>
              </mc:Choice>
              <mc:Fallback>
                <p:oleObj name="MS Org Chart" r:id="rId3" imgW="7410240" imgH="3657600" progId="OrgPlusWOPX.4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676400"/>
                        <a:ext cx="7423150" cy="3663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7391400" y="6391275"/>
            <a:ext cx="134461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000" i="1">
                <a:latin typeface="Arial" charset="0"/>
              </a:rPr>
              <a:t>NSCA Sample Chart</a:t>
            </a:r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550138"/>
            <a:ext cx="792163" cy="17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73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Arial</vt:lpstr>
      <vt:lpstr>Univers</vt:lpstr>
      <vt:lpstr>Default Design</vt:lpstr>
      <vt:lpstr>MS Organization Chart 2.0</vt:lpstr>
      <vt:lpstr>Organizational Chart Sample Systems Contracting Organization $25MM in Revenue </vt:lpstr>
      <vt:lpstr> Senior Management  </vt:lpstr>
      <vt:lpstr>Sales &amp; Marketing Division</vt:lpstr>
      <vt:lpstr>Operations &amp; Engineering Division </vt:lpstr>
      <vt:lpstr>Finance &amp; Administration Division</vt:lpstr>
      <vt:lpstr>Branch Office/Business Systems Management</vt:lpstr>
    </vt:vector>
  </TitlesOfParts>
  <Company>NSCA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Chart Sample Systems Contracting Organization $25MM in Revenue</dc:title>
  <dc:creator>Jodi Montgomery</dc:creator>
  <cp:lastModifiedBy>Nick Hlas</cp:lastModifiedBy>
  <cp:revision>5</cp:revision>
  <dcterms:created xsi:type="dcterms:W3CDTF">2002-10-08T04:46:55Z</dcterms:created>
  <dcterms:modified xsi:type="dcterms:W3CDTF">2014-10-30T21:41:24Z</dcterms:modified>
</cp:coreProperties>
</file>