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1" d="100"/>
          <a:sy n="101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E0134-7DA4-4230-ADED-6F329B39DA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13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77AEE-AA17-43C8-859B-27DF78BE49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410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85047-1EE5-4F92-9FD3-41A0A77468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845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CB18AB-F7E3-4455-B54D-A50A0FA5EA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06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2EC41-71D5-44C4-8148-2F88022F90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85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EE711-19C2-4D4B-9068-4CC3A0EC69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86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04A0-3862-44E4-BE41-E4CE56BE01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2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C817A-BC5C-4E8C-A41C-AFF153AF7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30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DA487-E5EC-4478-B7D3-0191F25AE2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8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D8599-90B9-4731-BBBD-2B041FD7EE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07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4E964-11C3-447C-A111-600B392AC1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22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31711-D777-4B93-8585-E24329CC51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5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29E2AD-E1CE-4D72-BBA1-4AC678178F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Palatino"/>
                <a:cs typeface="Times New Roman" pitchFamily="18" charset="0"/>
              </a:rPr>
              <a:t/>
            </a:r>
            <a:br>
              <a:rPr lang="en-US" altLang="en-US">
                <a:latin typeface="Palatino"/>
                <a:cs typeface="Times New Roman" pitchFamily="18" charset="0"/>
              </a:rPr>
            </a:br>
            <a:r>
              <a:rPr lang="en-US" altLang="en-US" sz="2800" b="1" u="sng">
                <a:latin typeface="Arial" pitchFamily="34" charset="0"/>
                <a:cs typeface="Times New Roman" pitchFamily="18" charset="0"/>
              </a:rPr>
              <a:t>Organizational Chart Sample</a:t>
            </a:r>
            <a:r>
              <a:rPr lang="en-US" altLang="en-US" sz="2800">
                <a:latin typeface="Arial" pitchFamily="34" charset="0"/>
                <a:cs typeface="Times New Roman" pitchFamily="18" charset="0"/>
              </a:rPr>
              <a:t/>
            </a:r>
            <a:br>
              <a:rPr lang="en-US" altLang="en-US" sz="2800">
                <a:latin typeface="Arial" pitchFamily="34" charset="0"/>
                <a:cs typeface="Times New Roman" pitchFamily="18" charset="0"/>
              </a:rPr>
            </a:br>
            <a:r>
              <a:rPr lang="en-US" altLang="en-US" sz="2800">
                <a:latin typeface="Arial" pitchFamily="34" charset="0"/>
                <a:cs typeface="Times New Roman" pitchFamily="18" charset="0"/>
              </a:rPr>
              <a:t>Systems Contracting Organization</a:t>
            </a:r>
            <a:br>
              <a:rPr lang="en-US" altLang="en-US" sz="2800">
                <a:latin typeface="Arial" pitchFamily="34" charset="0"/>
                <a:cs typeface="Times New Roman" pitchFamily="18" charset="0"/>
              </a:rPr>
            </a:br>
            <a:r>
              <a:rPr lang="en-US" altLang="en-US" sz="2800">
                <a:latin typeface="Arial" pitchFamily="34" charset="0"/>
                <a:cs typeface="Times New Roman" pitchFamily="18" charset="0"/>
              </a:rPr>
              <a:t>$4MM in Revenue</a:t>
            </a:r>
            <a:r>
              <a:rPr lang="en-US" altLang="en-US" sz="2800">
                <a:latin typeface="Arial" pitchFamily="34" charset="0"/>
              </a:rPr>
              <a:t/>
            </a:r>
            <a:br>
              <a:rPr lang="en-US" altLang="en-US" sz="2800">
                <a:latin typeface="Arial" pitchFamily="34" charset="0"/>
              </a:rPr>
            </a:br>
            <a:endParaRPr lang="en-US" altLang="en-US" sz="2800">
              <a:latin typeface="Arial" pitchFamily="34" charset="0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ph type="dgm" idx="1"/>
          </p:nvPr>
        </p:nvGraphicFramePr>
        <p:xfrm>
          <a:off x="990600" y="2362200"/>
          <a:ext cx="73914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MS Org Chart" r:id="rId3" imgW="2971800" imgH="1149120" progId="OrgPlusWOPX.4">
                  <p:embed/>
                </p:oleObj>
              </mc:Choice>
              <mc:Fallback>
                <p:oleObj name="MS Org Chart" r:id="rId3" imgW="2971800" imgH="1149120" progId="OrgPlusWOPX.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362200"/>
                        <a:ext cx="73914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391400" y="6400800"/>
            <a:ext cx="1371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000" i="1">
                <a:latin typeface="Arial" pitchFamily="34" charset="0"/>
              </a:rPr>
              <a:t>NSCA Sample Chart</a:t>
            </a: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00800"/>
            <a:ext cx="792163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Palatino</vt:lpstr>
      <vt:lpstr>Arial</vt:lpstr>
      <vt:lpstr>Default Design</vt:lpstr>
      <vt:lpstr>MS Organization Chart 2.0</vt:lpstr>
      <vt:lpstr> Organizational Chart Sample Systems Contracting Organization $4MM in Revenue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Chart Sample Systems Contracting Organization $4MM in Revenue</dc:title>
  <dc:creator>Nick Hlas</dc:creator>
  <cp:lastModifiedBy>Nick Hlas</cp:lastModifiedBy>
  <cp:revision>9</cp:revision>
  <dcterms:created xsi:type="dcterms:W3CDTF">2001-08-31T19:46:15Z</dcterms:created>
  <dcterms:modified xsi:type="dcterms:W3CDTF">2014-10-30T21:42:13Z</dcterms:modified>
</cp:coreProperties>
</file>