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1" d="100"/>
          <a:sy n="101" d="100"/>
        </p:scale>
        <p:origin x="-7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CF40D8-207A-4035-BEB0-6980DF034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795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F3E82-5FC3-4ACB-9D01-77DB64CDD4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49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2BD03-AA8E-485C-8CF6-57D8C87B1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0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96C30-CC80-43E6-A197-E17A307B90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55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C9D682-311D-48B6-A273-C1360249C1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65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1CA54-1F10-47FC-B0D5-D1BB6201F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2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624FC-6759-4535-B7DD-06DB4914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97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FDC90-B6BD-477D-8278-528CA38300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1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3B79E-51C1-456B-A909-E01FA135DC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16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C123C-A92E-4782-BE46-A6DAC4A005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59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655B2-A7AB-49F3-A6FC-520FC8ED1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19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A3DA4-9838-4C05-BB85-10BB970B20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38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F6DD1-6DF9-4CD5-8738-C12A5E34C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93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AD89A8-D0AD-492D-8EDB-506380B824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u="sng">
                <a:latin typeface="Arial" pitchFamily="34" charset="0"/>
              </a:rPr>
              <a:t>Organizational Chart Sample</a:t>
            </a:r>
            <a:br>
              <a:rPr lang="en-US" altLang="en-US" sz="2800" b="1" u="sng">
                <a:latin typeface="Arial" pitchFamily="34" charset="0"/>
              </a:rPr>
            </a:br>
            <a:r>
              <a:rPr lang="en-US" altLang="en-US" sz="2800">
                <a:latin typeface="Arial" pitchFamily="34" charset="0"/>
              </a:rPr>
              <a:t>Systems Contracting Organization</a:t>
            </a:r>
            <a:br>
              <a:rPr lang="en-US" altLang="en-US" sz="2800">
                <a:latin typeface="Arial" pitchFamily="34" charset="0"/>
              </a:rPr>
            </a:br>
            <a:r>
              <a:rPr lang="en-US" altLang="en-US" sz="2800">
                <a:latin typeface="Arial" pitchFamily="34" charset="0"/>
              </a:rPr>
              <a:t>(Union)</a:t>
            </a:r>
            <a:endParaRPr lang="en-US" altLang="en-US" sz="2800" b="1" u="sng">
              <a:latin typeface="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1787525" y="2058988"/>
          <a:ext cx="5567363" cy="365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MS Org Chart" r:id="rId3" imgW="6140160" imgH="4032000" progId="OrgPlusWOPX.4">
                  <p:embed followColorScheme="full"/>
                </p:oleObj>
              </mc:Choice>
              <mc:Fallback>
                <p:oleObj name="MS Org Chart" r:id="rId3" imgW="6140160" imgH="403200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058988"/>
                        <a:ext cx="5567363" cy="3656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858000" y="6400800"/>
            <a:ext cx="2057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pitchFamily="34" charset="0"/>
              </a:rPr>
              <a:t>NSCA Sample Chart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57169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MS Organization Chart 2.0</vt:lpstr>
      <vt:lpstr>Organizational Chart Sample Systems Contracting Organization (Union)</vt:lpstr>
    </vt:vector>
  </TitlesOfParts>
  <Company>NSCA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(Union)</dc:title>
  <dc:creator>Jodi  Montgomery</dc:creator>
  <cp:lastModifiedBy>Nick Hlas</cp:lastModifiedBy>
  <cp:revision>7</cp:revision>
  <dcterms:created xsi:type="dcterms:W3CDTF">2001-10-01T17:42:47Z</dcterms:created>
  <dcterms:modified xsi:type="dcterms:W3CDTF">2014-10-30T21:43:03Z</dcterms:modified>
</cp:coreProperties>
</file>