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1" d="100"/>
          <a:sy n="101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09BFC7-6CDC-4F01-8E05-3FC675B53B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0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20B158-D9B6-44D0-8ACB-4E450ADAEE4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81B5D-627C-4AAE-8180-EB7F3FA906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49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13766-8E3D-4A16-B429-6A8449B2A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56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E0BE7-7CA5-4AB6-99B1-0A2A0A371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278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366593-6A54-448B-A3A5-CF60EEDF44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88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EFF31-4F00-44DD-BE6B-2FCD441C76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06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06CA8-AB70-48F3-BCCE-A66378D328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00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61D9A-7BB0-4316-AED0-D18DFF553A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12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E8528-8C46-4783-B7D0-3C0D88E6E7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1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B135A-24A6-4C05-A9F9-BBA4A838FD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60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6EFD0-267D-41CA-B08B-F35B1992A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06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F03EB-FB71-4DF3-9525-0B24D861C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66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2110E-4E9E-465F-B464-2975A8406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6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06C6F0-BE39-4B12-A6B0-A22EFC0CC0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u="sng">
                <a:latin typeface="Arial" charset="0"/>
              </a:rPr>
              <a:t>Organizational Chart Sample</a:t>
            </a:r>
            <a:r>
              <a:rPr lang="en-US" altLang="en-US">
                <a:latin typeface="Arial" charset="0"/>
              </a:rPr>
              <a:t/>
            </a:r>
            <a:br>
              <a:rPr lang="en-US" altLang="en-US">
                <a:latin typeface="Arial" charset="0"/>
              </a:rPr>
            </a:br>
            <a:r>
              <a:rPr lang="en-US" altLang="en-US" sz="2800">
                <a:latin typeface="Arial" charset="0"/>
              </a:rPr>
              <a:t>Systems Contracting Organization</a:t>
            </a:r>
            <a:br>
              <a:rPr lang="en-US" altLang="en-US" sz="2800">
                <a:latin typeface="Arial" charset="0"/>
              </a:rPr>
            </a:br>
            <a:r>
              <a:rPr lang="en-US" altLang="en-US" sz="2800">
                <a:latin typeface="Arial" charset="0"/>
              </a:rPr>
              <a:t>$1-$2 MM in Revenue</a:t>
            </a:r>
            <a:endParaRPr lang="en-US" altLang="en-US">
              <a:latin typeface="Arial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762000" y="2438400"/>
          <a:ext cx="77724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MS Org Chart" r:id="rId4" imgW="7772400" imgH="1257120" progId="OrgPlusWOPX.4">
                  <p:embed followColorScheme="full"/>
                </p:oleObj>
              </mc:Choice>
              <mc:Fallback>
                <p:oleObj name="MS Org Chart" r:id="rId4" imgW="7772400" imgH="125712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777240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162800" y="6477000"/>
            <a:ext cx="1676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charset="0"/>
              </a:rPr>
              <a:t>NSCA Sample Chart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45250"/>
            <a:ext cx="1171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MS Organization Chart 2.0</vt:lpstr>
      <vt:lpstr>Organizational Chart Sample Systems Contracting Organization $1-$2 MM in Revenue</vt:lpstr>
    </vt:vector>
  </TitlesOfParts>
  <Company>NSCA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$1-$2 MM in Revenue</dc:title>
  <dc:creator>Jodi  Montgomery</dc:creator>
  <cp:lastModifiedBy>Nick Hlas</cp:lastModifiedBy>
  <cp:revision>5</cp:revision>
  <dcterms:created xsi:type="dcterms:W3CDTF">2001-10-01T18:17:58Z</dcterms:created>
  <dcterms:modified xsi:type="dcterms:W3CDTF">2014-10-30T21:33:28Z</dcterms:modified>
</cp:coreProperties>
</file>