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8" r:id="rId6"/>
    <p:sldId id="3978" r:id="rId7"/>
    <p:sldId id="261" r:id="rId8"/>
    <p:sldId id="3971" r:id="rId9"/>
    <p:sldId id="3972" r:id="rId10"/>
    <p:sldId id="3973" r:id="rId11"/>
    <p:sldId id="3974" r:id="rId12"/>
    <p:sldId id="276" r:id="rId13"/>
    <p:sldId id="3975" r:id="rId14"/>
    <p:sldId id="3977" r:id="rId15"/>
    <p:sldId id="293" r:id="rId16"/>
    <p:sldId id="294" r:id="rId17"/>
    <p:sldId id="295" r:id="rId18"/>
    <p:sldId id="25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LeBlanc" initials="TL" lastIdx="4" clrIdx="0">
    <p:extLst>
      <p:ext uri="{19B8F6BF-5375-455C-9EA6-DF929625EA0E}">
        <p15:presenceInfo xmlns:p15="http://schemas.microsoft.com/office/powerpoint/2012/main" userId="Tom LeBlan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F23"/>
    <a:srgbClr val="5B892F"/>
    <a:srgbClr val="FBA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7B85C-74DB-434C-8ACE-9444438A8164}" v="133" dt="2022-09-13T15:31:44.306"/>
    <p1510:client id="{F537782B-203F-4321-9944-D5D82E17A655}" v="5" vWet="7" dt="2022-09-13T15:32:0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Oldenburg" userId="544f83a1-c1e7-4e75-b5a6-fac941ebedd3" providerId="ADAL" clId="{0507B85C-74DB-434C-8ACE-9444438A8164}"/>
    <pc:docChg chg="undo custSel addSld delSld modSld">
      <pc:chgData name="Emma Oldenburg" userId="544f83a1-c1e7-4e75-b5a6-fac941ebedd3" providerId="ADAL" clId="{0507B85C-74DB-434C-8ACE-9444438A8164}" dt="2022-09-13T15:31:44.306" v="457" actId="1037"/>
      <pc:docMkLst>
        <pc:docMk/>
      </pc:docMkLst>
      <pc:sldChg chg="modSp mod">
        <pc:chgData name="Emma Oldenburg" userId="544f83a1-c1e7-4e75-b5a6-fac941ebedd3" providerId="ADAL" clId="{0507B85C-74DB-434C-8ACE-9444438A8164}" dt="2022-09-13T14:50:10.808" v="423" actId="1076"/>
        <pc:sldMkLst>
          <pc:docMk/>
          <pc:sldMk cId="1202035411" sldId="256"/>
        </pc:sldMkLst>
        <pc:spChg chg="mod">
          <ac:chgData name="Emma Oldenburg" userId="544f83a1-c1e7-4e75-b5a6-fac941ebedd3" providerId="ADAL" clId="{0507B85C-74DB-434C-8ACE-9444438A8164}" dt="2022-09-13T14:50:10.808" v="423" actId="1076"/>
          <ac:spMkLst>
            <pc:docMk/>
            <pc:sldMk cId="1202035411" sldId="256"/>
            <ac:spMk id="2" creationId="{17F78ACC-BA17-4925-A6A6-1F463EE1299D}"/>
          </ac:spMkLst>
        </pc:spChg>
      </pc:sldChg>
      <pc:sldChg chg="modSp mod">
        <pc:chgData name="Emma Oldenburg" userId="544f83a1-c1e7-4e75-b5a6-fac941ebedd3" providerId="ADAL" clId="{0507B85C-74DB-434C-8ACE-9444438A8164}" dt="2022-09-13T14:49:52.657" v="422" actId="1076"/>
        <pc:sldMkLst>
          <pc:docMk/>
          <pc:sldMk cId="1729791241" sldId="258"/>
        </pc:sldMkLst>
        <pc:spChg chg="mod">
          <ac:chgData name="Emma Oldenburg" userId="544f83a1-c1e7-4e75-b5a6-fac941ebedd3" providerId="ADAL" clId="{0507B85C-74DB-434C-8ACE-9444438A8164}" dt="2022-09-13T14:49:39.832" v="421" actId="1076"/>
          <ac:spMkLst>
            <pc:docMk/>
            <pc:sldMk cId="1729791241" sldId="258"/>
            <ac:spMk id="2" creationId="{24663601-3CB2-4DB2-B841-9182431CDBBD}"/>
          </ac:spMkLst>
        </pc:spChg>
        <pc:spChg chg="mod">
          <ac:chgData name="Emma Oldenburg" userId="544f83a1-c1e7-4e75-b5a6-fac941ebedd3" providerId="ADAL" clId="{0507B85C-74DB-434C-8ACE-9444438A8164}" dt="2022-09-13T14:49:52.657" v="422" actId="1076"/>
          <ac:spMkLst>
            <pc:docMk/>
            <pc:sldMk cId="1729791241" sldId="258"/>
            <ac:spMk id="6" creationId="{18EB51B2-49DC-4B8D-B8E3-6E7B6720123E}"/>
          </ac:spMkLst>
        </pc:spChg>
        <pc:spChg chg="mod">
          <ac:chgData name="Emma Oldenburg" userId="544f83a1-c1e7-4e75-b5a6-fac941ebedd3" providerId="ADAL" clId="{0507B85C-74DB-434C-8ACE-9444438A8164}" dt="2022-09-13T14:49:39.832" v="421" actId="1076"/>
          <ac:spMkLst>
            <pc:docMk/>
            <pc:sldMk cId="1729791241" sldId="258"/>
            <ac:spMk id="7" creationId="{7596D3EA-04E0-1CEF-6FAF-5566E075C996}"/>
          </ac:spMkLst>
        </pc:spChg>
        <pc:picChg chg="mod">
          <ac:chgData name="Emma Oldenburg" userId="544f83a1-c1e7-4e75-b5a6-fac941ebedd3" providerId="ADAL" clId="{0507B85C-74DB-434C-8ACE-9444438A8164}" dt="2022-09-13T14:49:52.657" v="422" actId="1076"/>
          <ac:picMkLst>
            <pc:docMk/>
            <pc:sldMk cId="1729791241" sldId="258"/>
            <ac:picMk id="5" creationId="{951C7343-5D8A-42EC-BABE-F68DFA2440FC}"/>
          </ac:picMkLst>
        </pc:picChg>
      </pc:sldChg>
      <pc:sldChg chg="modSp mod">
        <pc:chgData name="Emma Oldenburg" userId="544f83a1-c1e7-4e75-b5a6-fac941ebedd3" providerId="ADAL" clId="{0507B85C-74DB-434C-8ACE-9444438A8164}" dt="2022-09-13T14:15:21.211" v="187" actId="1076"/>
        <pc:sldMkLst>
          <pc:docMk/>
          <pc:sldMk cId="1385229985" sldId="261"/>
        </pc:sldMkLst>
        <pc:spChg chg="mod">
          <ac:chgData name="Emma Oldenburg" userId="544f83a1-c1e7-4e75-b5a6-fac941ebedd3" providerId="ADAL" clId="{0507B85C-74DB-434C-8ACE-9444438A8164}" dt="2022-09-13T14:14:13.685" v="175" actId="1076"/>
          <ac:spMkLst>
            <pc:docMk/>
            <pc:sldMk cId="1385229985" sldId="261"/>
            <ac:spMk id="2" creationId="{880B29F2-6F46-4815-8B2A-0CC9849B4194}"/>
          </ac:spMkLst>
        </pc:spChg>
        <pc:spChg chg="mod">
          <ac:chgData name="Emma Oldenburg" userId="544f83a1-c1e7-4e75-b5a6-fac941ebedd3" providerId="ADAL" clId="{0507B85C-74DB-434C-8ACE-9444438A8164}" dt="2022-09-13T14:15:21.211" v="187" actId="1076"/>
          <ac:spMkLst>
            <pc:docMk/>
            <pc:sldMk cId="1385229985" sldId="261"/>
            <ac:spMk id="8" creationId="{21AC4D67-C702-F27A-617D-4F6EAB4BA22B}"/>
          </ac:spMkLst>
        </pc:spChg>
        <pc:picChg chg="mod">
          <ac:chgData name="Emma Oldenburg" userId="544f83a1-c1e7-4e75-b5a6-fac941ebedd3" providerId="ADAL" clId="{0507B85C-74DB-434C-8ACE-9444438A8164}" dt="2022-09-13T14:15:05.997" v="183" actId="1076"/>
          <ac:picMkLst>
            <pc:docMk/>
            <pc:sldMk cId="1385229985" sldId="261"/>
            <ac:picMk id="10" creationId="{9446BA78-E860-6AC7-3783-F6096AD52F7C}"/>
          </ac:picMkLst>
        </pc:picChg>
      </pc:sldChg>
      <pc:sldChg chg="modSp mod">
        <pc:chgData name="Emma Oldenburg" userId="544f83a1-c1e7-4e75-b5a6-fac941ebedd3" providerId="ADAL" clId="{0507B85C-74DB-434C-8ACE-9444438A8164}" dt="2022-09-13T14:19:04.252" v="226" actId="1076"/>
        <pc:sldMkLst>
          <pc:docMk/>
          <pc:sldMk cId="1507647937" sldId="276"/>
        </pc:sldMkLst>
        <pc:spChg chg="mod">
          <ac:chgData name="Emma Oldenburg" userId="544f83a1-c1e7-4e75-b5a6-fac941ebedd3" providerId="ADAL" clId="{0507B85C-74DB-434C-8ACE-9444438A8164}" dt="2022-09-13T14:18:22.701" v="218" actId="1076"/>
          <ac:spMkLst>
            <pc:docMk/>
            <pc:sldMk cId="1507647937" sldId="276"/>
            <ac:spMk id="2" creationId="{D05D7287-696B-46CD-9705-DD701BF33E6C}"/>
          </ac:spMkLst>
        </pc:spChg>
        <pc:spChg chg="mod">
          <ac:chgData name="Emma Oldenburg" userId="544f83a1-c1e7-4e75-b5a6-fac941ebedd3" providerId="ADAL" clId="{0507B85C-74DB-434C-8ACE-9444438A8164}" dt="2022-09-13T14:18:59.307" v="225" actId="1076"/>
          <ac:spMkLst>
            <pc:docMk/>
            <pc:sldMk cId="1507647937" sldId="276"/>
            <ac:spMk id="3" creationId="{8FB1DDE2-B698-4D87-96E9-2A9356BD0180}"/>
          </ac:spMkLst>
        </pc:spChg>
        <pc:picChg chg="mod">
          <ac:chgData name="Emma Oldenburg" userId="544f83a1-c1e7-4e75-b5a6-fac941ebedd3" providerId="ADAL" clId="{0507B85C-74DB-434C-8ACE-9444438A8164}" dt="2022-09-13T14:19:04.252" v="226" actId="1076"/>
          <ac:picMkLst>
            <pc:docMk/>
            <pc:sldMk cId="1507647937" sldId="276"/>
            <ac:picMk id="6" creationId="{50ECB7A6-F493-44B8-A2DF-7215B453D3EF}"/>
          </ac:picMkLst>
        </pc:picChg>
      </pc:sldChg>
      <pc:sldChg chg="modSp mod">
        <pc:chgData name="Emma Oldenburg" userId="544f83a1-c1e7-4e75-b5a6-fac941ebedd3" providerId="ADAL" clId="{0507B85C-74DB-434C-8ACE-9444438A8164}" dt="2022-09-13T14:14:29.952" v="176" actId="12"/>
        <pc:sldMkLst>
          <pc:docMk/>
          <pc:sldMk cId="3450586844" sldId="288"/>
        </pc:sldMkLst>
        <pc:spChg chg="mod">
          <ac:chgData name="Emma Oldenburg" userId="544f83a1-c1e7-4e75-b5a6-fac941ebedd3" providerId="ADAL" clId="{0507B85C-74DB-434C-8ACE-9444438A8164}" dt="2022-09-13T13:58:46.457" v="41" actId="1076"/>
          <ac:spMkLst>
            <pc:docMk/>
            <pc:sldMk cId="3450586844" sldId="288"/>
            <ac:spMk id="2" creationId="{0B413473-DC15-15C9-62D7-75F5581705D7}"/>
          </ac:spMkLst>
        </pc:spChg>
        <pc:spChg chg="mod">
          <ac:chgData name="Emma Oldenburg" userId="544f83a1-c1e7-4e75-b5a6-fac941ebedd3" providerId="ADAL" clId="{0507B85C-74DB-434C-8ACE-9444438A8164}" dt="2022-09-13T14:14:29.952" v="176" actId="12"/>
          <ac:spMkLst>
            <pc:docMk/>
            <pc:sldMk cId="3450586844" sldId="288"/>
            <ac:spMk id="3" creationId="{FB27A3BF-7770-3D43-F14E-AF08EA03ECCB}"/>
          </ac:spMkLst>
        </pc:spChg>
        <pc:spChg chg="mod">
          <ac:chgData name="Emma Oldenburg" userId="544f83a1-c1e7-4e75-b5a6-fac941ebedd3" providerId="ADAL" clId="{0507B85C-74DB-434C-8ACE-9444438A8164}" dt="2022-09-13T13:58:54.149" v="43" actId="1036"/>
          <ac:spMkLst>
            <pc:docMk/>
            <pc:sldMk cId="3450586844" sldId="288"/>
            <ac:spMk id="6" creationId="{93FBEBB7-627C-F777-C64B-BB649F4C8F4B}"/>
          </ac:spMkLst>
        </pc:spChg>
        <pc:picChg chg="mod">
          <ac:chgData name="Emma Oldenburg" userId="544f83a1-c1e7-4e75-b5a6-fac941ebedd3" providerId="ADAL" clId="{0507B85C-74DB-434C-8ACE-9444438A8164}" dt="2022-09-13T13:58:54.149" v="43" actId="1036"/>
          <ac:picMkLst>
            <pc:docMk/>
            <pc:sldMk cId="3450586844" sldId="288"/>
            <ac:picMk id="4" creationId="{DFF7DD91-67BB-76B2-EB7E-088F83C4C21A}"/>
          </ac:picMkLst>
        </pc:picChg>
      </pc:sldChg>
      <pc:sldChg chg="addSp delSp modSp del mod">
        <pc:chgData name="Emma Oldenburg" userId="544f83a1-c1e7-4e75-b5a6-fac941ebedd3" providerId="ADAL" clId="{0507B85C-74DB-434C-8ACE-9444438A8164}" dt="2022-09-13T14:13:14.156" v="158" actId="2696"/>
        <pc:sldMkLst>
          <pc:docMk/>
          <pc:sldMk cId="2721594954" sldId="289"/>
        </pc:sldMkLst>
        <pc:spChg chg="mod">
          <ac:chgData name="Emma Oldenburg" userId="544f83a1-c1e7-4e75-b5a6-fac941ebedd3" providerId="ADAL" clId="{0507B85C-74DB-434C-8ACE-9444438A8164}" dt="2022-09-13T14:11:36.243" v="104" actId="14100"/>
          <ac:spMkLst>
            <pc:docMk/>
            <pc:sldMk cId="2721594954" sldId="289"/>
            <ac:spMk id="2" creationId="{889D3E17-F927-40AA-CB74-B823F7D475ED}"/>
          </ac:spMkLst>
        </pc:spChg>
        <pc:spChg chg="mod">
          <ac:chgData name="Emma Oldenburg" userId="544f83a1-c1e7-4e75-b5a6-fac941ebedd3" providerId="ADAL" clId="{0507B85C-74DB-434C-8ACE-9444438A8164}" dt="2022-09-13T14:10:49.269" v="96" actId="122"/>
          <ac:spMkLst>
            <pc:docMk/>
            <pc:sldMk cId="2721594954" sldId="289"/>
            <ac:spMk id="7" creationId="{7A960240-66AE-8881-D143-C05465BEA2EB}"/>
          </ac:spMkLst>
        </pc:spChg>
        <pc:spChg chg="mod">
          <ac:chgData name="Emma Oldenburg" userId="544f83a1-c1e7-4e75-b5a6-fac941ebedd3" providerId="ADAL" clId="{0507B85C-74DB-434C-8ACE-9444438A8164}" dt="2022-09-13T14:12:21.518" v="114" actId="122"/>
          <ac:spMkLst>
            <pc:docMk/>
            <pc:sldMk cId="2721594954" sldId="289"/>
            <ac:spMk id="13" creationId="{A78C3FDE-4471-387E-0487-D82D425E5B1F}"/>
          </ac:spMkLst>
        </pc:spChg>
        <pc:picChg chg="add del mod">
          <ac:chgData name="Emma Oldenburg" userId="544f83a1-c1e7-4e75-b5a6-fac941ebedd3" providerId="ADAL" clId="{0507B85C-74DB-434C-8ACE-9444438A8164}" dt="2022-09-13T14:05:52.318" v="86" actId="478"/>
          <ac:picMkLst>
            <pc:docMk/>
            <pc:sldMk cId="2721594954" sldId="289"/>
            <ac:picMk id="3" creationId="{BD7AFF69-7745-347A-47F5-347140290CDF}"/>
          </ac:picMkLst>
        </pc:picChg>
        <pc:picChg chg="mod">
          <ac:chgData name="Emma Oldenburg" userId="544f83a1-c1e7-4e75-b5a6-fac941ebedd3" providerId="ADAL" clId="{0507B85C-74DB-434C-8ACE-9444438A8164}" dt="2022-09-13T14:05:21.670" v="84" actId="1076"/>
          <ac:picMkLst>
            <pc:docMk/>
            <pc:sldMk cId="2721594954" sldId="289"/>
            <ac:picMk id="2052" creationId="{F5D516AC-7DA7-1F99-6D3C-055F801E8218}"/>
          </ac:picMkLst>
        </pc:picChg>
      </pc:sldChg>
      <pc:sldChg chg="modSp mod">
        <pc:chgData name="Emma Oldenburg" userId="544f83a1-c1e7-4e75-b5a6-fac941ebedd3" providerId="ADAL" clId="{0507B85C-74DB-434C-8ACE-9444438A8164}" dt="2022-09-13T14:36:23.365" v="370" actId="1038"/>
        <pc:sldMkLst>
          <pc:docMk/>
          <pc:sldMk cId="3165436390" sldId="293"/>
        </pc:sldMkLst>
        <pc:spChg chg="mod">
          <ac:chgData name="Emma Oldenburg" userId="544f83a1-c1e7-4e75-b5a6-fac941ebedd3" providerId="ADAL" clId="{0507B85C-74DB-434C-8ACE-9444438A8164}" dt="2022-09-13T14:36:09.477" v="354" actId="1035"/>
          <ac:spMkLst>
            <pc:docMk/>
            <pc:sldMk cId="3165436390" sldId="293"/>
            <ac:spMk id="2" creationId="{943D9F14-E3E9-1FC1-531D-8010BCEED06C}"/>
          </ac:spMkLst>
        </pc:spChg>
        <pc:spChg chg="mod">
          <ac:chgData name="Emma Oldenburg" userId="544f83a1-c1e7-4e75-b5a6-fac941ebedd3" providerId="ADAL" clId="{0507B85C-74DB-434C-8ACE-9444438A8164}" dt="2022-09-13T14:36:23.365" v="370" actId="1038"/>
          <ac:spMkLst>
            <pc:docMk/>
            <pc:sldMk cId="3165436390" sldId="293"/>
            <ac:spMk id="3" creationId="{26710A3F-F45B-1C70-E6D1-94B32FA7F57A}"/>
          </ac:spMkLst>
        </pc:spChg>
        <pc:picChg chg="mod">
          <ac:chgData name="Emma Oldenburg" userId="544f83a1-c1e7-4e75-b5a6-fac941ebedd3" providerId="ADAL" clId="{0507B85C-74DB-434C-8ACE-9444438A8164}" dt="2022-09-13T14:36:23.365" v="370" actId="1038"/>
          <ac:picMkLst>
            <pc:docMk/>
            <pc:sldMk cId="3165436390" sldId="293"/>
            <ac:picMk id="6" creationId="{E1C85E2C-5260-DFE3-470C-2FE3F43383D3}"/>
          </ac:picMkLst>
        </pc:picChg>
      </pc:sldChg>
      <pc:sldChg chg="modSp mod">
        <pc:chgData name="Emma Oldenburg" userId="544f83a1-c1e7-4e75-b5a6-fac941ebedd3" providerId="ADAL" clId="{0507B85C-74DB-434C-8ACE-9444438A8164}" dt="2022-09-13T14:37:09.469" v="371" actId="1076"/>
        <pc:sldMkLst>
          <pc:docMk/>
          <pc:sldMk cId="629080024" sldId="294"/>
        </pc:sldMkLst>
        <pc:picChg chg="mod">
          <ac:chgData name="Emma Oldenburg" userId="544f83a1-c1e7-4e75-b5a6-fac941ebedd3" providerId="ADAL" clId="{0507B85C-74DB-434C-8ACE-9444438A8164}" dt="2022-09-13T14:37:09.469" v="371" actId="1076"/>
          <ac:picMkLst>
            <pc:docMk/>
            <pc:sldMk cId="629080024" sldId="294"/>
            <ac:picMk id="5" creationId="{91C26DF0-32B6-40DC-738B-9F5417D910A9}"/>
          </ac:picMkLst>
        </pc:picChg>
      </pc:sldChg>
      <pc:sldChg chg="addSp delSp modSp mod">
        <pc:chgData name="Emma Oldenburg" userId="544f83a1-c1e7-4e75-b5a6-fac941ebedd3" providerId="ADAL" clId="{0507B85C-74DB-434C-8ACE-9444438A8164}" dt="2022-09-13T14:48:03.216" v="407" actId="1076"/>
        <pc:sldMkLst>
          <pc:docMk/>
          <pc:sldMk cId="1907344356" sldId="295"/>
        </pc:sldMkLst>
        <pc:spChg chg="del mod">
          <ac:chgData name="Emma Oldenburg" userId="544f83a1-c1e7-4e75-b5a6-fac941ebedd3" providerId="ADAL" clId="{0507B85C-74DB-434C-8ACE-9444438A8164}" dt="2022-09-13T14:38:47.546" v="381" actId="478"/>
          <ac:spMkLst>
            <pc:docMk/>
            <pc:sldMk cId="1907344356" sldId="295"/>
            <ac:spMk id="2" creationId="{6EE3FC49-8A65-729B-D736-04A88CC5DE3D}"/>
          </ac:spMkLst>
        </pc:spChg>
        <pc:spChg chg="add mod">
          <ac:chgData name="Emma Oldenburg" userId="544f83a1-c1e7-4e75-b5a6-fac941ebedd3" providerId="ADAL" clId="{0507B85C-74DB-434C-8ACE-9444438A8164}" dt="2022-09-13T14:48:03.216" v="407" actId="1076"/>
          <ac:spMkLst>
            <pc:docMk/>
            <pc:sldMk cId="1907344356" sldId="295"/>
            <ac:spMk id="4" creationId="{A1CEC098-6C8F-6ABA-2D1E-ACA93AEE7128}"/>
          </ac:spMkLst>
        </pc:spChg>
        <pc:spChg chg="mod">
          <ac:chgData name="Emma Oldenburg" userId="544f83a1-c1e7-4e75-b5a6-fac941ebedd3" providerId="ADAL" clId="{0507B85C-74DB-434C-8ACE-9444438A8164}" dt="2022-09-13T14:37:55.885" v="374" actId="1076"/>
          <ac:spMkLst>
            <pc:docMk/>
            <pc:sldMk cId="1907344356" sldId="295"/>
            <ac:spMk id="7" creationId="{1F537AF9-6ABA-E739-2EBE-22E6F8B06428}"/>
          </ac:spMkLst>
        </pc:spChg>
        <pc:spChg chg="add del mod">
          <ac:chgData name="Emma Oldenburg" userId="544f83a1-c1e7-4e75-b5a6-fac941ebedd3" providerId="ADAL" clId="{0507B85C-74DB-434C-8ACE-9444438A8164}" dt="2022-09-13T14:38:52.199" v="382" actId="478"/>
          <ac:spMkLst>
            <pc:docMk/>
            <pc:sldMk cId="1907344356" sldId="295"/>
            <ac:spMk id="8" creationId="{47D4A40D-9790-5194-FE23-32D0ECF063F3}"/>
          </ac:spMkLst>
        </pc:spChg>
        <pc:picChg chg="mod">
          <ac:chgData name="Emma Oldenburg" userId="544f83a1-c1e7-4e75-b5a6-fac941ebedd3" providerId="ADAL" clId="{0507B85C-74DB-434C-8ACE-9444438A8164}" dt="2022-09-13T14:47:57.392" v="406" actId="1076"/>
          <ac:picMkLst>
            <pc:docMk/>
            <pc:sldMk cId="1907344356" sldId="295"/>
            <ac:picMk id="3" creationId="{5A6223BA-99D2-8FF3-47C1-10B326A4638A}"/>
          </ac:picMkLst>
        </pc:picChg>
      </pc:sldChg>
      <pc:sldChg chg="modSp mod">
        <pc:chgData name="Emma Oldenburg" userId="544f83a1-c1e7-4e75-b5a6-fac941ebedd3" providerId="ADAL" clId="{0507B85C-74DB-434C-8ACE-9444438A8164}" dt="2022-09-13T14:15:52.786" v="193" actId="1076"/>
        <pc:sldMkLst>
          <pc:docMk/>
          <pc:sldMk cId="3202726230" sldId="3971"/>
        </pc:sldMkLst>
        <pc:spChg chg="mod">
          <ac:chgData name="Emma Oldenburg" userId="544f83a1-c1e7-4e75-b5a6-fac941ebedd3" providerId="ADAL" clId="{0507B85C-74DB-434C-8ACE-9444438A8164}" dt="2022-09-13T14:15:52.786" v="193" actId="1076"/>
          <ac:spMkLst>
            <pc:docMk/>
            <pc:sldMk cId="3202726230" sldId="3971"/>
            <ac:spMk id="2" creationId="{54866C22-9D9A-056B-BF5C-69B52C8C58E4}"/>
          </ac:spMkLst>
        </pc:spChg>
        <pc:spChg chg="mod">
          <ac:chgData name="Emma Oldenburg" userId="544f83a1-c1e7-4e75-b5a6-fac941ebedd3" providerId="ADAL" clId="{0507B85C-74DB-434C-8ACE-9444438A8164}" dt="2022-09-13T14:15:40.555" v="191" actId="1076"/>
          <ac:spMkLst>
            <pc:docMk/>
            <pc:sldMk cId="3202726230" sldId="3971"/>
            <ac:spMk id="3" creationId="{14E7FC58-172F-CF2B-FC3D-095233DC152E}"/>
          </ac:spMkLst>
        </pc:spChg>
      </pc:sldChg>
      <pc:sldChg chg="addSp delSp modSp mod">
        <pc:chgData name="Emma Oldenburg" userId="544f83a1-c1e7-4e75-b5a6-fac941ebedd3" providerId="ADAL" clId="{0507B85C-74DB-434C-8ACE-9444438A8164}" dt="2022-09-13T14:25:51.568" v="251" actId="1076"/>
        <pc:sldMkLst>
          <pc:docMk/>
          <pc:sldMk cId="1375732332" sldId="3972"/>
        </pc:sldMkLst>
        <pc:spChg chg="mod">
          <ac:chgData name="Emma Oldenburg" userId="544f83a1-c1e7-4e75-b5a6-fac941ebedd3" providerId="ADAL" clId="{0507B85C-74DB-434C-8ACE-9444438A8164}" dt="2022-09-13T14:25:51.568" v="251" actId="1076"/>
          <ac:spMkLst>
            <pc:docMk/>
            <pc:sldMk cId="1375732332" sldId="3972"/>
            <ac:spMk id="2" creationId="{2CE1F1D5-EC3E-725E-0C7F-FBB3AD481669}"/>
          </ac:spMkLst>
        </pc:spChg>
        <pc:spChg chg="mod">
          <ac:chgData name="Emma Oldenburg" userId="544f83a1-c1e7-4e75-b5a6-fac941ebedd3" providerId="ADAL" clId="{0507B85C-74DB-434C-8ACE-9444438A8164}" dt="2022-09-13T14:25:49.103" v="250" actId="1076"/>
          <ac:spMkLst>
            <pc:docMk/>
            <pc:sldMk cId="1375732332" sldId="3972"/>
            <ac:spMk id="3" creationId="{927D973C-EEE6-44D7-7B3E-6B8E4A5CE2F7}"/>
          </ac:spMkLst>
        </pc:spChg>
        <pc:spChg chg="add del mod">
          <ac:chgData name="Emma Oldenburg" userId="544f83a1-c1e7-4e75-b5a6-fac941ebedd3" providerId="ADAL" clId="{0507B85C-74DB-434C-8ACE-9444438A8164}" dt="2022-09-13T14:24:57.359" v="238" actId="478"/>
          <ac:spMkLst>
            <pc:docMk/>
            <pc:sldMk cId="1375732332" sldId="3972"/>
            <ac:spMk id="4" creationId="{78706863-5062-0038-3980-0E2600B47D8D}"/>
          </ac:spMkLst>
        </pc:spChg>
      </pc:sldChg>
      <pc:sldChg chg="modSp mod">
        <pc:chgData name="Emma Oldenburg" userId="544f83a1-c1e7-4e75-b5a6-fac941ebedd3" providerId="ADAL" clId="{0507B85C-74DB-434C-8ACE-9444438A8164}" dt="2022-09-13T14:17:36.954" v="210" actId="1076"/>
        <pc:sldMkLst>
          <pc:docMk/>
          <pc:sldMk cId="102889948" sldId="3973"/>
        </pc:sldMkLst>
        <pc:spChg chg="mod">
          <ac:chgData name="Emma Oldenburg" userId="544f83a1-c1e7-4e75-b5a6-fac941ebedd3" providerId="ADAL" clId="{0507B85C-74DB-434C-8ACE-9444438A8164}" dt="2022-09-13T14:17:36.954" v="210" actId="1076"/>
          <ac:spMkLst>
            <pc:docMk/>
            <pc:sldMk cId="102889948" sldId="3973"/>
            <ac:spMk id="2" creationId="{253E577A-E0A0-9475-6EE6-85A1A917DE29}"/>
          </ac:spMkLst>
        </pc:spChg>
        <pc:picChg chg="mod">
          <ac:chgData name="Emma Oldenburg" userId="544f83a1-c1e7-4e75-b5a6-fac941ebedd3" providerId="ADAL" clId="{0507B85C-74DB-434C-8ACE-9444438A8164}" dt="2022-09-13T14:17:32.085" v="209" actId="1076"/>
          <ac:picMkLst>
            <pc:docMk/>
            <pc:sldMk cId="102889948" sldId="3973"/>
            <ac:picMk id="5" creationId="{FF260C91-2D44-0689-78CC-0794A3B64085}"/>
          </ac:picMkLst>
        </pc:picChg>
      </pc:sldChg>
      <pc:sldChg chg="addSp delSp modSp mod">
        <pc:chgData name="Emma Oldenburg" userId="544f83a1-c1e7-4e75-b5a6-fac941ebedd3" providerId="ADAL" clId="{0507B85C-74DB-434C-8ACE-9444438A8164}" dt="2022-09-13T15:31:44.306" v="457" actId="1037"/>
        <pc:sldMkLst>
          <pc:docMk/>
          <pc:sldMk cId="1001144999" sldId="3974"/>
        </pc:sldMkLst>
        <pc:spChg chg="mod">
          <ac:chgData name="Emma Oldenburg" userId="544f83a1-c1e7-4e75-b5a6-fac941ebedd3" providerId="ADAL" clId="{0507B85C-74DB-434C-8ACE-9444438A8164}" dt="2022-09-13T14:27:28.793" v="271" actId="1076"/>
          <ac:spMkLst>
            <pc:docMk/>
            <pc:sldMk cId="1001144999" sldId="3974"/>
            <ac:spMk id="2" creationId="{83AB57EC-1C47-596D-BEC8-6DAD308E862B}"/>
          </ac:spMkLst>
        </pc:spChg>
        <pc:spChg chg="mod">
          <ac:chgData name="Emma Oldenburg" userId="544f83a1-c1e7-4e75-b5a6-fac941ebedd3" providerId="ADAL" clId="{0507B85C-74DB-434C-8ACE-9444438A8164}" dt="2022-09-13T15:31:44.306" v="457" actId="1037"/>
          <ac:spMkLst>
            <pc:docMk/>
            <pc:sldMk cId="1001144999" sldId="3974"/>
            <ac:spMk id="4" creationId="{322A26BD-8B16-A4C4-464E-8A6DE8604516}"/>
          </ac:spMkLst>
        </pc:spChg>
        <pc:picChg chg="add mod">
          <ac:chgData name="Emma Oldenburg" userId="544f83a1-c1e7-4e75-b5a6-fac941ebedd3" providerId="ADAL" clId="{0507B85C-74DB-434C-8ACE-9444438A8164}" dt="2022-09-13T14:28:10.162" v="296" actId="1037"/>
          <ac:picMkLst>
            <pc:docMk/>
            <pc:sldMk cId="1001144999" sldId="3974"/>
            <ac:picMk id="3" creationId="{9B3CA754-C791-9B44-C1E9-A182A10E0125}"/>
          </ac:picMkLst>
        </pc:picChg>
        <pc:picChg chg="del mod">
          <ac:chgData name="Emma Oldenburg" userId="544f83a1-c1e7-4e75-b5a6-fac941ebedd3" providerId="ADAL" clId="{0507B85C-74DB-434C-8ACE-9444438A8164}" dt="2022-09-13T14:26:21.808" v="252" actId="478"/>
          <ac:picMkLst>
            <pc:docMk/>
            <pc:sldMk cId="1001144999" sldId="3974"/>
            <ac:picMk id="6" creationId="{4A11EF30-941A-DDAB-B6AE-54863D06E300}"/>
          </ac:picMkLst>
        </pc:picChg>
      </pc:sldChg>
      <pc:sldChg chg="modSp mod">
        <pc:chgData name="Emma Oldenburg" userId="544f83a1-c1e7-4e75-b5a6-fac941ebedd3" providerId="ADAL" clId="{0507B85C-74DB-434C-8ACE-9444438A8164}" dt="2022-09-13T14:28:26.609" v="298" actId="1076"/>
        <pc:sldMkLst>
          <pc:docMk/>
          <pc:sldMk cId="513058606" sldId="3975"/>
        </pc:sldMkLst>
        <pc:spChg chg="mod">
          <ac:chgData name="Emma Oldenburg" userId="544f83a1-c1e7-4e75-b5a6-fac941ebedd3" providerId="ADAL" clId="{0507B85C-74DB-434C-8ACE-9444438A8164}" dt="2022-09-13T14:28:26.609" v="298" actId="1076"/>
          <ac:spMkLst>
            <pc:docMk/>
            <pc:sldMk cId="513058606" sldId="3975"/>
            <ac:spMk id="2" creationId="{F9ED976C-E845-307A-D8A5-98D07B5A9898}"/>
          </ac:spMkLst>
        </pc:spChg>
        <pc:picChg chg="mod">
          <ac:chgData name="Emma Oldenburg" userId="544f83a1-c1e7-4e75-b5a6-fac941ebedd3" providerId="ADAL" clId="{0507B85C-74DB-434C-8ACE-9444438A8164}" dt="2022-09-13T14:28:19.490" v="297" actId="1076"/>
          <ac:picMkLst>
            <pc:docMk/>
            <pc:sldMk cId="513058606" sldId="3975"/>
            <ac:picMk id="6" creationId="{D780632B-7355-7DBF-EEEE-DBAE30D8FD3D}"/>
          </ac:picMkLst>
        </pc:picChg>
      </pc:sldChg>
      <pc:sldChg chg="modSp mod">
        <pc:chgData name="Emma Oldenburg" userId="544f83a1-c1e7-4e75-b5a6-fac941ebedd3" providerId="ADAL" clId="{0507B85C-74DB-434C-8ACE-9444438A8164}" dt="2022-09-13T14:32:43.988" v="320" actId="1076"/>
        <pc:sldMkLst>
          <pc:docMk/>
          <pc:sldMk cId="2024355338" sldId="3977"/>
        </pc:sldMkLst>
        <pc:spChg chg="mod">
          <ac:chgData name="Emma Oldenburg" userId="544f83a1-c1e7-4e75-b5a6-fac941ebedd3" providerId="ADAL" clId="{0507B85C-74DB-434C-8ACE-9444438A8164}" dt="2022-09-13T14:32:19.933" v="316" actId="1076"/>
          <ac:spMkLst>
            <pc:docMk/>
            <pc:sldMk cId="2024355338" sldId="3977"/>
            <ac:spMk id="7" creationId="{73BB016A-84D1-EB3B-C1DA-C16C09CB0636}"/>
          </ac:spMkLst>
        </pc:spChg>
        <pc:spChg chg="mod">
          <ac:chgData name="Emma Oldenburg" userId="544f83a1-c1e7-4e75-b5a6-fac941ebedd3" providerId="ADAL" clId="{0507B85C-74DB-434C-8ACE-9444438A8164}" dt="2022-09-13T14:32:32.109" v="319" actId="1076"/>
          <ac:spMkLst>
            <pc:docMk/>
            <pc:sldMk cId="2024355338" sldId="3977"/>
            <ac:spMk id="8" creationId="{E49EE0E4-9C97-71CD-9881-35032A22C178}"/>
          </ac:spMkLst>
        </pc:spChg>
        <pc:picChg chg="mod modCrop">
          <ac:chgData name="Emma Oldenburg" userId="544f83a1-c1e7-4e75-b5a6-fac941ebedd3" providerId="ADAL" clId="{0507B85C-74DB-434C-8ACE-9444438A8164}" dt="2022-09-13T14:32:43.988" v="320" actId="1076"/>
          <ac:picMkLst>
            <pc:docMk/>
            <pc:sldMk cId="2024355338" sldId="3977"/>
            <ac:picMk id="4" creationId="{02EDA793-DE5F-2E1C-85F6-4600A00B7283}"/>
          </ac:picMkLst>
        </pc:picChg>
      </pc:sldChg>
      <pc:sldChg chg="addSp delSp modSp new mod">
        <pc:chgData name="Emma Oldenburg" userId="544f83a1-c1e7-4e75-b5a6-fac941ebedd3" providerId="ADAL" clId="{0507B85C-74DB-434C-8ACE-9444438A8164}" dt="2022-09-13T14:51:24.787" v="425" actId="1076"/>
        <pc:sldMkLst>
          <pc:docMk/>
          <pc:sldMk cId="647434450" sldId="3978"/>
        </pc:sldMkLst>
        <pc:spChg chg="del">
          <ac:chgData name="Emma Oldenburg" userId="544f83a1-c1e7-4e75-b5a6-fac941ebedd3" providerId="ADAL" clId="{0507B85C-74DB-434C-8ACE-9444438A8164}" dt="2022-09-13T13:59:18.525" v="45" actId="478"/>
          <ac:spMkLst>
            <pc:docMk/>
            <pc:sldMk cId="647434450" sldId="3978"/>
            <ac:spMk id="2" creationId="{D32181E9-4BF7-6A35-CB2D-FEE7786D8354}"/>
          </ac:spMkLst>
        </pc:spChg>
        <pc:spChg chg="del">
          <ac:chgData name="Emma Oldenburg" userId="544f83a1-c1e7-4e75-b5a6-fac941ebedd3" providerId="ADAL" clId="{0507B85C-74DB-434C-8ACE-9444438A8164}" dt="2022-09-13T13:59:18.525" v="45" actId="478"/>
          <ac:spMkLst>
            <pc:docMk/>
            <pc:sldMk cId="647434450" sldId="3978"/>
            <ac:spMk id="3" creationId="{D3DDF5B6-2207-D75C-767F-DFADB7277EC8}"/>
          </ac:spMkLst>
        </pc:spChg>
        <pc:spChg chg="add del mod">
          <ac:chgData name="Emma Oldenburg" userId="544f83a1-c1e7-4e75-b5a6-fac941ebedd3" providerId="ADAL" clId="{0507B85C-74DB-434C-8ACE-9444438A8164}" dt="2022-09-13T13:59:30.992" v="49"/>
          <ac:spMkLst>
            <pc:docMk/>
            <pc:sldMk cId="647434450" sldId="3978"/>
            <ac:spMk id="4" creationId="{3CF76520-B6AB-9EB4-06CA-624117814DD2}"/>
          </ac:spMkLst>
        </pc:spChg>
        <pc:spChg chg="add mod">
          <ac:chgData name="Emma Oldenburg" userId="544f83a1-c1e7-4e75-b5a6-fac941ebedd3" providerId="ADAL" clId="{0507B85C-74DB-434C-8ACE-9444438A8164}" dt="2022-09-13T14:12:52.164" v="149" actId="1035"/>
          <ac:spMkLst>
            <pc:docMk/>
            <pc:sldMk cId="647434450" sldId="3978"/>
            <ac:spMk id="12" creationId="{2227D2E0-3714-AF98-1C64-3E7E30589765}"/>
          </ac:spMkLst>
        </pc:spChg>
        <pc:spChg chg="add mod">
          <ac:chgData name="Emma Oldenburg" userId="544f83a1-c1e7-4e75-b5a6-fac941ebedd3" providerId="ADAL" clId="{0507B85C-74DB-434C-8ACE-9444438A8164}" dt="2022-09-13T14:12:52.164" v="149" actId="1035"/>
          <ac:spMkLst>
            <pc:docMk/>
            <pc:sldMk cId="647434450" sldId="3978"/>
            <ac:spMk id="13" creationId="{01F7A85D-3C0D-6C72-A255-C114D269702F}"/>
          </ac:spMkLst>
        </pc:spChg>
        <pc:spChg chg="add mod">
          <ac:chgData name="Emma Oldenburg" userId="544f83a1-c1e7-4e75-b5a6-fac941ebedd3" providerId="ADAL" clId="{0507B85C-74DB-434C-8ACE-9444438A8164}" dt="2022-09-13T14:12:56.491" v="157" actId="1036"/>
          <ac:spMkLst>
            <pc:docMk/>
            <pc:sldMk cId="647434450" sldId="3978"/>
            <ac:spMk id="14" creationId="{81BA06AF-E7FD-F474-42AA-2C38187B6DC2}"/>
          </ac:spMkLst>
        </pc:spChg>
        <pc:spChg chg="add mod">
          <ac:chgData name="Emma Oldenburg" userId="544f83a1-c1e7-4e75-b5a6-fac941ebedd3" providerId="ADAL" clId="{0507B85C-74DB-434C-8ACE-9444438A8164}" dt="2022-09-13T14:12:52.164" v="149" actId="1035"/>
          <ac:spMkLst>
            <pc:docMk/>
            <pc:sldMk cId="647434450" sldId="3978"/>
            <ac:spMk id="16" creationId="{D8DD07F5-E0C7-FE7D-BD29-C88DB76B49AA}"/>
          </ac:spMkLst>
        </pc:spChg>
        <pc:picChg chg="add del mod ord modCrop">
          <ac:chgData name="Emma Oldenburg" userId="544f83a1-c1e7-4e75-b5a6-fac941ebedd3" providerId="ADAL" clId="{0507B85C-74DB-434C-8ACE-9444438A8164}" dt="2022-09-13T14:10:07.515" v="88" actId="478"/>
          <ac:picMkLst>
            <pc:docMk/>
            <pc:sldMk cId="647434450" sldId="3978"/>
            <ac:picMk id="5" creationId="{6E2D8E15-EF88-75D2-7CA5-A2C913C63F34}"/>
          </ac:picMkLst>
        </pc:picChg>
        <pc:picChg chg="add del mod">
          <ac:chgData name="Emma Oldenburg" userId="544f83a1-c1e7-4e75-b5a6-fac941ebedd3" providerId="ADAL" clId="{0507B85C-74DB-434C-8ACE-9444438A8164}" dt="2022-09-13T14:10:06.830" v="87" actId="478"/>
          <ac:picMkLst>
            <pc:docMk/>
            <pc:sldMk cId="647434450" sldId="3978"/>
            <ac:picMk id="6" creationId="{07A1A807-E0AA-9609-2491-24792FBE9417}"/>
          </ac:picMkLst>
        </pc:picChg>
        <pc:picChg chg="add del mod">
          <ac:chgData name="Emma Oldenburg" userId="544f83a1-c1e7-4e75-b5a6-fac941ebedd3" providerId="ADAL" clId="{0507B85C-74DB-434C-8ACE-9444438A8164}" dt="2022-09-13T14:01:40.941" v="80" actId="478"/>
          <ac:picMkLst>
            <pc:docMk/>
            <pc:sldMk cId="647434450" sldId="3978"/>
            <ac:picMk id="7" creationId="{92397A08-DA04-CDC1-F337-458B4C9642A7}"/>
          </ac:picMkLst>
        </pc:picChg>
        <pc:picChg chg="add mod">
          <ac:chgData name="Emma Oldenburg" userId="544f83a1-c1e7-4e75-b5a6-fac941ebedd3" providerId="ADAL" clId="{0507B85C-74DB-434C-8ACE-9444438A8164}" dt="2022-09-13T14:12:52.164" v="149" actId="1035"/>
          <ac:picMkLst>
            <pc:docMk/>
            <pc:sldMk cId="647434450" sldId="3978"/>
            <ac:picMk id="9" creationId="{14AD073D-7D6C-A90E-27A5-4E4A262B1649}"/>
          </ac:picMkLst>
        </pc:picChg>
        <pc:picChg chg="add mod">
          <ac:chgData name="Emma Oldenburg" userId="544f83a1-c1e7-4e75-b5a6-fac941ebedd3" providerId="ADAL" clId="{0507B85C-74DB-434C-8ACE-9444438A8164}" dt="2022-09-13T14:12:52.164" v="149" actId="1035"/>
          <ac:picMkLst>
            <pc:docMk/>
            <pc:sldMk cId="647434450" sldId="3978"/>
            <ac:picMk id="11" creationId="{4501EC0E-3B34-5C26-C46E-B5F7BD48BE20}"/>
          </ac:picMkLst>
        </pc:picChg>
        <pc:picChg chg="add mod">
          <ac:chgData name="Emma Oldenburg" userId="544f83a1-c1e7-4e75-b5a6-fac941ebedd3" providerId="ADAL" clId="{0507B85C-74DB-434C-8ACE-9444438A8164}" dt="2022-09-13T14:51:24.787" v="425" actId="1076"/>
          <ac:picMkLst>
            <pc:docMk/>
            <pc:sldMk cId="647434450" sldId="3978"/>
            <ac:picMk id="15" creationId="{2FD65FA6-3A1B-FD04-C28B-9454C6395B1C}"/>
          </ac:picMkLst>
        </pc:picChg>
        <pc:picChg chg="add del mod">
          <ac:chgData name="Emma Oldenburg" userId="544f83a1-c1e7-4e75-b5a6-fac941ebedd3" providerId="ADAL" clId="{0507B85C-74DB-434C-8ACE-9444438A8164}" dt="2022-09-13T14:01:40.941" v="80" actId="478"/>
          <ac:picMkLst>
            <pc:docMk/>
            <pc:sldMk cId="647434450" sldId="3978"/>
            <ac:picMk id="1026" creationId="{928C158A-92BE-A83B-D5EC-149085115588}"/>
          </ac:picMkLst>
        </pc:picChg>
      </pc:sldChg>
    </pc:docChg>
  </pc:docChgLst>
  <pc:docChgLst>
    <pc:chgData name="Tom LeBlanc" userId="20b6a643-e0fe-415a-a041-1c61d7af3ee8" providerId="ADAL" clId="{F537782B-203F-4321-9944-D5D82E17A655}"/>
    <pc:docChg chg="modSld modNotesMaster">
      <pc:chgData name="Tom LeBlanc" userId="20b6a643-e0fe-415a-a041-1c61d7af3ee8" providerId="ADAL" clId="{F537782B-203F-4321-9944-D5D82E17A655}" dt="2022-09-13T15:01:39.529" v="16"/>
      <pc:docMkLst>
        <pc:docMk/>
      </pc:docMkLst>
      <pc:sldChg chg="modNotesTx">
        <pc:chgData name="Tom LeBlanc" userId="20b6a643-e0fe-415a-a041-1c61d7af3ee8" providerId="ADAL" clId="{F537782B-203F-4321-9944-D5D82E17A655}" dt="2022-09-13T13:48:00.517" v="0" actId="20577"/>
        <pc:sldMkLst>
          <pc:docMk/>
          <pc:sldMk cId="1202035411" sldId="256"/>
        </pc:sldMkLst>
      </pc:sldChg>
      <pc:sldChg chg="modNotesTx">
        <pc:chgData name="Tom LeBlanc" userId="20b6a643-e0fe-415a-a041-1c61d7af3ee8" providerId="ADAL" clId="{F537782B-203F-4321-9944-D5D82E17A655}" dt="2022-09-13T13:48:55.736" v="14" actId="20577"/>
        <pc:sldMkLst>
          <pc:docMk/>
          <pc:sldMk cId="1729791241" sldId="258"/>
        </pc:sldMkLst>
      </pc:sldChg>
      <pc:sldChg chg="modNotesTx">
        <pc:chgData name="Tom LeBlanc" userId="20b6a643-e0fe-415a-a041-1c61d7af3ee8" providerId="ADAL" clId="{F537782B-203F-4321-9944-D5D82E17A655}" dt="2022-09-13T13:48:11.141" v="3" actId="20577"/>
        <pc:sldMkLst>
          <pc:docMk/>
          <pc:sldMk cId="1385229985" sldId="261"/>
        </pc:sldMkLst>
      </pc:sldChg>
      <pc:sldChg chg="modNotesTx">
        <pc:chgData name="Tom LeBlanc" userId="20b6a643-e0fe-415a-a041-1c61d7af3ee8" providerId="ADAL" clId="{F537782B-203F-4321-9944-D5D82E17A655}" dt="2022-09-13T13:48:30.398" v="8" actId="20577"/>
        <pc:sldMkLst>
          <pc:docMk/>
          <pc:sldMk cId="1507647937" sldId="276"/>
        </pc:sldMkLst>
      </pc:sldChg>
      <pc:sldChg chg="modNotesTx">
        <pc:chgData name="Tom LeBlanc" userId="20b6a643-e0fe-415a-a041-1c61d7af3ee8" providerId="ADAL" clId="{F537782B-203F-4321-9944-D5D82E17A655}" dt="2022-09-13T13:48:03.546" v="1" actId="20577"/>
        <pc:sldMkLst>
          <pc:docMk/>
          <pc:sldMk cId="3450586844" sldId="288"/>
        </pc:sldMkLst>
      </pc:sldChg>
      <pc:sldChg chg="modNotesTx">
        <pc:chgData name="Tom LeBlanc" userId="20b6a643-e0fe-415a-a041-1c61d7af3ee8" providerId="ADAL" clId="{F537782B-203F-4321-9944-D5D82E17A655}" dt="2022-09-13T13:48:06.854" v="2" actId="20577"/>
        <pc:sldMkLst>
          <pc:docMk/>
          <pc:sldMk cId="2721594954" sldId="289"/>
        </pc:sldMkLst>
      </pc:sldChg>
      <pc:sldChg chg="modSp mod modNotesTx">
        <pc:chgData name="Tom LeBlanc" userId="20b6a643-e0fe-415a-a041-1c61d7af3ee8" providerId="ADAL" clId="{F537782B-203F-4321-9944-D5D82E17A655}" dt="2022-09-13T13:49:04.923" v="15" actId="20577"/>
        <pc:sldMkLst>
          <pc:docMk/>
          <pc:sldMk cId="3165436390" sldId="293"/>
        </pc:sldMkLst>
        <pc:spChg chg="mod">
          <ac:chgData name="Tom LeBlanc" userId="20b6a643-e0fe-415a-a041-1c61d7af3ee8" providerId="ADAL" clId="{F537782B-203F-4321-9944-D5D82E17A655}" dt="2022-09-13T13:49:04.923" v="15" actId="20577"/>
          <ac:spMkLst>
            <pc:docMk/>
            <pc:sldMk cId="3165436390" sldId="293"/>
            <ac:spMk id="3" creationId="{26710A3F-F45B-1C70-E6D1-94B32FA7F57A}"/>
          </ac:spMkLst>
        </pc:spChg>
      </pc:sldChg>
      <pc:sldChg chg="modNotesTx">
        <pc:chgData name="Tom LeBlanc" userId="20b6a643-e0fe-415a-a041-1c61d7af3ee8" providerId="ADAL" clId="{F537782B-203F-4321-9944-D5D82E17A655}" dt="2022-09-13T13:48:48.116" v="12" actId="20577"/>
        <pc:sldMkLst>
          <pc:docMk/>
          <pc:sldMk cId="629080024" sldId="294"/>
        </pc:sldMkLst>
      </pc:sldChg>
      <pc:sldChg chg="modNotesTx">
        <pc:chgData name="Tom LeBlanc" userId="20b6a643-e0fe-415a-a041-1c61d7af3ee8" providerId="ADAL" clId="{F537782B-203F-4321-9944-D5D82E17A655}" dt="2022-09-13T13:48:52.187" v="13" actId="20577"/>
        <pc:sldMkLst>
          <pc:docMk/>
          <pc:sldMk cId="1907344356" sldId="295"/>
        </pc:sldMkLst>
      </pc:sldChg>
      <pc:sldChg chg="modNotesTx">
        <pc:chgData name="Tom LeBlanc" userId="20b6a643-e0fe-415a-a041-1c61d7af3ee8" providerId="ADAL" clId="{F537782B-203F-4321-9944-D5D82E17A655}" dt="2022-09-13T13:48:16.371" v="4" actId="20577"/>
        <pc:sldMkLst>
          <pc:docMk/>
          <pc:sldMk cId="3202726230" sldId="3971"/>
        </pc:sldMkLst>
      </pc:sldChg>
      <pc:sldChg chg="modNotesTx">
        <pc:chgData name="Tom LeBlanc" userId="20b6a643-e0fe-415a-a041-1c61d7af3ee8" providerId="ADAL" clId="{F537782B-203F-4321-9944-D5D82E17A655}" dt="2022-09-13T13:48:19.288" v="5" actId="20577"/>
        <pc:sldMkLst>
          <pc:docMk/>
          <pc:sldMk cId="1375732332" sldId="3972"/>
        </pc:sldMkLst>
      </pc:sldChg>
      <pc:sldChg chg="modNotesTx">
        <pc:chgData name="Tom LeBlanc" userId="20b6a643-e0fe-415a-a041-1c61d7af3ee8" providerId="ADAL" clId="{F537782B-203F-4321-9944-D5D82E17A655}" dt="2022-09-13T13:48:22.316" v="6" actId="20577"/>
        <pc:sldMkLst>
          <pc:docMk/>
          <pc:sldMk cId="102889948" sldId="3973"/>
        </pc:sldMkLst>
      </pc:sldChg>
      <pc:sldChg chg="modNotesTx">
        <pc:chgData name="Tom LeBlanc" userId="20b6a643-e0fe-415a-a041-1c61d7af3ee8" providerId="ADAL" clId="{F537782B-203F-4321-9944-D5D82E17A655}" dt="2022-09-13T13:48:26.974" v="7" actId="20577"/>
        <pc:sldMkLst>
          <pc:docMk/>
          <pc:sldMk cId="1001144999" sldId="3974"/>
        </pc:sldMkLst>
      </pc:sldChg>
      <pc:sldChg chg="modNotesTx">
        <pc:chgData name="Tom LeBlanc" userId="20b6a643-e0fe-415a-a041-1c61d7af3ee8" providerId="ADAL" clId="{F537782B-203F-4321-9944-D5D82E17A655}" dt="2022-09-13T13:48:33.562" v="9" actId="20577"/>
        <pc:sldMkLst>
          <pc:docMk/>
          <pc:sldMk cId="513058606" sldId="3975"/>
        </pc:sldMkLst>
      </pc:sldChg>
      <pc:sldChg chg="modNotesTx">
        <pc:chgData name="Tom LeBlanc" userId="20b6a643-e0fe-415a-a041-1c61d7af3ee8" providerId="ADAL" clId="{F537782B-203F-4321-9944-D5D82E17A655}" dt="2022-09-13T13:48:36.765" v="10" actId="20577"/>
        <pc:sldMkLst>
          <pc:docMk/>
          <pc:sldMk cId="2024355338" sldId="39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D1E295-66D7-4A7F-A871-A25C32D52453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0D4719-9D5E-4FCD-957B-A32BA5A4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09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0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0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0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D4719-9D5E-4FCD-957B-A32BA5A47C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5723-9BF8-4437-9587-1693BDD4F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699"/>
            <a:ext cx="9144000" cy="19912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6F5AC-3657-4B78-9D8C-DB6AA50D4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93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3799-EE2E-4D13-B394-FC2DB062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6084C-EAA5-48A4-A676-683FFB05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27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68B84-CAE4-415F-92CB-1FC96B0F2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1DDD1-DCCB-4F16-BFDF-04760F753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91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73F5-7C45-40E9-AAC8-B781D740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5F4A2-B541-4B7F-BBD3-4FFF3D1F2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25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2624-7BA6-44CD-87AF-AE1015EF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4FC96-9985-4364-A20D-8989DBCB3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89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089E-D6D9-4439-B0F3-9F1E6DEC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95DF-3D3C-4974-B6BD-54AC3A918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94193-279F-41AC-A2A3-B4A67F15E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02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4814-15D5-45EE-8483-C04AF83F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9572"/>
            <a:ext cx="10515600" cy="6411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C2287-945C-4EFE-BFAD-4ACDA757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6CC40-A60F-4E09-8892-80E4350FD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CC47-7676-4CAE-A88F-EA2BD8816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8993C-0CF9-48CF-830D-A1FA07AFC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7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ABA1-AB44-4057-9056-8012F54D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94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4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75B6-F1D5-4E66-AF69-BC4F32FF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3183"/>
            <a:ext cx="3932237" cy="9442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7BD4-BFB6-4290-8154-6443B94A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3183"/>
            <a:ext cx="6172200" cy="47478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E4DBF-0A98-40DC-88C3-AE3081C63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28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0DD1-5F0C-4532-A1C5-DCFF3E43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4744"/>
            <a:ext cx="3932237" cy="8726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DBC06-F4C5-4803-8DDC-4F745B6B1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84744"/>
            <a:ext cx="6172200" cy="4676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72ADB-A93D-410B-94EE-67AD6EFC5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96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70BC68BB-41A2-453C-B4EE-D92B1E1CCE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56" y="0"/>
            <a:ext cx="12260911" cy="68967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3E953-6781-4CF6-8E46-D7349667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426"/>
            <a:ext cx="10515600" cy="75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F1160-755C-482A-B782-C98B4DDD2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20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feeling@visualsound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perity.com/nsca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michele.anderson@insperity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perity.com/partner/nsca/" TargetMode="External"/><Relationship Id="rId5" Type="http://schemas.openxmlformats.org/officeDocument/2006/relationships/hyperlink" Target="http://keri@livinghr.com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abernathy@nsca.org" TargetMode="External"/><Relationship Id="rId5" Type="http://schemas.openxmlformats.org/officeDocument/2006/relationships/hyperlink" Target="mailto:tleblanc@nsca.org" TargetMode="External"/><Relationship Id="rId4" Type="http://schemas.openxmlformats.org/officeDocument/2006/relationships/hyperlink" Target="mailto:tsolorio@nsc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8ACC-BA17-4925-A6A6-1F463EE12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5823"/>
            <a:ext cx="9144000" cy="1991264"/>
          </a:xfrm>
        </p:spPr>
        <p:txBody>
          <a:bodyPr>
            <a:noAutofit/>
          </a:bodyPr>
          <a:lstStyle/>
          <a:p>
            <a:r>
              <a:rPr lang="en-US"/>
              <a:t>Redefining Talent Recruitment: An Action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9342C-32DB-458A-B997-2D2EBE56D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2043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September 13,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F46F41-BDF4-E4DF-97DE-40410B90E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24" y="4704855"/>
            <a:ext cx="28575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D7222BE-FAC6-1C62-0807-25986CF2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85" y="43619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3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976C-E845-307A-D8A5-98D07B5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239" y="1752371"/>
            <a:ext cx="7322389" cy="752199"/>
          </a:xfrm>
        </p:spPr>
        <p:txBody>
          <a:bodyPr>
            <a:noAutofit/>
          </a:bodyPr>
          <a:lstStyle/>
          <a:p>
            <a:r>
              <a:rPr lang="en-US"/>
              <a:t>Addressing Business Needs: What’s Your DEIB Strategy?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0632B-7355-7DBF-EEEE-DBAE30D8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044" y="3007016"/>
            <a:ext cx="7786780" cy="29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er typing on laptop">
            <a:extLst>
              <a:ext uri="{FF2B5EF4-FFF2-40B4-BE49-F238E27FC236}">
                <a16:creationId xmlns:a16="http://schemas.microsoft.com/office/drawing/2014/main" id="{02EDA793-DE5F-2E1C-85F6-4600A00B7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25000" r="5497"/>
          <a:stretch/>
        </p:blipFill>
        <p:spPr>
          <a:xfrm>
            <a:off x="5685361" y="2544708"/>
            <a:ext cx="5455753" cy="3351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B016A-84D1-EB3B-C1DA-C16C09CB0636}"/>
              </a:ext>
            </a:extLst>
          </p:cNvPr>
          <p:cNvSpPr txBox="1"/>
          <p:nvPr/>
        </p:nvSpPr>
        <p:spPr>
          <a:xfrm>
            <a:off x="1050886" y="1483287"/>
            <a:ext cx="10090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Rethinking Technology’s Role in Recruiting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EE0E4-9C97-71CD-9881-35032A22C178}"/>
              </a:ext>
            </a:extLst>
          </p:cNvPr>
          <p:cNvSpPr txBox="1"/>
          <p:nvPr/>
        </p:nvSpPr>
        <p:spPr>
          <a:xfrm>
            <a:off x="1050886" y="3066389"/>
            <a:ext cx="4376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Ease of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Make it mobile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Applicant tracking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Assessments</a:t>
            </a:r>
          </a:p>
        </p:txBody>
      </p:sp>
    </p:spTree>
    <p:extLst>
      <p:ext uri="{BB962C8B-B14F-4D97-AF65-F5344CB8AC3E}">
        <p14:creationId xmlns:p14="http://schemas.microsoft.com/office/powerpoint/2010/main" val="202435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9F14-E3E9-1FC1-531D-8010BCEE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343"/>
            <a:ext cx="10515600" cy="752199"/>
          </a:xfrm>
        </p:spPr>
        <p:txBody>
          <a:bodyPr/>
          <a:lstStyle/>
          <a:p>
            <a:pPr algn="ctr"/>
            <a:r>
              <a:rPr lang="en-US" b="1"/>
              <a:t>Questions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0A3F-F45B-1C70-E6D1-94B32FA7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11" y="2479485"/>
            <a:ext cx="5383582" cy="3825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/>
              <a:t>Follow Up with Our Presenters: </a:t>
            </a:r>
          </a:p>
          <a:p>
            <a:r>
              <a:rPr lang="en-US" sz="3200"/>
              <a:t>Insperity: nsca.org/Insperity</a:t>
            </a:r>
          </a:p>
          <a:p>
            <a:r>
              <a:rPr lang="en-US" sz="3200" err="1"/>
              <a:t>livingHR</a:t>
            </a:r>
            <a:r>
              <a:rPr lang="en-US" sz="3200"/>
              <a:t>:  nsca.org/</a:t>
            </a:r>
            <a:r>
              <a:rPr lang="en-US" sz="3200" err="1"/>
              <a:t>livinghr</a:t>
            </a:r>
            <a:endParaRPr lang="en-US" sz="3200"/>
          </a:p>
          <a:p>
            <a:r>
              <a:rPr lang="en-US" sz="3200"/>
              <a:t>Wendy E. Feeling: </a:t>
            </a:r>
            <a:r>
              <a:rPr lang="en-US" sz="3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wfeeling@visualsound.com</a:t>
            </a:r>
            <a:endParaRPr lang="en-US" sz="3200"/>
          </a:p>
          <a:p>
            <a:r>
              <a:rPr lang="en-US" sz="3200"/>
              <a:t>NSCA.org</a:t>
            </a:r>
          </a:p>
        </p:txBody>
      </p:sp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E1C85E2C-5260-DFE3-470C-2FE3F4338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9791" y="2479485"/>
            <a:ext cx="3439064" cy="34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C26DF0-32B6-40DC-738B-9F5417D91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3" y="2325984"/>
            <a:ext cx="9907793" cy="22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A6223BA-99D2-8FF3-47C1-10B326A4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74" y="2074378"/>
            <a:ext cx="5236132" cy="1353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AB697-6C22-A4FD-33FF-461C6798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37" y="822666"/>
            <a:ext cx="3542582" cy="35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37AF9-6ABA-E739-2EBE-22E6F8B06428}"/>
              </a:ext>
            </a:extLst>
          </p:cNvPr>
          <p:cNvSpPr txBox="1"/>
          <p:nvPr/>
        </p:nvSpPr>
        <p:spPr>
          <a:xfrm>
            <a:off x="7370552" y="4360515"/>
            <a:ext cx="328235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Keri Higgins-Bigelow</a:t>
            </a:r>
          </a:p>
          <a:p>
            <a:pPr algn="ctr"/>
            <a:r>
              <a:rPr lang="en-US" sz="24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keri@livinghr.com</a:t>
            </a: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www.nsca.org/livinghr</a:t>
            </a:r>
          </a:p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solidFill>
                <a:srgbClr val="7EB3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EC098-6C8F-6ABA-2D1E-ACA93AEE7128}"/>
              </a:ext>
            </a:extLst>
          </p:cNvPr>
          <p:cNvSpPr txBox="1"/>
          <p:nvPr/>
        </p:nvSpPr>
        <p:spPr>
          <a:xfrm>
            <a:off x="1539097" y="4360515"/>
            <a:ext cx="4508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Michele Anderson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michele.anderson@insperity.com</a:t>
            </a: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www.insperity.com/nsca</a:t>
            </a:r>
            <a:br>
              <a:rPr lang="en-US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0734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3601-3CB2-4DB2-B841-9182431C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957" y="1226776"/>
            <a:ext cx="3746990" cy="1320084"/>
          </a:xfrm>
        </p:spPr>
        <p:txBody>
          <a:bodyPr>
            <a:normAutofit/>
          </a:bodyPr>
          <a:lstStyle/>
          <a:p>
            <a:r>
              <a:rPr lang="en-US"/>
              <a:t>Thank You</a:t>
            </a:r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51C7343-5D8A-42EC-BABE-F68DFA244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55" y="1831623"/>
            <a:ext cx="4750968" cy="1320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B51B2-49DC-4B8D-B8E3-6E7B6720123E}"/>
              </a:ext>
            </a:extLst>
          </p:cNvPr>
          <p:cNvSpPr txBox="1"/>
          <p:nvPr/>
        </p:nvSpPr>
        <p:spPr>
          <a:xfrm>
            <a:off x="6811461" y="3406890"/>
            <a:ext cx="4384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Learn more at </a:t>
            </a:r>
            <a:r>
              <a:rPr lang="en-US" sz="2800" i="1"/>
              <a:t>IgniteYourCareer.org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3232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>
                <a:solidFill>
                  <a:srgbClr val="23232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ontact Teresa Solorio at </a:t>
            </a:r>
            <a:r>
              <a:rPr lang="en-US" sz="2800" i="1" u="sng">
                <a:solidFill>
                  <a:srgbClr val="0C099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tsolorio@nsca.org</a:t>
            </a:r>
            <a:r>
              <a:rPr lang="en-US" sz="2800" i="1" u="sng">
                <a:solidFill>
                  <a:srgbClr val="23232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>
                <a:solidFill>
                  <a:srgbClr val="23232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 call 800.446.6722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6D3EA-04E0-1CEF-6FAF-5566E075C996}"/>
              </a:ext>
            </a:extLst>
          </p:cNvPr>
          <p:cNvSpPr txBox="1"/>
          <p:nvPr/>
        </p:nvSpPr>
        <p:spPr>
          <a:xfrm>
            <a:off x="623650" y="3068336"/>
            <a:ext cx="61336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</a:rPr>
              <a:t>Visit NSCA.org/webinars to learn about upcoming events</a:t>
            </a:r>
          </a:p>
          <a:p>
            <a:pPr algn="ctr">
              <a:defRPr/>
            </a:pPr>
            <a:endParaRPr lang="en-US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defRPr/>
            </a:pPr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</a:rPr>
              <a:t>Tom LeBlanc</a:t>
            </a:r>
          </a:p>
          <a:p>
            <a:pPr algn="ctr">
              <a:defRPr/>
            </a:pPr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tleblanc@nsca.org</a:t>
            </a:r>
            <a:endParaRPr lang="en-US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defRPr/>
            </a:pPr>
            <a:endParaRPr lang="en-US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defRPr/>
            </a:pPr>
            <a:r>
              <a:rPr lang="en-US" sz="1800" b="1">
                <a:latin typeface="Source Sans Pro" panose="020B0503030403020204" pitchFamily="34" charset="0"/>
                <a:ea typeface="Source Sans Pro" panose="020B0503030403020204" pitchFamily="34" charset="0"/>
              </a:rPr>
              <a:t>Or </a:t>
            </a:r>
          </a:p>
          <a:p>
            <a:pPr algn="ctr">
              <a:defRPr/>
            </a:pPr>
            <a:endParaRPr lang="en-US" sz="18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defRPr/>
            </a:pPr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</a:rPr>
              <a:t>Mike Abernathy (NSCA Webcast Producer)</a:t>
            </a:r>
          </a:p>
          <a:p>
            <a:pPr algn="ctr">
              <a:defRPr/>
            </a:pPr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mabernathy@nsca.org</a:t>
            </a:r>
            <a:endParaRPr lang="en-US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9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3473-DC15-15C9-62D7-75F55817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85" y="1427853"/>
            <a:ext cx="5581261" cy="752199"/>
          </a:xfrm>
        </p:spPr>
        <p:txBody>
          <a:bodyPr/>
          <a:lstStyle/>
          <a:p>
            <a:r>
              <a:rPr lang="en-US"/>
              <a:t>A Little Bit About NSCA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A3BF-7770-3D43-F14E-AF08EA03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216" y="2376565"/>
            <a:ext cx="6309600" cy="3524505"/>
          </a:xfrm>
        </p:spPr>
        <p:txBody>
          <a:bodyPr>
            <a:normAutofit/>
          </a:bodyPr>
          <a:lstStyle/>
          <a:p>
            <a:r>
              <a:rPr lang="en-US" altLang="en-US" sz="2400">
                <a:solidFill>
                  <a:schemeClr val="tx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NSCA is the leading not-for-profit association representing the commercial systems integration industry.</a:t>
            </a:r>
          </a:p>
          <a:p>
            <a:r>
              <a:rPr lang="en-US" altLang="en-US" sz="2400">
                <a:solidFill>
                  <a:schemeClr val="tx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NSCA provides benchmark studies on labor units, economic reports, vertical market trends, technology adoption, regulations and codes, etc.</a:t>
            </a:r>
          </a:p>
          <a:p>
            <a:r>
              <a:rPr lang="en-US" altLang="en-US" sz="2400">
                <a:solidFill>
                  <a:schemeClr val="tx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NSCA is … Your voice, Your business resource, Your trusted advisor. </a:t>
            </a:r>
            <a:endParaRPr lang="en-US" altLang="en-US" sz="2400"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en-US" sz="24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F7DD91-67BB-76B2-EB7E-088F83C4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07" y="1697623"/>
            <a:ext cx="2264638" cy="32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BEBB7-627C-F777-C64B-BB649F4C8F4B}"/>
              </a:ext>
            </a:extLst>
          </p:cNvPr>
          <p:cNvSpPr txBox="1"/>
          <p:nvPr/>
        </p:nvSpPr>
        <p:spPr>
          <a:xfrm>
            <a:off x="7449526" y="4971797"/>
            <a:ext cx="399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>
                <a:solidFill>
                  <a:schemeClr val="tx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Executive Director:</a:t>
            </a:r>
          </a:p>
          <a:p>
            <a:pPr algn="ctr"/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NSCA’s Tom LeBlanc</a:t>
            </a:r>
            <a:r>
              <a:rPr lang="en-US" altLang="en-US" sz="1800">
                <a:solidFill>
                  <a:schemeClr val="tx1"/>
                </a:solidFill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endParaRPr lang="en-US" altLang="en-US" sz="1800"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AD073D-7D6C-A90E-27A5-4E4A262B1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22" y="2229710"/>
            <a:ext cx="2306171" cy="2800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01EC0E-3B34-5C26-C46E-B5F7BD48B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2229710"/>
            <a:ext cx="2295525" cy="2800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7D2E0-3714-AF98-1C64-3E7E30589765}"/>
              </a:ext>
            </a:extLst>
          </p:cNvPr>
          <p:cNvSpPr txBox="1"/>
          <p:nvPr/>
        </p:nvSpPr>
        <p:spPr>
          <a:xfrm>
            <a:off x="4197456" y="5162104"/>
            <a:ext cx="379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Michele Anderson, Recruiting Services Manager, Insperity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7A85D-3C0D-6C72-A255-C114D269702F}"/>
              </a:ext>
            </a:extLst>
          </p:cNvPr>
          <p:cNvSpPr txBox="1"/>
          <p:nvPr/>
        </p:nvSpPr>
        <p:spPr>
          <a:xfrm>
            <a:off x="862475" y="5167420"/>
            <a:ext cx="306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Keri Higgins-Bigelow, CEO + Founder, </a:t>
            </a:r>
            <a:r>
              <a:rPr lang="en-US" err="1"/>
              <a:t>livingHR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BA06AF-E7FD-F474-42AA-2C38187B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853" y="1174906"/>
            <a:ext cx="4516289" cy="752199"/>
          </a:xfrm>
        </p:spPr>
        <p:txBody>
          <a:bodyPr/>
          <a:lstStyle/>
          <a:p>
            <a:r>
              <a:rPr lang="en-US"/>
              <a:t>Meet the Panelists</a:t>
            </a:r>
          </a:p>
        </p:txBody>
      </p:sp>
      <p:pic>
        <p:nvPicPr>
          <p:cNvPr id="15" name="Picture 4" descr="Wendy Feeling &lt;br/&gt; Director of Human Resources">
            <a:extLst>
              <a:ext uri="{FF2B5EF4-FFF2-40B4-BE49-F238E27FC236}">
                <a16:creationId xmlns:a16="http://schemas.microsoft.com/office/drawing/2014/main" id="{2FD65FA6-3A1B-FD04-C28B-9454C6395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6"/>
          <a:stretch/>
        </p:blipFill>
        <p:spPr bwMode="auto">
          <a:xfrm>
            <a:off x="8652754" y="2229710"/>
            <a:ext cx="2295524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DD07F5-E0C7-FE7D-BD29-C88DB76B49AA}"/>
              </a:ext>
            </a:extLst>
          </p:cNvPr>
          <p:cNvSpPr txBox="1"/>
          <p:nvPr/>
        </p:nvSpPr>
        <p:spPr>
          <a:xfrm>
            <a:off x="8760045" y="5162104"/>
            <a:ext cx="2188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Wendy E. Feeling, Director of HR, Visual Sound </a:t>
            </a:r>
          </a:p>
        </p:txBody>
      </p:sp>
    </p:spTree>
    <p:extLst>
      <p:ext uri="{BB962C8B-B14F-4D97-AF65-F5344CB8AC3E}">
        <p14:creationId xmlns:p14="http://schemas.microsoft.com/office/powerpoint/2010/main" val="6474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29F2-6F46-4815-8B2A-0CC9849B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78" y="1118782"/>
            <a:ext cx="7556703" cy="114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Is Talent Recruitment Particularly Challenging Right Now?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Playbook outline">
            <a:extLst>
              <a:ext uri="{FF2B5EF4-FFF2-40B4-BE49-F238E27FC236}">
                <a16:creationId xmlns:a16="http://schemas.microsoft.com/office/drawing/2014/main" id="{9446BA78-E860-6AC7-3783-F6096AD52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21" y="2682433"/>
            <a:ext cx="2928114" cy="2928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AC4D67-C702-F27A-617D-4F6EAB4BA22B}"/>
              </a:ext>
            </a:extLst>
          </p:cNvPr>
          <p:cNvSpPr txBox="1"/>
          <p:nvPr/>
        </p:nvSpPr>
        <p:spPr>
          <a:xfrm>
            <a:off x="3924600" y="2682433"/>
            <a:ext cx="7399679" cy="322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</a:rPr>
              <a:t>Project profitability is a challenge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Compounded by escalating labor costs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Integration job market has talent-hungry firms recruiting other firms’ key employees to higher-paying, higher-level roles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Leaves those firms scrambling for new talent or paying higher rates to keep their teams intact</a:t>
            </a:r>
          </a:p>
        </p:txBody>
      </p:sp>
    </p:spTree>
    <p:extLst>
      <p:ext uri="{BB962C8B-B14F-4D97-AF65-F5344CB8AC3E}">
        <p14:creationId xmlns:p14="http://schemas.microsoft.com/office/powerpoint/2010/main" val="138522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6C22-9D9A-056B-BF5C-69B52C8C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75" y="2636535"/>
            <a:ext cx="7866455" cy="752199"/>
          </a:xfrm>
        </p:spPr>
        <p:txBody>
          <a:bodyPr>
            <a:noAutofit/>
          </a:bodyPr>
          <a:lstStyle/>
          <a:p>
            <a:r>
              <a:rPr lang="en-US" sz="6000"/>
              <a:t>So … What Can You Do?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7FC58-172F-CF2B-FC3D-095233DC152E}"/>
              </a:ext>
            </a:extLst>
          </p:cNvPr>
          <p:cNvSpPr txBox="1"/>
          <p:nvPr/>
        </p:nvSpPr>
        <p:spPr>
          <a:xfrm>
            <a:off x="4007227" y="3845365"/>
            <a:ext cx="44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Let’s talk action steps</a:t>
            </a:r>
          </a:p>
        </p:txBody>
      </p:sp>
    </p:spTree>
    <p:extLst>
      <p:ext uri="{BB962C8B-B14F-4D97-AF65-F5344CB8AC3E}">
        <p14:creationId xmlns:p14="http://schemas.microsoft.com/office/powerpoint/2010/main" val="320272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F1D5-EC3E-725E-0C7F-FBB3AD48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989704"/>
            <a:ext cx="8974666" cy="2880066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Create Better Connection Between Branding and Recruiting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D973C-EEE6-44D7-7B3E-6B8E4A5CE2F7}"/>
              </a:ext>
            </a:extLst>
          </p:cNvPr>
          <p:cNvSpPr txBox="1"/>
          <p:nvPr/>
        </p:nvSpPr>
        <p:spPr>
          <a:xfrm>
            <a:off x="2730500" y="3429000"/>
            <a:ext cx="673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EVP (Employee Value Proposition)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Talent Brand Reputation Brand Inclusion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Develop your reputation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Connect via 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Be authentic </a:t>
            </a:r>
          </a:p>
        </p:txBody>
      </p:sp>
    </p:spTree>
    <p:extLst>
      <p:ext uri="{BB962C8B-B14F-4D97-AF65-F5344CB8AC3E}">
        <p14:creationId xmlns:p14="http://schemas.microsoft.com/office/powerpoint/2010/main" val="13757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577A-E0A0-9475-6EE6-85A1A917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708" y="1981667"/>
            <a:ext cx="4981782" cy="3377141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Take a ‘Humanized Approach’ to Attracting Talent</a:t>
            </a:r>
          </a:p>
        </p:txBody>
      </p:sp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FF260C91-2D44-0689-78CC-0794A3B64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4409" y="1771925"/>
            <a:ext cx="3586883" cy="35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57EC-1C47-596D-BEC8-6DAD308E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04" y="1561838"/>
            <a:ext cx="11579592" cy="752199"/>
          </a:xfrm>
        </p:spPr>
        <p:txBody>
          <a:bodyPr>
            <a:noAutofit/>
          </a:bodyPr>
          <a:lstStyle/>
          <a:p>
            <a:pPr algn="ctr"/>
            <a:r>
              <a:rPr lang="en-US"/>
              <a:t>Explore Non-Traditional Recruiting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A26BD-8B16-A4C4-464E-8A6DE8604516}"/>
              </a:ext>
            </a:extLst>
          </p:cNvPr>
          <p:cNvSpPr txBox="1"/>
          <p:nvPr/>
        </p:nvSpPr>
        <p:spPr>
          <a:xfrm>
            <a:off x="6052460" y="2666350"/>
            <a:ext cx="55962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Passive vs. 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Recruit Internally + Build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Diverse Recruiting Sources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Employee Referral Program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Recruit where you 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Video Interviewing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CA754-C791-9B44-C1E9-A182A10E0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 b="16811"/>
          <a:stretch/>
        </p:blipFill>
        <p:spPr>
          <a:xfrm>
            <a:off x="1095171" y="2711382"/>
            <a:ext cx="4486915" cy="29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7287-696B-46CD-9705-DD701BF3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02" y="1243547"/>
            <a:ext cx="7912395" cy="752199"/>
          </a:xfrm>
        </p:spPr>
        <p:txBody>
          <a:bodyPr/>
          <a:lstStyle/>
          <a:p>
            <a:r>
              <a:rPr lang="en-US"/>
              <a:t>The Bubble Is Missing Something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DDE2-B698-4D87-96E9-2A9356BD0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712" y="2236370"/>
            <a:ext cx="5450354" cy="4351338"/>
          </a:xfrm>
        </p:spPr>
        <p:txBody>
          <a:bodyPr/>
          <a:lstStyle/>
          <a:p>
            <a:r>
              <a:rPr lang="en-US"/>
              <a:t>We need to talk about Diversity, Equity, &amp; Inclusion (DEI)</a:t>
            </a:r>
          </a:p>
          <a:p>
            <a:r>
              <a:rPr lang="en-US"/>
              <a:t>NSCA DEI Action Council is focused on encouraging NSCA members to rethink DEI in their company culture</a:t>
            </a:r>
          </a:p>
          <a:p>
            <a:r>
              <a:rPr lang="en-US"/>
              <a:t>New Member Advisory Council </a:t>
            </a:r>
            <a:r>
              <a:rPr lang="en-US" err="1"/>
              <a:t>livingHR</a:t>
            </a:r>
            <a:r>
              <a:rPr lang="en-US"/>
              <a:t> can provide DEI consulting to NSCA members</a:t>
            </a:r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50ECB7A6-F493-44B8-A2DF-7215B453D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22" y="2668773"/>
            <a:ext cx="4501866" cy="2849988"/>
          </a:xfrm>
        </p:spPr>
      </p:pic>
    </p:spTree>
    <p:extLst>
      <p:ext uri="{BB962C8B-B14F-4D97-AF65-F5344CB8AC3E}">
        <p14:creationId xmlns:p14="http://schemas.microsoft.com/office/powerpoint/2010/main" val="150764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F11D46FF4CC44AED88CF86A37D7E6" ma:contentTypeVersion="16" ma:contentTypeDescription="Create a new document." ma:contentTypeScope="" ma:versionID="77a91d4932f841825133c1a9e02be1c5">
  <xsd:schema xmlns:xsd="http://www.w3.org/2001/XMLSchema" xmlns:xs="http://www.w3.org/2001/XMLSchema" xmlns:p="http://schemas.microsoft.com/office/2006/metadata/properties" xmlns:ns2="d317c666-a519-4c9a-94f1-ef30c17aaba4" xmlns:ns3="216be64f-9a57-44a6-8727-37ed54778f00" targetNamespace="http://schemas.microsoft.com/office/2006/metadata/properties" ma:root="true" ma:fieldsID="33d10cc8d8e89baa1bc592597c760a1b" ns2:_="" ns3:_="">
    <xsd:import namespace="d317c666-a519-4c9a-94f1-ef30c17aaba4"/>
    <xsd:import namespace="216be64f-9a57-44a6-8727-37ed54778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c666-a519-4c9a-94f1-ef30c17aa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d53a259-a833-4a34-8f3e-e848639f26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be64f-9a57-44a6-8727-37ed54778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c8296c-a24e-4a08-b7a0-0012d76b6fc3}" ma:internalName="TaxCatchAll" ma:showField="CatchAllData" ma:web="216be64f-9a57-44a6-8727-37ed54778f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17c666-a519-4c9a-94f1-ef30c17aaba4">
      <Terms xmlns="http://schemas.microsoft.com/office/infopath/2007/PartnerControls"/>
    </lcf76f155ced4ddcb4097134ff3c332f>
    <TaxCatchAll xmlns="216be64f-9a57-44a6-8727-37ed54778f00" xsi:nil="true"/>
  </documentManagement>
</p:properties>
</file>

<file path=customXml/itemProps1.xml><?xml version="1.0" encoding="utf-8"?>
<ds:datastoreItem xmlns:ds="http://schemas.openxmlformats.org/officeDocument/2006/customXml" ds:itemID="{A2CF900C-06B9-4A8A-A18D-E71F99504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313A4-1534-42DA-A744-206A4BB4612B}">
  <ds:schemaRefs>
    <ds:schemaRef ds:uri="216be64f-9a57-44a6-8727-37ed54778f00"/>
    <ds:schemaRef ds:uri="d317c666-a519-4c9a-94f1-ef30c17aab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BF8DDD-3BC1-4CDE-96D2-43A5A512AF95}">
  <ds:schemaRefs>
    <ds:schemaRef ds:uri="216be64f-9a57-44a6-8727-37ed54778f00"/>
    <ds:schemaRef ds:uri="d317c666-a519-4c9a-94f1-ef30c17aab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Redefining Talent Recruitment: An Action Plan</vt:lpstr>
      <vt:lpstr>A Little Bit About NSCA</vt:lpstr>
      <vt:lpstr>Meet the Panelists</vt:lpstr>
      <vt:lpstr>Why Is Talent Recruitment Particularly Challenging Right Now?  </vt:lpstr>
      <vt:lpstr>So … What Can You Do? </vt:lpstr>
      <vt:lpstr>Create Better Connection Between Branding and Recruiting</vt:lpstr>
      <vt:lpstr>Take a ‘Humanized Approach’ to Attracting Talent</vt:lpstr>
      <vt:lpstr>Explore Non-Traditional Recruiting Methods</vt:lpstr>
      <vt:lpstr>The Bubble Is Missing Something </vt:lpstr>
      <vt:lpstr>Addressing Business Needs: What’s Your DEIB Strategy? </vt:lpstr>
      <vt:lpstr>PowerPoint Presentation</vt:lpstr>
      <vt:lpstr>Questions &amp; Answers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Systems Contractors Association</dc:title>
  <dc:creator>Max Johnson</dc:creator>
  <cp:revision>1</cp:revision>
  <cp:lastPrinted>2022-09-13T15:01:43Z</cp:lastPrinted>
  <dcterms:created xsi:type="dcterms:W3CDTF">2021-01-18T23:56:12Z</dcterms:created>
  <dcterms:modified xsi:type="dcterms:W3CDTF">2022-09-13T15:32:17Z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0x010100EACF11D46FF4CC44AED88CF86A37D7E6</vt:lpwstr>
  </property>
  <property fmtid="{D5CDD505-2E9C-101B-9397-08002B2CF9AE}" pid="3" name="MediaServiceImageTags">
    <vt:lpwstr/>
  </property>
</Properties>
</file>