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1" d="100"/>
          <a:sy n="101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BFFAA-DE47-4F5C-8298-959D9CD97F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09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F4EE4-E00E-441F-A894-0147DE3522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63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00C5D-36BB-49E2-A5D5-7F0FEFC42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759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E6EFBEC-8475-4476-A2FC-A36F223F22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46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028D7-1B3B-4D35-920C-3E5A8B9620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026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F151B-0723-4716-8E76-FC433DA4A9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43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9BDBE-110B-4648-8AB4-F85FCB08CC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975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9BFAE-91DB-4204-8948-3FAC794279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18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85EB5-B304-4B2D-841C-8565C9C7B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056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D882-DC4D-45EC-9714-4ACDBC789A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81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D2D89-4BDD-458B-90BB-0E2186674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61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C559D-9B13-47F4-A353-5F7AEFD5A4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57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DA9E2E-2420-42C4-8780-9311B19EF9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Palatino"/>
                <a:cs typeface="Times New Roman" pitchFamily="18" charset="0"/>
              </a:rPr>
              <a:t/>
            </a:r>
            <a:br>
              <a:rPr lang="en-US" altLang="en-US">
                <a:latin typeface="Palatino"/>
                <a:cs typeface="Times New Roman" pitchFamily="18" charset="0"/>
              </a:rPr>
            </a:br>
            <a:r>
              <a:rPr lang="en-US" altLang="en-US" sz="2800" b="1" u="sng">
                <a:latin typeface="Arial" pitchFamily="34" charset="0"/>
                <a:cs typeface="Times New Roman" pitchFamily="18" charset="0"/>
              </a:rPr>
              <a:t>Organizational Chart Sample</a:t>
            </a:r>
            <a:r>
              <a:rPr lang="en-US" altLang="en-US" sz="2800">
                <a:latin typeface="Arial" pitchFamily="34" charset="0"/>
                <a:cs typeface="Times New Roman" pitchFamily="18" charset="0"/>
              </a:rPr>
              <a:t/>
            </a:r>
            <a:br>
              <a:rPr lang="en-US" altLang="en-US" sz="2800">
                <a:latin typeface="Arial" pitchFamily="34" charset="0"/>
                <a:cs typeface="Times New Roman" pitchFamily="18" charset="0"/>
              </a:rPr>
            </a:br>
            <a:r>
              <a:rPr lang="en-US" altLang="en-US" sz="2800">
                <a:latin typeface="Arial" pitchFamily="34" charset="0"/>
                <a:cs typeface="Times New Roman" pitchFamily="18" charset="0"/>
              </a:rPr>
              <a:t>Systems Contracting Organization</a:t>
            </a:r>
            <a:br>
              <a:rPr lang="en-US" altLang="en-US" sz="2800">
                <a:latin typeface="Arial" pitchFamily="34" charset="0"/>
                <a:cs typeface="Times New Roman" pitchFamily="18" charset="0"/>
              </a:rPr>
            </a:br>
            <a:r>
              <a:rPr lang="en-US" altLang="en-US" sz="2800">
                <a:latin typeface="Arial" pitchFamily="34" charset="0"/>
                <a:cs typeface="Times New Roman" pitchFamily="18" charset="0"/>
              </a:rPr>
              <a:t>$4MM in Revenue</a:t>
            </a:r>
            <a:r>
              <a:rPr lang="en-US" altLang="en-US" sz="2800">
                <a:latin typeface="Arial" pitchFamily="34" charset="0"/>
              </a:rPr>
              <a:t/>
            </a:r>
            <a:br>
              <a:rPr lang="en-US" altLang="en-US" sz="2800">
                <a:latin typeface="Arial" pitchFamily="34" charset="0"/>
              </a:rPr>
            </a:br>
            <a:endParaRPr lang="en-US" altLang="en-US" sz="2800">
              <a:latin typeface="Arial" pitchFamily="34" charset="0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ph type="dgm" idx="1"/>
          </p:nvPr>
        </p:nvGraphicFramePr>
        <p:xfrm>
          <a:off x="990600" y="2362200"/>
          <a:ext cx="73914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MS Org Chart" r:id="rId3" imgW="2971800" imgH="1149120" progId="OrgPlusWOPX.4">
                  <p:embed/>
                </p:oleObj>
              </mc:Choice>
              <mc:Fallback>
                <p:oleObj name="MS Org Chart" r:id="rId3" imgW="2971800" imgH="1149120" progId="OrgPlusWOPX.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362200"/>
                        <a:ext cx="73914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391400" y="6400800"/>
            <a:ext cx="1371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000" i="1">
                <a:latin typeface="Arial" pitchFamily="34" charset="0"/>
              </a:rPr>
              <a:t>NSCA Sample Chart</a:t>
            </a: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37148"/>
            <a:ext cx="877887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Palatino</vt:lpstr>
      <vt:lpstr>Arial</vt:lpstr>
      <vt:lpstr>Default Design</vt:lpstr>
      <vt:lpstr>MS Organization Chart 2.0</vt:lpstr>
      <vt:lpstr> Organizational Chart Sample Systems Contracting Organization $4MM in Revenue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Chart Sample Systems Contracting Organization $4MM in Revenue</dc:title>
  <dc:creator>Nick Hlas</dc:creator>
  <cp:lastModifiedBy>Nick Hlas</cp:lastModifiedBy>
  <cp:revision>9</cp:revision>
  <dcterms:created xsi:type="dcterms:W3CDTF">2001-08-31T19:46:15Z</dcterms:created>
  <dcterms:modified xsi:type="dcterms:W3CDTF">2014-10-30T13:58:58Z</dcterms:modified>
</cp:coreProperties>
</file>