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6858000" cy="1219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38DA86-34F4-41DF-958D-4CB1AE645936}" v="1" dt="2025-02-24T18:53:58.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7" d="100"/>
          <a:sy n="57" d="100"/>
        </p:scale>
        <p:origin x="35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ae Williams" userId="21cfc2ca-933a-4530-a045-50a9b64db373" providerId="ADAL" clId="{8038DA86-34F4-41DF-958D-4CB1AE645936}"/>
    <pc:docChg chg="delSld modSld">
      <pc:chgData name="Jenae Williams" userId="21cfc2ca-933a-4530-a045-50a9b64db373" providerId="ADAL" clId="{8038DA86-34F4-41DF-958D-4CB1AE645936}" dt="2025-02-24T18:57:15.185" v="54" actId="114"/>
      <pc:docMkLst>
        <pc:docMk/>
      </pc:docMkLst>
      <pc:sldChg chg="del">
        <pc:chgData name="Jenae Williams" userId="21cfc2ca-933a-4530-a045-50a9b64db373" providerId="ADAL" clId="{8038DA86-34F4-41DF-958D-4CB1AE645936}" dt="2025-02-24T18:53:38.228" v="0" actId="47"/>
        <pc:sldMkLst>
          <pc:docMk/>
          <pc:sldMk cId="0" sldId="257"/>
        </pc:sldMkLst>
      </pc:sldChg>
      <pc:sldChg chg="addSp modSp mod">
        <pc:chgData name="Jenae Williams" userId="21cfc2ca-933a-4530-a045-50a9b64db373" providerId="ADAL" clId="{8038DA86-34F4-41DF-958D-4CB1AE645936}" dt="2025-02-24T18:57:15.185" v="54" actId="114"/>
        <pc:sldMkLst>
          <pc:docMk/>
          <pc:sldMk cId="507028297" sldId="258"/>
        </pc:sldMkLst>
        <pc:spChg chg="add mod">
          <ac:chgData name="Jenae Williams" userId="21cfc2ca-933a-4530-a045-50a9b64db373" providerId="ADAL" clId="{8038DA86-34F4-41DF-958D-4CB1AE645936}" dt="2025-02-24T18:57:15.185" v="54" actId="114"/>
          <ac:spMkLst>
            <pc:docMk/>
            <pc:sldMk cId="507028297" sldId="258"/>
            <ac:spMk id="2" creationId="{C51221F0-E44B-08C5-BC68-9A652F41ACC5}"/>
          </ac:spMkLst>
        </pc:spChg>
        <pc:picChg chg="mod">
          <ac:chgData name="Jenae Williams" userId="21cfc2ca-933a-4530-a045-50a9b64db373" providerId="ADAL" clId="{8038DA86-34F4-41DF-958D-4CB1AE645936}" dt="2025-02-24T18:55:43.255" v="47" actId="1076"/>
          <ac:picMkLst>
            <pc:docMk/>
            <pc:sldMk cId="507028297" sldId="258"/>
            <ac:picMk id="1125" creationId="{EC6B80C8-08EF-5604-E5C5-94AEBC98EA42}"/>
          </ac:picMkLst>
        </pc:picChg>
      </pc:sldChg>
      <pc:sldChg chg="del">
        <pc:chgData name="Jenae Williams" userId="21cfc2ca-933a-4530-a045-50a9b64db373" providerId="ADAL" clId="{8038DA86-34F4-41DF-958D-4CB1AE645936}" dt="2025-02-24T18:53:38.228" v="0" actId="47"/>
        <pc:sldMkLst>
          <pc:docMk/>
          <pc:sldMk cId="1692816721" sldId="259"/>
        </pc:sldMkLst>
      </pc:sldChg>
      <pc:sldChg chg="del">
        <pc:chgData name="Jenae Williams" userId="21cfc2ca-933a-4530-a045-50a9b64db373" providerId="ADAL" clId="{8038DA86-34F4-41DF-958D-4CB1AE645936}" dt="2025-02-24T18:53:38.228" v="0" actId="47"/>
        <pc:sldMkLst>
          <pc:docMk/>
          <pc:sldMk cId="681497727"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A1BBD-1434-4C06-8B5F-61CF0F3DDFC5}" type="datetimeFigureOut">
              <a:rPr lang="en-US" smtClean="0"/>
              <a:t>2/24/2025</a:t>
            </a:fld>
            <a:endParaRPr lang="en-US"/>
          </a:p>
        </p:txBody>
      </p:sp>
      <p:sp>
        <p:nvSpPr>
          <p:cNvPr id="4" name="Slide Image Placeholder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22791-71C7-4E1B-A30A-754DBCF8F759}" type="slidenum">
              <a:rPr lang="en-US" smtClean="0"/>
              <a:t>‹#›</a:t>
            </a:fld>
            <a:endParaRPr lang="en-US"/>
          </a:p>
        </p:txBody>
      </p:sp>
    </p:spTree>
    <p:extLst>
      <p:ext uri="{BB962C8B-B14F-4D97-AF65-F5344CB8AC3E}">
        <p14:creationId xmlns:p14="http://schemas.microsoft.com/office/powerpoint/2010/main" val="4258549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0CC8E-D5E4-F009-9A88-B3514483EA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50A86-DD2E-9427-66D6-C8761ECEE467}"/>
              </a:ext>
            </a:extLst>
          </p:cNvPr>
          <p:cNvSpPr>
            <a:spLocks noGrp="1" noRot="1" noChangeAspect="1"/>
          </p:cNvSpPr>
          <p:nvPr>
            <p:ph type="sldImg"/>
          </p:nvPr>
        </p:nvSpPr>
        <p:spPr>
          <a:xfrm>
            <a:off x="2463800" y="685800"/>
            <a:ext cx="1930400" cy="3429000"/>
          </a:xfrm>
        </p:spPr>
      </p:sp>
      <p:sp>
        <p:nvSpPr>
          <p:cNvPr id="3" name="Notes Placeholder 2">
            <a:extLst>
              <a:ext uri="{FF2B5EF4-FFF2-40B4-BE49-F238E27FC236}">
                <a16:creationId xmlns:a16="http://schemas.microsoft.com/office/drawing/2014/main" id="{5FF2B04B-6435-1667-3B57-6BDB07F562EA}"/>
              </a:ext>
            </a:extLst>
          </p:cNvPr>
          <p:cNvSpPr>
            <a:spLocks noGrp="1"/>
          </p:cNvSpPr>
          <p:nvPr>
            <p:ph type="body" idx="1"/>
          </p:nvPr>
        </p:nvSpPr>
        <p:spPr/>
        <p:txBody>
          <a:bodyPr/>
          <a:lstStyle/>
          <a:p>
            <a:r>
              <a:rPr lang="en-US" sz="1200" b="1" dirty="0">
                <a:solidFill>
                  <a:schemeClr val="accent6">
                    <a:lumMod val="20000"/>
                    <a:lumOff val="80000"/>
                  </a:schemeClr>
                </a:solidFill>
              </a:rPr>
              <a:t>In the chat:</a:t>
            </a:r>
          </a:p>
          <a:p>
            <a:r>
              <a:rPr lang="en-US" sz="1200" b="1" dirty="0">
                <a:solidFill>
                  <a:schemeClr val="accent6">
                    <a:lumMod val="20000"/>
                    <a:lumOff val="80000"/>
                  </a:schemeClr>
                </a:solidFill>
              </a:rPr>
              <a:t>Share your favorite Holiday dish or tradition.</a:t>
            </a:r>
            <a:endParaRPr kumimoji="0" lang="en-US" sz="1000" b="0" i="0" u="none" strike="noStrike" cap="none" spc="0" normalizeH="0" baseline="0" dirty="0">
              <a:ln>
                <a:noFill/>
              </a:ln>
              <a:solidFill>
                <a:srgbClr val="000000"/>
              </a:solidFill>
              <a:effectLst/>
              <a:uFillTx/>
              <a:latin typeface="+mn-lt"/>
              <a:ea typeface="+mn-ea"/>
              <a:cs typeface="+mn-cs"/>
              <a:sym typeface="Calibri"/>
            </a:endParaRPr>
          </a:p>
          <a:p>
            <a:endParaRPr lang="en-US" dirty="0"/>
          </a:p>
        </p:txBody>
      </p:sp>
    </p:spTree>
    <p:extLst>
      <p:ext uri="{BB962C8B-B14F-4D97-AF65-F5344CB8AC3E}">
        <p14:creationId xmlns:p14="http://schemas.microsoft.com/office/powerpoint/2010/main" val="333534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0_Title Slide">
    <p:spTree>
      <p:nvGrpSpPr>
        <p:cNvPr id="1" name=""/>
        <p:cNvGrpSpPr/>
        <p:nvPr/>
      </p:nvGrpSpPr>
      <p:grpSpPr>
        <a:xfrm>
          <a:off x="0" y="0"/>
          <a:ext cx="0" cy="0"/>
          <a:chOff x="0" y="0"/>
          <a:chExt cx="0" cy="0"/>
        </a:xfrm>
      </p:grpSpPr>
      <p:sp>
        <p:nvSpPr>
          <p:cNvPr id="28"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29"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7391833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9_Title and Content">
    <p:spTree>
      <p:nvGrpSpPr>
        <p:cNvPr id="1" name=""/>
        <p:cNvGrpSpPr/>
        <p:nvPr/>
      </p:nvGrpSpPr>
      <p:grpSpPr>
        <a:xfrm>
          <a:off x="0" y="0"/>
          <a:ext cx="0" cy="0"/>
          <a:chOff x="0" y="0"/>
          <a:chExt cx="0" cy="0"/>
        </a:xfrm>
      </p:grpSpPr>
      <p:sp>
        <p:nvSpPr>
          <p:cNvPr id="128"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29"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30"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131" name="Body Level One…"/>
          <p:cNvSpPr txBox="1">
            <a:spLocks noGrp="1"/>
          </p:cNvSpPr>
          <p:nvPr>
            <p:ph type="body" idx="1"/>
          </p:nvPr>
        </p:nvSpPr>
        <p:spPr>
          <a:xfrm>
            <a:off x="449831" y="2852973"/>
            <a:ext cx="5915026" cy="7457077"/>
          </a:xfrm>
          <a:prstGeom prst="rect">
            <a:avLst/>
          </a:prstGeom>
        </p:spPr>
        <p:txBody>
          <a:bodyPr>
            <a:normAutofit/>
          </a:bodyPr>
          <a:lstStyle>
            <a:lvl1pPr marL="303213" indent="-303213">
              <a:lnSpc>
                <a:spcPct val="90000"/>
              </a:lnSpc>
              <a:spcBef>
                <a:spcPts val="1300"/>
              </a:spcBef>
              <a:defRPr sz="3700"/>
            </a:lvl1pPr>
            <a:lvl2pPr marL="960190" indent="-350590">
              <a:lnSpc>
                <a:spcPct val="90000"/>
              </a:lnSpc>
              <a:spcBef>
                <a:spcPts val="1300"/>
              </a:spcBef>
              <a:buChar char="•"/>
              <a:defRPr sz="3700"/>
            </a:lvl2pPr>
            <a:lvl3pPr marL="1650695" indent="-431495">
              <a:lnSpc>
                <a:spcPct val="90000"/>
              </a:lnSpc>
              <a:spcBef>
                <a:spcPts val="1300"/>
              </a:spcBef>
              <a:defRPr sz="3700"/>
            </a:lvl3pPr>
            <a:lvl4pPr marL="2452071" indent="-623271">
              <a:lnSpc>
                <a:spcPct val="90000"/>
              </a:lnSpc>
              <a:spcBef>
                <a:spcPts val="1300"/>
              </a:spcBef>
              <a:buChar char="•"/>
              <a:defRPr sz="3700"/>
            </a:lvl4pPr>
            <a:lvl5pPr marL="3061671" indent="-623271">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132"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44187887"/>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103"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1104"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05"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1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6513806"/>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113"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1114"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1115"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8980471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9_Section Header">
    <p:spTree>
      <p:nvGrpSpPr>
        <p:cNvPr id="1" name=""/>
        <p:cNvGrpSpPr/>
        <p:nvPr/>
      </p:nvGrpSpPr>
      <p:grpSpPr>
        <a:xfrm>
          <a:off x="0" y="0"/>
          <a:ext cx="0" cy="0"/>
          <a:chOff x="0" y="0"/>
          <a:chExt cx="0" cy="0"/>
        </a:xfrm>
      </p:grpSpPr>
      <p:sp>
        <p:nvSpPr>
          <p:cNvPr id="139"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40"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41"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142" name="Title Text"/>
          <p:cNvSpPr txBox="1">
            <a:spLocks noGrp="1"/>
          </p:cNvSpPr>
          <p:nvPr>
            <p:ph type="title"/>
          </p:nvPr>
        </p:nvSpPr>
        <p:spPr>
          <a:xfrm>
            <a:off x="467916" y="3040473"/>
            <a:ext cx="5915026" cy="5072476"/>
          </a:xfrm>
          <a:prstGeom prst="rect">
            <a:avLst/>
          </a:prstGeom>
        </p:spPr>
        <p:txBody>
          <a:bodyPr anchor="b"/>
          <a:lstStyle>
            <a:lvl1pPr algn="l">
              <a:lnSpc>
                <a:spcPct val="90000"/>
              </a:lnSpc>
              <a:defRPr sz="8000">
                <a:latin typeface="Calibri Light"/>
                <a:ea typeface="Calibri Light"/>
                <a:cs typeface="Calibri Light"/>
                <a:sym typeface="Calibri Light"/>
              </a:defRPr>
            </a:lvl1pPr>
          </a:lstStyle>
          <a:p>
            <a:r>
              <a:t>Title Text</a:t>
            </a:r>
          </a:p>
        </p:txBody>
      </p:sp>
      <p:sp>
        <p:nvSpPr>
          <p:cNvPr id="143" name="Body Level One…"/>
          <p:cNvSpPr txBox="1">
            <a:spLocks noGrp="1"/>
          </p:cNvSpPr>
          <p:nvPr>
            <p:ph type="body" sz="quarter" idx="1"/>
          </p:nvPr>
        </p:nvSpPr>
        <p:spPr>
          <a:xfrm>
            <a:off x="467916" y="8158103"/>
            <a:ext cx="5915026" cy="2546411"/>
          </a:xfrm>
          <a:prstGeom prst="rect">
            <a:avLst/>
          </a:prstGeom>
        </p:spPr>
        <p:txBody>
          <a:bodyPr>
            <a:normAutofit/>
          </a:bodyPr>
          <a:lstStyle>
            <a:lvl1pPr marL="0" indent="0">
              <a:lnSpc>
                <a:spcPct val="90000"/>
              </a:lnSpc>
              <a:spcBef>
                <a:spcPts val="1300"/>
              </a:spcBef>
              <a:buSzTx/>
              <a:buFontTx/>
              <a:buNone/>
              <a:defRPr>
                <a:solidFill>
                  <a:srgbClr val="888888"/>
                </a:solidFill>
              </a:defRPr>
            </a:lvl1pPr>
            <a:lvl2pPr marL="0" indent="609584">
              <a:lnSpc>
                <a:spcPct val="90000"/>
              </a:lnSpc>
              <a:spcBef>
                <a:spcPts val="1300"/>
              </a:spcBef>
              <a:buSzTx/>
              <a:buFontTx/>
              <a:buNone/>
              <a:defRPr>
                <a:solidFill>
                  <a:srgbClr val="888888"/>
                </a:solidFill>
              </a:defRPr>
            </a:lvl2pPr>
            <a:lvl3pPr marL="0" indent="1219169">
              <a:lnSpc>
                <a:spcPct val="90000"/>
              </a:lnSpc>
              <a:spcBef>
                <a:spcPts val="1300"/>
              </a:spcBef>
              <a:buSzTx/>
              <a:buFontTx/>
              <a:buNone/>
              <a:defRPr>
                <a:solidFill>
                  <a:srgbClr val="888888"/>
                </a:solidFill>
              </a:defRPr>
            </a:lvl3pPr>
            <a:lvl4pPr marL="0" indent="1828754">
              <a:lnSpc>
                <a:spcPct val="90000"/>
              </a:lnSpc>
              <a:spcBef>
                <a:spcPts val="1300"/>
              </a:spcBef>
              <a:buSzTx/>
              <a:buFontTx/>
              <a:buNone/>
              <a:defRPr>
                <a:solidFill>
                  <a:srgbClr val="888888"/>
                </a:solidFill>
              </a:defRPr>
            </a:lvl4pPr>
            <a:lvl5pPr marL="0" indent="2438338">
              <a:lnSpc>
                <a:spcPct val="90000"/>
              </a:lnSpc>
              <a:spcBef>
                <a:spcPts val="1300"/>
              </a:spcBef>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54774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9_Two Content">
    <p:spTree>
      <p:nvGrpSpPr>
        <p:cNvPr id="1" name=""/>
        <p:cNvGrpSpPr/>
        <p:nvPr/>
      </p:nvGrpSpPr>
      <p:grpSpPr>
        <a:xfrm>
          <a:off x="0" y="0"/>
          <a:ext cx="0" cy="0"/>
          <a:chOff x="0" y="0"/>
          <a:chExt cx="0" cy="0"/>
        </a:xfrm>
      </p:grpSpPr>
      <p:sp>
        <p:nvSpPr>
          <p:cNvPr id="151"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52"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53"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154" name="Body Level One…"/>
          <p:cNvSpPr txBox="1">
            <a:spLocks noGrp="1"/>
          </p:cNvSpPr>
          <p:nvPr>
            <p:ph type="body" sz="half" idx="1"/>
          </p:nvPr>
        </p:nvSpPr>
        <p:spPr>
          <a:xfrm>
            <a:off x="468694" y="2682286"/>
            <a:ext cx="2900363" cy="7457077"/>
          </a:xfrm>
          <a:prstGeom prst="rect">
            <a:avLst/>
          </a:prstGeom>
        </p:spPr>
        <p:txBody>
          <a:bodyPr>
            <a:normAutofit/>
          </a:bodyPr>
          <a:lstStyle>
            <a:lvl1pPr marL="303213" indent="-303213">
              <a:lnSpc>
                <a:spcPct val="90000"/>
              </a:lnSpc>
              <a:spcBef>
                <a:spcPts val="1300"/>
              </a:spcBef>
              <a:defRPr sz="3700"/>
            </a:lvl1pPr>
            <a:lvl2pPr marL="960190" indent="-350590">
              <a:lnSpc>
                <a:spcPct val="90000"/>
              </a:lnSpc>
              <a:spcBef>
                <a:spcPts val="1300"/>
              </a:spcBef>
              <a:buChar char="•"/>
              <a:defRPr sz="3700"/>
            </a:lvl2pPr>
            <a:lvl3pPr marL="1650695" indent="-431495">
              <a:lnSpc>
                <a:spcPct val="90000"/>
              </a:lnSpc>
              <a:spcBef>
                <a:spcPts val="1300"/>
              </a:spcBef>
              <a:defRPr sz="3700"/>
            </a:lvl3pPr>
            <a:lvl4pPr marL="2452071" indent="-623271">
              <a:lnSpc>
                <a:spcPct val="90000"/>
              </a:lnSpc>
              <a:spcBef>
                <a:spcPts val="1300"/>
              </a:spcBef>
              <a:buChar char="•"/>
              <a:defRPr sz="3700"/>
            </a:lvl4pPr>
            <a:lvl5pPr marL="3061671" indent="-623271">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784165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9_Comparison">
    <p:spTree>
      <p:nvGrpSpPr>
        <p:cNvPr id="1" name=""/>
        <p:cNvGrpSpPr/>
        <p:nvPr/>
      </p:nvGrpSpPr>
      <p:grpSpPr>
        <a:xfrm>
          <a:off x="0" y="0"/>
          <a:ext cx="0" cy="0"/>
          <a:chOff x="0" y="0"/>
          <a:chExt cx="0" cy="0"/>
        </a:xfrm>
      </p:grpSpPr>
      <p:sp>
        <p:nvSpPr>
          <p:cNvPr id="162"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63"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64"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165" name="Body Level One…"/>
          <p:cNvSpPr txBox="1">
            <a:spLocks noGrp="1"/>
          </p:cNvSpPr>
          <p:nvPr>
            <p:ph type="body" sz="quarter" idx="1"/>
          </p:nvPr>
        </p:nvSpPr>
        <p:spPr>
          <a:xfrm>
            <a:off x="472678" y="2987795"/>
            <a:ext cx="2901554" cy="1467557"/>
          </a:xfrm>
          <a:prstGeom prst="rect">
            <a:avLst/>
          </a:prstGeom>
        </p:spPr>
        <p:txBody>
          <a:bodyPr anchor="b">
            <a:normAutofit/>
          </a:bodyPr>
          <a:lstStyle>
            <a:lvl1pPr marL="0" indent="0">
              <a:lnSpc>
                <a:spcPct val="90000"/>
              </a:lnSpc>
              <a:spcBef>
                <a:spcPts val="1300"/>
              </a:spcBef>
              <a:buSzTx/>
              <a:buFontTx/>
              <a:buNone/>
              <a:defRPr b="1"/>
            </a:lvl1pPr>
            <a:lvl2pPr marL="0" indent="609584">
              <a:lnSpc>
                <a:spcPct val="90000"/>
              </a:lnSpc>
              <a:spcBef>
                <a:spcPts val="1300"/>
              </a:spcBef>
              <a:buSzTx/>
              <a:buFontTx/>
              <a:buNone/>
              <a:defRPr b="1"/>
            </a:lvl2pPr>
            <a:lvl3pPr marL="0" indent="1219169">
              <a:lnSpc>
                <a:spcPct val="90000"/>
              </a:lnSpc>
              <a:spcBef>
                <a:spcPts val="1300"/>
              </a:spcBef>
              <a:buSzTx/>
              <a:buFontTx/>
              <a:buNone/>
              <a:defRPr b="1"/>
            </a:lvl3pPr>
            <a:lvl4pPr marL="0" indent="1828754">
              <a:lnSpc>
                <a:spcPct val="90000"/>
              </a:lnSpc>
              <a:spcBef>
                <a:spcPts val="1300"/>
              </a:spcBef>
              <a:buSzTx/>
              <a:buFontTx/>
              <a:buNone/>
              <a:defRPr b="1"/>
            </a:lvl4pPr>
            <a:lvl5pPr marL="0" indent="2438338">
              <a:lnSpc>
                <a:spcPct val="90000"/>
              </a:lnSpc>
              <a:spcBef>
                <a:spcPts val="130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166" name="Text Placeholder 4"/>
          <p:cNvSpPr>
            <a:spLocks noGrp="1"/>
          </p:cNvSpPr>
          <p:nvPr>
            <p:ph type="body" sz="quarter" idx="21"/>
          </p:nvPr>
        </p:nvSpPr>
        <p:spPr>
          <a:xfrm>
            <a:off x="3471863" y="2987795"/>
            <a:ext cx="2915841" cy="1467557"/>
          </a:xfrm>
          <a:prstGeom prst="rect">
            <a:avLst/>
          </a:prstGeom>
        </p:spPr>
        <p:txBody>
          <a:bodyPr anchor="b">
            <a:normAutofit/>
          </a:bodyPr>
          <a:lstStyle>
            <a:lvl1pPr marL="0" indent="0">
              <a:lnSpc>
                <a:spcPct val="90000"/>
              </a:lnSpc>
              <a:spcBef>
                <a:spcPts val="1300"/>
              </a:spcBef>
              <a:buSzTx/>
              <a:buFontTx/>
              <a:buNone/>
              <a:defRPr b="1"/>
            </a:lvl1pPr>
          </a:lstStyle>
          <a:p>
            <a:pPr marL="0" indent="0">
              <a:lnSpc>
                <a:spcPct val="90000"/>
              </a:lnSpc>
              <a:spcBef>
                <a:spcPts val="1300"/>
              </a:spcBef>
              <a:buSzTx/>
              <a:buFontTx/>
              <a:buNone/>
              <a:defRPr b="1"/>
            </a:pPr>
            <a:endParaRPr/>
          </a:p>
        </p:txBody>
      </p:sp>
      <p:sp>
        <p:nvSpPr>
          <p:cNvPr id="167"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8645113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0_Title Only">
    <p:spTree>
      <p:nvGrpSpPr>
        <p:cNvPr id="1" name=""/>
        <p:cNvGrpSpPr/>
        <p:nvPr/>
      </p:nvGrpSpPr>
      <p:grpSpPr>
        <a:xfrm>
          <a:off x="0" y="0"/>
          <a:ext cx="0" cy="0"/>
          <a:chOff x="0" y="0"/>
          <a:chExt cx="0" cy="0"/>
        </a:xfrm>
      </p:grpSpPr>
      <p:sp>
        <p:nvSpPr>
          <p:cNvPr id="174"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75"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76"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5926813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9_Blank">
    <p:spTree>
      <p:nvGrpSpPr>
        <p:cNvPr id="1" name=""/>
        <p:cNvGrpSpPr/>
        <p:nvPr/>
      </p:nvGrpSpPr>
      <p:grpSpPr>
        <a:xfrm>
          <a:off x="0" y="0"/>
          <a:ext cx="0" cy="0"/>
          <a:chOff x="0" y="0"/>
          <a:chExt cx="0" cy="0"/>
        </a:xfrm>
      </p:grpSpPr>
      <p:sp>
        <p:nvSpPr>
          <p:cNvPr id="183"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84"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85"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718542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9_Content with Caption">
    <p:spTree>
      <p:nvGrpSpPr>
        <p:cNvPr id="1" name=""/>
        <p:cNvGrpSpPr/>
        <p:nvPr/>
      </p:nvGrpSpPr>
      <p:grpSpPr>
        <a:xfrm>
          <a:off x="0" y="0"/>
          <a:ext cx="0" cy="0"/>
          <a:chOff x="0" y="0"/>
          <a:chExt cx="0" cy="0"/>
        </a:xfrm>
      </p:grpSpPr>
      <p:sp>
        <p:nvSpPr>
          <p:cNvPr id="192"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93"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94"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195" name="Body Level One…"/>
          <p:cNvSpPr txBox="1">
            <a:spLocks noGrp="1"/>
          </p:cNvSpPr>
          <p:nvPr>
            <p:ph type="body" sz="half" idx="1"/>
          </p:nvPr>
        </p:nvSpPr>
        <p:spPr>
          <a:xfrm>
            <a:off x="2915841" y="2170231"/>
            <a:ext cx="3471863" cy="8249415"/>
          </a:xfrm>
          <a:prstGeom prst="rect">
            <a:avLst/>
          </a:prstGeom>
        </p:spPr>
        <p:txBody>
          <a:bodyPr>
            <a:normAutofit/>
          </a:bodyPr>
          <a:lstStyle>
            <a:lvl1pPr marL="303212" indent="-303212">
              <a:lnSpc>
                <a:spcPct val="90000"/>
              </a:lnSpc>
              <a:spcBef>
                <a:spcPts val="1300"/>
              </a:spcBef>
              <a:defRPr sz="4200"/>
            </a:lvl1pPr>
            <a:lvl2pPr marL="953787" indent="-344187">
              <a:lnSpc>
                <a:spcPct val="90000"/>
              </a:lnSpc>
              <a:spcBef>
                <a:spcPts val="1300"/>
              </a:spcBef>
              <a:buChar char="•"/>
              <a:defRPr sz="4200"/>
            </a:lvl2pPr>
            <a:lvl3pPr marL="1617166" indent="-397966">
              <a:lnSpc>
                <a:spcPct val="90000"/>
              </a:lnSpc>
              <a:spcBef>
                <a:spcPts val="1300"/>
              </a:spcBef>
              <a:defRPr sz="4200"/>
            </a:lvl3pPr>
            <a:lvl4pPr marL="2318605" indent="-489805">
              <a:lnSpc>
                <a:spcPct val="90000"/>
              </a:lnSpc>
              <a:spcBef>
                <a:spcPts val="1300"/>
              </a:spcBef>
              <a:buChar char="•"/>
              <a:defRPr sz="4200"/>
            </a:lvl4pPr>
            <a:lvl5pPr marL="2928205" indent="-489805">
              <a:lnSpc>
                <a:spcPct val="90000"/>
              </a:lnSpc>
              <a:spcBef>
                <a:spcPts val="1300"/>
              </a:spcBef>
              <a:buChar char="•"/>
              <a:defRPr sz="4200"/>
            </a:lvl5pPr>
          </a:lstStyle>
          <a:p>
            <a:r>
              <a:t>Body Level One</a:t>
            </a:r>
          </a:p>
          <a:p>
            <a:pPr lvl="1"/>
            <a:r>
              <a:t>Body Level Two</a:t>
            </a:r>
          </a:p>
          <a:p>
            <a:pPr lvl="2"/>
            <a:r>
              <a:t>Body Level Three</a:t>
            </a:r>
          </a:p>
          <a:p>
            <a:pPr lvl="3"/>
            <a:r>
              <a:t>Body Level Four</a:t>
            </a:r>
          </a:p>
          <a:p>
            <a:pPr lvl="4"/>
            <a:r>
              <a:t>Body Level Five</a:t>
            </a:r>
          </a:p>
        </p:txBody>
      </p:sp>
      <p:sp>
        <p:nvSpPr>
          <p:cNvPr id="196" name="Text Placeholder 3"/>
          <p:cNvSpPr>
            <a:spLocks noGrp="1"/>
          </p:cNvSpPr>
          <p:nvPr>
            <p:ph type="body" sz="quarter" idx="21"/>
          </p:nvPr>
        </p:nvSpPr>
        <p:spPr>
          <a:xfrm>
            <a:off x="472679" y="4389141"/>
            <a:ext cx="2212181" cy="6045554"/>
          </a:xfrm>
          <a:prstGeom prst="rect">
            <a:avLst/>
          </a:prstGeom>
        </p:spPr>
        <p:txBody>
          <a:bodyPr>
            <a:normAutofit/>
          </a:bodyPr>
          <a:lstStyle>
            <a:lvl1pPr marL="0" indent="0">
              <a:lnSpc>
                <a:spcPct val="90000"/>
              </a:lnSpc>
              <a:spcBef>
                <a:spcPts val="1300"/>
              </a:spcBef>
              <a:buSzTx/>
              <a:buFontTx/>
              <a:buNone/>
              <a:defRPr sz="2100"/>
            </a:lvl1pPr>
          </a:lstStyle>
          <a:p>
            <a:pPr marL="0" indent="0">
              <a:lnSpc>
                <a:spcPct val="90000"/>
              </a:lnSpc>
              <a:spcBef>
                <a:spcPts val="1300"/>
              </a:spcBef>
              <a:buSzTx/>
              <a:buFontTx/>
              <a:buNone/>
              <a:defRPr sz="2100"/>
            </a:pPr>
            <a:endParaRPr/>
          </a:p>
        </p:txBody>
      </p:sp>
      <p:sp>
        <p:nvSpPr>
          <p:cNvPr id="197"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5105769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9_Picture with Caption">
    <p:spTree>
      <p:nvGrpSpPr>
        <p:cNvPr id="1" name=""/>
        <p:cNvGrpSpPr/>
        <p:nvPr/>
      </p:nvGrpSpPr>
      <p:grpSpPr>
        <a:xfrm>
          <a:off x="0" y="0"/>
          <a:ext cx="0" cy="0"/>
          <a:chOff x="0" y="0"/>
          <a:chExt cx="0" cy="0"/>
        </a:xfrm>
      </p:grpSpPr>
      <p:sp>
        <p:nvSpPr>
          <p:cNvPr id="204"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05"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06" name="Picture Placeholder 2"/>
          <p:cNvSpPr>
            <a:spLocks noGrp="1"/>
          </p:cNvSpPr>
          <p:nvPr>
            <p:ph type="pic" sz="half" idx="21"/>
          </p:nvPr>
        </p:nvSpPr>
        <p:spPr>
          <a:xfrm>
            <a:off x="2915841" y="2170231"/>
            <a:ext cx="3471863" cy="8249415"/>
          </a:xfrm>
          <a:prstGeom prst="rect">
            <a:avLst/>
          </a:prstGeom>
        </p:spPr>
        <p:txBody>
          <a:bodyPr lIns="91439" rIns="91439"/>
          <a:lstStyle/>
          <a:p>
            <a:endParaRPr/>
          </a:p>
        </p:txBody>
      </p:sp>
      <p:sp>
        <p:nvSpPr>
          <p:cNvPr id="207"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208" name="Body Level One…"/>
          <p:cNvSpPr txBox="1">
            <a:spLocks noGrp="1"/>
          </p:cNvSpPr>
          <p:nvPr>
            <p:ph type="body" sz="quarter" idx="1"/>
          </p:nvPr>
        </p:nvSpPr>
        <p:spPr>
          <a:xfrm>
            <a:off x="472678" y="4389142"/>
            <a:ext cx="2212182" cy="6045556"/>
          </a:xfrm>
          <a:prstGeom prst="rect">
            <a:avLst/>
          </a:prstGeom>
        </p:spPr>
        <p:txBody>
          <a:bodyPr>
            <a:normAutofit/>
          </a:bodyPr>
          <a:lstStyle>
            <a:lvl1pPr marL="0" indent="0">
              <a:lnSpc>
                <a:spcPct val="90000"/>
              </a:lnSpc>
              <a:spcBef>
                <a:spcPts val="1300"/>
              </a:spcBef>
              <a:buSzTx/>
              <a:buFontTx/>
              <a:buNone/>
              <a:defRPr sz="2100"/>
            </a:lvl1pPr>
            <a:lvl2pPr marL="0" indent="609584">
              <a:lnSpc>
                <a:spcPct val="90000"/>
              </a:lnSpc>
              <a:spcBef>
                <a:spcPts val="1300"/>
              </a:spcBef>
              <a:buSzTx/>
              <a:buFontTx/>
              <a:buNone/>
              <a:defRPr sz="2100"/>
            </a:lvl2pPr>
            <a:lvl3pPr marL="0" indent="1219169">
              <a:lnSpc>
                <a:spcPct val="90000"/>
              </a:lnSpc>
              <a:spcBef>
                <a:spcPts val="1300"/>
              </a:spcBef>
              <a:buSzTx/>
              <a:buFontTx/>
              <a:buNone/>
              <a:defRPr sz="2100"/>
            </a:lvl3pPr>
            <a:lvl4pPr marL="0" indent="1828754">
              <a:lnSpc>
                <a:spcPct val="90000"/>
              </a:lnSpc>
              <a:spcBef>
                <a:spcPts val="1300"/>
              </a:spcBef>
              <a:buSzTx/>
              <a:buFontTx/>
              <a:buNone/>
              <a:defRPr sz="2100"/>
            </a:lvl4pPr>
            <a:lvl5pPr marL="0" indent="2438338">
              <a:lnSpc>
                <a:spcPct val="90000"/>
              </a:lnSpc>
              <a:spcBef>
                <a:spcPts val="1300"/>
              </a:spcBef>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494592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8_Title Slide">
    <p:spTree>
      <p:nvGrpSpPr>
        <p:cNvPr id="1" name=""/>
        <p:cNvGrpSpPr/>
        <p:nvPr/>
      </p:nvGrpSpPr>
      <p:grpSpPr>
        <a:xfrm>
          <a:off x="0" y="0"/>
          <a:ext cx="0" cy="0"/>
          <a:chOff x="0" y="0"/>
          <a:chExt cx="0" cy="0"/>
        </a:xfrm>
      </p:grpSpPr>
      <p:sp>
        <p:nvSpPr>
          <p:cNvPr id="216"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17"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18" name="Title Text"/>
          <p:cNvSpPr txBox="1">
            <a:spLocks noGrp="1"/>
          </p:cNvSpPr>
          <p:nvPr>
            <p:ph type="title"/>
          </p:nvPr>
        </p:nvSpPr>
        <p:spPr>
          <a:xfrm>
            <a:off x="857250" y="1994369"/>
            <a:ext cx="5143500" cy="4244624"/>
          </a:xfrm>
          <a:prstGeom prst="rect">
            <a:avLst/>
          </a:prstGeom>
        </p:spPr>
        <p:txBody>
          <a:bodyPr anchor="b"/>
          <a:lstStyle>
            <a:lvl1pPr>
              <a:lnSpc>
                <a:spcPct val="90000"/>
              </a:lnSpc>
              <a:defRPr sz="8000">
                <a:latin typeface="Calibri Light"/>
                <a:ea typeface="Calibri Light"/>
                <a:cs typeface="Calibri Light"/>
                <a:sym typeface="Calibri Light"/>
              </a:defRPr>
            </a:lvl1pPr>
          </a:lstStyle>
          <a:p>
            <a:r>
              <a:t>Title Text</a:t>
            </a:r>
          </a:p>
        </p:txBody>
      </p:sp>
      <p:sp>
        <p:nvSpPr>
          <p:cNvPr id="219" name="Body Level One…"/>
          <p:cNvSpPr txBox="1">
            <a:spLocks noGrp="1"/>
          </p:cNvSpPr>
          <p:nvPr>
            <p:ph type="body" sz="quarter" idx="1"/>
          </p:nvPr>
        </p:nvSpPr>
        <p:spPr>
          <a:xfrm>
            <a:off x="857250" y="6404565"/>
            <a:ext cx="5143500" cy="2942638"/>
          </a:xfrm>
          <a:prstGeom prst="rect">
            <a:avLst/>
          </a:prstGeom>
        </p:spPr>
        <p:txBody>
          <a:bodyPr>
            <a:normAutofit/>
          </a:bodyPr>
          <a:lstStyle>
            <a:lvl1pPr marL="0" indent="0" algn="ctr">
              <a:lnSpc>
                <a:spcPct val="90000"/>
              </a:lnSpc>
              <a:spcBef>
                <a:spcPts val="1300"/>
              </a:spcBef>
              <a:buSzTx/>
              <a:buFontTx/>
              <a:buNone/>
            </a:lvl1pPr>
            <a:lvl2pPr marL="0" indent="609584" algn="ctr">
              <a:lnSpc>
                <a:spcPct val="90000"/>
              </a:lnSpc>
              <a:spcBef>
                <a:spcPts val="1300"/>
              </a:spcBef>
              <a:buSzTx/>
              <a:buFontTx/>
              <a:buNone/>
            </a:lvl2pPr>
            <a:lvl3pPr marL="0" indent="1219169" algn="ctr">
              <a:lnSpc>
                <a:spcPct val="90000"/>
              </a:lnSpc>
              <a:spcBef>
                <a:spcPts val="1300"/>
              </a:spcBef>
              <a:buSzTx/>
              <a:buFontTx/>
              <a:buNone/>
            </a:lvl3pPr>
            <a:lvl4pPr marL="0" indent="1828754" algn="ctr">
              <a:lnSpc>
                <a:spcPct val="90000"/>
              </a:lnSpc>
              <a:spcBef>
                <a:spcPts val="1300"/>
              </a:spcBef>
              <a:buSzTx/>
              <a:buFontTx/>
              <a:buNone/>
            </a:lvl4pPr>
            <a:lvl5pPr marL="0" indent="2438338" algn="ctr">
              <a:lnSpc>
                <a:spcPct val="90000"/>
              </a:lnSpc>
              <a:spcBef>
                <a:spcPts val="130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220"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980089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8_Title and Content">
    <p:spTree>
      <p:nvGrpSpPr>
        <p:cNvPr id="1" name=""/>
        <p:cNvGrpSpPr/>
        <p:nvPr/>
      </p:nvGrpSpPr>
      <p:grpSpPr>
        <a:xfrm>
          <a:off x="0" y="0"/>
          <a:ext cx="0" cy="0"/>
          <a:chOff x="0" y="0"/>
          <a:chExt cx="0" cy="0"/>
        </a:xfrm>
      </p:grpSpPr>
      <p:sp>
        <p:nvSpPr>
          <p:cNvPr id="227"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28"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29"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230" name="Body Level One…"/>
          <p:cNvSpPr txBox="1">
            <a:spLocks noGrp="1"/>
          </p:cNvSpPr>
          <p:nvPr>
            <p:ph type="body" idx="1"/>
          </p:nvPr>
        </p:nvSpPr>
        <p:spPr>
          <a:xfrm>
            <a:off x="449831" y="2852973"/>
            <a:ext cx="5915026" cy="7457077"/>
          </a:xfrm>
          <a:prstGeom prst="rect">
            <a:avLst/>
          </a:prstGeom>
        </p:spPr>
        <p:txBody>
          <a:bodyPr>
            <a:normAutofit/>
          </a:bodyPr>
          <a:lstStyle>
            <a:lvl1pPr marL="303213" indent="-303213">
              <a:lnSpc>
                <a:spcPct val="90000"/>
              </a:lnSpc>
              <a:spcBef>
                <a:spcPts val="1300"/>
              </a:spcBef>
              <a:defRPr sz="3700"/>
            </a:lvl1pPr>
            <a:lvl2pPr marL="960190" indent="-350590">
              <a:lnSpc>
                <a:spcPct val="90000"/>
              </a:lnSpc>
              <a:spcBef>
                <a:spcPts val="1300"/>
              </a:spcBef>
              <a:buChar char="•"/>
              <a:defRPr sz="3700"/>
            </a:lvl2pPr>
            <a:lvl3pPr marL="1650695" indent="-431495">
              <a:lnSpc>
                <a:spcPct val="90000"/>
              </a:lnSpc>
              <a:spcBef>
                <a:spcPts val="1300"/>
              </a:spcBef>
              <a:defRPr sz="3700"/>
            </a:lvl3pPr>
            <a:lvl4pPr marL="2452071" indent="-623271">
              <a:lnSpc>
                <a:spcPct val="90000"/>
              </a:lnSpc>
              <a:spcBef>
                <a:spcPts val="1300"/>
              </a:spcBef>
              <a:buChar char="•"/>
              <a:defRPr sz="3700"/>
            </a:lvl4pPr>
            <a:lvl5pPr marL="3061671" indent="-623271">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231"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69427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7" name="Straight Connector 7"/>
          <p:cNvSpPr/>
          <p:nvPr/>
        </p:nvSpPr>
        <p:spPr>
          <a:xfrm flipH="1" flipV="1">
            <a:off x="-1" y="1744131"/>
            <a:ext cx="6858001" cy="4"/>
          </a:xfrm>
          <a:prstGeom prst="line">
            <a:avLst/>
          </a:prstGeom>
          <a:ln w="12700">
            <a:solidFill>
              <a:srgbClr val="215735"/>
            </a:solidFill>
          </a:ln>
        </p:spPr>
        <p:txBody>
          <a:bodyPr lIns="45719" rIns="45719"/>
          <a:lstStyle/>
          <a:p>
            <a:endParaRPr sz="1800"/>
          </a:p>
        </p:txBody>
      </p:sp>
      <p:sp>
        <p:nvSpPr>
          <p:cNvPr id="38" name="Freeform 232">
            <a:hlinkClick r:id="" action="ppaction://noaction"/>
          </p:cNvPr>
          <p:cNvSpPr/>
          <p:nvPr/>
        </p:nvSpPr>
        <p:spPr>
          <a:xfrm>
            <a:off x="6651725" y="11684001"/>
            <a:ext cx="71438" cy="234245"/>
          </a:xfrm>
          <a:custGeom>
            <a:avLst/>
            <a:gdLst/>
            <a:ahLst/>
            <a:cxnLst>
              <a:cxn ang="0">
                <a:pos x="wd2" y="hd2"/>
              </a:cxn>
              <a:cxn ang="5400000">
                <a:pos x="wd2" y="hd2"/>
              </a:cxn>
              <a:cxn ang="10800000">
                <a:pos x="wd2" y="hd2"/>
              </a:cxn>
              <a:cxn ang="16200000">
                <a:pos x="wd2" y="hd2"/>
              </a:cxn>
            </a:cxnLst>
            <a:rect l="0" t="0" r="r" b="b"/>
            <a:pathLst>
              <a:path w="21600" h="21600" extrusionOk="0">
                <a:moveTo>
                  <a:pt x="12913" y="19762"/>
                </a:moveTo>
                <a:cubicBezTo>
                  <a:pt x="12913" y="19991"/>
                  <a:pt x="12913" y="20221"/>
                  <a:pt x="12678" y="20221"/>
                </a:cubicBezTo>
                <a:cubicBezTo>
                  <a:pt x="11739" y="21370"/>
                  <a:pt x="11739" y="21370"/>
                  <a:pt x="11739" y="21370"/>
                </a:cubicBezTo>
                <a:cubicBezTo>
                  <a:pt x="11504" y="21600"/>
                  <a:pt x="11270" y="21600"/>
                  <a:pt x="11270" y="21600"/>
                </a:cubicBezTo>
                <a:cubicBezTo>
                  <a:pt x="11035" y="21600"/>
                  <a:pt x="10800" y="21600"/>
                  <a:pt x="10565" y="21370"/>
                </a:cubicBezTo>
                <a:cubicBezTo>
                  <a:pt x="235" y="11260"/>
                  <a:pt x="235" y="11260"/>
                  <a:pt x="235" y="11260"/>
                </a:cubicBezTo>
                <a:cubicBezTo>
                  <a:pt x="235" y="11260"/>
                  <a:pt x="0" y="11030"/>
                  <a:pt x="0" y="10800"/>
                </a:cubicBezTo>
                <a:cubicBezTo>
                  <a:pt x="0" y="10570"/>
                  <a:pt x="235" y="10340"/>
                  <a:pt x="235" y="10340"/>
                </a:cubicBezTo>
                <a:cubicBezTo>
                  <a:pt x="10565" y="230"/>
                  <a:pt x="10565" y="230"/>
                  <a:pt x="10565" y="230"/>
                </a:cubicBezTo>
                <a:cubicBezTo>
                  <a:pt x="10800" y="0"/>
                  <a:pt x="11035" y="0"/>
                  <a:pt x="11270" y="0"/>
                </a:cubicBezTo>
                <a:cubicBezTo>
                  <a:pt x="11270" y="0"/>
                  <a:pt x="11504" y="0"/>
                  <a:pt x="11739" y="230"/>
                </a:cubicBezTo>
                <a:cubicBezTo>
                  <a:pt x="12678" y="1149"/>
                  <a:pt x="12678" y="1149"/>
                  <a:pt x="12678" y="1149"/>
                </a:cubicBezTo>
                <a:cubicBezTo>
                  <a:pt x="12913" y="1379"/>
                  <a:pt x="12913" y="1609"/>
                  <a:pt x="12913" y="1838"/>
                </a:cubicBezTo>
                <a:cubicBezTo>
                  <a:pt x="12913" y="1838"/>
                  <a:pt x="12913" y="2068"/>
                  <a:pt x="12678" y="2298"/>
                </a:cubicBezTo>
                <a:cubicBezTo>
                  <a:pt x="3991" y="10800"/>
                  <a:pt x="3991" y="10800"/>
                  <a:pt x="3991" y="10800"/>
                </a:cubicBezTo>
                <a:cubicBezTo>
                  <a:pt x="12678" y="19302"/>
                  <a:pt x="12678" y="19302"/>
                  <a:pt x="12678" y="19302"/>
                </a:cubicBezTo>
                <a:cubicBezTo>
                  <a:pt x="12913" y="19532"/>
                  <a:pt x="12913" y="19532"/>
                  <a:pt x="12913" y="19762"/>
                </a:cubicBezTo>
                <a:close/>
                <a:moveTo>
                  <a:pt x="21600" y="19762"/>
                </a:moveTo>
                <a:cubicBezTo>
                  <a:pt x="21600" y="19991"/>
                  <a:pt x="21365" y="20221"/>
                  <a:pt x="21365" y="20221"/>
                </a:cubicBezTo>
                <a:cubicBezTo>
                  <a:pt x="20191" y="21370"/>
                  <a:pt x="20191" y="21370"/>
                  <a:pt x="20191" y="21370"/>
                </a:cubicBezTo>
                <a:cubicBezTo>
                  <a:pt x="19957" y="21600"/>
                  <a:pt x="19957" y="21600"/>
                  <a:pt x="19722" y="21600"/>
                </a:cubicBezTo>
                <a:cubicBezTo>
                  <a:pt x="19487" y="21600"/>
                  <a:pt x="19252" y="21600"/>
                  <a:pt x="19252" y="21370"/>
                </a:cubicBezTo>
                <a:cubicBezTo>
                  <a:pt x="8922" y="11260"/>
                  <a:pt x="8922" y="11260"/>
                  <a:pt x="8922" y="11260"/>
                </a:cubicBezTo>
                <a:cubicBezTo>
                  <a:pt x="8687" y="11260"/>
                  <a:pt x="8687" y="11030"/>
                  <a:pt x="8687" y="10800"/>
                </a:cubicBezTo>
                <a:cubicBezTo>
                  <a:pt x="8687" y="10570"/>
                  <a:pt x="8687" y="10340"/>
                  <a:pt x="8922" y="10340"/>
                </a:cubicBezTo>
                <a:cubicBezTo>
                  <a:pt x="19252" y="230"/>
                  <a:pt x="19252" y="230"/>
                  <a:pt x="19252" y="230"/>
                </a:cubicBezTo>
                <a:cubicBezTo>
                  <a:pt x="19252" y="0"/>
                  <a:pt x="19487" y="0"/>
                  <a:pt x="19722" y="0"/>
                </a:cubicBezTo>
                <a:cubicBezTo>
                  <a:pt x="19957" y="0"/>
                  <a:pt x="19957" y="0"/>
                  <a:pt x="20191" y="230"/>
                </a:cubicBezTo>
                <a:cubicBezTo>
                  <a:pt x="21365" y="1149"/>
                  <a:pt x="21365" y="1149"/>
                  <a:pt x="21365" y="1149"/>
                </a:cubicBezTo>
                <a:cubicBezTo>
                  <a:pt x="21365" y="1379"/>
                  <a:pt x="21600" y="1609"/>
                  <a:pt x="21600" y="1838"/>
                </a:cubicBezTo>
                <a:cubicBezTo>
                  <a:pt x="21600" y="1838"/>
                  <a:pt x="21365" y="2068"/>
                  <a:pt x="21365" y="2298"/>
                </a:cubicBezTo>
                <a:cubicBezTo>
                  <a:pt x="12678" y="10800"/>
                  <a:pt x="12678" y="10800"/>
                  <a:pt x="12678" y="10800"/>
                </a:cubicBezTo>
                <a:cubicBezTo>
                  <a:pt x="21365" y="19302"/>
                  <a:pt x="21365" y="19302"/>
                  <a:pt x="21365" y="19302"/>
                </a:cubicBezTo>
                <a:cubicBezTo>
                  <a:pt x="21365" y="19532"/>
                  <a:pt x="21600" y="19532"/>
                  <a:pt x="21600" y="19762"/>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39" name="TextBox 5"/>
          <p:cNvSpPr txBox="1"/>
          <p:nvPr/>
        </p:nvSpPr>
        <p:spPr>
          <a:xfrm>
            <a:off x="242888" y="11644489"/>
            <a:ext cx="217348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800" spc="70">
                <a:solidFill>
                  <a:srgbClr val="A6A6A6"/>
                </a:solidFill>
                <a:latin typeface="Arial"/>
                <a:ea typeface="Arial"/>
                <a:cs typeface="Arial"/>
                <a:sym typeface="Arial"/>
              </a:defRPr>
            </a:pPr>
            <a:r>
              <a:rPr sz="800"/>
              <a:t>© COPYRIGHT </a:t>
            </a:r>
            <a:r>
              <a:rPr sz="800" spc="30"/>
              <a:t>2023 /  </a:t>
            </a:r>
            <a:r>
              <a:rPr sz="800" b="1" spc="30"/>
              <a:t>NC Life Sciences Organization</a:t>
            </a:r>
          </a:p>
        </p:txBody>
      </p:sp>
      <p:sp>
        <p:nvSpPr>
          <p:cNvPr id="40" name="TextBox 6"/>
          <p:cNvSpPr txBox="1"/>
          <p:nvPr/>
        </p:nvSpPr>
        <p:spPr>
          <a:xfrm>
            <a:off x="3861197" y="11672712"/>
            <a:ext cx="202793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800" b="1" spc="30">
                <a:solidFill>
                  <a:srgbClr val="505150"/>
                </a:solidFill>
                <a:latin typeface="Arial"/>
                <a:ea typeface="Arial"/>
                <a:cs typeface="Arial"/>
                <a:sym typeface="Arial"/>
              </a:defRPr>
            </a:lvl1pPr>
          </a:lstStyle>
          <a:p>
            <a:endParaRPr sz="800"/>
          </a:p>
        </p:txBody>
      </p:sp>
      <p:sp>
        <p:nvSpPr>
          <p:cNvPr id="41" name="Slide Number"/>
          <p:cNvSpPr txBox="1">
            <a:spLocks noGrp="1"/>
          </p:cNvSpPr>
          <p:nvPr>
            <p:ph type="sldNum" sz="quarter" idx="2"/>
          </p:nvPr>
        </p:nvSpPr>
        <p:spPr>
          <a:xfrm>
            <a:off x="6029285" y="11672711"/>
            <a:ext cx="117020" cy="123111"/>
          </a:xfrm>
          <a:prstGeom prst="rect">
            <a:avLst/>
          </a:prstGeom>
        </p:spPr>
        <p:txBody>
          <a:bodyPr lIns="0" tIns="0" rIns="0" bIns="0" anchor="t"/>
          <a:lstStyle>
            <a:lvl1pPr>
              <a:defRPr sz="800">
                <a:solidFill>
                  <a:srgbClr val="505150"/>
                </a:solidFill>
                <a:latin typeface="Lato"/>
                <a:ea typeface="Lato"/>
                <a:cs typeface="Lato"/>
                <a:sym typeface="Lato"/>
              </a:defRPr>
            </a:lvl1pPr>
          </a:lstStyle>
          <a:p>
            <a:fld id="{86CB4B4D-7CA3-9044-876B-883B54F8677D}" type="slidenum">
              <a:t>‹#›</a:t>
            </a:fld>
            <a:endParaRPr/>
          </a:p>
        </p:txBody>
      </p:sp>
      <p:sp>
        <p:nvSpPr>
          <p:cNvPr id="42" name="Freeform 12">
            <a:hlinkClick r:id="" action="ppaction://hlinkshowjump?jump=nextslide"/>
          </p:cNvPr>
          <p:cNvSpPr/>
          <p:nvPr/>
        </p:nvSpPr>
        <p:spPr>
          <a:xfrm>
            <a:off x="6230244" y="11650132"/>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8116" y="6241"/>
                </a:moveTo>
                <a:cubicBezTo>
                  <a:pt x="12298" y="10800"/>
                  <a:pt x="12298" y="10800"/>
                  <a:pt x="12298" y="10800"/>
                </a:cubicBezTo>
                <a:cubicBezTo>
                  <a:pt x="8116" y="15359"/>
                  <a:pt x="8116" y="15359"/>
                  <a:pt x="8116" y="15359"/>
                </a:cubicBezTo>
                <a:cubicBezTo>
                  <a:pt x="7758" y="15717"/>
                  <a:pt x="7758" y="16306"/>
                  <a:pt x="8116" y="16664"/>
                </a:cubicBezTo>
                <a:cubicBezTo>
                  <a:pt x="8475" y="17023"/>
                  <a:pt x="9054" y="17023"/>
                  <a:pt x="9403" y="16664"/>
                </a:cubicBezTo>
                <a:cubicBezTo>
                  <a:pt x="14513" y="11453"/>
                  <a:pt x="14513" y="11453"/>
                  <a:pt x="14513" y="11453"/>
                </a:cubicBezTo>
                <a:cubicBezTo>
                  <a:pt x="14872" y="11094"/>
                  <a:pt x="14872" y="10506"/>
                  <a:pt x="14513" y="10147"/>
                </a:cubicBezTo>
                <a:cubicBezTo>
                  <a:pt x="9403" y="4936"/>
                  <a:pt x="9403" y="4936"/>
                  <a:pt x="9403" y="4936"/>
                </a:cubicBezTo>
                <a:cubicBezTo>
                  <a:pt x="9054" y="4577"/>
                  <a:pt x="8475" y="4577"/>
                  <a:pt x="8116" y="4936"/>
                </a:cubicBezTo>
                <a:cubicBezTo>
                  <a:pt x="7758" y="5294"/>
                  <a:pt x="7758" y="5883"/>
                  <a:pt x="8116" y="6241"/>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moveTo>
                  <a:pt x="20203" y="10800"/>
                </a:moveTo>
                <a:cubicBezTo>
                  <a:pt x="20203" y="15993"/>
                  <a:pt x="15993" y="20203"/>
                  <a:pt x="10800" y="20203"/>
                </a:cubicBezTo>
                <a:cubicBezTo>
                  <a:pt x="5607" y="20203"/>
                  <a:pt x="1397" y="15993"/>
                  <a:pt x="1397" y="10800"/>
                </a:cubicBezTo>
                <a:cubicBezTo>
                  <a:pt x="1397" y="5607"/>
                  <a:pt x="5607" y="1397"/>
                  <a:pt x="10800" y="1397"/>
                </a:cubicBezTo>
                <a:cubicBezTo>
                  <a:pt x="15993" y="1397"/>
                  <a:pt x="20203" y="5607"/>
                  <a:pt x="20203"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43" name="Freeform 5">
            <a:hlinkClick r:id="" action="ppaction://hlinkshowjump?jump=previousslide"/>
          </p:cNvPr>
          <p:cNvSpPr/>
          <p:nvPr/>
        </p:nvSpPr>
        <p:spPr>
          <a:xfrm>
            <a:off x="6399908" y="11644488"/>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13484" y="15359"/>
                </a:moveTo>
                <a:cubicBezTo>
                  <a:pt x="9302" y="10800"/>
                  <a:pt x="9302" y="10800"/>
                  <a:pt x="9302" y="10800"/>
                </a:cubicBezTo>
                <a:cubicBezTo>
                  <a:pt x="13484" y="6241"/>
                  <a:pt x="13484" y="6241"/>
                  <a:pt x="13484" y="6241"/>
                </a:cubicBezTo>
                <a:cubicBezTo>
                  <a:pt x="13842" y="5883"/>
                  <a:pt x="13842" y="5294"/>
                  <a:pt x="13484" y="4936"/>
                </a:cubicBezTo>
                <a:cubicBezTo>
                  <a:pt x="13125" y="4577"/>
                  <a:pt x="12546" y="4577"/>
                  <a:pt x="12197" y="4936"/>
                </a:cubicBezTo>
                <a:cubicBezTo>
                  <a:pt x="7087" y="10147"/>
                  <a:pt x="7087" y="10147"/>
                  <a:pt x="7087" y="10147"/>
                </a:cubicBezTo>
                <a:cubicBezTo>
                  <a:pt x="6728" y="10506"/>
                  <a:pt x="6728" y="11094"/>
                  <a:pt x="7087" y="11453"/>
                </a:cubicBezTo>
                <a:cubicBezTo>
                  <a:pt x="12197" y="16664"/>
                  <a:pt x="12197" y="16664"/>
                  <a:pt x="12197" y="16664"/>
                </a:cubicBezTo>
                <a:cubicBezTo>
                  <a:pt x="12546" y="17023"/>
                  <a:pt x="13125" y="17023"/>
                  <a:pt x="13484" y="16664"/>
                </a:cubicBezTo>
                <a:cubicBezTo>
                  <a:pt x="13842" y="16306"/>
                  <a:pt x="13842" y="15717"/>
                  <a:pt x="13484" y="15359"/>
                </a:cubicBezTo>
                <a:close/>
                <a:moveTo>
                  <a:pt x="21600" y="10800"/>
                </a:moveTo>
                <a:cubicBezTo>
                  <a:pt x="21600" y="4835"/>
                  <a:pt x="16765" y="0"/>
                  <a:pt x="10800" y="0"/>
                </a:cubicBezTo>
                <a:cubicBezTo>
                  <a:pt x="4835" y="0"/>
                  <a:pt x="0" y="4835"/>
                  <a:pt x="0" y="10800"/>
                </a:cubicBezTo>
                <a:cubicBezTo>
                  <a:pt x="0" y="16765"/>
                  <a:pt x="4835" y="21600"/>
                  <a:pt x="10800" y="21600"/>
                </a:cubicBezTo>
                <a:cubicBezTo>
                  <a:pt x="16765" y="21600"/>
                  <a:pt x="21600" y="16765"/>
                  <a:pt x="21600" y="10800"/>
                </a:cubicBezTo>
                <a:close/>
                <a:moveTo>
                  <a:pt x="1397" y="10800"/>
                </a:moveTo>
                <a:cubicBezTo>
                  <a:pt x="1397" y="5607"/>
                  <a:pt x="5607" y="1397"/>
                  <a:pt x="10800" y="1397"/>
                </a:cubicBezTo>
                <a:cubicBezTo>
                  <a:pt x="15993" y="1397"/>
                  <a:pt x="20203" y="5607"/>
                  <a:pt x="20203" y="10800"/>
                </a:cubicBezTo>
                <a:cubicBezTo>
                  <a:pt x="20203" y="15993"/>
                  <a:pt x="15993" y="20203"/>
                  <a:pt x="10800" y="20203"/>
                </a:cubicBezTo>
                <a:cubicBezTo>
                  <a:pt x="5607" y="20203"/>
                  <a:pt x="1397" y="15993"/>
                  <a:pt x="1397"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44" name="Straight Connector 10"/>
          <p:cNvSpPr/>
          <p:nvPr/>
        </p:nvSpPr>
        <p:spPr>
          <a:xfrm flipH="1" flipV="1">
            <a:off x="-1" y="11472333"/>
            <a:ext cx="6858001" cy="2"/>
          </a:xfrm>
          <a:prstGeom prst="line">
            <a:avLst/>
          </a:prstGeom>
          <a:ln w="6350">
            <a:solidFill>
              <a:srgbClr val="215735">
                <a:alpha val="50000"/>
              </a:srgbClr>
            </a:solidFill>
          </a:ln>
        </p:spPr>
        <p:txBody>
          <a:bodyPr lIns="45719" rIns="45719"/>
          <a:lstStyle/>
          <a:p>
            <a:endParaRPr sz="1800"/>
          </a:p>
        </p:txBody>
      </p:sp>
      <p:sp>
        <p:nvSpPr>
          <p:cNvPr id="45" name="Title Text"/>
          <p:cNvSpPr txBox="1">
            <a:spLocks noGrp="1"/>
          </p:cNvSpPr>
          <p:nvPr>
            <p:ph type="title"/>
          </p:nvPr>
        </p:nvSpPr>
        <p:spPr>
          <a:xfrm>
            <a:off x="134634" y="448917"/>
            <a:ext cx="4104457" cy="1038574"/>
          </a:xfrm>
          <a:prstGeom prst="rect">
            <a:avLst/>
          </a:prstGeom>
        </p:spPr>
        <p:txBody>
          <a:bodyPr/>
          <a:lstStyle>
            <a:lvl1pPr algn="l">
              <a:defRPr sz="2800" cap="all"/>
            </a:lvl1pPr>
          </a:lstStyle>
          <a:p>
            <a:r>
              <a:t>Title Text</a:t>
            </a:r>
          </a:p>
        </p:txBody>
      </p:sp>
      <p:sp>
        <p:nvSpPr>
          <p:cNvPr id="46" name="Body Level One…"/>
          <p:cNvSpPr txBox="1">
            <a:spLocks noGrp="1"/>
          </p:cNvSpPr>
          <p:nvPr>
            <p:ph type="body" idx="1"/>
          </p:nvPr>
        </p:nvSpPr>
        <p:spPr>
          <a:xfrm>
            <a:off x="342900" y="2844801"/>
            <a:ext cx="6172200" cy="804615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pic>
        <p:nvPicPr>
          <p:cNvPr id="47" name="Picture 13" descr="Picture 13"/>
          <p:cNvPicPr>
            <a:picLocks noChangeAspect="1"/>
          </p:cNvPicPr>
          <p:nvPr/>
        </p:nvPicPr>
        <p:blipFill>
          <a:blip r:embed="rId2"/>
          <a:stretch>
            <a:fillRect/>
          </a:stretch>
        </p:blipFill>
        <p:spPr>
          <a:xfrm>
            <a:off x="4975199" y="-72762"/>
            <a:ext cx="1676526" cy="2081932"/>
          </a:xfrm>
          <a:prstGeom prst="rect">
            <a:avLst/>
          </a:prstGeom>
          <a:ln w="12700">
            <a:miter lim="400000"/>
          </a:ln>
        </p:spPr>
      </p:pic>
    </p:spTree>
    <p:extLst>
      <p:ext uri="{BB962C8B-B14F-4D97-AF65-F5344CB8AC3E}">
        <p14:creationId xmlns:p14="http://schemas.microsoft.com/office/powerpoint/2010/main" val="21691925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8_Section Header">
    <p:spTree>
      <p:nvGrpSpPr>
        <p:cNvPr id="1" name=""/>
        <p:cNvGrpSpPr/>
        <p:nvPr/>
      </p:nvGrpSpPr>
      <p:grpSpPr>
        <a:xfrm>
          <a:off x="0" y="0"/>
          <a:ext cx="0" cy="0"/>
          <a:chOff x="0" y="0"/>
          <a:chExt cx="0" cy="0"/>
        </a:xfrm>
      </p:grpSpPr>
      <p:sp>
        <p:nvSpPr>
          <p:cNvPr id="238"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39"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40"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241" name="Title Text"/>
          <p:cNvSpPr txBox="1">
            <a:spLocks noGrp="1"/>
          </p:cNvSpPr>
          <p:nvPr>
            <p:ph type="title"/>
          </p:nvPr>
        </p:nvSpPr>
        <p:spPr>
          <a:xfrm>
            <a:off x="467916" y="3040473"/>
            <a:ext cx="5915026" cy="5072476"/>
          </a:xfrm>
          <a:prstGeom prst="rect">
            <a:avLst/>
          </a:prstGeom>
        </p:spPr>
        <p:txBody>
          <a:bodyPr anchor="b"/>
          <a:lstStyle>
            <a:lvl1pPr algn="l">
              <a:lnSpc>
                <a:spcPct val="90000"/>
              </a:lnSpc>
              <a:defRPr sz="8000">
                <a:latin typeface="Calibri Light"/>
                <a:ea typeface="Calibri Light"/>
                <a:cs typeface="Calibri Light"/>
                <a:sym typeface="Calibri Light"/>
              </a:defRPr>
            </a:lvl1pPr>
          </a:lstStyle>
          <a:p>
            <a:r>
              <a:t>Title Text</a:t>
            </a:r>
          </a:p>
        </p:txBody>
      </p:sp>
      <p:sp>
        <p:nvSpPr>
          <p:cNvPr id="242" name="Body Level One…"/>
          <p:cNvSpPr txBox="1">
            <a:spLocks noGrp="1"/>
          </p:cNvSpPr>
          <p:nvPr>
            <p:ph type="body" sz="quarter" idx="1"/>
          </p:nvPr>
        </p:nvSpPr>
        <p:spPr>
          <a:xfrm>
            <a:off x="467916" y="8158103"/>
            <a:ext cx="5915026" cy="2546411"/>
          </a:xfrm>
          <a:prstGeom prst="rect">
            <a:avLst/>
          </a:prstGeom>
        </p:spPr>
        <p:txBody>
          <a:bodyPr>
            <a:normAutofit/>
          </a:bodyPr>
          <a:lstStyle>
            <a:lvl1pPr marL="0" indent="0">
              <a:lnSpc>
                <a:spcPct val="90000"/>
              </a:lnSpc>
              <a:spcBef>
                <a:spcPts val="1300"/>
              </a:spcBef>
              <a:buSzTx/>
              <a:buFontTx/>
              <a:buNone/>
              <a:defRPr>
                <a:solidFill>
                  <a:srgbClr val="888888"/>
                </a:solidFill>
              </a:defRPr>
            </a:lvl1pPr>
            <a:lvl2pPr marL="0" indent="609584">
              <a:lnSpc>
                <a:spcPct val="90000"/>
              </a:lnSpc>
              <a:spcBef>
                <a:spcPts val="1300"/>
              </a:spcBef>
              <a:buSzTx/>
              <a:buFontTx/>
              <a:buNone/>
              <a:defRPr>
                <a:solidFill>
                  <a:srgbClr val="888888"/>
                </a:solidFill>
              </a:defRPr>
            </a:lvl2pPr>
            <a:lvl3pPr marL="0" indent="1219169">
              <a:lnSpc>
                <a:spcPct val="90000"/>
              </a:lnSpc>
              <a:spcBef>
                <a:spcPts val="1300"/>
              </a:spcBef>
              <a:buSzTx/>
              <a:buFontTx/>
              <a:buNone/>
              <a:defRPr>
                <a:solidFill>
                  <a:srgbClr val="888888"/>
                </a:solidFill>
              </a:defRPr>
            </a:lvl3pPr>
            <a:lvl4pPr marL="0" indent="1828754">
              <a:lnSpc>
                <a:spcPct val="90000"/>
              </a:lnSpc>
              <a:spcBef>
                <a:spcPts val="1300"/>
              </a:spcBef>
              <a:buSzTx/>
              <a:buFontTx/>
              <a:buNone/>
              <a:defRPr>
                <a:solidFill>
                  <a:srgbClr val="888888"/>
                </a:solidFill>
              </a:defRPr>
            </a:lvl4pPr>
            <a:lvl5pPr marL="0" indent="2438338">
              <a:lnSpc>
                <a:spcPct val="90000"/>
              </a:lnSpc>
              <a:spcBef>
                <a:spcPts val="1300"/>
              </a:spcBef>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4036065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8_Two Content">
    <p:spTree>
      <p:nvGrpSpPr>
        <p:cNvPr id="1" name=""/>
        <p:cNvGrpSpPr/>
        <p:nvPr/>
      </p:nvGrpSpPr>
      <p:grpSpPr>
        <a:xfrm>
          <a:off x="0" y="0"/>
          <a:ext cx="0" cy="0"/>
          <a:chOff x="0" y="0"/>
          <a:chExt cx="0" cy="0"/>
        </a:xfrm>
      </p:grpSpPr>
      <p:sp>
        <p:nvSpPr>
          <p:cNvPr id="250"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51"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52"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253" name="Body Level One…"/>
          <p:cNvSpPr txBox="1">
            <a:spLocks noGrp="1"/>
          </p:cNvSpPr>
          <p:nvPr>
            <p:ph type="body" sz="half" idx="1"/>
          </p:nvPr>
        </p:nvSpPr>
        <p:spPr>
          <a:xfrm>
            <a:off x="468694" y="2682286"/>
            <a:ext cx="2900363" cy="7457077"/>
          </a:xfrm>
          <a:prstGeom prst="rect">
            <a:avLst/>
          </a:prstGeom>
        </p:spPr>
        <p:txBody>
          <a:bodyPr>
            <a:normAutofit/>
          </a:bodyPr>
          <a:lstStyle>
            <a:lvl1pPr marL="303213" indent="-303213">
              <a:lnSpc>
                <a:spcPct val="90000"/>
              </a:lnSpc>
              <a:spcBef>
                <a:spcPts val="1300"/>
              </a:spcBef>
              <a:defRPr sz="3700"/>
            </a:lvl1pPr>
            <a:lvl2pPr marL="960190" indent="-350590">
              <a:lnSpc>
                <a:spcPct val="90000"/>
              </a:lnSpc>
              <a:spcBef>
                <a:spcPts val="1300"/>
              </a:spcBef>
              <a:buChar char="•"/>
              <a:defRPr sz="3700"/>
            </a:lvl2pPr>
            <a:lvl3pPr marL="1650695" indent="-431495">
              <a:lnSpc>
                <a:spcPct val="90000"/>
              </a:lnSpc>
              <a:spcBef>
                <a:spcPts val="1300"/>
              </a:spcBef>
              <a:defRPr sz="3700"/>
            </a:lvl3pPr>
            <a:lvl4pPr marL="2452071" indent="-623271">
              <a:lnSpc>
                <a:spcPct val="90000"/>
              </a:lnSpc>
              <a:spcBef>
                <a:spcPts val="1300"/>
              </a:spcBef>
              <a:buChar char="•"/>
              <a:defRPr sz="3700"/>
            </a:lvl4pPr>
            <a:lvl5pPr marL="3061671" indent="-623271">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25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8213446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8_Comparison">
    <p:spTree>
      <p:nvGrpSpPr>
        <p:cNvPr id="1" name=""/>
        <p:cNvGrpSpPr/>
        <p:nvPr/>
      </p:nvGrpSpPr>
      <p:grpSpPr>
        <a:xfrm>
          <a:off x="0" y="0"/>
          <a:ext cx="0" cy="0"/>
          <a:chOff x="0" y="0"/>
          <a:chExt cx="0" cy="0"/>
        </a:xfrm>
      </p:grpSpPr>
      <p:sp>
        <p:nvSpPr>
          <p:cNvPr id="261"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62"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63"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264" name="Body Level One…"/>
          <p:cNvSpPr txBox="1">
            <a:spLocks noGrp="1"/>
          </p:cNvSpPr>
          <p:nvPr>
            <p:ph type="body" sz="quarter" idx="1"/>
          </p:nvPr>
        </p:nvSpPr>
        <p:spPr>
          <a:xfrm>
            <a:off x="472678" y="2987795"/>
            <a:ext cx="2901554" cy="1467557"/>
          </a:xfrm>
          <a:prstGeom prst="rect">
            <a:avLst/>
          </a:prstGeom>
        </p:spPr>
        <p:txBody>
          <a:bodyPr anchor="b">
            <a:normAutofit/>
          </a:bodyPr>
          <a:lstStyle>
            <a:lvl1pPr marL="0" indent="0">
              <a:lnSpc>
                <a:spcPct val="90000"/>
              </a:lnSpc>
              <a:spcBef>
                <a:spcPts val="1300"/>
              </a:spcBef>
              <a:buSzTx/>
              <a:buFontTx/>
              <a:buNone/>
              <a:defRPr b="1"/>
            </a:lvl1pPr>
            <a:lvl2pPr marL="0" indent="609584">
              <a:lnSpc>
                <a:spcPct val="90000"/>
              </a:lnSpc>
              <a:spcBef>
                <a:spcPts val="1300"/>
              </a:spcBef>
              <a:buSzTx/>
              <a:buFontTx/>
              <a:buNone/>
              <a:defRPr b="1"/>
            </a:lvl2pPr>
            <a:lvl3pPr marL="0" indent="1219169">
              <a:lnSpc>
                <a:spcPct val="90000"/>
              </a:lnSpc>
              <a:spcBef>
                <a:spcPts val="1300"/>
              </a:spcBef>
              <a:buSzTx/>
              <a:buFontTx/>
              <a:buNone/>
              <a:defRPr b="1"/>
            </a:lvl3pPr>
            <a:lvl4pPr marL="0" indent="1828754">
              <a:lnSpc>
                <a:spcPct val="90000"/>
              </a:lnSpc>
              <a:spcBef>
                <a:spcPts val="1300"/>
              </a:spcBef>
              <a:buSzTx/>
              <a:buFontTx/>
              <a:buNone/>
              <a:defRPr b="1"/>
            </a:lvl4pPr>
            <a:lvl5pPr marL="0" indent="2438338">
              <a:lnSpc>
                <a:spcPct val="90000"/>
              </a:lnSpc>
              <a:spcBef>
                <a:spcPts val="130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265" name="Text Placeholder 4"/>
          <p:cNvSpPr>
            <a:spLocks noGrp="1"/>
          </p:cNvSpPr>
          <p:nvPr>
            <p:ph type="body" sz="quarter" idx="21"/>
          </p:nvPr>
        </p:nvSpPr>
        <p:spPr>
          <a:xfrm>
            <a:off x="3471863" y="2987795"/>
            <a:ext cx="2915841" cy="1467557"/>
          </a:xfrm>
          <a:prstGeom prst="rect">
            <a:avLst/>
          </a:prstGeom>
        </p:spPr>
        <p:txBody>
          <a:bodyPr anchor="b">
            <a:normAutofit/>
          </a:bodyPr>
          <a:lstStyle>
            <a:lvl1pPr marL="0" indent="0">
              <a:lnSpc>
                <a:spcPct val="90000"/>
              </a:lnSpc>
              <a:spcBef>
                <a:spcPts val="1300"/>
              </a:spcBef>
              <a:buSzTx/>
              <a:buFontTx/>
              <a:buNone/>
              <a:defRPr b="1"/>
            </a:lvl1pPr>
          </a:lstStyle>
          <a:p>
            <a:pPr marL="0" indent="0">
              <a:lnSpc>
                <a:spcPct val="90000"/>
              </a:lnSpc>
              <a:spcBef>
                <a:spcPts val="1300"/>
              </a:spcBef>
              <a:buSzTx/>
              <a:buFontTx/>
              <a:buNone/>
              <a:defRPr b="1"/>
            </a:pPr>
            <a:endParaRPr/>
          </a:p>
        </p:txBody>
      </p:sp>
      <p:sp>
        <p:nvSpPr>
          <p:cNvPr id="266"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1821338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9_Title Only">
    <p:spTree>
      <p:nvGrpSpPr>
        <p:cNvPr id="1" name=""/>
        <p:cNvGrpSpPr/>
        <p:nvPr/>
      </p:nvGrpSpPr>
      <p:grpSpPr>
        <a:xfrm>
          <a:off x="0" y="0"/>
          <a:ext cx="0" cy="0"/>
          <a:chOff x="0" y="0"/>
          <a:chExt cx="0" cy="0"/>
        </a:xfrm>
      </p:grpSpPr>
      <p:sp>
        <p:nvSpPr>
          <p:cNvPr id="273"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74"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75"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357812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8_Blank">
    <p:spTree>
      <p:nvGrpSpPr>
        <p:cNvPr id="1" name=""/>
        <p:cNvGrpSpPr/>
        <p:nvPr/>
      </p:nvGrpSpPr>
      <p:grpSpPr>
        <a:xfrm>
          <a:off x="0" y="0"/>
          <a:ext cx="0" cy="0"/>
          <a:chOff x="0" y="0"/>
          <a:chExt cx="0" cy="0"/>
        </a:xfrm>
      </p:grpSpPr>
      <p:sp>
        <p:nvSpPr>
          <p:cNvPr id="282"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83"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8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845978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8_Content with Caption">
    <p:spTree>
      <p:nvGrpSpPr>
        <p:cNvPr id="1" name=""/>
        <p:cNvGrpSpPr/>
        <p:nvPr/>
      </p:nvGrpSpPr>
      <p:grpSpPr>
        <a:xfrm>
          <a:off x="0" y="0"/>
          <a:ext cx="0" cy="0"/>
          <a:chOff x="0" y="0"/>
          <a:chExt cx="0" cy="0"/>
        </a:xfrm>
      </p:grpSpPr>
      <p:sp>
        <p:nvSpPr>
          <p:cNvPr id="291"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92"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93"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294" name="Body Level One…"/>
          <p:cNvSpPr txBox="1">
            <a:spLocks noGrp="1"/>
          </p:cNvSpPr>
          <p:nvPr>
            <p:ph type="body" sz="half" idx="1"/>
          </p:nvPr>
        </p:nvSpPr>
        <p:spPr>
          <a:xfrm>
            <a:off x="2915841" y="2170231"/>
            <a:ext cx="3471863" cy="8249415"/>
          </a:xfrm>
          <a:prstGeom prst="rect">
            <a:avLst/>
          </a:prstGeom>
        </p:spPr>
        <p:txBody>
          <a:bodyPr>
            <a:normAutofit/>
          </a:bodyPr>
          <a:lstStyle>
            <a:lvl1pPr marL="303212" indent="-303212">
              <a:lnSpc>
                <a:spcPct val="90000"/>
              </a:lnSpc>
              <a:spcBef>
                <a:spcPts val="1300"/>
              </a:spcBef>
              <a:defRPr sz="4200"/>
            </a:lvl1pPr>
            <a:lvl2pPr marL="953787" indent="-344187">
              <a:lnSpc>
                <a:spcPct val="90000"/>
              </a:lnSpc>
              <a:spcBef>
                <a:spcPts val="1300"/>
              </a:spcBef>
              <a:buChar char="•"/>
              <a:defRPr sz="4200"/>
            </a:lvl2pPr>
            <a:lvl3pPr marL="1617166" indent="-397966">
              <a:lnSpc>
                <a:spcPct val="90000"/>
              </a:lnSpc>
              <a:spcBef>
                <a:spcPts val="1300"/>
              </a:spcBef>
              <a:defRPr sz="4200"/>
            </a:lvl3pPr>
            <a:lvl4pPr marL="2318605" indent="-489805">
              <a:lnSpc>
                <a:spcPct val="90000"/>
              </a:lnSpc>
              <a:spcBef>
                <a:spcPts val="1300"/>
              </a:spcBef>
              <a:buChar char="•"/>
              <a:defRPr sz="4200"/>
            </a:lvl4pPr>
            <a:lvl5pPr marL="2928205" indent="-489805">
              <a:lnSpc>
                <a:spcPct val="90000"/>
              </a:lnSpc>
              <a:spcBef>
                <a:spcPts val="1300"/>
              </a:spcBef>
              <a:buChar char="•"/>
              <a:defRPr sz="4200"/>
            </a:lvl5pPr>
          </a:lstStyle>
          <a:p>
            <a:r>
              <a:t>Body Level One</a:t>
            </a:r>
          </a:p>
          <a:p>
            <a:pPr lvl="1"/>
            <a:r>
              <a:t>Body Level Two</a:t>
            </a:r>
          </a:p>
          <a:p>
            <a:pPr lvl="2"/>
            <a:r>
              <a:t>Body Level Three</a:t>
            </a:r>
          </a:p>
          <a:p>
            <a:pPr lvl="3"/>
            <a:r>
              <a:t>Body Level Four</a:t>
            </a:r>
          </a:p>
          <a:p>
            <a:pPr lvl="4"/>
            <a:r>
              <a:t>Body Level Five</a:t>
            </a:r>
          </a:p>
        </p:txBody>
      </p:sp>
      <p:sp>
        <p:nvSpPr>
          <p:cNvPr id="295" name="Text Placeholder 3"/>
          <p:cNvSpPr>
            <a:spLocks noGrp="1"/>
          </p:cNvSpPr>
          <p:nvPr>
            <p:ph type="body" sz="quarter" idx="21"/>
          </p:nvPr>
        </p:nvSpPr>
        <p:spPr>
          <a:xfrm>
            <a:off x="472679" y="4389141"/>
            <a:ext cx="2212181" cy="6045554"/>
          </a:xfrm>
          <a:prstGeom prst="rect">
            <a:avLst/>
          </a:prstGeom>
        </p:spPr>
        <p:txBody>
          <a:bodyPr>
            <a:normAutofit/>
          </a:bodyPr>
          <a:lstStyle>
            <a:lvl1pPr marL="0" indent="0">
              <a:lnSpc>
                <a:spcPct val="90000"/>
              </a:lnSpc>
              <a:spcBef>
                <a:spcPts val="1300"/>
              </a:spcBef>
              <a:buSzTx/>
              <a:buFontTx/>
              <a:buNone/>
              <a:defRPr sz="2100"/>
            </a:lvl1pPr>
          </a:lstStyle>
          <a:p>
            <a:pPr marL="0" indent="0">
              <a:lnSpc>
                <a:spcPct val="90000"/>
              </a:lnSpc>
              <a:spcBef>
                <a:spcPts val="1300"/>
              </a:spcBef>
              <a:buSzTx/>
              <a:buFontTx/>
              <a:buNone/>
              <a:defRPr sz="2100"/>
            </a:pPr>
            <a:endParaRPr/>
          </a:p>
        </p:txBody>
      </p:sp>
      <p:sp>
        <p:nvSpPr>
          <p:cNvPr id="296"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1072393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8_Picture with Caption">
    <p:spTree>
      <p:nvGrpSpPr>
        <p:cNvPr id="1" name=""/>
        <p:cNvGrpSpPr/>
        <p:nvPr/>
      </p:nvGrpSpPr>
      <p:grpSpPr>
        <a:xfrm>
          <a:off x="0" y="0"/>
          <a:ext cx="0" cy="0"/>
          <a:chOff x="0" y="0"/>
          <a:chExt cx="0" cy="0"/>
        </a:xfrm>
      </p:grpSpPr>
      <p:sp>
        <p:nvSpPr>
          <p:cNvPr id="303"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304"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305" name="Picture Placeholder 2"/>
          <p:cNvSpPr>
            <a:spLocks noGrp="1"/>
          </p:cNvSpPr>
          <p:nvPr>
            <p:ph type="pic" sz="half" idx="21"/>
          </p:nvPr>
        </p:nvSpPr>
        <p:spPr>
          <a:xfrm>
            <a:off x="2915841" y="2170231"/>
            <a:ext cx="3471863" cy="8249415"/>
          </a:xfrm>
          <a:prstGeom prst="rect">
            <a:avLst/>
          </a:prstGeom>
        </p:spPr>
        <p:txBody>
          <a:bodyPr lIns="91439" rIns="91439"/>
          <a:lstStyle/>
          <a:p>
            <a:endParaRPr/>
          </a:p>
        </p:txBody>
      </p:sp>
      <p:sp>
        <p:nvSpPr>
          <p:cNvPr id="306"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307" name="Body Level One…"/>
          <p:cNvSpPr txBox="1">
            <a:spLocks noGrp="1"/>
          </p:cNvSpPr>
          <p:nvPr>
            <p:ph type="body" sz="quarter" idx="1"/>
          </p:nvPr>
        </p:nvSpPr>
        <p:spPr>
          <a:xfrm>
            <a:off x="472678" y="4389142"/>
            <a:ext cx="2212182" cy="6045556"/>
          </a:xfrm>
          <a:prstGeom prst="rect">
            <a:avLst/>
          </a:prstGeom>
        </p:spPr>
        <p:txBody>
          <a:bodyPr>
            <a:normAutofit/>
          </a:bodyPr>
          <a:lstStyle>
            <a:lvl1pPr marL="0" indent="0">
              <a:lnSpc>
                <a:spcPct val="90000"/>
              </a:lnSpc>
              <a:spcBef>
                <a:spcPts val="1300"/>
              </a:spcBef>
              <a:buSzTx/>
              <a:buFontTx/>
              <a:buNone/>
              <a:defRPr sz="2100"/>
            </a:lvl1pPr>
            <a:lvl2pPr marL="0" indent="609584">
              <a:lnSpc>
                <a:spcPct val="90000"/>
              </a:lnSpc>
              <a:spcBef>
                <a:spcPts val="1300"/>
              </a:spcBef>
              <a:buSzTx/>
              <a:buFontTx/>
              <a:buNone/>
              <a:defRPr sz="2100"/>
            </a:lvl2pPr>
            <a:lvl3pPr marL="0" indent="1219169">
              <a:lnSpc>
                <a:spcPct val="90000"/>
              </a:lnSpc>
              <a:spcBef>
                <a:spcPts val="1300"/>
              </a:spcBef>
              <a:buSzTx/>
              <a:buFontTx/>
              <a:buNone/>
              <a:defRPr sz="2100"/>
            </a:lvl3pPr>
            <a:lvl4pPr marL="0" indent="1828754">
              <a:lnSpc>
                <a:spcPct val="90000"/>
              </a:lnSpc>
              <a:spcBef>
                <a:spcPts val="1300"/>
              </a:spcBef>
              <a:buSzTx/>
              <a:buFontTx/>
              <a:buNone/>
              <a:defRPr sz="2100"/>
            </a:lvl4pPr>
            <a:lvl5pPr marL="0" indent="2438338">
              <a:lnSpc>
                <a:spcPct val="90000"/>
              </a:lnSpc>
              <a:spcBef>
                <a:spcPts val="1300"/>
              </a:spcBef>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308"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4695325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7_Title Slide">
    <p:spTree>
      <p:nvGrpSpPr>
        <p:cNvPr id="1" name=""/>
        <p:cNvGrpSpPr/>
        <p:nvPr/>
      </p:nvGrpSpPr>
      <p:grpSpPr>
        <a:xfrm>
          <a:off x="0" y="0"/>
          <a:ext cx="0" cy="0"/>
          <a:chOff x="0" y="0"/>
          <a:chExt cx="0" cy="0"/>
        </a:xfrm>
      </p:grpSpPr>
      <p:sp>
        <p:nvSpPr>
          <p:cNvPr id="315"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16"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17" name="Title Text"/>
          <p:cNvSpPr txBox="1">
            <a:spLocks noGrp="1"/>
          </p:cNvSpPr>
          <p:nvPr>
            <p:ph type="title"/>
          </p:nvPr>
        </p:nvSpPr>
        <p:spPr>
          <a:xfrm>
            <a:off x="857250" y="1994369"/>
            <a:ext cx="5143500" cy="4244624"/>
          </a:xfrm>
          <a:prstGeom prst="rect">
            <a:avLst/>
          </a:prstGeom>
        </p:spPr>
        <p:txBody>
          <a:bodyPr anchor="b"/>
          <a:lstStyle>
            <a:lvl1pPr>
              <a:lnSpc>
                <a:spcPct val="90000"/>
              </a:lnSpc>
              <a:defRPr sz="8000">
                <a:latin typeface="Calibri Light"/>
                <a:ea typeface="Calibri Light"/>
                <a:cs typeface="Calibri Light"/>
                <a:sym typeface="Calibri Light"/>
              </a:defRPr>
            </a:lvl1pPr>
          </a:lstStyle>
          <a:p>
            <a:r>
              <a:t>Title Text</a:t>
            </a:r>
          </a:p>
        </p:txBody>
      </p:sp>
      <p:sp>
        <p:nvSpPr>
          <p:cNvPr id="318" name="Body Level One…"/>
          <p:cNvSpPr txBox="1">
            <a:spLocks noGrp="1"/>
          </p:cNvSpPr>
          <p:nvPr>
            <p:ph type="body" sz="quarter" idx="1"/>
          </p:nvPr>
        </p:nvSpPr>
        <p:spPr>
          <a:xfrm>
            <a:off x="857250" y="6404565"/>
            <a:ext cx="5143500" cy="2942638"/>
          </a:xfrm>
          <a:prstGeom prst="rect">
            <a:avLst/>
          </a:prstGeom>
        </p:spPr>
        <p:txBody>
          <a:bodyPr>
            <a:normAutofit/>
          </a:bodyPr>
          <a:lstStyle>
            <a:lvl1pPr marL="0" indent="0" algn="ctr">
              <a:lnSpc>
                <a:spcPct val="90000"/>
              </a:lnSpc>
              <a:spcBef>
                <a:spcPts val="1300"/>
              </a:spcBef>
              <a:buSzTx/>
              <a:buFontTx/>
              <a:buNone/>
            </a:lvl1pPr>
            <a:lvl2pPr marL="0" indent="609584" algn="ctr">
              <a:lnSpc>
                <a:spcPct val="90000"/>
              </a:lnSpc>
              <a:spcBef>
                <a:spcPts val="1300"/>
              </a:spcBef>
              <a:buSzTx/>
              <a:buFontTx/>
              <a:buNone/>
            </a:lvl2pPr>
            <a:lvl3pPr marL="0" indent="1219169" algn="ctr">
              <a:lnSpc>
                <a:spcPct val="90000"/>
              </a:lnSpc>
              <a:spcBef>
                <a:spcPts val="1300"/>
              </a:spcBef>
              <a:buSzTx/>
              <a:buFontTx/>
              <a:buNone/>
            </a:lvl3pPr>
            <a:lvl4pPr marL="0" indent="1828754" algn="ctr">
              <a:lnSpc>
                <a:spcPct val="90000"/>
              </a:lnSpc>
              <a:spcBef>
                <a:spcPts val="1300"/>
              </a:spcBef>
              <a:buSzTx/>
              <a:buFontTx/>
              <a:buNone/>
            </a:lvl4pPr>
            <a:lvl5pPr marL="0" indent="2438338" algn="ctr">
              <a:lnSpc>
                <a:spcPct val="90000"/>
              </a:lnSpc>
              <a:spcBef>
                <a:spcPts val="130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319"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266594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7_Title and Content">
    <p:spTree>
      <p:nvGrpSpPr>
        <p:cNvPr id="1" name=""/>
        <p:cNvGrpSpPr/>
        <p:nvPr/>
      </p:nvGrpSpPr>
      <p:grpSpPr>
        <a:xfrm>
          <a:off x="0" y="0"/>
          <a:ext cx="0" cy="0"/>
          <a:chOff x="0" y="0"/>
          <a:chExt cx="0" cy="0"/>
        </a:xfrm>
      </p:grpSpPr>
      <p:sp>
        <p:nvSpPr>
          <p:cNvPr id="326"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27"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28"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329" name="Body Level One…"/>
          <p:cNvSpPr txBox="1">
            <a:spLocks noGrp="1"/>
          </p:cNvSpPr>
          <p:nvPr>
            <p:ph type="body" idx="1"/>
          </p:nvPr>
        </p:nvSpPr>
        <p:spPr>
          <a:xfrm>
            <a:off x="449831" y="2852973"/>
            <a:ext cx="5915026" cy="7457077"/>
          </a:xfrm>
          <a:prstGeom prst="rect">
            <a:avLst/>
          </a:prstGeom>
        </p:spPr>
        <p:txBody>
          <a:bodyPr>
            <a:normAutofit/>
          </a:bodyPr>
          <a:lstStyle>
            <a:lvl1pPr marL="304792" indent="-304792">
              <a:lnSpc>
                <a:spcPct val="90000"/>
              </a:lnSpc>
              <a:spcBef>
                <a:spcPts val="1300"/>
              </a:spcBef>
              <a:defRPr sz="3700"/>
            </a:lvl1pPr>
            <a:lvl2pPr marL="962000" indent="-352415">
              <a:lnSpc>
                <a:spcPct val="90000"/>
              </a:lnSpc>
              <a:spcBef>
                <a:spcPts val="1300"/>
              </a:spcBef>
              <a:buChar char="•"/>
              <a:defRPr sz="3700"/>
            </a:lvl2pPr>
            <a:lvl3pPr marL="1652912" indent="-433742">
              <a:lnSpc>
                <a:spcPct val="90000"/>
              </a:lnSpc>
              <a:spcBef>
                <a:spcPts val="1300"/>
              </a:spcBef>
              <a:defRPr sz="3700"/>
            </a:lvl3pPr>
            <a:lvl4pPr marL="2455272" indent="-626516">
              <a:lnSpc>
                <a:spcPct val="90000"/>
              </a:lnSpc>
              <a:spcBef>
                <a:spcPts val="1300"/>
              </a:spcBef>
              <a:buChar char="•"/>
              <a:defRPr sz="3700"/>
            </a:lvl4pPr>
            <a:lvl5pPr marL="3064855" indent="-626516">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330"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4392317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7_Section Header">
    <p:spTree>
      <p:nvGrpSpPr>
        <p:cNvPr id="1" name=""/>
        <p:cNvGrpSpPr/>
        <p:nvPr/>
      </p:nvGrpSpPr>
      <p:grpSpPr>
        <a:xfrm>
          <a:off x="0" y="0"/>
          <a:ext cx="0" cy="0"/>
          <a:chOff x="0" y="0"/>
          <a:chExt cx="0" cy="0"/>
        </a:xfrm>
      </p:grpSpPr>
      <p:sp>
        <p:nvSpPr>
          <p:cNvPr id="337"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38"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39"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340" name="Title Text"/>
          <p:cNvSpPr txBox="1">
            <a:spLocks noGrp="1"/>
          </p:cNvSpPr>
          <p:nvPr>
            <p:ph type="title"/>
          </p:nvPr>
        </p:nvSpPr>
        <p:spPr>
          <a:xfrm>
            <a:off x="467916" y="3040473"/>
            <a:ext cx="5915026" cy="5072476"/>
          </a:xfrm>
          <a:prstGeom prst="rect">
            <a:avLst/>
          </a:prstGeom>
        </p:spPr>
        <p:txBody>
          <a:bodyPr anchor="b"/>
          <a:lstStyle>
            <a:lvl1pPr algn="l">
              <a:lnSpc>
                <a:spcPct val="90000"/>
              </a:lnSpc>
              <a:defRPr sz="8000">
                <a:latin typeface="Calibri Light"/>
                <a:ea typeface="Calibri Light"/>
                <a:cs typeface="Calibri Light"/>
                <a:sym typeface="Calibri Light"/>
              </a:defRPr>
            </a:lvl1pPr>
          </a:lstStyle>
          <a:p>
            <a:r>
              <a:t>Title Text</a:t>
            </a:r>
          </a:p>
        </p:txBody>
      </p:sp>
      <p:sp>
        <p:nvSpPr>
          <p:cNvPr id="341" name="Body Level One…"/>
          <p:cNvSpPr txBox="1">
            <a:spLocks noGrp="1"/>
          </p:cNvSpPr>
          <p:nvPr>
            <p:ph type="body" sz="quarter" idx="1"/>
          </p:nvPr>
        </p:nvSpPr>
        <p:spPr>
          <a:xfrm>
            <a:off x="467916" y="8158103"/>
            <a:ext cx="5915026" cy="2546411"/>
          </a:xfrm>
          <a:prstGeom prst="rect">
            <a:avLst/>
          </a:prstGeom>
        </p:spPr>
        <p:txBody>
          <a:bodyPr>
            <a:normAutofit/>
          </a:bodyPr>
          <a:lstStyle>
            <a:lvl1pPr marL="0" indent="0">
              <a:lnSpc>
                <a:spcPct val="90000"/>
              </a:lnSpc>
              <a:spcBef>
                <a:spcPts val="1300"/>
              </a:spcBef>
              <a:buSzTx/>
              <a:buFontTx/>
              <a:buNone/>
              <a:defRPr>
                <a:solidFill>
                  <a:srgbClr val="888888"/>
                </a:solidFill>
              </a:defRPr>
            </a:lvl1pPr>
            <a:lvl2pPr marL="0" indent="609584">
              <a:lnSpc>
                <a:spcPct val="90000"/>
              </a:lnSpc>
              <a:spcBef>
                <a:spcPts val="1300"/>
              </a:spcBef>
              <a:buSzTx/>
              <a:buFontTx/>
              <a:buNone/>
              <a:defRPr>
                <a:solidFill>
                  <a:srgbClr val="888888"/>
                </a:solidFill>
              </a:defRPr>
            </a:lvl2pPr>
            <a:lvl3pPr marL="0" indent="1219169">
              <a:lnSpc>
                <a:spcPct val="90000"/>
              </a:lnSpc>
              <a:spcBef>
                <a:spcPts val="1300"/>
              </a:spcBef>
              <a:buSzTx/>
              <a:buFontTx/>
              <a:buNone/>
              <a:defRPr>
                <a:solidFill>
                  <a:srgbClr val="888888"/>
                </a:solidFill>
              </a:defRPr>
            </a:lvl3pPr>
            <a:lvl4pPr marL="0" indent="1828754">
              <a:lnSpc>
                <a:spcPct val="90000"/>
              </a:lnSpc>
              <a:spcBef>
                <a:spcPts val="1300"/>
              </a:spcBef>
              <a:buSzTx/>
              <a:buFontTx/>
              <a:buNone/>
              <a:defRPr>
                <a:solidFill>
                  <a:srgbClr val="888888"/>
                </a:solidFill>
              </a:defRPr>
            </a:lvl4pPr>
            <a:lvl5pPr marL="0" indent="2438338">
              <a:lnSpc>
                <a:spcPct val="90000"/>
              </a:lnSpc>
              <a:spcBef>
                <a:spcPts val="1300"/>
              </a:spcBef>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2"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8626399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0_Section Header">
    <p:spTree>
      <p:nvGrpSpPr>
        <p:cNvPr id="1" name=""/>
        <p:cNvGrpSpPr/>
        <p:nvPr/>
      </p:nvGrpSpPr>
      <p:grpSpPr>
        <a:xfrm>
          <a:off x="0" y="0"/>
          <a:ext cx="0" cy="0"/>
          <a:chOff x="0" y="0"/>
          <a:chExt cx="0" cy="0"/>
        </a:xfrm>
      </p:grpSpPr>
      <p:sp>
        <p:nvSpPr>
          <p:cNvPr id="54"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55"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8917967"/>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7_Two Content">
    <p:spTree>
      <p:nvGrpSpPr>
        <p:cNvPr id="1" name=""/>
        <p:cNvGrpSpPr/>
        <p:nvPr/>
      </p:nvGrpSpPr>
      <p:grpSpPr>
        <a:xfrm>
          <a:off x="0" y="0"/>
          <a:ext cx="0" cy="0"/>
          <a:chOff x="0" y="0"/>
          <a:chExt cx="0" cy="0"/>
        </a:xfrm>
      </p:grpSpPr>
      <p:sp>
        <p:nvSpPr>
          <p:cNvPr id="349"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50"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51"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352" name="Body Level One…"/>
          <p:cNvSpPr txBox="1">
            <a:spLocks noGrp="1"/>
          </p:cNvSpPr>
          <p:nvPr>
            <p:ph type="body" sz="half" idx="1"/>
          </p:nvPr>
        </p:nvSpPr>
        <p:spPr>
          <a:xfrm>
            <a:off x="468694" y="2682286"/>
            <a:ext cx="2900363" cy="7457077"/>
          </a:xfrm>
          <a:prstGeom prst="rect">
            <a:avLst/>
          </a:prstGeom>
        </p:spPr>
        <p:txBody>
          <a:bodyPr>
            <a:normAutofit/>
          </a:bodyPr>
          <a:lstStyle>
            <a:lvl1pPr marL="304792" indent="-304792">
              <a:lnSpc>
                <a:spcPct val="90000"/>
              </a:lnSpc>
              <a:spcBef>
                <a:spcPts val="1300"/>
              </a:spcBef>
              <a:defRPr sz="3700"/>
            </a:lvl1pPr>
            <a:lvl2pPr marL="962000" indent="-352415">
              <a:lnSpc>
                <a:spcPct val="90000"/>
              </a:lnSpc>
              <a:spcBef>
                <a:spcPts val="1300"/>
              </a:spcBef>
              <a:buChar char="•"/>
              <a:defRPr sz="3700"/>
            </a:lvl2pPr>
            <a:lvl3pPr marL="1652912" indent="-433742">
              <a:lnSpc>
                <a:spcPct val="90000"/>
              </a:lnSpc>
              <a:spcBef>
                <a:spcPts val="1300"/>
              </a:spcBef>
              <a:defRPr sz="3700"/>
            </a:lvl3pPr>
            <a:lvl4pPr marL="2455272" indent="-626516">
              <a:lnSpc>
                <a:spcPct val="90000"/>
              </a:lnSpc>
              <a:spcBef>
                <a:spcPts val="1300"/>
              </a:spcBef>
              <a:buChar char="•"/>
              <a:defRPr sz="3700"/>
            </a:lvl4pPr>
            <a:lvl5pPr marL="3064855" indent="-626516">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353"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3162729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7_Comparison">
    <p:spTree>
      <p:nvGrpSpPr>
        <p:cNvPr id="1" name=""/>
        <p:cNvGrpSpPr/>
        <p:nvPr/>
      </p:nvGrpSpPr>
      <p:grpSpPr>
        <a:xfrm>
          <a:off x="0" y="0"/>
          <a:ext cx="0" cy="0"/>
          <a:chOff x="0" y="0"/>
          <a:chExt cx="0" cy="0"/>
        </a:xfrm>
      </p:grpSpPr>
      <p:sp>
        <p:nvSpPr>
          <p:cNvPr id="360"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61"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62"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363" name="Body Level One…"/>
          <p:cNvSpPr txBox="1">
            <a:spLocks noGrp="1"/>
          </p:cNvSpPr>
          <p:nvPr>
            <p:ph type="body" sz="quarter" idx="1"/>
          </p:nvPr>
        </p:nvSpPr>
        <p:spPr>
          <a:xfrm>
            <a:off x="472678" y="2987795"/>
            <a:ext cx="2901554" cy="1467557"/>
          </a:xfrm>
          <a:prstGeom prst="rect">
            <a:avLst/>
          </a:prstGeom>
        </p:spPr>
        <p:txBody>
          <a:bodyPr anchor="b">
            <a:normAutofit/>
          </a:bodyPr>
          <a:lstStyle>
            <a:lvl1pPr marL="0" indent="0">
              <a:lnSpc>
                <a:spcPct val="90000"/>
              </a:lnSpc>
              <a:spcBef>
                <a:spcPts val="1300"/>
              </a:spcBef>
              <a:buSzTx/>
              <a:buFontTx/>
              <a:buNone/>
              <a:defRPr b="1"/>
            </a:lvl1pPr>
            <a:lvl2pPr marL="0" indent="609584">
              <a:lnSpc>
                <a:spcPct val="90000"/>
              </a:lnSpc>
              <a:spcBef>
                <a:spcPts val="1300"/>
              </a:spcBef>
              <a:buSzTx/>
              <a:buFontTx/>
              <a:buNone/>
              <a:defRPr b="1"/>
            </a:lvl2pPr>
            <a:lvl3pPr marL="0" indent="1219169">
              <a:lnSpc>
                <a:spcPct val="90000"/>
              </a:lnSpc>
              <a:spcBef>
                <a:spcPts val="1300"/>
              </a:spcBef>
              <a:buSzTx/>
              <a:buFontTx/>
              <a:buNone/>
              <a:defRPr b="1"/>
            </a:lvl3pPr>
            <a:lvl4pPr marL="0" indent="1828754">
              <a:lnSpc>
                <a:spcPct val="90000"/>
              </a:lnSpc>
              <a:spcBef>
                <a:spcPts val="1300"/>
              </a:spcBef>
              <a:buSzTx/>
              <a:buFontTx/>
              <a:buNone/>
              <a:defRPr b="1"/>
            </a:lvl4pPr>
            <a:lvl5pPr marL="0" indent="2438338">
              <a:lnSpc>
                <a:spcPct val="90000"/>
              </a:lnSpc>
              <a:spcBef>
                <a:spcPts val="130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364" name="Text Placeholder 4"/>
          <p:cNvSpPr>
            <a:spLocks noGrp="1"/>
          </p:cNvSpPr>
          <p:nvPr>
            <p:ph type="body" sz="quarter" idx="21"/>
          </p:nvPr>
        </p:nvSpPr>
        <p:spPr>
          <a:xfrm>
            <a:off x="3471863" y="2987795"/>
            <a:ext cx="2915841" cy="1467557"/>
          </a:xfrm>
          <a:prstGeom prst="rect">
            <a:avLst/>
          </a:prstGeom>
        </p:spPr>
        <p:txBody>
          <a:bodyPr anchor="b">
            <a:normAutofit/>
          </a:bodyPr>
          <a:lstStyle>
            <a:lvl1pPr marL="0" indent="0">
              <a:lnSpc>
                <a:spcPct val="90000"/>
              </a:lnSpc>
              <a:spcBef>
                <a:spcPts val="1300"/>
              </a:spcBef>
              <a:buSzTx/>
              <a:buFontTx/>
              <a:buNone/>
              <a:defRPr b="1"/>
            </a:lvl1pPr>
          </a:lstStyle>
          <a:p>
            <a:pPr marL="0" indent="0">
              <a:lnSpc>
                <a:spcPct val="90000"/>
              </a:lnSpc>
              <a:spcBef>
                <a:spcPts val="1300"/>
              </a:spcBef>
              <a:buSzTx/>
              <a:buFontTx/>
              <a:buNone/>
              <a:defRPr b="1"/>
            </a:pPr>
            <a:endParaRPr/>
          </a:p>
        </p:txBody>
      </p:sp>
      <p:sp>
        <p:nvSpPr>
          <p:cNvPr id="365"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1195369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8_Title Only">
    <p:spTree>
      <p:nvGrpSpPr>
        <p:cNvPr id="1" name=""/>
        <p:cNvGrpSpPr/>
        <p:nvPr/>
      </p:nvGrpSpPr>
      <p:grpSpPr>
        <a:xfrm>
          <a:off x="0" y="0"/>
          <a:ext cx="0" cy="0"/>
          <a:chOff x="0" y="0"/>
          <a:chExt cx="0" cy="0"/>
        </a:xfrm>
      </p:grpSpPr>
      <p:sp>
        <p:nvSpPr>
          <p:cNvPr id="372"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73"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7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3156679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7_Blank">
    <p:spTree>
      <p:nvGrpSpPr>
        <p:cNvPr id="1" name=""/>
        <p:cNvGrpSpPr/>
        <p:nvPr/>
      </p:nvGrpSpPr>
      <p:grpSpPr>
        <a:xfrm>
          <a:off x="0" y="0"/>
          <a:ext cx="0" cy="0"/>
          <a:chOff x="0" y="0"/>
          <a:chExt cx="0" cy="0"/>
        </a:xfrm>
      </p:grpSpPr>
      <p:sp>
        <p:nvSpPr>
          <p:cNvPr id="381"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82"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83"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480533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7_Content with Caption">
    <p:spTree>
      <p:nvGrpSpPr>
        <p:cNvPr id="1" name=""/>
        <p:cNvGrpSpPr/>
        <p:nvPr/>
      </p:nvGrpSpPr>
      <p:grpSpPr>
        <a:xfrm>
          <a:off x="0" y="0"/>
          <a:ext cx="0" cy="0"/>
          <a:chOff x="0" y="0"/>
          <a:chExt cx="0" cy="0"/>
        </a:xfrm>
      </p:grpSpPr>
      <p:sp>
        <p:nvSpPr>
          <p:cNvPr id="390"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91"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92"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393" name="Body Level One…"/>
          <p:cNvSpPr txBox="1">
            <a:spLocks noGrp="1"/>
          </p:cNvSpPr>
          <p:nvPr>
            <p:ph type="body" sz="half" idx="1"/>
          </p:nvPr>
        </p:nvSpPr>
        <p:spPr>
          <a:xfrm>
            <a:off x="2915841" y="2170231"/>
            <a:ext cx="3471863" cy="8249415"/>
          </a:xfrm>
          <a:prstGeom prst="rect">
            <a:avLst/>
          </a:prstGeom>
        </p:spPr>
        <p:txBody>
          <a:bodyPr>
            <a:normAutofit/>
          </a:bodyPr>
          <a:lstStyle>
            <a:lvl1pPr marL="304792" indent="-304792">
              <a:lnSpc>
                <a:spcPct val="90000"/>
              </a:lnSpc>
              <a:spcBef>
                <a:spcPts val="1300"/>
              </a:spcBef>
              <a:defRPr sz="4200"/>
            </a:lvl1pPr>
            <a:lvl2pPr marL="955565" indent="-345980">
              <a:lnSpc>
                <a:spcPct val="90000"/>
              </a:lnSpc>
              <a:spcBef>
                <a:spcPts val="1300"/>
              </a:spcBef>
              <a:buChar char="•"/>
              <a:defRPr sz="4200"/>
            </a:lvl2pPr>
            <a:lvl3pPr marL="1619209" indent="-400039">
              <a:lnSpc>
                <a:spcPct val="90000"/>
              </a:lnSpc>
              <a:spcBef>
                <a:spcPts val="1300"/>
              </a:spcBef>
              <a:defRPr sz="4200"/>
            </a:lvl3pPr>
            <a:lvl4pPr marL="2321111" indent="-492356">
              <a:lnSpc>
                <a:spcPct val="90000"/>
              </a:lnSpc>
              <a:spcBef>
                <a:spcPts val="1300"/>
              </a:spcBef>
              <a:buChar char="•"/>
              <a:defRPr sz="4200"/>
            </a:lvl4pPr>
            <a:lvl5pPr marL="2930695" indent="-492356">
              <a:lnSpc>
                <a:spcPct val="90000"/>
              </a:lnSpc>
              <a:spcBef>
                <a:spcPts val="1300"/>
              </a:spcBef>
              <a:buChar char="•"/>
              <a:defRPr sz="4200"/>
            </a:lvl5pPr>
          </a:lstStyle>
          <a:p>
            <a:r>
              <a:t>Body Level One</a:t>
            </a:r>
          </a:p>
          <a:p>
            <a:pPr lvl="1"/>
            <a:r>
              <a:t>Body Level Two</a:t>
            </a:r>
          </a:p>
          <a:p>
            <a:pPr lvl="2"/>
            <a:r>
              <a:t>Body Level Three</a:t>
            </a:r>
          </a:p>
          <a:p>
            <a:pPr lvl="3"/>
            <a:r>
              <a:t>Body Level Four</a:t>
            </a:r>
          </a:p>
          <a:p>
            <a:pPr lvl="4"/>
            <a:r>
              <a:t>Body Level Five</a:t>
            </a:r>
          </a:p>
        </p:txBody>
      </p:sp>
      <p:sp>
        <p:nvSpPr>
          <p:cNvPr id="394" name="Text Placeholder 3"/>
          <p:cNvSpPr>
            <a:spLocks noGrp="1"/>
          </p:cNvSpPr>
          <p:nvPr>
            <p:ph type="body" sz="quarter" idx="21"/>
          </p:nvPr>
        </p:nvSpPr>
        <p:spPr>
          <a:xfrm>
            <a:off x="472679" y="4389141"/>
            <a:ext cx="2212181" cy="6045554"/>
          </a:xfrm>
          <a:prstGeom prst="rect">
            <a:avLst/>
          </a:prstGeom>
        </p:spPr>
        <p:txBody>
          <a:bodyPr>
            <a:normAutofit/>
          </a:bodyPr>
          <a:lstStyle>
            <a:lvl1pPr marL="0" indent="0">
              <a:lnSpc>
                <a:spcPct val="90000"/>
              </a:lnSpc>
              <a:spcBef>
                <a:spcPts val="1300"/>
              </a:spcBef>
              <a:buSzTx/>
              <a:buFontTx/>
              <a:buNone/>
              <a:defRPr sz="2100"/>
            </a:lvl1pPr>
          </a:lstStyle>
          <a:p>
            <a:pPr marL="0" indent="0">
              <a:lnSpc>
                <a:spcPct val="90000"/>
              </a:lnSpc>
              <a:spcBef>
                <a:spcPts val="1300"/>
              </a:spcBef>
              <a:buSzTx/>
              <a:buFontTx/>
              <a:buNone/>
              <a:defRPr sz="2100"/>
            </a:pPr>
            <a:endParaRPr/>
          </a:p>
        </p:txBody>
      </p:sp>
      <p:sp>
        <p:nvSpPr>
          <p:cNvPr id="395"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2672162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7_Picture with Caption">
    <p:spTree>
      <p:nvGrpSpPr>
        <p:cNvPr id="1" name=""/>
        <p:cNvGrpSpPr/>
        <p:nvPr/>
      </p:nvGrpSpPr>
      <p:grpSpPr>
        <a:xfrm>
          <a:off x="0" y="0"/>
          <a:ext cx="0" cy="0"/>
          <a:chOff x="0" y="0"/>
          <a:chExt cx="0" cy="0"/>
        </a:xfrm>
      </p:grpSpPr>
      <p:sp>
        <p:nvSpPr>
          <p:cNvPr id="402"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403"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04" name="Picture Placeholder 2"/>
          <p:cNvSpPr>
            <a:spLocks noGrp="1"/>
          </p:cNvSpPr>
          <p:nvPr>
            <p:ph type="pic" sz="half" idx="21"/>
          </p:nvPr>
        </p:nvSpPr>
        <p:spPr>
          <a:xfrm>
            <a:off x="2915841" y="2170231"/>
            <a:ext cx="3471863" cy="8249415"/>
          </a:xfrm>
          <a:prstGeom prst="rect">
            <a:avLst/>
          </a:prstGeom>
        </p:spPr>
        <p:txBody>
          <a:bodyPr lIns="91439" rIns="91439"/>
          <a:lstStyle/>
          <a:p>
            <a:endParaRPr/>
          </a:p>
        </p:txBody>
      </p:sp>
      <p:sp>
        <p:nvSpPr>
          <p:cNvPr id="405"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406" name="Body Level One…"/>
          <p:cNvSpPr txBox="1">
            <a:spLocks noGrp="1"/>
          </p:cNvSpPr>
          <p:nvPr>
            <p:ph type="body" sz="quarter" idx="1"/>
          </p:nvPr>
        </p:nvSpPr>
        <p:spPr>
          <a:xfrm>
            <a:off x="472678" y="4389142"/>
            <a:ext cx="2212182" cy="6045556"/>
          </a:xfrm>
          <a:prstGeom prst="rect">
            <a:avLst/>
          </a:prstGeom>
        </p:spPr>
        <p:txBody>
          <a:bodyPr>
            <a:normAutofit/>
          </a:bodyPr>
          <a:lstStyle>
            <a:lvl1pPr marL="0" indent="0">
              <a:lnSpc>
                <a:spcPct val="90000"/>
              </a:lnSpc>
              <a:spcBef>
                <a:spcPts val="1300"/>
              </a:spcBef>
              <a:buSzTx/>
              <a:buFontTx/>
              <a:buNone/>
              <a:defRPr sz="2100"/>
            </a:lvl1pPr>
            <a:lvl2pPr marL="0" indent="609584">
              <a:lnSpc>
                <a:spcPct val="90000"/>
              </a:lnSpc>
              <a:spcBef>
                <a:spcPts val="1300"/>
              </a:spcBef>
              <a:buSzTx/>
              <a:buFontTx/>
              <a:buNone/>
              <a:defRPr sz="2100"/>
            </a:lvl2pPr>
            <a:lvl3pPr marL="0" indent="1219169">
              <a:lnSpc>
                <a:spcPct val="90000"/>
              </a:lnSpc>
              <a:spcBef>
                <a:spcPts val="1300"/>
              </a:spcBef>
              <a:buSzTx/>
              <a:buFontTx/>
              <a:buNone/>
              <a:defRPr sz="2100"/>
            </a:lvl3pPr>
            <a:lvl4pPr marL="0" indent="1828754">
              <a:lnSpc>
                <a:spcPct val="90000"/>
              </a:lnSpc>
              <a:spcBef>
                <a:spcPts val="1300"/>
              </a:spcBef>
              <a:buSzTx/>
              <a:buFontTx/>
              <a:buNone/>
              <a:defRPr sz="2100"/>
            </a:lvl4pPr>
            <a:lvl5pPr marL="0" indent="2438338">
              <a:lnSpc>
                <a:spcPct val="90000"/>
              </a:lnSpc>
              <a:spcBef>
                <a:spcPts val="1300"/>
              </a:spcBef>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407"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290247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6_Title Slide">
    <p:spTree>
      <p:nvGrpSpPr>
        <p:cNvPr id="1" name=""/>
        <p:cNvGrpSpPr/>
        <p:nvPr/>
      </p:nvGrpSpPr>
      <p:grpSpPr>
        <a:xfrm>
          <a:off x="0" y="0"/>
          <a:ext cx="0" cy="0"/>
          <a:chOff x="0" y="0"/>
          <a:chExt cx="0" cy="0"/>
        </a:xfrm>
      </p:grpSpPr>
      <p:sp>
        <p:nvSpPr>
          <p:cNvPr id="414"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15"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16" name="Title Text"/>
          <p:cNvSpPr txBox="1">
            <a:spLocks noGrp="1"/>
          </p:cNvSpPr>
          <p:nvPr>
            <p:ph type="title"/>
          </p:nvPr>
        </p:nvSpPr>
        <p:spPr>
          <a:xfrm>
            <a:off x="857250" y="1994369"/>
            <a:ext cx="5143500" cy="4244624"/>
          </a:xfrm>
          <a:prstGeom prst="rect">
            <a:avLst/>
          </a:prstGeom>
        </p:spPr>
        <p:txBody>
          <a:bodyPr anchor="b"/>
          <a:lstStyle>
            <a:lvl1pPr>
              <a:lnSpc>
                <a:spcPct val="90000"/>
              </a:lnSpc>
              <a:defRPr sz="8000">
                <a:latin typeface="Calibri Light"/>
                <a:ea typeface="Calibri Light"/>
                <a:cs typeface="Calibri Light"/>
                <a:sym typeface="Calibri Light"/>
              </a:defRPr>
            </a:lvl1pPr>
          </a:lstStyle>
          <a:p>
            <a:r>
              <a:t>Title Text</a:t>
            </a:r>
          </a:p>
        </p:txBody>
      </p:sp>
      <p:sp>
        <p:nvSpPr>
          <p:cNvPr id="417" name="Body Level One…"/>
          <p:cNvSpPr txBox="1">
            <a:spLocks noGrp="1"/>
          </p:cNvSpPr>
          <p:nvPr>
            <p:ph type="body" sz="quarter" idx="1"/>
          </p:nvPr>
        </p:nvSpPr>
        <p:spPr>
          <a:xfrm>
            <a:off x="857250" y="6404565"/>
            <a:ext cx="5143500" cy="2942638"/>
          </a:xfrm>
          <a:prstGeom prst="rect">
            <a:avLst/>
          </a:prstGeom>
        </p:spPr>
        <p:txBody>
          <a:bodyPr>
            <a:normAutofit/>
          </a:bodyPr>
          <a:lstStyle>
            <a:lvl1pPr marL="0" indent="0" algn="ctr">
              <a:lnSpc>
                <a:spcPct val="90000"/>
              </a:lnSpc>
              <a:spcBef>
                <a:spcPts val="1300"/>
              </a:spcBef>
              <a:buSzTx/>
              <a:buFontTx/>
              <a:buNone/>
            </a:lvl1pPr>
            <a:lvl2pPr marL="0" indent="609584" algn="ctr">
              <a:lnSpc>
                <a:spcPct val="90000"/>
              </a:lnSpc>
              <a:spcBef>
                <a:spcPts val="1300"/>
              </a:spcBef>
              <a:buSzTx/>
              <a:buFontTx/>
              <a:buNone/>
            </a:lvl2pPr>
            <a:lvl3pPr marL="0" indent="1219169" algn="ctr">
              <a:lnSpc>
                <a:spcPct val="90000"/>
              </a:lnSpc>
              <a:spcBef>
                <a:spcPts val="1300"/>
              </a:spcBef>
              <a:buSzTx/>
              <a:buFontTx/>
              <a:buNone/>
            </a:lvl3pPr>
            <a:lvl4pPr marL="0" indent="1828754" algn="ctr">
              <a:lnSpc>
                <a:spcPct val="90000"/>
              </a:lnSpc>
              <a:spcBef>
                <a:spcPts val="1300"/>
              </a:spcBef>
              <a:buSzTx/>
              <a:buFontTx/>
              <a:buNone/>
            </a:lvl4pPr>
            <a:lvl5pPr marL="0" indent="2438338" algn="ctr">
              <a:lnSpc>
                <a:spcPct val="90000"/>
              </a:lnSpc>
              <a:spcBef>
                <a:spcPts val="130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418"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5446596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6_Title and Content">
    <p:spTree>
      <p:nvGrpSpPr>
        <p:cNvPr id="1" name=""/>
        <p:cNvGrpSpPr/>
        <p:nvPr/>
      </p:nvGrpSpPr>
      <p:grpSpPr>
        <a:xfrm>
          <a:off x="0" y="0"/>
          <a:ext cx="0" cy="0"/>
          <a:chOff x="0" y="0"/>
          <a:chExt cx="0" cy="0"/>
        </a:xfrm>
      </p:grpSpPr>
      <p:sp>
        <p:nvSpPr>
          <p:cNvPr id="425"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26"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27"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428" name="Body Level One…"/>
          <p:cNvSpPr txBox="1">
            <a:spLocks noGrp="1"/>
          </p:cNvSpPr>
          <p:nvPr>
            <p:ph type="body" idx="1"/>
          </p:nvPr>
        </p:nvSpPr>
        <p:spPr>
          <a:xfrm>
            <a:off x="449831" y="2852973"/>
            <a:ext cx="5915026" cy="7457077"/>
          </a:xfrm>
          <a:prstGeom prst="rect">
            <a:avLst/>
          </a:prstGeom>
        </p:spPr>
        <p:txBody>
          <a:bodyPr>
            <a:normAutofit/>
          </a:bodyPr>
          <a:lstStyle>
            <a:lvl1pPr marL="304792" indent="-304792">
              <a:lnSpc>
                <a:spcPct val="90000"/>
              </a:lnSpc>
              <a:spcBef>
                <a:spcPts val="1300"/>
              </a:spcBef>
              <a:defRPr sz="3700"/>
            </a:lvl1pPr>
            <a:lvl2pPr marL="962000" indent="-352415">
              <a:lnSpc>
                <a:spcPct val="90000"/>
              </a:lnSpc>
              <a:spcBef>
                <a:spcPts val="1300"/>
              </a:spcBef>
              <a:buChar char="•"/>
              <a:defRPr sz="3700"/>
            </a:lvl2pPr>
            <a:lvl3pPr marL="1652912" indent="-433742">
              <a:lnSpc>
                <a:spcPct val="90000"/>
              </a:lnSpc>
              <a:spcBef>
                <a:spcPts val="1300"/>
              </a:spcBef>
              <a:defRPr sz="3700"/>
            </a:lvl3pPr>
            <a:lvl4pPr marL="2455272" indent="-626516">
              <a:lnSpc>
                <a:spcPct val="90000"/>
              </a:lnSpc>
              <a:spcBef>
                <a:spcPts val="1300"/>
              </a:spcBef>
              <a:buChar char="•"/>
              <a:defRPr sz="3700"/>
            </a:lvl4pPr>
            <a:lvl5pPr marL="3064855" indent="-626516">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429"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6707021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6_Section Header">
    <p:spTree>
      <p:nvGrpSpPr>
        <p:cNvPr id="1" name=""/>
        <p:cNvGrpSpPr/>
        <p:nvPr/>
      </p:nvGrpSpPr>
      <p:grpSpPr>
        <a:xfrm>
          <a:off x="0" y="0"/>
          <a:ext cx="0" cy="0"/>
          <a:chOff x="0" y="0"/>
          <a:chExt cx="0" cy="0"/>
        </a:xfrm>
      </p:grpSpPr>
      <p:sp>
        <p:nvSpPr>
          <p:cNvPr id="436"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37"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38"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439" name="Title Text"/>
          <p:cNvSpPr txBox="1">
            <a:spLocks noGrp="1"/>
          </p:cNvSpPr>
          <p:nvPr>
            <p:ph type="title"/>
          </p:nvPr>
        </p:nvSpPr>
        <p:spPr>
          <a:xfrm>
            <a:off x="467916" y="3040473"/>
            <a:ext cx="5915026" cy="5072476"/>
          </a:xfrm>
          <a:prstGeom prst="rect">
            <a:avLst/>
          </a:prstGeom>
        </p:spPr>
        <p:txBody>
          <a:bodyPr anchor="b"/>
          <a:lstStyle>
            <a:lvl1pPr algn="l">
              <a:lnSpc>
                <a:spcPct val="90000"/>
              </a:lnSpc>
              <a:defRPr sz="8000">
                <a:latin typeface="Calibri Light"/>
                <a:ea typeface="Calibri Light"/>
                <a:cs typeface="Calibri Light"/>
                <a:sym typeface="Calibri Light"/>
              </a:defRPr>
            </a:lvl1pPr>
          </a:lstStyle>
          <a:p>
            <a:r>
              <a:t>Title Text</a:t>
            </a:r>
          </a:p>
        </p:txBody>
      </p:sp>
      <p:sp>
        <p:nvSpPr>
          <p:cNvPr id="440" name="Body Level One…"/>
          <p:cNvSpPr txBox="1">
            <a:spLocks noGrp="1"/>
          </p:cNvSpPr>
          <p:nvPr>
            <p:ph type="body" sz="quarter" idx="1"/>
          </p:nvPr>
        </p:nvSpPr>
        <p:spPr>
          <a:xfrm>
            <a:off x="467916" y="8158103"/>
            <a:ext cx="5915026" cy="2546411"/>
          </a:xfrm>
          <a:prstGeom prst="rect">
            <a:avLst/>
          </a:prstGeom>
        </p:spPr>
        <p:txBody>
          <a:bodyPr>
            <a:normAutofit/>
          </a:bodyPr>
          <a:lstStyle>
            <a:lvl1pPr marL="0" indent="0">
              <a:lnSpc>
                <a:spcPct val="90000"/>
              </a:lnSpc>
              <a:spcBef>
                <a:spcPts val="1300"/>
              </a:spcBef>
              <a:buSzTx/>
              <a:buFontTx/>
              <a:buNone/>
              <a:defRPr>
                <a:solidFill>
                  <a:srgbClr val="888888"/>
                </a:solidFill>
              </a:defRPr>
            </a:lvl1pPr>
            <a:lvl2pPr marL="0" indent="609584">
              <a:lnSpc>
                <a:spcPct val="90000"/>
              </a:lnSpc>
              <a:spcBef>
                <a:spcPts val="1300"/>
              </a:spcBef>
              <a:buSzTx/>
              <a:buFontTx/>
              <a:buNone/>
              <a:defRPr>
                <a:solidFill>
                  <a:srgbClr val="888888"/>
                </a:solidFill>
              </a:defRPr>
            </a:lvl2pPr>
            <a:lvl3pPr marL="0" indent="1219169">
              <a:lnSpc>
                <a:spcPct val="90000"/>
              </a:lnSpc>
              <a:spcBef>
                <a:spcPts val="1300"/>
              </a:spcBef>
              <a:buSzTx/>
              <a:buFontTx/>
              <a:buNone/>
              <a:defRPr>
                <a:solidFill>
                  <a:srgbClr val="888888"/>
                </a:solidFill>
              </a:defRPr>
            </a:lvl3pPr>
            <a:lvl4pPr marL="0" indent="1828754">
              <a:lnSpc>
                <a:spcPct val="90000"/>
              </a:lnSpc>
              <a:spcBef>
                <a:spcPts val="1300"/>
              </a:spcBef>
              <a:buSzTx/>
              <a:buFontTx/>
              <a:buNone/>
              <a:defRPr>
                <a:solidFill>
                  <a:srgbClr val="888888"/>
                </a:solidFill>
              </a:defRPr>
            </a:lvl4pPr>
            <a:lvl5pPr marL="0" indent="2438338">
              <a:lnSpc>
                <a:spcPct val="90000"/>
              </a:lnSpc>
              <a:spcBef>
                <a:spcPts val="1300"/>
              </a:spcBef>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41"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9721725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6_Two Content">
    <p:spTree>
      <p:nvGrpSpPr>
        <p:cNvPr id="1" name=""/>
        <p:cNvGrpSpPr/>
        <p:nvPr/>
      </p:nvGrpSpPr>
      <p:grpSpPr>
        <a:xfrm>
          <a:off x="0" y="0"/>
          <a:ext cx="0" cy="0"/>
          <a:chOff x="0" y="0"/>
          <a:chExt cx="0" cy="0"/>
        </a:xfrm>
      </p:grpSpPr>
      <p:sp>
        <p:nvSpPr>
          <p:cNvPr id="448"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49"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50"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451" name="Body Level One…"/>
          <p:cNvSpPr txBox="1">
            <a:spLocks noGrp="1"/>
          </p:cNvSpPr>
          <p:nvPr>
            <p:ph type="body" sz="half" idx="1"/>
          </p:nvPr>
        </p:nvSpPr>
        <p:spPr>
          <a:xfrm>
            <a:off x="468694" y="2682286"/>
            <a:ext cx="2900363" cy="7457077"/>
          </a:xfrm>
          <a:prstGeom prst="rect">
            <a:avLst/>
          </a:prstGeom>
        </p:spPr>
        <p:txBody>
          <a:bodyPr>
            <a:normAutofit/>
          </a:bodyPr>
          <a:lstStyle>
            <a:lvl1pPr marL="304792" indent="-304792">
              <a:lnSpc>
                <a:spcPct val="90000"/>
              </a:lnSpc>
              <a:spcBef>
                <a:spcPts val="1300"/>
              </a:spcBef>
              <a:defRPr sz="3700"/>
            </a:lvl1pPr>
            <a:lvl2pPr marL="962000" indent="-352415">
              <a:lnSpc>
                <a:spcPct val="90000"/>
              </a:lnSpc>
              <a:spcBef>
                <a:spcPts val="1300"/>
              </a:spcBef>
              <a:buChar char="•"/>
              <a:defRPr sz="3700"/>
            </a:lvl2pPr>
            <a:lvl3pPr marL="1652912" indent="-433742">
              <a:lnSpc>
                <a:spcPct val="90000"/>
              </a:lnSpc>
              <a:spcBef>
                <a:spcPts val="1300"/>
              </a:spcBef>
              <a:defRPr sz="3700"/>
            </a:lvl3pPr>
            <a:lvl4pPr marL="2455272" indent="-626516">
              <a:lnSpc>
                <a:spcPct val="90000"/>
              </a:lnSpc>
              <a:spcBef>
                <a:spcPts val="1300"/>
              </a:spcBef>
              <a:buChar char="•"/>
              <a:defRPr sz="3700"/>
            </a:lvl4pPr>
            <a:lvl5pPr marL="3064855" indent="-626516">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452"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1219837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0_Comparis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73"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4"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48445770"/>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6_Comparison">
    <p:spTree>
      <p:nvGrpSpPr>
        <p:cNvPr id="1" name=""/>
        <p:cNvGrpSpPr/>
        <p:nvPr/>
      </p:nvGrpSpPr>
      <p:grpSpPr>
        <a:xfrm>
          <a:off x="0" y="0"/>
          <a:ext cx="0" cy="0"/>
          <a:chOff x="0" y="0"/>
          <a:chExt cx="0" cy="0"/>
        </a:xfrm>
      </p:grpSpPr>
      <p:sp>
        <p:nvSpPr>
          <p:cNvPr id="459"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60"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61"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462" name="Body Level One…"/>
          <p:cNvSpPr txBox="1">
            <a:spLocks noGrp="1"/>
          </p:cNvSpPr>
          <p:nvPr>
            <p:ph type="body" sz="quarter" idx="1"/>
          </p:nvPr>
        </p:nvSpPr>
        <p:spPr>
          <a:xfrm>
            <a:off x="472678" y="2987795"/>
            <a:ext cx="2901554" cy="1467557"/>
          </a:xfrm>
          <a:prstGeom prst="rect">
            <a:avLst/>
          </a:prstGeom>
        </p:spPr>
        <p:txBody>
          <a:bodyPr anchor="b">
            <a:normAutofit/>
          </a:bodyPr>
          <a:lstStyle>
            <a:lvl1pPr marL="0" indent="0">
              <a:lnSpc>
                <a:spcPct val="90000"/>
              </a:lnSpc>
              <a:spcBef>
                <a:spcPts val="1300"/>
              </a:spcBef>
              <a:buSzTx/>
              <a:buFontTx/>
              <a:buNone/>
              <a:defRPr b="1"/>
            </a:lvl1pPr>
            <a:lvl2pPr marL="0" indent="609584">
              <a:lnSpc>
                <a:spcPct val="90000"/>
              </a:lnSpc>
              <a:spcBef>
                <a:spcPts val="1300"/>
              </a:spcBef>
              <a:buSzTx/>
              <a:buFontTx/>
              <a:buNone/>
              <a:defRPr b="1"/>
            </a:lvl2pPr>
            <a:lvl3pPr marL="0" indent="1219169">
              <a:lnSpc>
                <a:spcPct val="90000"/>
              </a:lnSpc>
              <a:spcBef>
                <a:spcPts val="1300"/>
              </a:spcBef>
              <a:buSzTx/>
              <a:buFontTx/>
              <a:buNone/>
              <a:defRPr b="1"/>
            </a:lvl3pPr>
            <a:lvl4pPr marL="0" indent="1828754">
              <a:lnSpc>
                <a:spcPct val="90000"/>
              </a:lnSpc>
              <a:spcBef>
                <a:spcPts val="1300"/>
              </a:spcBef>
              <a:buSzTx/>
              <a:buFontTx/>
              <a:buNone/>
              <a:defRPr b="1"/>
            </a:lvl4pPr>
            <a:lvl5pPr marL="0" indent="2438338">
              <a:lnSpc>
                <a:spcPct val="90000"/>
              </a:lnSpc>
              <a:spcBef>
                <a:spcPts val="130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463" name="Text Placeholder 4"/>
          <p:cNvSpPr>
            <a:spLocks noGrp="1"/>
          </p:cNvSpPr>
          <p:nvPr>
            <p:ph type="body" sz="quarter" idx="21"/>
          </p:nvPr>
        </p:nvSpPr>
        <p:spPr>
          <a:xfrm>
            <a:off x="3471863" y="2987795"/>
            <a:ext cx="2915841" cy="1467557"/>
          </a:xfrm>
          <a:prstGeom prst="rect">
            <a:avLst/>
          </a:prstGeom>
        </p:spPr>
        <p:txBody>
          <a:bodyPr anchor="b">
            <a:normAutofit/>
          </a:bodyPr>
          <a:lstStyle>
            <a:lvl1pPr marL="0" indent="0">
              <a:lnSpc>
                <a:spcPct val="90000"/>
              </a:lnSpc>
              <a:spcBef>
                <a:spcPts val="1300"/>
              </a:spcBef>
              <a:buSzTx/>
              <a:buFontTx/>
              <a:buNone/>
              <a:defRPr b="1"/>
            </a:lvl1pPr>
          </a:lstStyle>
          <a:p>
            <a:pPr marL="0" indent="0">
              <a:lnSpc>
                <a:spcPct val="90000"/>
              </a:lnSpc>
              <a:spcBef>
                <a:spcPts val="1300"/>
              </a:spcBef>
              <a:buSzTx/>
              <a:buFontTx/>
              <a:buNone/>
              <a:defRPr b="1"/>
            </a:pPr>
            <a:endParaRPr/>
          </a:p>
        </p:txBody>
      </p:sp>
      <p:sp>
        <p:nvSpPr>
          <p:cNvPr id="46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7722822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7_Title Only">
    <p:spTree>
      <p:nvGrpSpPr>
        <p:cNvPr id="1" name=""/>
        <p:cNvGrpSpPr/>
        <p:nvPr/>
      </p:nvGrpSpPr>
      <p:grpSpPr>
        <a:xfrm>
          <a:off x="0" y="0"/>
          <a:ext cx="0" cy="0"/>
          <a:chOff x="0" y="0"/>
          <a:chExt cx="0" cy="0"/>
        </a:xfrm>
      </p:grpSpPr>
      <p:sp>
        <p:nvSpPr>
          <p:cNvPr id="471"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72"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73"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7364866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6_Blank">
    <p:spTree>
      <p:nvGrpSpPr>
        <p:cNvPr id="1" name=""/>
        <p:cNvGrpSpPr/>
        <p:nvPr/>
      </p:nvGrpSpPr>
      <p:grpSpPr>
        <a:xfrm>
          <a:off x="0" y="0"/>
          <a:ext cx="0" cy="0"/>
          <a:chOff x="0" y="0"/>
          <a:chExt cx="0" cy="0"/>
        </a:xfrm>
      </p:grpSpPr>
      <p:sp>
        <p:nvSpPr>
          <p:cNvPr id="480"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81"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82"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63592573"/>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6_Content with Caption">
    <p:spTree>
      <p:nvGrpSpPr>
        <p:cNvPr id="1" name=""/>
        <p:cNvGrpSpPr/>
        <p:nvPr/>
      </p:nvGrpSpPr>
      <p:grpSpPr>
        <a:xfrm>
          <a:off x="0" y="0"/>
          <a:ext cx="0" cy="0"/>
          <a:chOff x="0" y="0"/>
          <a:chExt cx="0" cy="0"/>
        </a:xfrm>
      </p:grpSpPr>
      <p:sp>
        <p:nvSpPr>
          <p:cNvPr id="489"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90"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91"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492" name="Body Level One…"/>
          <p:cNvSpPr txBox="1">
            <a:spLocks noGrp="1"/>
          </p:cNvSpPr>
          <p:nvPr>
            <p:ph type="body" sz="half" idx="1"/>
          </p:nvPr>
        </p:nvSpPr>
        <p:spPr>
          <a:xfrm>
            <a:off x="2915841" y="2170231"/>
            <a:ext cx="3471863" cy="8249415"/>
          </a:xfrm>
          <a:prstGeom prst="rect">
            <a:avLst/>
          </a:prstGeom>
        </p:spPr>
        <p:txBody>
          <a:bodyPr>
            <a:normAutofit/>
          </a:bodyPr>
          <a:lstStyle>
            <a:lvl1pPr marL="304792" indent="-304792">
              <a:lnSpc>
                <a:spcPct val="90000"/>
              </a:lnSpc>
              <a:spcBef>
                <a:spcPts val="1300"/>
              </a:spcBef>
              <a:defRPr sz="4200"/>
            </a:lvl1pPr>
            <a:lvl2pPr marL="955565" indent="-345980">
              <a:lnSpc>
                <a:spcPct val="90000"/>
              </a:lnSpc>
              <a:spcBef>
                <a:spcPts val="1300"/>
              </a:spcBef>
              <a:buChar char="•"/>
              <a:defRPr sz="4200"/>
            </a:lvl2pPr>
            <a:lvl3pPr marL="1619209" indent="-400039">
              <a:lnSpc>
                <a:spcPct val="90000"/>
              </a:lnSpc>
              <a:spcBef>
                <a:spcPts val="1300"/>
              </a:spcBef>
              <a:defRPr sz="4200"/>
            </a:lvl3pPr>
            <a:lvl4pPr marL="2321111" indent="-492356">
              <a:lnSpc>
                <a:spcPct val="90000"/>
              </a:lnSpc>
              <a:spcBef>
                <a:spcPts val="1300"/>
              </a:spcBef>
              <a:buChar char="•"/>
              <a:defRPr sz="4200"/>
            </a:lvl4pPr>
            <a:lvl5pPr marL="2930695" indent="-492356">
              <a:lnSpc>
                <a:spcPct val="90000"/>
              </a:lnSpc>
              <a:spcBef>
                <a:spcPts val="1300"/>
              </a:spcBef>
              <a:buChar char="•"/>
              <a:defRPr sz="4200"/>
            </a:lvl5pPr>
          </a:lstStyle>
          <a:p>
            <a:r>
              <a:t>Body Level One</a:t>
            </a:r>
          </a:p>
          <a:p>
            <a:pPr lvl="1"/>
            <a:r>
              <a:t>Body Level Two</a:t>
            </a:r>
          </a:p>
          <a:p>
            <a:pPr lvl="2"/>
            <a:r>
              <a:t>Body Level Three</a:t>
            </a:r>
          </a:p>
          <a:p>
            <a:pPr lvl="3"/>
            <a:r>
              <a:t>Body Level Four</a:t>
            </a:r>
          </a:p>
          <a:p>
            <a:pPr lvl="4"/>
            <a:r>
              <a:t>Body Level Five</a:t>
            </a:r>
          </a:p>
        </p:txBody>
      </p:sp>
      <p:sp>
        <p:nvSpPr>
          <p:cNvPr id="493" name="Text Placeholder 3"/>
          <p:cNvSpPr>
            <a:spLocks noGrp="1"/>
          </p:cNvSpPr>
          <p:nvPr>
            <p:ph type="body" sz="quarter" idx="21"/>
          </p:nvPr>
        </p:nvSpPr>
        <p:spPr>
          <a:xfrm>
            <a:off x="472679" y="4389141"/>
            <a:ext cx="2212181" cy="6045554"/>
          </a:xfrm>
          <a:prstGeom prst="rect">
            <a:avLst/>
          </a:prstGeom>
        </p:spPr>
        <p:txBody>
          <a:bodyPr>
            <a:normAutofit/>
          </a:bodyPr>
          <a:lstStyle>
            <a:lvl1pPr marL="0" indent="0">
              <a:lnSpc>
                <a:spcPct val="90000"/>
              </a:lnSpc>
              <a:spcBef>
                <a:spcPts val="1300"/>
              </a:spcBef>
              <a:buSzTx/>
              <a:buFontTx/>
              <a:buNone/>
              <a:defRPr sz="2100"/>
            </a:lvl1pPr>
          </a:lstStyle>
          <a:p>
            <a:pPr marL="0" indent="0">
              <a:lnSpc>
                <a:spcPct val="90000"/>
              </a:lnSpc>
              <a:spcBef>
                <a:spcPts val="1300"/>
              </a:spcBef>
              <a:buSzTx/>
              <a:buFontTx/>
              <a:buNone/>
              <a:defRPr sz="2100"/>
            </a:pPr>
            <a:endParaRPr/>
          </a:p>
        </p:txBody>
      </p:sp>
      <p:sp>
        <p:nvSpPr>
          <p:cNvPr id="49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6753219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6_Picture with Caption">
    <p:spTree>
      <p:nvGrpSpPr>
        <p:cNvPr id="1" name=""/>
        <p:cNvGrpSpPr/>
        <p:nvPr/>
      </p:nvGrpSpPr>
      <p:grpSpPr>
        <a:xfrm>
          <a:off x="0" y="0"/>
          <a:ext cx="0" cy="0"/>
          <a:chOff x="0" y="0"/>
          <a:chExt cx="0" cy="0"/>
        </a:xfrm>
      </p:grpSpPr>
      <p:sp>
        <p:nvSpPr>
          <p:cNvPr id="501"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02"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503" name="Picture Placeholder 2"/>
          <p:cNvSpPr>
            <a:spLocks noGrp="1"/>
          </p:cNvSpPr>
          <p:nvPr>
            <p:ph type="pic" sz="half" idx="21"/>
          </p:nvPr>
        </p:nvSpPr>
        <p:spPr>
          <a:xfrm>
            <a:off x="2915841" y="2170231"/>
            <a:ext cx="3471863" cy="8249415"/>
          </a:xfrm>
          <a:prstGeom prst="rect">
            <a:avLst/>
          </a:prstGeom>
        </p:spPr>
        <p:txBody>
          <a:bodyPr lIns="91439" rIns="91439"/>
          <a:lstStyle/>
          <a:p>
            <a:endParaRPr/>
          </a:p>
        </p:txBody>
      </p:sp>
      <p:sp>
        <p:nvSpPr>
          <p:cNvPr id="504"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505" name="Body Level One…"/>
          <p:cNvSpPr txBox="1">
            <a:spLocks noGrp="1"/>
          </p:cNvSpPr>
          <p:nvPr>
            <p:ph type="body" sz="quarter" idx="1"/>
          </p:nvPr>
        </p:nvSpPr>
        <p:spPr>
          <a:xfrm>
            <a:off x="472678" y="4389142"/>
            <a:ext cx="2212182" cy="6045556"/>
          </a:xfrm>
          <a:prstGeom prst="rect">
            <a:avLst/>
          </a:prstGeom>
        </p:spPr>
        <p:txBody>
          <a:bodyPr>
            <a:normAutofit/>
          </a:bodyPr>
          <a:lstStyle>
            <a:lvl1pPr marL="0" indent="0">
              <a:lnSpc>
                <a:spcPct val="90000"/>
              </a:lnSpc>
              <a:spcBef>
                <a:spcPts val="1300"/>
              </a:spcBef>
              <a:buSzTx/>
              <a:buFontTx/>
              <a:buNone/>
              <a:defRPr sz="2100"/>
            </a:lvl1pPr>
            <a:lvl2pPr marL="0" indent="609584">
              <a:lnSpc>
                <a:spcPct val="90000"/>
              </a:lnSpc>
              <a:spcBef>
                <a:spcPts val="1300"/>
              </a:spcBef>
              <a:buSzTx/>
              <a:buFontTx/>
              <a:buNone/>
              <a:defRPr sz="2100"/>
            </a:lvl2pPr>
            <a:lvl3pPr marL="0" indent="1219169">
              <a:lnSpc>
                <a:spcPct val="90000"/>
              </a:lnSpc>
              <a:spcBef>
                <a:spcPts val="1300"/>
              </a:spcBef>
              <a:buSzTx/>
              <a:buFontTx/>
              <a:buNone/>
              <a:defRPr sz="2100"/>
            </a:lvl3pPr>
            <a:lvl4pPr marL="0" indent="1828754">
              <a:lnSpc>
                <a:spcPct val="90000"/>
              </a:lnSpc>
              <a:spcBef>
                <a:spcPts val="1300"/>
              </a:spcBef>
              <a:buSzTx/>
              <a:buFontTx/>
              <a:buNone/>
              <a:defRPr sz="2100"/>
            </a:lvl4pPr>
            <a:lvl5pPr marL="0" indent="2438338">
              <a:lnSpc>
                <a:spcPct val="90000"/>
              </a:lnSpc>
              <a:spcBef>
                <a:spcPts val="1300"/>
              </a:spcBef>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506"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3389048"/>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13"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14"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515" name="Title Text"/>
          <p:cNvSpPr txBox="1">
            <a:spLocks noGrp="1"/>
          </p:cNvSpPr>
          <p:nvPr>
            <p:ph type="title"/>
          </p:nvPr>
        </p:nvSpPr>
        <p:spPr>
          <a:xfrm>
            <a:off x="252098" y="1641856"/>
            <a:ext cx="2382061" cy="3381248"/>
          </a:xfrm>
          <a:prstGeom prst="rect">
            <a:avLst/>
          </a:prstGeom>
        </p:spPr>
        <p:txBody>
          <a:bodyPr lIns="0" tIns="0" rIns="0" bIns="0" anchor="t"/>
          <a:lstStyle>
            <a:lvl1pPr algn="l">
              <a:lnSpc>
                <a:spcPct val="90000"/>
              </a:lnSpc>
              <a:defRPr sz="3400">
                <a:latin typeface="Calibri Light"/>
                <a:ea typeface="Calibri Light"/>
                <a:cs typeface="Calibri Light"/>
                <a:sym typeface="Calibri Light"/>
              </a:defRPr>
            </a:lvl1pPr>
          </a:lstStyle>
          <a:p>
            <a:r>
              <a:t>Title Text</a:t>
            </a:r>
          </a:p>
        </p:txBody>
      </p:sp>
      <p:sp>
        <p:nvSpPr>
          <p:cNvPr id="516" name="Body Level One…"/>
          <p:cNvSpPr txBox="1">
            <a:spLocks noGrp="1"/>
          </p:cNvSpPr>
          <p:nvPr>
            <p:ph type="body" sz="quarter" idx="1"/>
          </p:nvPr>
        </p:nvSpPr>
        <p:spPr>
          <a:xfrm>
            <a:off x="252098" y="6843775"/>
            <a:ext cx="2382061" cy="1609346"/>
          </a:xfrm>
          <a:prstGeom prst="rect">
            <a:avLst/>
          </a:prstGeom>
        </p:spPr>
        <p:txBody>
          <a:bodyPr lIns="0" tIns="0" rIns="0" bIns="0" anchor="b">
            <a:normAutofit/>
          </a:bodyPr>
          <a:lstStyle>
            <a:lvl1pPr marL="0" indent="0">
              <a:lnSpc>
                <a:spcPct val="90000"/>
              </a:lnSpc>
              <a:spcBef>
                <a:spcPts val="600"/>
              </a:spcBef>
              <a:buSzTx/>
              <a:buFontTx/>
              <a:buNone/>
              <a:defRPr sz="1800"/>
            </a:lvl1pPr>
            <a:lvl2pPr marL="0" indent="400040">
              <a:lnSpc>
                <a:spcPct val="90000"/>
              </a:lnSpc>
              <a:spcBef>
                <a:spcPts val="600"/>
              </a:spcBef>
              <a:buSzTx/>
              <a:buFontTx/>
              <a:buNone/>
              <a:defRPr sz="1800"/>
            </a:lvl2pPr>
            <a:lvl3pPr marL="0" indent="742931">
              <a:lnSpc>
                <a:spcPct val="90000"/>
              </a:lnSpc>
              <a:spcBef>
                <a:spcPts val="600"/>
              </a:spcBef>
              <a:buSzTx/>
              <a:buFontTx/>
              <a:buNone/>
              <a:defRPr sz="1800"/>
            </a:lvl3pPr>
            <a:lvl4pPr marL="0" indent="1095346">
              <a:lnSpc>
                <a:spcPct val="90000"/>
              </a:lnSpc>
              <a:spcBef>
                <a:spcPts val="600"/>
              </a:spcBef>
              <a:buSzTx/>
              <a:buFontTx/>
              <a:buNone/>
              <a:defRPr sz="1800"/>
            </a:lvl4pPr>
            <a:lvl5pPr marL="0" indent="1369978">
              <a:lnSpc>
                <a:spcPct val="90000"/>
              </a:lnSpc>
              <a:spcBef>
                <a:spcPts val="6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517" name="Text Placeholder 2"/>
          <p:cNvSpPr>
            <a:spLocks noGrp="1"/>
          </p:cNvSpPr>
          <p:nvPr>
            <p:ph type="body" sz="quarter" idx="21"/>
          </p:nvPr>
        </p:nvSpPr>
        <p:spPr>
          <a:xfrm>
            <a:off x="252098" y="8843266"/>
            <a:ext cx="2382061" cy="778937"/>
          </a:xfrm>
          <a:prstGeom prst="rect">
            <a:avLst/>
          </a:prstGeom>
        </p:spPr>
        <p:txBody>
          <a:bodyPr lIns="0" tIns="0" rIns="0" bIns="0">
            <a:normAutofit/>
          </a:bodyPr>
          <a:lstStyle>
            <a:lvl1pPr marL="0" indent="0">
              <a:lnSpc>
                <a:spcPct val="90000"/>
              </a:lnSpc>
              <a:spcBef>
                <a:spcPts val="300"/>
              </a:spcBef>
              <a:buSzTx/>
              <a:buFontTx/>
              <a:buNone/>
              <a:defRPr sz="1200"/>
            </a:lvl1pPr>
          </a:lstStyle>
          <a:p>
            <a:pPr marL="0" indent="0">
              <a:lnSpc>
                <a:spcPct val="90000"/>
              </a:lnSpc>
              <a:spcBef>
                <a:spcPts val="300"/>
              </a:spcBef>
              <a:buSzTx/>
              <a:buFontTx/>
              <a:buNone/>
              <a:defRPr sz="1200"/>
            </a:pPr>
            <a:endParaRPr/>
          </a:p>
        </p:txBody>
      </p:sp>
      <p:grpSp>
        <p:nvGrpSpPr>
          <p:cNvPr id="520" name="Group 50"/>
          <p:cNvGrpSpPr/>
          <p:nvPr/>
        </p:nvGrpSpPr>
        <p:grpSpPr>
          <a:xfrm>
            <a:off x="251389" y="1051018"/>
            <a:ext cx="330629" cy="81068"/>
            <a:chOff x="0" y="0"/>
            <a:chExt cx="587783" cy="45599"/>
          </a:xfrm>
        </p:grpSpPr>
        <p:sp>
          <p:nvSpPr>
            <p:cNvPr id="518" name="Google Shape;17;p2"/>
            <p:cNvSpPr/>
            <p:nvPr/>
          </p:nvSpPr>
          <p:spPr>
            <a:xfrm>
              <a:off x="0" y="0"/>
              <a:ext cx="293999" cy="45600"/>
            </a:xfrm>
            <a:prstGeom prst="rect">
              <a:avLst/>
            </a:prstGeom>
            <a:solidFill>
              <a:srgbClr val="0000C9"/>
            </a:solidFill>
            <a:ln w="12700" cap="flat">
              <a:noFill/>
              <a:miter lim="400000"/>
            </a:ln>
            <a:effectLst/>
          </p:spPr>
          <p:txBody>
            <a:bodyPr wrap="square" lIns="45719" tIns="45719" rIns="45719" bIns="45719" numCol="1" anchor="ctr">
              <a:noAutofit/>
            </a:bodyPr>
            <a:lstStyle/>
            <a:p>
              <a:pPr>
                <a:defRPr sz="2400">
                  <a:latin typeface="Rockwell"/>
                  <a:ea typeface="Rockwell"/>
                  <a:cs typeface="Rockwell"/>
                  <a:sym typeface="Rockwell"/>
                </a:defRPr>
              </a:pPr>
              <a:endParaRPr sz="2400"/>
            </a:p>
          </p:txBody>
        </p:sp>
        <p:sp>
          <p:nvSpPr>
            <p:cNvPr id="519" name="Google Shape;18;p2"/>
            <p:cNvSpPr/>
            <p:nvPr/>
          </p:nvSpPr>
          <p:spPr>
            <a:xfrm>
              <a:off x="293784" y="0"/>
              <a:ext cx="294000" cy="45600"/>
            </a:xfrm>
            <a:prstGeom prst="rect">
              <a:avLst/>
            </a:prstGeom>
            <a:solidFill>
              <a:srgbClr val="0095FF"/>
            </a:solidFill>
            <a:ln w="12700" cap="flat">
              <a:noFill/>
              <a:miter lim="400000"/>
            </a:ln>
            <a:effectLst/>
          </p:spPr>
          <p:txBody>
            <a:bodyPr wrap="square" lIns="45719" tIns="45719" rIns="45719" bIns="45719" numCol="1" anchor="ctr">
              <a:noAutofit/>
            </a:bodyPr>
            <a:lstStyle/>
            <a:p>
              <a:pPr>
                <a:defRPr sz="2400">
                  <a:latin typeface="Rockwell"/>
                  <a:ea typeface="Rockwell"/>
                  <a:cs typeface="Rockwell"/>
                  <a:sym typeface="Rockwell"/>
                </a:defRPr>
              </a:pPr>
              <a:endParaRPr sz="2400"/>
            </a:p>
          </p:txBody>
        </p:sp>
      </p:grpSp>
      <p:sp>
        <p:nvSpPr>
          <p:cNvPr id="521" name="Google Shape;49;p7"/>
          <p:cNvSpPr/>
          <p:nvPr/>
        </p:nvSpPr>
        <p:spPr>
          <a:xfrm>
            <a:off x="1" y="11050931"/>
            <a:ext cx="6858001" cy="1140951"/>
          </a:xfrm>
          <a:prstGeom prst="rect">
            <a:avLst/>
          </a:prstGeom>
          <a:solidFill>
            <a:srgbClr val="FFFFFF"/>
          </a:solidFill>
          <a:ln w="12700">
            <a:miter lim="400000"/>
          </a:ln>
        </p:spPr>
        <p:txBody>
          <a:bodyPr lIns="45719" rIns="45719" anchor="ctr"/>
          <a:lstStyle/>
          <a:p>
            <a:pPr>
              <a:defRPr sz="2400">
                <a:latin typeface="Rockwell"/>
                <a:ea typeface="Rockwell"/>
                <a:cs typeface="Rockwell"/>
                <a:sym typeface="Rockwell"/>
              </a:defRPr>
            </a:pPr>
            <a:endParaRPr sz="2400"/>
          </a:p>
        </p:txBody>
      </p:sp>
      <p:sp>
        <p:nvSpPr>
          <p:cNvPr id="522" name="Slide Number"/>
          <p:cNvSpPr txBox="1">
            <a:spLocks noGrp="1"/>
          </p:cNvSpPr>
          <p:nvPr>
            <p:ph type="sldNum" sz="quarter" idx="2"/>
          </p:nvPr>
        </p:nvSpPr>
        <p:spPr>
          <a:xfrm>
            <a:off x="6473820" y="11691834"/>
            <a:ext cx="131447" cy="110800"/>
          </a:xfrm>
          <a:prstGeom prst="rect">
            <a:avLst/>
          </a:prstGeom>
        </p:spPr>
        <p:txBody>
          <a:bodyPr lIns="0" tIns="0" rIns="0" bIns="0" anchor="b"/>
          <a:lstStyle>
            <a:lvl1pPr>
              <a:lnSpc>
                <a:spcPct val="90000"/>
              </a:lnSpc>
              <a:defRPr sz="800">
                <a:solidFill>
                  <a:srgbClr val="A1AAB1"/>
                </a:solidFill>
                <a:latin typeface="Noto Sans"/>
                <a:ea typeface="Noto Sans"/>
                <a:cs typeface="Noto Sans"/>
                <a:sym typeface="Noto Sans"/>
              </a:defRPr>
            </a:lvl1pPr>
          </a:lstStyle>
          <a:p>
            <a:fld id="{86CB4B4D-7CA3-9044-876B-883B54F8677D}" type="slidenum">
              <a:t>‹#›</a:t>
            </a:fld>
            <a:endParaRPr/>
          </a:p>
        </p:txBody>
      </p:sp>
      <p:sp>
        <p:nvSpPr>
          <p:cNvPr id="523" name="Text Placeholder 3"/>
          <p:cNvSpPr txBox="1"/>
          <p:nvPr/>
        </p:nvSpPr>
        <p:spPr>
          <a:xfrm>
            <a:off x="972375" y="11691833"/>
            <a:ext cx="2330613" cy="11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nSpc>
                <a:spcPct val="90000"/>
              </a:lnSpc>
              <a:defRPr sz="800">
                <a:solidFill>
                  <a:srgbClr val="0000C9"/>
                </a:solidFill>
                <a:latin typeface="Noto Sans"/>
                <a:ea typeface="Noto Sans"/>
                <a:cs typeface="Noto Sans"/>
                <a:sym typeface="Noto Sans"/>
              </a:defRPr>
            </a:lvl1pPr>
          </a:lstStyle>
          <a:p>
            <a:r>
              <a:rPr sz="800"/>
              <a:t>Breakthroughs that change patients’ lives</a:t>
            </a:r>
          </a:p>
        </p:txBody>
      </p:sp>
      <p:pic>
        <p:nvPicPr>
          <p:cNvPr id="524" name="Google Shape;53;p7" descr="Google Shape;53;p7"/>
          <p:cNvPicPr>
            <a:picLocks noChangeAspect="1"/>
          </p:cNvPicPr>
          <p:nvPr/>
        </p:nvPicPr>
        <p:blipFill>
          <a:blip r:embed="rId3"/>
          <a:srcRect t="787" b="787"/>
          <a:stretch>
            <a:fillRect/>
          </a:stretch>
        </p:blipFill>
        <p:spPr>
          <a:xfrm>
            <a:off x="251389" y="11282958"/>
            <a:ext cx="514486" cy="660999"/>
          </a:xfrm>
          <a:prstGeom prst="rect">
            <a:avLst/>
          </a:prstGeom>
          <a:ln w="12700">
            <a:miter lim="400000"/>
          </a:ln>
        </p:spPr>
      </p:pic>
      <p:pic>
        <p:nvPicPr>
          <p:cNvPr id="525" name="Picture 3" descr="Picture 3"/>
          <p:cNvPicPr>
            <a:picLocks noChangeAspect="1"/>
          </p:cNvPicPr>
          <p:nvPr/>
        </p:nvPicPr>
        <p:blipFill>
          <a:blip r:embed="rId4"/>
          <a:stretch>
            <a:fillRect/>
          </a:stretch>
        </p:blipFill>
        <p:spPr>
          <a:xfrm>
            <a:off x="3918882" y="1371512"/>
            <a:ext cx="2686384" cy="8250690"/>
          </a:xfrm>
          <a:prstGeom prst="rect">
            <a:avLst/>
          </a:prstGeom>
          <a:ln w="12700">
            <a:miter lim="400000"/>
          </a:ln>
        </p:spPr>
      </p:pic>
    </p:spTree>
    <p:extLst>
      <p:ext uri="{BB962C8B-B14F-4D97-AF65-F5344CB8AC3E}">
        <p14:creationId xmlns:p14="http://schemas.microsoft.com/office/powerpoint/2010/main" val="10995400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Section Divider Slide">
    <p:spTree>
      <p:nvGrpSpPr>
        <p:cNvPr id="1" name=""/>
        <p:cNvGrpSpPr/>
        <p:nvPr/>
      </p:nvGrpSpPr>
      <p:grpSpPr>
        <a:xfrm>
          <a:off x="0" y="0"/>
          <a:ext cx="0" cy="0"/>
          <a:chOff x="0" y="0"/>
          <a:chExt cx="0" cy="0"/>
        </a:xfrm>
      </p:grpSpPr>
      <p:sp>
        <p:nvSpPr>
          <p:cNvPr id="532"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33"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534" name="Body Level One…"/>
          <p:cNvSpPr txBox="1">
            <a:spLocks noGrp="1"/>
          </p:cNvSpPr>
          <p:nvPr>
            <p:ph type="body" sz="quarter" idx="1"/>
          </p:nvPr>
        </p:nvSpPr>
        <p:spPr>
          <a:xfrm>
            <a:off x="252098" y="7494017"/>
            <a:ext cx="2382061" cy="1609346"/>
          </a:xfrm>
          <a:prstGeom prst="rect">
            <a:avLst/>
          </a:prstGeom>
        </p:spPr>
        <p:txBody>
          <a:bodyPr lIns="0" tIns="0" rIns="0" bIns="0">
            <a:normAutofit/>
          </a:bodyPr>
          <a:lstStyle>
            <a:lvl1pPr marL="0" indent="0">
              <a:lnSpc>
                <a:spcPct val="90000"/>
              </a:lnSpc>
              <a:spcBef>
                <a:spcPts val="600"/>
              </a:spcBef>
              <a:buSzTx/>
              <a:buFontTx/>
              <a:buNone/>
              <a:defRPr sz="1800"/>
            </a:lvl1pPr>
            <a:lvl2pPr marL="0" indent="400040">
              <a:lnSpc>
                <a:spcPct val="90000"/>
              </a:lnSpc>
              <a:spcBef>
                <a:spcPts val="600"/>
              </a:spcBef>
              <a:buSzTx/>
              <a:buFontTx/>
              <a:buNone/>
              <a:defRPr sz="1800"/>
            </a:lvl2pPr>
            <a:lvl3pPr marL="0" indent="742931">
              <a:lnSpc>
                <a:spcPct val="90000"/>
              </a:lnSpc>
              <a:spcBef>
                <a:spcPts val="600"/>
              </a:spcBef>
              <a:buSzTx/>
              <a:buFontTx/>
              <a:buNone/>
              <a:defRPr sz="1800"/>
            </a:lvl3pPr>
            <a:lvl4pPr marL="0" indent="1095346">
              <a:lnSpc>
                <a:spcPct val="90000"/>
              </a:lnSpc>
              <a:spcBef>
                <a:spcPts val="600"/>
              </a:spcBef>
              <a:buSzTx/>
              <a:buFontTx/>
              <a:buNone/>
              <a:defRPr sz="1800"/>
            </a:lvl4pPr>
            <a:lvl5pPr marL="0" indent="1369978">
              <a:lnSpc>
                <a:spcPct val="90000"/>
              </a:lnSpc>
              <a:spcBef>
                <a:spcPts val="6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535" name="Title Text"/>
          <p:cNvSpPr txBox="1">
            <a:spLocks noGrp="1"/>
          </p:cNvSpPr>
          <p:nvPr>
            <p:ph type="title"/>
          </p:nvPr>
        </p:nvSpPr>
        <p:spPr>
          <a:xfrm>
            <a:off x="252098" y="4551681"/>
            <a:ext cx="2382061" cy="2682242"/>
          </a:xfrm>
          <a:prstGeom prst="rect">
            <a:avLst/>
          </a:prstGeom>
        </p:spPr>
        <p:txBody>
          <a:bodyPr lIns="0" tIns="0" rIns="0" bIns="0" anchor="b"/>
          <a:lstStyle>
            <a:lvl1pPr algn="l">
              <a:lnSpc>
                <a:spcPct val="90000"/>
              </a:lnSpc>
              <a:defRPr sz="2800">
                <a:latin typeface="Calibri Light"/>
                <a:ea typeface="Calibri Light"/>
                <a:cs typeface="Calibri Light"/>
                <a:sym typeface="Calibri Light"/>
              </a:defRPr>
            </a:lvl1pPr>
          </a:lstStyle>
          <a:p>
            <a:r>
              <a:t>Title Text</a:t>
            </a:r>
          </a:p>
        </p:txBody>
      </p:sp>
      <p:sp>
        <p:nvSpPr>
          <p:cNvPr id="536" name="Google Shape;49;p7"/>
          <p:cNvSpPr/>
          <p:nvPr/>
        </p:nvSpPr>
        <p:spPr>
          <a:xfrm>
            <a:off x="-1" y="11076693"/>
            <a:ext cx="6858001" cy="1140951"/>
          </a:xfrm>
          <a:prstGeom prst="rect">
            <a:avLst/>
          </a:prstGeom>
          <a:solidFill>
            <a:srgbClr val="FFFFFF"/>
          </a:solidFill>
          <a:ln w="12700">
            <a:miter lim="400000"/>
          </a:ln>
        </p:spPr>
        <p:txBody>
          <a:bodyPr lIns="45719" rIns="45719" anchor="ctr"/>
          <a:lstStyle/>
          <a:p>
            <a:pPr>
              <a:defRPr sz="2400">
                <a:latin typeface="Rockwell"/>
                <a:ea typeface="Rockwell"/>
                <a:cs typeface="Rockwell"/>
                <a:sym typeface="Rockwell"/>
              </a:defRPr>
            </a:pPr>
            <a:endParaRPr sz="2400"/>
          </a:p>
        </p:txBody>
      </p:sp>
      <p:pic>
        <p:nvPicPr>
          <p:cNvPr id="537" name="Google Shape;53;p7" descr="Google Shape;53;p7"/>
          <p:cNvPicPr>
            <a:picLocks noChangeAspect="1"/>
          </p:cNvPicPr>
          <p:nvPr/>
        </p:nvPicPr>
        <p:blipFill>
          <a:blip r:embed="rId3"/>
          <a:srcRect t="787" b="787"/>
          <a:stretch>
            <a:fillRect/>
          </a:stretch>
        </p:blipFill>
        <p:spPr>
          <a:xfrm>
            <a:off x="251389" y="11282958"/>
            <a:ext cx="514486" cy="660999"/>
          </a:xfrm>
          <a:prstGeom prst="rect">
            <a:avLst/>
          </a:prstGeom>
          <a:ln w="12700">
            <a:miter lim="400000"/>
          </a:ln>
        </p:spPr>
      </p:pic>
      <p:sp>
        <p:nvSpPr>
          <p:cNvPr id="538" name="Slide Number"/>
          <p:cNvSpPr txBox="1">
            <a:spLocks noGrp="1"/>
          </p:cNvSpPr>
          <p:nvPr>
            <p:ph type="sldNum" sz="quarter" idx="2"/>
          </p:nvPr>
        </p:nvSpPr>
        <p:spPr>
          <a:xfrm>
            <a:off x="6473820" y="11691834"/>
            <a:ext cx="131447" cy="110800"/>
          </a:xfrm>
          <a:prstGeom prst="rect">
            <a:avLst/>
          </a:prstGeom>
        </p:spPr>
        <p:txBody>
          <a:bodyPr lIns="0" tIns="0" rIns="0" bIns="0" anchor="b"/>
          <a:lstStyle>
            <a:lvl1pPr>
              <a:lnSpc>
                <a:spcPct val="90000"/>
              </a:lnSpc>
              <a:defRPr sz="800">
                <a:solidFill>
                  <a:srgbClr val="A1AAB1"/>
                </a:solidFill>
                <a:latin typeface="Noto Sans"/>
                <a:ea typeface="Noto Sans"/>
                <a:cs typeface="Noto Sans"/>
                <a:sym typeface="Noto Sans"/>
              </a:defRPr>
            </a:lvl1pPr>
          </a:lstStyle>
          <a:p>
            <a:fld id="{86CB4B4D-7CA3-9044-876B-883B54F8677D}" type="slidenum">
              <a:t>‹#›</a:t>
            </a:fld>
            <a:endParaRPr/>
          </a:p>
        </p:txBody>
      </p:sp>
      <p:sp>
        <p:nvSpPr>
          <p:cNvPr id="539" name="Text Placeholder 3"/>
          <p:cNvSpPr txBox="1"/>
          <p:nvPr/>
        </p:nvSpPr>
        <p:spPr>
          <a:xfrm>
            <a:off x="972375" y="11691833"/>
            <a:ext cx="2330613" cy="11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nSpc>
                <a:spcPct val="90000"/>
              </a:lnSpc>
              <a:defRPr sz="800">
                <a:solidFill>
                  <a:srgbClr val="0000C9"/>
                </a:solidFill>
                <a:latin typeface="Noto Sans"/>
                <a:ea typeface="Noto Sans"/>
                <a:cs typeface="Noto Sans"/>
                <a:sym typeface="Noto Sans"/>
              </a:defRPr>
            </a:lvl1pPr>
          </a:lstStyle>
          <a:p>
            <a:r>
              <a:rPr sz="800"/>
              <a:t>Breakthroughs that change patients’ lives</a:t>
            </a:r>
          </a:p>
        </p:txBody>
      </p:sp>
      <p:pic>
        <p:nvPicPr>
          <p:cNvPr id="540" name="Picture 3" descr="Picture 3"/>
          <p:cNvPicPr>
            <a:picLocks noChangeAspect="1"/>
          </p:cNvPicPr>
          <p:nvPr/>
        </p:nvPicPr>
        <p:blipFill>
          <a:blip r:embed="rId4"/>
          <a:stretch>
            <a:fillRect/>
          </a:stretch>
        </p:blipFill>
        <p:spPr>
          <a:xfrm>
            <a:off x="765875" y="-3"/>
            <a:ext cx="6092126" cy="7775280"/>
          </a:xfrm>
          <a:prstGeom prst="rect">
            <a:avLst/>
          </a:prstGeom>
          <a:ln w="12700">
            <a:miter lim="400000"/>
          </a:ln>
        </p:spPr>
      </p:pic>
    </p:spTree>
    <p:extLst>
      <p:ext uri="{BB962C8B-B14F-4D97-AF65-F5344CB8AC3E}">
        <p14:creationId xmlns:p14="http://schemas.microsoft.com/office/powerpoint/2010/main" val="240619243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Equity">
    <p:spTree>
      <p:nvGrpSpPr>
        <p:cNvPr id="1" name=""/>
        <p:cNvGrpSpPr/>
        <p:nvPr/>
      </p:nvGrpSpPr>
      <p:grpSpPr>
        <a:xfrm>
          <a:off x="0" y="0"/>
          <a:ext cx="0" cy="0"/>
          <a:chOff x="0" y="0"/>
          <a:chExt cx="0" cy="0"/>
        </a:xfrm>
      </p:grpSpPr>
      <p:sp>
        <p:nvSpPr>
          <p:cNvPr id="547"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48"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pic>
        <p:nvPicPr>
          <p:cNvPr id="549" name="Picture 2" descr="Picture 2"/>
          <p:cNvPicPr>
            <a:picLocks noChangeAspect="1"/>
          </p:cNvPicPr>
          <p:nvPr/>
        </p:nvPicPr>
        <p:blipFill>
          <a:blip r:embed="rId3"/>
          <a:stretch>
            <a:fillRect/>
          </a:stretch>
        </p:blipFill>
        <p:spPr>
          <a:xfrm>
            <a:off x="0" y="0"/>
            <a:ext cx="6858000" cy="12192000"/>
          </a:xfrm>
          <a:prstGeom prst="rect">
            <a:avLst/>
          </a:prstGeom>
          <a:ln w="12700">
            <a:miter lim="400000"/>
          </a:ln>
        </p:spPr>
      </p:pic>
      <p:pic>
        <p:nvPicPr>
          <p:cNvPr id="550" name="Picture 3" descr="Picture 3"/>
          <p:cNvPicPr>
            <a:picLocks noChangeAspect="1"/>
          </p:cNvPicPr>
          <p:nvPr/>
        </p:nvPicPr>
        <p:blipFill>
          <a:blip r:embed="rId4"/>
          <a:stretch>
            <a:fillRect/>
          </a:stretch>
        </p:blipFill>
        <p:spPr>
          <a:xfrm>
            <a:off x="0" y="0"/>
            <a:ext cx="6858000" cy="12192000"/>
          </a:xfrm>
          <a:prstGeom prst="rect">
            <a:avLst/>
          </a:prstGeom>
          <a:ln w="12700">
            <a:miter lim="400000"/>
          </a:ln>
        </p:spPr>
      </p:pic>
      <p:sp>
        <p:nvSpPr>
          <p:cNvPr id="551"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714342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5_Title and Content">
    <p:spTree>
      <p:nvGrpSpPr>
        <p:cNvPr id="1" name=""/>
        <p:cNvGrpSpPr/>
        <p:nvPr/>
      </p:nvGrpSpPr>
      <p:grpSpPr>
        <a:xfrm>
          <a:off x="0" y="0"/>
          <a:ext cx="0" cy="0"/>
          <a:chOff x="0" y="0"/>
          <a:chExt cx="0" cy="0"/>
        </a:xfrm>
      </p:grpSpPr>
      <p:sp>
        <p:nvSpPr>
          <p:cNvPr id="558"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59"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560" name="Title Text"/>
          <p:cNvSpPr txBox="1">
            <a:spLocks noGrp="1"/>
          </p:cNvSpPr>
          <p:nvPr>
            <p:ph type="title"/>
          </p:nvPr>
        </p:nvSpPr>
        <p:spPr>
          <a:xfrm>
            <a:off x="0" y="0"/>
            <a:ext cx="714" cy="2258"/>
          </a:xfrm>
          <a:prstGeom prst="rect">
            <a:avLst/>
          </a:prstGeom>
        </p:spPr>
        <p:txBody>
          <a:bodyPr anchor="t"/>
          <a:lstStyle>
            <a:lvl1pPr algn="l">
              <a:lnSpc>
                <a:spcPct val="90000"/>
              </a:lnSpc>
              <a:defRPr sz="5800">
                <a:latin typeface="Calibri Light"/>
                <a:ea typeface="Calibri Light"/>
                <a:cs typeface="Calibri Light"/>
                <a:sym typeface="Calibri Light"/>
              </a:defRPr>
            </a:lvl1pPr>
          </a:lstStyle>
          <a:p>
            <a:r>
              <a:t>Title Text</a:t>
            </a:r>
          </a:p>
        </p:txBody>
      </p:sp>
      <p:sp>
        <p:nvSpPr>
          <p:cNvPr id="561" name="Body Level One…"/>
          <p:cNvSpPr txBox="1">
            <a:spLocks noGrp="1"/>
          </p:cNvSpPr>
          <p:nvPr>
            <p:ph type="body" idx="1"/>
          </p:nvPr>
        </p:nvSpPr>
        <p:spPr>
          <a:xfrm>
            <a:off x="471488" y="3247439"/>
            <a:ext cx="5915025" cy="7510875"/>
          </a:xfrm>
          <a:prstGeom prst="rect">
            <a:avLst/>
          </a:prstGeom>
        </p:spPr>
        <p:txBody>
          <a:bodyPr>
            <a:normAutofit/>
          </a:bodyPr>
          <a:lstStyle>
            <a:lvl1pPr marL="304792" indent="-304792">
              <a:lnSpc>
                <a:spcPct val="90000"/>
              </a:lnSpc>
              <a:spcBef>
                <a:spcPts val="1300"/>
              </a:spcBef>
              <a:defRPr sz="3700"/>
            </a:lvl1pPr>
            <a:lvl2pPr marL="962000" indent="-352415">
              <a:lnSpc>
                <a:spcPct val="90000"/>
              </a:lnSpc>
              <a:spcBef>
                <a:spcPts val="1300"/>
              </a:spcBef>
              <a:buChar char="•"/>
              <a:defRPr sz="3700"/>
            </a:lvl2pPr>
            <a:lvl3pPr marL="1652912" indent="-433742">
              <a:lnSpc>
                <a:spcPct val="90000"/>
              </a:lnSpc>
              <a:spcBef>
                <a:spcPts val="1300"/>
              </a:spcBef>
              <a:defRPr sz="3700"/>
            </a:lvl3pPr>
            <a:lvl4pPr marL="2455272" indent="-626516">
              <a:lnSpc>
                <a:spcPct val="90000"/>
              </a:lnSpc>
              <a:spcBef>
                <a:spcPts val="1300"/>
              </a:spcBef>
              <a:buChar char="•"/>
              <a:defRPr sz="3700"/>
            </a:lvl4pPr>
            <a:lvl5pPr marL="3064855" indent="-626516">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562" name="Slide Number"/>
          <p:cNvSpPr txBox="1">
            <a:spLocks noGrp="1"/>
          </p:cNvSpPr>
          <p:nvPr>
            <p:ph type="sldNum" sz="quarter" idx="2"/>
          </p:nvPr>
        </p:nvSpPr>
        <p:spPr>
          <a:xfrm>
            <a:off x="0" y="0"/>
            <a:ext cx="380871" cy="369332"/>
          </a:xfrm>
          <a:prstGeom prst="rect">
            <a:avLst/>
          </a:prstGeom>
        </p:spPr>
        <p:txBody>
          <a:bodyPr anchor="t"/>
          <a:lstStyle>
            <a:lvl1pPr algn="l">
              <a:defRPr sz="1800">
                <a:solidFill>
                  <a:srgbClr val="000000"/>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85011356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6_Title Only">
    <p:spTree>
      <p:nvGrpSpPr>
        <p:cNvPr id="1" name=""/>
        <p:cNvGrpSpPr/>
        <p:nvPr/>
      </p:nvGrpSpPr>
      <p:grpSpPr>
        <a:xfrm>
          <a:off x="0" y="0"/>
          <a:ext cx="0" cy="0"/>
          <a:chOff x="0" y="0"/>
          <a:chExt cx="0" cy="0"/>
        </a:xfrm>
      </p:grpSpPr>
      <p:sp>
        <p:nvSpPr>
          <p:cNvPr id="569"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70"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571" name="Title Text"/>
          <p:cNvSpPr txBox="1">
            <a:spLocks noGrp="1"/>
          </p:cNvSpPr>
          <p:nvPr>
            <p:ph type="title"/>
          </p:nvPr>
        </p:nvSpPr>
        <p:spPr>
          <a:xfrm>
            <a:off x="0" y="0"/>
            <a:ext cx="714" cy="2258"/>
          </a:xfrm>
          <a:prstGeom prst="rect">
            <a:avLst/>
          </a:prstGeom>
        </p:spPr>
        <p:txBody>
          <a:bodyPr anchor="t"/>
          <a:lstStyle>
            <a:lvl1pPr algn="l">
              <a:lnSpc>
                <a:spcPct val="90000"/>
              </a:lnSpc>
              <a:defRPr sz="5800">
                <a:latin typeface="Calibri Light"/>
                <a:ea typeface="Calibri Light"/>
                <a:cs typeface="Calibri Light"/>
                <a:sym typeface="Calibri Light"/>
              </a:defRPr>
            </a:lvl1pPr>
          </a:lstStyle>
          <a:p>
            <a:r>
              <a:t>Title Text</a:t>
            </a:r>
          </a:p>
        </p:txBody>
      </p:sp>
      <p:sp>
        <p:nvSpPr>
          <p:cNvPr id="572"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2282570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1_Title Only">
    <p:spTree>
      <p:nvGrpSpPr>
        <p:cNvPr id="1" name=""/>
        <p:cNvGrpSpPr/>
        <p:nvPr/>
      </p:nvGrpSpPr>
      <p:grpSpPr>
        <a:xfrm>
          <a:off x="0" y="0"/>
          <a:ext cx="0" cy="0"/>
          <a:chOff x="0" y="0"/>
          <a:chExt cx="0" cy="0"/>
        </a:xfrm>
      </p:grpSpPr>
      <p:sp>
        <p:nvSpPr>
          <p:cNvPr id="82" name="Title Text"/>
          <p:cNvSpPr txBox="1">
            <a:spLocks noGrp="1"/>
          </p:cNvSpPr>
          <p:nvPr>
            <p:ph type="title"/>
          </p:nvPr>
        </p:nvSpPr>
        <p:spPr>
          <a:prstGeom prst="rect">
            <a:avLst/>
          </a:prstGeom>
        </p:spPr>
        <p:txBody>
          <a:bodyPr/>
          <a:lstStyle/>
          <a:p>
            <a:r>
              <a:t>Title Text</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3518311"/>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579"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580"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802625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588" name="Straight Connector 7"/>
          <p:cNvSpPr/>
          <p:nvPr/>
        </p:nvSpPr>
        <p:spPr>
          <a:xfrm flipH="1" flipV="1">
            <a:off x="-1" y="1744131"/>
            <a:ext cx="6858001" cy="4"/>
          </a:xfrm>
          <a:prstGeom prst="line">
            <a:avLst/>
          </a:prstGeom>
          <a:ln w="12700">
            <a:solidFill>
              <a:srgbClr val="8DC63F"/>
            </a:solidFill>
          </a:ln>
        </p:spPr>
        <p:txBody>
          <a:bodyPr lIns="45719" rIns="45719"/>
          <a:lstStyle/>
          <a:p>
            <a:endParaRPr sz="1800"/>
          </a:p>
        </p:txBody>
      </p:sp>
      <p:sp>
        <p:nvSpPr>
          <p:cNvPr id="589" name="Freeform 232">
            <a:hlinkClick r:id="" action="ppaction://noaction"/>
          </p:cNvPr>
          <p:cNvSpPr/>
          <p:nvPr/>
        </p:nvSpPr>
        <p:spPr>
          <a:xfrm>
            <a:off x="6651725" y="11684001"/>
            <a:ext cx="71438" cy="234245"/>
          </a:xfrm>
          <a:custGeom>
            <a:avLst/>
            <a:gdLst/>
            <a:ahLst/>
            <a:cxnLst>
              <a:cxn ang="0">
                <a:pos x="wd2" y="hd2"/>
              </a:cxn>
              <a:cxn ang="5400000">
                <a:pos x="wd2" y="hd2"/>
              </a:cxn>
              <a:cxn ang="10800000">
                <a:pos x="wd2" y="hd2"/>
              </a:cxn>
              <a:cxn ang="16200000">
                <a:pos x="wd2" y="hd2"/>
              </a:cxn>
            </a:cxnLst>
            <a:rect l="0" t="0" r="r" b="b"/>
            <a:pathLst>
              <a:path w="21600" h="21600" extrusionOk="0">
                <a:moveTo>
                  <a:pt x="12913" y="19762"/>
                </a:moveTo>
                <a:cubicBezTo>
                  <a:pt x="12913" y="19991"/>
                  <a:pt x="12913" y="20221"/>
                  <a:pt x="12678" y="20221"/>
                </a:cubicBezTo>
                <a:cubicBezTo>
                  <a:pt x="11739" y="21370"/>
                  <a:pt x="11739" y="21370"/>
                  <a:pt x="11739" y="21370"/>
                </a:cubicBezTo>
                <a:cubicBezTo>
                  <a:pt x="11504" y="21600"/>
                  <a:pt x="11270" y="21600"/>
                  <a:pt x="11270" y="21600"/>
                </a:cubicBezTo>
                <a:cubicBezTo>
                  <a:pt x="11035" y="21600"/>
                  <a:pt x="10800" y="21600"/>
                  <a:pt x="10565" y="21370"/>
                </a:cubicBezTo>
                <a:cubicBezTo>
                  <a:pt x="235" y="11260"/>
                  <a:pt x="235" y="11260"/>
                  <a:pt x="235" y="11260"/>
                </a:cubicBezTo>
                <a:cubicBezTo>
                  <a:pt x="235" y="11260"/>
                  <a:pt x="0" y="11030"/>
                  <a:pt x="0" y="10800"/>
                </a:cubicBezTo>
                <a:cubicBezTo>
                  <a:pt x="0" y="10570"/>
                  <a:pt x="235" y="10340"/>
                  <a:pt x="235" y="10340"/>
                </a:cubicBezTo>
                <a:cubicBezTo>
                  <a:pt x="10565" y="230"/>
                  <a:pt x="10565" y="230"/>
                  <a:pt x="10565" y="230"/>
                </a:cubicBezTo>
                <a:cubicBezTo>
                  <a:pt x="10800" y="0"/>
                  <a:pt x="11035" y="0"/>
                  <a:pt x="11270" y="0"/>
                </a:cubicBezTo>
                <a:cubicBezTo>
                  <a:pt x="11270" y="0"/>
                  <a:pt x="11504" y="0"/>
                  <a:pt x="11739" y="230"/>
                </a:cubicBezTo>
                <a:cubicBezTo>
                  <a:pt x="12678" y="1149"/>
                  <a:pt x="12678" y="1149"/>
                  <a:pt x="12678" y="1149"/>
                </a:cubicBezTo>
                <a:cubicBezTo>
                  <a:pt x="12913" y="1379"/>
                  <a:pt x="12913" y="1609"/>
                  <a:pt x="12913" y="1838"/>
                </a:cubicBezTo>
                <a:cubicBezTo>
                  <a:pt x="12913" y="1838"/>
                  <a:pt x="12913" y="2068"/>
                  <a:pt x="12678" y="2298"/>
                </a:cubicBezTo>
                <a:cubicBezTo>
                  <a:pt x="3991" y="10800"/>
                  <a:pt x="3991" y="10800"/>
                  <a:pt x="3991" y="10800"/>
                </a:cubicBezTo>
                <a:cubicBezTo>
                  <a:pt x="12678" y="19302"/>
                  <a:pt x="12678" y="19302"/>
                  <a:pt x="12678" y="19302"/>
                </a:cubicBezTo>
                <a:cubicBezTo>
                  <a:pt x="12913" y="19532"/>
                  <a:pt x="12913" y="19532"/>
                  <a:pt x="12913" y="19762"/>
                </a:cubicBezTo>
                <a:close/>
                <a:moveTo>
                  <a:pt x="21600" y="19762"/>
                </a:moveTo>
                <a:cubicBezTo>
                  <a:pt x="21600" y="19991"/>
                  <a:pt x="21365" y="20221"/>
                  <a:pt x="21365" y="20221"/>
                </a:cubicBezTo>
                <a:cubicBezTo>
                  <a:pt x="20191" y="21370"/>
                  <a:pt x="20191" y="21370"/>
                  <a:pt x="20191" y="21370"/>
                </a:cubicBezTo>
                <a:cubicBezTo>
                  <a:pt x="19957" y="21600"/>
                  <a:pt x="19957" y="21600"/>
                  <a:pt x="19722" y="21600"/>
                </a:cubicBezTo>
                <a:cubicBezTo>
                  <a:pt x="19487" y="21600"/>
                  <a:pt x="19252" y="21600"/>
                  <a:pt x="19252" y="21370"/>
                </a:cubicBezTo>
                <a:cubicBezTo>
                  <a:pt x="8922" y="11260"/>
                  <a:pt x="8922" y="11260"/>
                  <a:pt x="8922" y="11260"/>
                </a:cubicBezTo>
                <a:cubicBezTo>
                  <a:pt x="8687" y="11260"/>
                  <a:pt x="8687" y="11030"/>
                  <a:pt x="8687" y="10800"/>
                </a:cubicBezTo>
                <a:cubicBezTo>
                  <a:pt x="8687" y="10570"/>
                  <a:pt x="8687" y="10340"/>
                  <a:pt x="8922" y="10340"/>
                </a:cubicBezTo>
                <a:cubicBezTo>
                  <a:pt x="19252" y="230"/>
                  <a:pt x="19252" y="230"/>
                  <a:pt x="19252" y="230"/>
                </a:cubicBezTo>
                <a:cubicBezTo>
                  <a:pt x="19252" y="0"/>
                  <a:pt x="19487" y="0"/>
                  <a:pt x="19722" y="0"/>
                </a:cubicBezTo>
                <a:cubicBezTo>
                  <a:pt x="19957" y="0"/>
                  <a:pt x="19957" y="0"/>
                  <a:pt x="20191" y="230"/>
                </a:cubicBezTo>
                <a:cubicBezTo>
                  <a:pt x="21365" y="1149"/>
                  <a:pt x="21365" y="1149"/>
                  <a:pt x="21365" y="1149"/>
                </a:cubicBezTo>
                <a:cubicBezTo>
                  <a:pt x="21365" y="1379"/>
                  <a:pt x="21600" y="1609"/>
                  <a:pt x="21600" y="1838"/>
                </a:cubicBezTo>
                <a:cubicBezTo>
                  <a:pt x="21600" y="1838"/>
                  <a:pt x="21365" y="2068"/>
                  <a:pt x="21365" y="2298"/>
                </a:cubicBezTo>
                <a:cubicBezTo>
                  <a:pt x="12678" y="10800"/>
                  <a:pt x="12678" y="10800"/>
                  <a:pt x="12678" y="10800"/>
                </a:cubicBezTo>
                <a:cubicBezTo>
                  <a:pt x="21365" y="19302"/>
                  <a:pt x="21365" y="19302"/>
                  <a:pt x="21365" y="19302"/>
                </a:cubicBezTo>
                <a:cubicBezTo>
                  <a:pt x="21365" y="19532"/>
                  <a:pt x="21600" y="19532"/>
                  <a:pt x="21600" y="19762"/>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590" name="TextBox 5"/>
          <p:cNvSpPr txBox="1"/>
          <p:nvPr/>
        </p:nvSpPr>
        <p:spPr>
          <a:xfrm>
            <a:off x="242888" y="11644489"/>
            <a:ext cx="217348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800" spc="70">
                <a:solidFill>
                  <a:srgbClr val="A6A6A6"/>
                </a:solidFill>
                <a:latin typeface="Arial"/>
                <a:ea typeface="Arial"/>
                <a:cs typeface="Arial"/>
                <a:sym typeface="Arial"/>
              </a:defRPr>
            </a:pPr>
            <a:r>
              <a:rPr sz="800"/>
              <a:t>© COPYRIGHT </a:t>
            </a:r>
            <a:r>
              <a:rPr sz="800" spc="30"/>
              <a:t>2019 /  </a:t>
            </a:r>
            <a:r>
              <a:rPr sz="800" b="1" spc="30"/>
              <a:t>North Carolina Biosciences Organization</a:t>
            </a:r>
          </a:p>
        </p:txBody>
      </p:sp>
      <p:sp>
        <p:nvSpPr>
          <p:cNvPr id="591" name="TextBox 6"/>
          <p:cNvSpPr txBox="1"/>
          <p:nvPr/>
        </p:nvSpPr>
        <p:spPr>
          <a:xfrm>
            <a:off x="3861197" y="11672712"/>
            <a:ext cx="202793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800" b="1" spc="30">
                <a:solidFill>
                  <a:srgbClr val="505150"/>
                </a:solidFill>
                <a:latin typeface="Arial"/>
                <a:ea typeface="Arial"/>
                <a:cs typeface="Arial"/>
                <a:sym typeface="Arial"/>
              </a:defRPr>
            </a:lvl1pPr>
          </a:lstStyle>
          <a:p>
            <a:r>
              <a:rPr sz="800"/>
              <a:t>Executive Committee Meeting</a:t>
            </a:r>
          </a:p>
        </p:txBody>
      </p:sp>
      <p:sp>
        <p:nvSpPr>
          <p:cNvPr id="592" name="Slide Number"/>
          <p:cNvSpPr txBox="1">
            <a:spLocks noGrp="1"/>
          </p:cNvSpPr>
          <p:nvPr>
            <p:ph type="sldNum" sz="quarter" idx="2"/>
          </p:nvPr>
        </p:nvSpPr>
        <p:spPr>
          <a:xfrm>
            <a:off x="6029285" y="11672711"/>
            <a:ext cx="117020" cy="123111"/>
          </a:xfrm>
          <a:prstGeom prst="rect">
            <a:avLst/>
          </a:prstGeom>
        </p:spPr>
        <p:txBody>
          <a:bodyPr lIns="0" tIns="0" rIns="0" bIns="0" anchor="t"/>
          <a:lstStyle>
            <a:lvl1pPr>
              <a:defRPr sz="800">
                <a:solidFill>
                  <a:srgbClr val="505150"/>
                </a:solidFill>
                <a:latin typeface="Lato"/>
                <a:ea typeface="Lato"/>
                <a:cs typeface="Lato"/>
                <a:sym typeface="Lato"/>
              </a:defRPr>
            </a:lvl1pPr>
          </a:lstStyle>
          <a:p>
            <a:fld id="{86CB4B4D-7CA3-9044-876B-883B54F8677D}" type="slidenum">
              <a:t>‹#›</a:t>
            </a:fld>
            <a:endParaRPr/>
          </a:p>
        </p:txBody>
      </p:sp>
      <p:sp>
        <p:nvSpPr>
          <p:cNvPr id="593" name="Freeform 12">
            <a:hlinkClick r:id="" action="ppaction://hlinkshowjump?jump=nextslide"/>
          </p:cNvPr>
          <p:cNvSpPr/>
          <p:nvPr/>
        </p:nvSpPr>
        <p:spPr>
          <a:xfrm>
            <a:off x="6230244" y="11650132"/>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8116" y="6241"/>
                </a:moveTo>
                <a:cubicBezTo>
                  <a:pt x="12298" y="10800"/>
                  <a:pt x="12298" y="10800"/>
                  <a:pt x="12298" y="10800"/>
                </a:cubicBezTo>
                <a:cubicBezTo>
                  <a:pt x="8116" y="15359"/>
                  <a:pt x="8116" y="15359"/>
                  <a:pt x="8116" y="15359"/>
                </a:cubicBezTo>
                <a:cubicBezTo>
                  <a:pt x="7758" y="15717"/>
                  <a:pt x="7758" y="16306"/>
                  <a:pt x="8116" y="16664"/>
                </a:cubicBezTo>
                <a:cubicBezTo>
                  <a:pt x="8475" y="17023"/>
                  <a:pt x="9054" y="17023"/>
                  <a:pt x="9403" y="16664"/>
                </a:cubicBezTo>
                <a:cubicBezTo>
                  <a:pt x="14513" y="11453"/>
                  <a:pt x="14513" y="11453"/>
                  <a:pt x="14513" y="11453"/>
                </a:cubicBezTo>
                <a:cubicBezTo>
                  <a:pt x="14872" y="11094"/>
                  <a:pt x="14872" y="10506"/>
                  <a:pt x="14513" y="10147"/>
                </a:cubicBezTo>
                <a:cubicBezTo>
                  <a:pt x="9403" y="4936"/>
                  <a:pt x="9403" y="4936"/>
                  <a:pt x="9403" y="4936"/>
                </a:cubicBezTo>
                <a:cubicBezTo>
                  <a:pt x="9054" y="4577"/>
                  <a:pt x="8475" y="4577"/>
                  <a:pt x="8116" y="4936"/>
                </a:cubicBezTo>
                <a:cubicBezTo>
                  <a:pt x="7758" y="5294"/>
                  <a:pt x="7758" y="5883"/>
                  <a:pt x="8116" y="6241"/>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moveTo>
                  <a:pt x="20203" y="10800"/>
                </a:moveTo>
                <a:cubicBezTo>
                  <a:pt x="20203" y="15993"/>
                  <a:pt x="15993" y="20203"/>
                  <a:pt x="10800" y="20203"/>
                </a:cubicBezTo>
                <a:cubicBezTo>
                  <a:pt x="5607" y="20203"/>
                  <a:pt x="1397" y="15993"/>
                  <a:pt x="1397" y="10800"/>
                </a:cubicBezTo>
                <a:cubicBezTo>
                  <a:pt x="1397" y="5607"/>
                  <a:pt x="5607" y="1397"/>
                  <a:pt x="10800" y="1397"/>
                </a:cubicBezTo>
                <a:cubicBezTo>
                  <a:pt x="15993" y="1397"/>
                  <a:pt x="20203" y="5607"/>
                  <a:pt x="20203"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594" name="Freeform 5">
            <a:hlinkClick r:id="" action="ppaction://hlinkshowjump?jump=previousslide"/>
          </p:cNvPr>
          <p:cNvSpPr/>
          <p:nvPr/>
        </p:nvSpPr>
        <p:spPr>
          <a:xfrm>
            <a:off x="6399908" y="11644488"/>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13484" y="15359"/>
                </a:moveTo>
                <a:cubicBezTo>
                  <a:pt x="9302" y="10800"/>
                  <a:pt x="9302" y="10800"/>
                  <a:pt x="9302" y="10800"/>
                </a:cubicBezTo>
                <a:cubicBezTo>
                  <a:pt x="13484" y="6241"/>
                  <a:pt x="13484" y="6241"/>
                  <a:pt x="13484" y="6241"/>
                </a:cubicBezTo>
                <a:cubicBezTo>
                  <a:pt x="13842" y="5883"/>
                  <a:pt x="13842" y="5294"/>
                  <a:pt x="13484" y="4936"/>
                </a:cubicBezTo>
                <a:cubicBezTo>
                  <a:pt x="13125" y="4577"/>
                  <a:pt x="12546" y="4577"/>
                  <a:pt x="12197" y="4936"/>
                </a:cubicBezTo>
                <a:cubicBezTo>
                  <a:pt x="7087" y="10147"/>
                  <a:pt x="7087" y="10147"/>
                  <a:pt x="7087" y="10147"/>
                </a:cubicBezTo>
                <a:cubicBezTo>
                  <a:pt x="6728" y="10506"/>
                  <a:pt x="6728" y="11094"/>
                  <a:pt x="7087" y="11453"/>
                </a:cubicBezTo>
                <a:cubicBezTo>
                  <a:pt x="12197" y="16664"/>
                  <a:pt x="12197" y="16664"/>
                  <a:pt x="12197" y="16664"/>
                </a:cubicBezTo>
                <a:cubicBezTo>
                  <a:pt x="12546" y="17023"/>
                  <a:pt x="13125" y="17023"/>
                  <a:pt x="13484" y="16664"/>
                </a:cubicBezTo>
                <a:cubicBezTo>
                  <a:pt x="13842" y="16306"/>
                  <a:pt x="13842" y="15717"/>
                  <a:pt x="13484" y="15359"/>
                </a:cubicBezTo>
                <a:close/>
                <a:moveTo>
                  <a:pt x="21600" y="10800"/>
                </a:moveTo>
                <a:cubicBezTo>
                  <a:pt x="21600" y="4835"/>
                  <a:pt x="16765" y="0"/>
                  <a:pt x="10800" y="0"/>
                </a:cubicBezTo>
                <a:cubicBezTo>
                  <a:pt x="4835" y="0"/>
                  <a:pt x="0" y="4835"/>
                  <a:pt x="0" y="10800"/>
                </a:cubicBezTo>
                <a:cubicBezTo>
                  <a:pt x="0" y="16765"/>
                  <a:pt x="4835" y="21600"/>
                  <a:pt x="10800" y="21600"/>
                </a:cubicBezTo>
                <a:cubicBezTo>
                  <a:pt x="16765" y="21600"/>
                  <a:pt x="21600" y="16765"/>
                  <a:pt x="21600" y="10800"/>
                </a:cubicBezTo>
                <a:close/>
                <a:moveTo>
                  <a:pt x="1397" y="10800"/>
                </a:moveTo>
                <a:cubicBezTo>
                  <a:pt x="1397" y="5607"/>
                  <a:pt x="5607" y="1397"/>
                  <a:pt x="10800" y="1397"/>
                </a:cubicBezTo>
                <a:cubicBezTo>
                  <a:pt x="15993" y="1397"/>
                  <a:pt x="20203" y="5607"/>
                  <a:pt x="20203" y="10800"/>
                </a:cubicBezTo>
                <a:cubicBezTo>
                  <a:pt x="20203" y="15993"/>
                  <a:pt x="15993" y="20203"/>
                  <a:pt x="10800" y="20203"/>
                </a:cubicBezTo>
                <a:cubicBezTo>
                  <a:pt x="5607" y="20203"/>
                  <a:pt x="1397" y="15993"/>
                  <a:pt x="1397"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595" name="Straight Connector 10"/>
          <p:cNvSpPr/>
          <p:nvPr/>
        </p:nvSpPr>
        <p:spPr>
          <a:xfrm flipH="1" flipV="1">
            <a:off x="-1" y="11472333"/>
            <a:ext cx="6858001" cy="2"/>
          </a:xfrm>
          <a:prstGeom prst="line">
            <a:avLst/>
          </a:prstGeom>
          <a:ln w="6350">
            <a:solidFill>
              <a:srgbClr val="808080">
                <a:alpha val="50000"/>
              </a:srgbClr>
            </a:solidFill>
          </a:ln>
        </p:spPr>
        <p:txBody>
          <a:bodyPr lIns="45719" rIns="45719"/>
          <a:lstStyle/>
          <a:p>
            <a:endParaRPr sz="1800"/>
          </a:p>
        </p:txBody>
      </p:sp>
      <p:pic>
        <p:nvPicPr>
          <p:cNvPr id="596" name="Picture 14" descr="Picture 14"/>
          <p:cNvPicPr>
            <a:picLocks noChangeAspect="1"/>
          </p:cNvPicPr>
          <p:nvPr/>
        </p:nvPicPr>
        <p:blipFill>
          <a:blip r:embed="rId2"/>
          <a:stretch>
            <a:fillRect/>
          </a:stretch>
        </p:blipFill>
        <p:spPr>
          <a:xfrm>
            <a:off x="5776615" y="206022"/>
            <a:ext cx="739379" cy="1388535"/>
          </a:xfrm>
          <a:prstGeom prst="rect">
            <a:avLst/>
          </a:prstGeom>
          <a:ln w="12700">
            <a:miter lim="400000"/>
          </a:ln>
        </p:spPr>
      </p:pic>
      <p:sp>
        <p:nvSpPr>
          <p:cNvPr id="597" name="Title Text"/>
          <p:cNvSpPr txBox="1">
            <a:spLocks noGrp="1"/>
          </p:cNvSpPr>
          <p:nvPr>
            <p:ph type="title"/>
          </p:nvPr>
        </p:nvSpPr>
        <p:spPr>
          <a:xfrm>
            <a:off x="134634" y="448917"/>
            <a:ext cx="4104457" cy="1038574"/>
          </a:xfrm>
          <a:prstGeom prst="rect">
            <a:avLst/>
          </a:prstGeom>
        </p:spPr>
        <p:txBody>
          <a:bodyPr/>
          <a:lstStyle>
            <a:lvl1pPr algn="l">
              <a:defRPr sz="2800" cap="all"/>
            </a:lvl1pPr>
          </a:lstStyle>
          <a:p>
            <a:r>
              <a:t>Title Text</a:t>
            </a:r>
          </a:p>
        </p:txBody>
      </p:sp>
      <p:sp>
        <p:nvSpPr>
          <p:cNvPr id="598" name="Body Level One…"/>
          <p:cNvSpPr txBox="1">
            <a:spLocks noGrp="1"/>
          </p:cNvSpPr>
          <p:nvPr>
            <p:ph type="body" idx="1"/>
          </p:nvPr>
        </p:nvSpPr>
        <p:spPr>
          <a:xfrm>
            <a:off x="342900" y="2844801"/>
            <a:ext cx="6172200" cy="804615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46633844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5_Section Header">
    <p:spTree>
      <p:nvGrpSpPr>
        <p:cNvPr id="1" name=""/>
        <p:cNvGrpSpPr/>
        <p:nvPr/>
      </p:nvGrpSpPr>
      <p:grpSpPr>
        <a:xfrm>
          <a:off x="0" y="0"/>
          <a:ext cx="0" cy="0"/>
          <a:chOff x="0" y="0"/>
          <a:chExt cx="0" cy="0"/>
        </a:xfrm>
      </p:grpSpPr>
      <p:sp>
        <p:nvSpPr>
          <p:cNvPr id="605"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606"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8133904"/>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5_Two Content">
    <p:spTree>
      <p:nvGrpSpPr>
        <p:cNvPr id="1" name=""/>
        <p:cNvGrpSpPr/>
        <p:nvPr/>
      </p:nvGrpSpPr>
      <p:grpSpPr>
        <a:xfrm>
          <a:off x="0" y="0"/>
          <a:ext cx="0" cy="0"/>
          <a:chOff x="0" y="0"/>
          <a:chExt cx="0" cy="0"/>
        </a:xfrm>
      </p:grpSpPr>
      <p:sp>
        <p:nvSpPr>
          <p:cNvPr id="614" name="Title Text"/>
          <p:cNvSpPr txBox="1">
            <a:spLocks noGrp="1"/>
          </p:cNvSpPr>
          <p:nvPr>
            <p:ph type="title"/>
          </p:nvPr>
        </p:nvSpPr>
        <p:spPr>
          <a:prstGeom prst="rect">
            <a:avLst/>
          </a:prstGeom>
        </p:spPr>
        <p:txBody>
          <a:bodyPr/>
          <a:lstStyle/>
          <a:p>
            <a:r>
              <a:t>Title Text</a:t>
            </a:r>
          </a:p>
        </p:txBody>
      </p:sp>
      <p:sp>
        <p:nvSpPr>
          <p:cNvPr id="615" name="Body Level One…"/>
          <p:cNvSpPr txBox="1">
            <a:spLocks noGrp="1"/>
          </p:cNvSpPr>
          <p:nvPr>
            <p:ph type="body" sz="half" idx="1"/>
          </p:nvPr>
        </p:nvSpPr>
        <p:spPr>
          <a:xfrm>
            <a:off x="342900" y="2133605"/>
            <a:ext cx="3028950" cy="6033913"/>
          </a:xfrm>
          <a:prstGeom prst="rect">
            <a:avLst/>
          </a:prstGeom>
        </p:spPr>
        <p:txBody>
          <a:bodyPr>
            <a:normAutofit/>
          </a:bodyPr>
          <a:lstStyle>
            <a:lvl1pPr>
              <a:spcBef>
                <a:spcPts val="600"/>
              </a:spcBef>
              <a:defRPr sz="2800"/>
            </a:lvl1pPr>
            <a:lvl2pPr marL="788723" indent="-331523">
              <a:spcBef>
                <a:spcPts val="600"/>
              </a:spcBef>
              <a:defRPr sz="2800"/>
            </a:lvl2pPr>
            <a:lvl3pPr marL="1232218" indent="-317818">
              <a:spcBef>
                <a:spcPts val="600"/>
              </a:spcBef>
              <a:defRPr sz="2800"/>
            </a:lvl3pPr>
            <a:lvl4pPr marL="1724731" indent="-353131">
              <a:spcBef>
                <a:spcPts val="600"/>
              </a:spcBef>
              <a:defRPr sz="2800"/>
            </a:lvl4pPr>
            <a:lvl5pPr marL="2181931" indent="-353131">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6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9949791"/>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5_Comparison">
    <p:spTree>
      <p:nvGrpSpPr>
        <p:cNvPr id="1" name=""/>
        <p:cNvGrpSpPr/>
        <p:nvPr/>
      </p:nvGrpSpPr>
      <p:grpSpPr>
        <a:xfrm>
          <a:off x="0" y="0"/>
          <a:ext cx="0" cy="0"/>
          <a:chOff x="0" y="0"/>
          <a:chExt cx="0" cy="0"/>
        </a:xfrm>
      </p:grpSpPr>
      <p:sp>
        <p:nvSpPr>
          <p:cNvPr id="623"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624"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25"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6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33235773"/>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5_Title Only">
    <p:spTree>
      <p:nvGrpSpPr>
        <p:cNvPr id="1" name=""/>
        <p:cNvGrpSpPr/>
        <p:nvPr/>
      </p:nvGrpSpPr>
      <p:grpSpPr>
        <a:xfrm>
          <a:off x="0" y="0"/>
          <a:ext cx="0" cy="0"/>
          <a:chOff x="0" y="0"/>
          <a:chExt cx="0" cy="0"/>
        </a:xfrm>
      </p:grpSpPr>
      <p:sp>
        <p:nvSpPr>
          <p:cNvPr id="633" name="Title Text"/>
          <p:cNvSpPr txBox="1">
            <a:spLocks noGrp="1"/>
          </p:cNvSpPr>
          <p:nvPr>
            <p:ph type="title"/>
          </p:nvPr>
        </p:nvSpPr>
        <p:spPr>
          <a:prstGeom prst="rect">
            <a:avLst/>
          </a:prstGeom>
        </p:spPr>
        <p:txBody>
          <a:bodyPr/>
          <a:lstStyle/>
          <a:p>
            <a:r>
              <a:t>Title Text</a:t>
            </a:r>
          </a:p>
        </p:txBody>
      </p:sp>
      <p:sp>
        <p:nvSpPr>
          <p:cNvPr id="6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47952017"/>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5_Blank">
    <p:spTree>
      <p:nvGrpSpPr>
        <p:cNvPr id="1" name=""/>
        <p:cNvGrpSpPr/>
        <p:nvPr/>
      </p:nvGrpSpPr>
      <p:grpSpPr>
        <a:xfrm>
          <a:off x="0" y="0"/>
          <a:ext cx="0" cy="0"/>
          <a:chOff x="0" y="0"/>
          <a:chExt cx="0" cy="0"/>
        </a:xfrm>
      </p:grpSpPr>
      <p:sp>
        <p:nvSpPr>
          <p:cNvPr id="6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62691169"/>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5_Content with Caption">
    <p:spTree>
      <p:nvGrpSpPr>
        <p:cNvPr id="1" name=""/>
        <p:cNvGrpSpPr/>
        <p:nvPr/>
      </p:nvGrpSpPr>
      <p:grpSpPr>
        <a:xfrm>
          <a:off x="0" y="0"/>
          <a:ext cx="0" cy="0"/>
          <a:chOff x="0" y="0"/>
          <a:chExt cx="0" cy="0"/>
        </a:xfrm>
      </p:grpSpPr>
      <p:sp>
        <p:nvSpPr>
          <p:cNvPr id="648"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649"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50"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6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62763391"/>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5_Picture with Caption">
    <p:spTree>
      <p:nvGrpSpPr>
        <p:cNvPr id="1" name=""/>
        <p:cNvGrpSpPr/>
        <p:nvPr/>
      </p:nvGrpSpPr>
      <p:grpSpPr>
        <a:xfrm>
          <a:off x="0" y="0"/>
          <a:ext cx="0" cy="0"/>
          <a:chOff x="0" y="0"/>
          <a:chExt cx="0" cy="0"/>
        </a:xfrm>
      </p:grpSpPr>
      <p:sp>
        <p:nvSpPr>
          <p:cNvPr id="658"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659"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660"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6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991079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686" name="Title Text"/>
          <p:cNvSpPr txBox="1">
            <a:spLocks noGrp="1"/>
          </p:cNvSpPr>
          <p:nvPr>
            <p:ph type="title"/>
          </p:nvPr>
        </p:nvSpPr>
        <p:spPr>
          <a:xfrm>
            <a:off x="467916" y="3039535"/>
            <a:ext cx="5915025" cy="5071532"/>
          </a:xfrm>
          <a:prstGeom prst="rect">
            <a:avLst/>
          </a:prstGeom>
        </p:spPr>
        <p:txBody>
          <a:bodyPr anchor="b"/>
          <a:lstStyle>
            <a:lvl1pPr algn="l">
              <a:lnSpc>
                <a:spcPct val="90000"/>
              </a:lnSpc>
              <a:defRPr sz="6000">
                <a:latin typeface="Calibri Light"/>
                <a:ea typeface="Calibri Light"/>
                <a:cs typeface="Calibri Light"/>
                <a:sym typeface="Calibri Light"/>
              </a:defRPr>
            </a:lvl1pPr>
          </a:lstStyle>
          <a:p>
            <a:r>
              <a:t>Title Text</a:t>
            </a:r>
          </a:p>
        </p:txBody>
      </p:sp>
      <p:sp>
        <p:nvSpPr>
          <p:cNvPr id="687" name="Body Level One…"/>
          <p:cNvSpPr txBox="1">
            <a:spLocks noGrp="1"/>
          </p:cNvSpPr>
          <p:nvPr>
            <p:ph type="body" sz="quarter" idx="1"/>
          </p:nvPr>
        </p:nvSpPr>
        <p:spPr>
          <a:xfrm>
            <a:off x="467916" y="8159044"/>
            <a:ext cx="5915025" cy="2667001"/>
          </a:xfrm>
          <a:prstGeom prst="rect">
            <a:avLst/>
          </a:prstGeom>
        </p:spPr>
        <p:txBody>
          <a:bodyPr>
            <a:normAutofit/>
          </a:bodyPr>
          <a:lstStyle>
            <a:lvl1pPr marL="0" indent="0">
              <a:lnSpc>
                <a:spcPct val="90000"/>
              </a:lnSpc>
              <a:spcBef>
                <a:spcPts val="1000"/>
              </a:spcBef>
              <a:buSzTx/>
              <a:buFontTx/>
              <a:buNone/>
              <a:defRPr sz="2400">
                <a:solidFill>
                  <a:srgbClr val="888888"/>
                </a:solidFill>
              </a:defRPr>
            </a:lvl1pPr>
            <a:lvl2pPr marL="0" indent="457200">
              <a:lnSpc>
                <a:spcPct val="90000"/>
              </a:lnSpc>
              <a:spcBef>
                <a:spcPts val="1000"/>
              </a:spcBef>
              <a:buSzTx/>
              <a:buFontTx/>
              <a:buNone/>
              <a:defRPr sz="2400">
                <a:solidFill>
                  <a:srgbClr val="888888"/>
                </a:solidFill>
              </a:defRPr>
            </a:lvl2pPr>
            <a:lvl3pPr marL="0" indent="914400">
              <a:lnSpc>
                <a:spcPct val="90000"/>
              </a:lnSpc>
              <a:spcBef>
                <a:spcPts val="1000"/>
              </a:spcBef>
              <a:buSzTx/>
              <a:buFontTx/>
              <a:buNone/>
              <a:defRPr sz="2400">
                <a:solidFill>
                  <a:srgbClr val="888888"/>
                </a:solidFill>
              </a:defRPr>
            </a:lvl3pPr>
            <a:lvl4pPr marL="0" indent="1371600">
              <a:lnSpc>
                <a:spcPct val="90000"/>
              </a:lnSpc>
              <a:spcBef>
                <a:spcPts val="1000"/>
              </a:spcBef>
              <a:buSzTx/>
              <a:buFontTx/>
              <a:buNone/>
              <a:defRPr sz="2400">
                <a:solidFill>
                  <a:srgbClr val="888888"/>
                </a:solidFill>
              </a:defRPr>
            </a:lvl4pPr>
            <a:lvl5pPr marL="0" indent="1828800">
              <a:lnSpc>
                <a:spcPct val="90000"/>
              </a:lnSpc>
              <a:spcBef>
                <a:spcPts val="1000"/>
              </a:spcBef>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88"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72199479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0_Blank">
    <p:spTree>
      <p:nvGrpSpPr>
        <p:cNvPr id="1" name=""/>
        <p:cNvGrpSpPr/>
        <p:nvPr/>
      </p:nvGrpSpPr>
      <p:grpSpPr>
        <a:xfrm>
          <a:off x="0" y="0"/>
          <a:ext cx="0" cy="0"/>
          <a:chOff x="0" y="0"/>
          <a:chExt cx="0" cy="0"/>
        </a:xfrm>
      </p:grpSpPr>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98035132"/>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695" name="Title Text"/>
          <p:cNvSpPr txBox="1">
            <a:spLocks noGrp="1"/>
          </p:cNvSpPr>
          <p:nvPr>
            <p:ph type="title"/>
          </p:nvPr>
        </p:nvSpPr>
        <p:spPr>
          <a:xfrm>
            <a:off x="471488" y="649112"/>
            <a:ext cx="5915025" cy="2356556"/>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696" name="Body Level One…"/>
          <p:cNvSpPr txBox="1">
            <a:spLocks noGrp="1"/>
          </p:cNvSpPr>
          <p:nvPr>
            <p:ph type="body" sz="half" idx="1"/>
          </p:nvPr>
        </p:nvSpPr>
        <p:spPr>
          <a:xfrm>
            <a:off x="471488" y="3245556"/>
            <a:ext cx="2914650" cy="7735712"/>
          </a:xfrm>
          <a:prstGeom prst="rect">
            <a:avLst/>
          </a:prstGeom>
        </p:spPr>
        <p:txBody>
          <a:bodyPr>
            <a:normAutofit/>
          </a:bodyPr>
          <a:lstStyle>
            <a:lvl1pPr marL="228600" indent="-228600">
              <a:lnSpc>
                <a:spcPct val="90000"/>
              </a:lnSpc>
              <a:spcBef>
                <a:spcPts val="1000"/>
              </a:spcBef>
              <a:defRPr sz="2800"/>
            </a:lvl1pPr>
            <a:lvl2pPr marL="723900" indent="-266700">
              <a:lnSpc>
                <a:spcPct val="90000"/>
              </a:lnSpc>
              <a:spcBef>
                <a:spcPts val="1000"/>
              </a:spcBef>
              <a:buChar char="•"/>
              <a:defRPr sz="2800"/>
            </a:lvl2pPr>
            <a:lvl3pPr marL="1234439" indent="-320039">
              <a:lnSpc>
                <a:spcPct val="90000"/>
              </a:lnSpc>
              <a:spcBef>
                <a:spcPts val="1000"/>
              </a:spcBef>
              <a:defRPr sz="2800"/>
            </a:lvl3pPr>
            <a:lvl4pPr marL="1727200" indent="-355600">
              <a:lnSpc>
                <a:spcPct val="90000"/>
              </a:lnSpc>
              <a:spcBef>
                <a:spcPts val="1000"/>
              </a:spcBef>
              <a:buChar char="•"/>
              <a:defRPr sz="2800"/>
            </a:lvl4pPr>
            <a:lvl5pPr marL="2184400" indent="-355600">
              <a:lnSpc>
                <a:spcPct val="90000"/>
              </a:lnSpc>
              <a:spcBef>
                <a:spcPts val="10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697"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483594119"/>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704" name="Title Text"/>
          <p:cNvSpPr txBox="1">
            <a:spLocks noGrp="1"/>
          </p:cNvSpPr>
          <p:nvPr>
            <p:ph type="title"/>
          </p:nvPr>
        </p:nvSpPr>
        <p:spPr>
          <a:xfrm>
            <a:off x="472380" y="649112"/>
            <a:ext cx="5915026" cy="2356556"/>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705" name="Body Level One…"/>
          <p:cNvSpPr txBox="1">
            <a:spLocks noGrp="1"/>
          </p:cNvSpPr>
          <p:nvPr>
            <p:ph type="body" sz="quarter" idx="1"/>
          </p:nvPr>
        </p:nvSpPr>
        <p:spPr>
          <a:xfrm>
            <a:off x="472381" y="2988735"/>
            <a:ext cx="2901256" cy="1464734"/>
          </a:xfrm>
          <a:prstGeom prst="rect">
            <a:avLst/>
          </a:prstGeom>
        </p:spPr>
        <p:txBody>
          <a:bodyPr anchor="b">
            <a:normAutofit/>
          </a:bodyPr>
          <a:lstStyle>
            <a:lvl1pPr marL="0" indent="0">
              <a:lnSpc>
                <a:spcPct val="90000"/>
              </a:lnSpc>
              <a:spcBef>
                <a:spcPts val="1000"/>
              </a:spcBef>
              <a:buSzTx/>
              <a:buFontTx/>
              <a:buNone/>
              <a:defRPr sz="2400" b="1"/>
            </a:lvl1pPr>
            <a:lvl2pPr marL="0" indent="457200">
              <a:lnSpc>
                <a:spcPct val="90000"/>
              </a:lnSpc>
              <a:spcBef>
                <a:spcPts val="1000"/>
              </a:spcBef>
              <a:buSzTx/>
              <a:buFontTx/>
              <a:buNone/>
              <a:defRPr sz="2400" b="1"/>
            </a:lvl2pPr>
            <a:lvl3pPr marL="0" indent="914400">
              <a:lnSpc>
                <a:spcPct val="90000"/>
              </a:lnSpc>
              <a:spcBef>
                <a:spcPts val="1000"/>
              </a:spcBef>
              <a:buSzTx/>
              <a:buFontTx/>
              <a:buNone/>
              <a:defRPr sz="2400" b="1"/>
            </a:lvl3pPr>
            <a:lvl4pPr marL="0" indent="1371600">
              <a:lnSpc>
                <a:spcPct val="90000"/>
              </a:lnSpc>
              <a:spcBef>
                <a:spcPts val="1000"/>
              </a:spcBef>
              <a:buSzTx/>
              <a:buFontTx/>
              <a:buNone/>
              <a:defRPr sz="2400" b="1"/>
            </a:lvl4pPr>
            <a:lvl5pPr marL="0" indent="1828800">
              <a:lnSpc>
                <a:spcPct val="90000"/>
              </a:lnSpc>
              <a:spcBef>
                <a:spcPts val="10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06" name="Text Placeholder 4"/>
          <p:cNvSpPr>
            <a:spLocks noGrp="1"/>
          </p:cNvSpPr>
          <p:nvPr>
            <p:ph type="body" sz="quarter" idx="21"/>
          </p:nvPr>
        </p:nvSpPr>
        <p:spPr>
          <a:xfrm>
            <a:off x="3471863" y="2988735"/>
            <a:ext cx="2915543" cy="1464734"/>
          </a:xfrm>
          <a:prstGeom prst="rect">
            <a:avLst/>
          </a:prstGeom>
        </p:spPr>
        <p:txBody>
          <a:bodyPr anchor="b">
            <a:normAutofit/>
          </a:bodyPr>
          <a:lstStyle>
            <a:lvl1pPr marL="0" indent="0">
              <a:lnSpc>
                <a:spcPct val="90000"/>
              </a:lnSpc>
              <a:spcBef>
                <a:spcPts val="1000"/>
              </a:spcBef>
              <a:buSzTx/>
              <a:buFontTx/>
              <a:buNone/>
              <a:defRPr sz="2400" b="1"/>
            </a:lvl1pPr>
          </a:lstStyle>
          <a:p>
            <a:pPr marL="0" indent="0">
              <a:lnSpc>
                <a:spcPct val="90000"/>
              </a:lnSpc>
              <a:spcBef>
                <a:spcPts val="1000"/>
              </a:spcBef>
              <a:buSzTx/>
              <a:buFontTx/>
              <a:buNone/>
              <a:defRPr sz="2400" b="1"/>
            </a:pPr>
            <a:endParaRPr/>
          </a:p>
        </p:txBody>
      </p:sp>
      <p:sp>
        <p:nvSpPr>
          <p:cNvPr id="707"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90799466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714" name="Title Text"/>
          <p:cNvSpPr txBox="1">
            <a:spLocks noGrp="1"/>
          </p:cNvSpPr>
          <p:nvPr>
            <p:ph type="title"/>
          </p:nvPr>
        </p:nvSpPr>
        <p:spPr>
          <a:xfrm>
            <a:off x="471488" y="649112"/>
            <a:ext cx="5915025" cy="2356556"/>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715"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52690630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sp>
        <p:nvSpPr>
          <p:cNvPr id="722"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764904013"/>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729" name="Title Text"/>
          <p:cNvSpPr txBox="1">
            <a:spLocks noGrp="1"/>
          </p:cNvSpPr>
          <p:nvPr>
            <p:ph type="title"/>
          </p:nvPr>
        </p:nvSpPr>
        <p:spPr>
          <a:xfrm>
            <a:off x="472381" y="812800"/>
            <a:ext cx="2211884" cy="2844800"/>
          </a:xfrm>
          <a:prstGeom prst="rect">
            <a:avLst/>
          </a:prstGeom>
        </p:spPr>
        <p:txBody>
          <a:bodyPr anchor="b"/>
          <a:lstStyle>
            <a:lvl1pPr algn="l">
              <a:lnSpc>
                <a:spcPct val="90000"/>
              </a:lnSpc>
              <a:defRPr sz="3200">
                <a:latin typeface="Calibri Light"/>
                <a:ea typeface="Calibri Light"/>
                <a:cs typeface="Calibri Light"/>
                <a:sym typeface="Calibri Light"/>
              </a:defRPr>
            </a:lvl1pPr>
          </a:lstStyle>
          <a:p>
            <a:r>
              <a:t>Title Text</a:t>
            </a:r>
          </a:p>
        </p:txBody>
      </p:sp>
      <p:sp>
        <p:nvSpPr>
          <p:cNvPr id="730" name="Body Level One…"/>
          <p:cNvSpPr txBox="1">
            <a:spLocks noGrp="1"/>
          </p:cNvSpPr>
          <p:nvPr>
            <p:ph type="body" sz="half" idx="1"/>
          </p:nvPr>
        </p:nvSpPr>
        <p:spPr>
          <a:xfrm>
            <a:off x="2915543" y="1755423"/>
            <a:ext cx="3471863" cy="8664222"/>
          </a:xfrm>
          <a:prstGeom prst="rect">
            <a:avLst/>
          </a:prstGeom>
        </p:spPr>
        <p:txBody>
          <a:bodyPr>
            <a:normAutofit/>
          </a:bodyPr>
          <a:lstStyle>
            <a:lvl1pPr marL="228600" indent="-228600">
              <a:lnSpc>
                <a:spcPct val="90000"/>
              </a:lnSpc>
              <a:spcBef>
                <a:spcPts val="1000"/>
              </a:spcBef>
            </a:lvl1pPr>
            <a:lvl2pPr marL="718457" indent="-261257">
              <a:lnSpc>
                <a:spcPct val="90000"/>
              </a:lnSpc>
              <a:spcBef>
                <a:spcPts val="1000"/>
              </a:spcBef>
              <a:buChar char="•"/>
            </a:lvl2pPr>
            <a:lvl3pPr marL="1219200" indent="-304800">
              <a:lnSpc>
                <a:spcPct val="90000"/>
              </a:lnSpc>
              <a:spcBef>
                <a:spcPts val="1000"/>
              </a:spcBef>
            </a:lvl3pPr>
            <a:lvl4pPr marL="1737360" indent="-365760">
              <a:lnSpc>
                <a:spcPct val="90000"/>
              </a:lnSpc>
              <a:spcBef>
                <a:spcPts val="1000"/>
              </a:spcBef>
              <a:buChar char="•"/>
            </a:lvl4pPr>
            <a:lvl5pPr marL="2194560" indent="-365760">
              <a:lnSpc>
                <a:spcPct val="90000"/>
              </a:lnSpc>
              <a:spcBef>
                <a:spcPts val="1000"/>
              </a:spcBef>
              <a:buChar char="•"/>
            </a:lvl5pPr>
          </a:lstStyle>
          <a:p>
            <a:r>
              <a:t>Body Level One</a:t>
            </a:r>
          </a:p>
          <a:p>
            <a:pPr lvl="1"/>
            <a:r>
              <a:t>Body Level Two</a:t>
            </a:r>
          </a:p>
          <a:p>
            <a:pPr lvl="2"/>
            <a:r>
              <a:t>Body Level Three</a:t>
            </a:r>
          </a:p>
          <a:p>
            <a:pPr lvl="3"/>
            <a:r>
              <a:t>Body Level Four</a:t>
            </a:r>
          </a:p>
          <a:p>
            <a:pPr lvl="4"/>
            <a:r>
              <a:t>Body Level Five</a:t>
            </a:r>
          </a:p>
        </p:txBody>
      </p:sp>
      <p:sp>
        <p:nvSpPr>
          <p:cNvPr id="731" name="Text Placeholder 3"/>
          <p:cNvSpPr>
            <a:spLocks noGrp="1"/>
          </p:cNvSpPr>
          <p:nvPr>
            <p:ph type="body" sz="quarter" idx="21"/>
          </p:nvPr>
        </p:nvSpPr>
        <p:spPr>
          <a:xfrm>
            <a:off x="472381" y="3657600"/>
            <a:ext cx="2211884" cy="6776156"/>
          </a:xfrm>
          <a:prstGeom prst="rect">
            <a:avLst/>
          </a:prstGeom>
        </p:spPr>
        <p:txBody>
          <a:bodyPr>
            <a:normAutofit/>
          </a:bodyPr>
          <a:lstStyle>
            <a:lvl1pPr marL="0" indent="0">
              <a:lnSpc>
                <a:spcPct val="90000"/>
              </a:lnSpc>
              <a:spcBef>
                <a:spcPts val="1000"/>
              </a:spcBef>
              <a:buSzTx/>
              <a:buFontTx/>
              <a:buNone/>
              <a:defRPr sz="1600"/>
            </a:lvl1pPr>
          </a:lstStyle>
          <a:p>
            <a:pPr marL="0" indent="0">
              <a:lnSpc>
                <a:spcPct val="90000"/>
              </a:lnSpc>
              <a:spcBef>
                <a:spcPts val="1000"/>
              </a:spcBef>
              <a:buSzTx/>
              <a:buFontTx/>
              <a:buNone/>
              <a:defRPr sz="1600"/>
            </a:pPr>
            <a:endParaRPr/>
          </a:p>
        </p:txBody>
      </p:sp>
      <p:sp>
        <p:nvSpPr>
          <p:cNvPr id="732"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23560400"/>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739" name="Title Text"/>
          <p:cNvSpPr txBox="1">
            <a:spLocks noGrp="1"/>
          </p:cNvSpPr>
          <p:nvPr>
            <p:ph type="title"/>
          </p:nvPr>
        </p:nvSpPr>
        <p:spPr>
          <a:xfrm>
            <a:off x="472381" y="812800"/>
            <a:ext cx="2211884" cy="2844800"/>
          </a:xfrm>
          <a:prstGeom prst="rect">
            <a:avLst/>
          </a:prstGeom>
        </p:spPr>
        <p:txBody>
          <a:bodyPr anchor="b"/>
          <a:lstStyle>
            <a:lvl1pPr algn="l">
              <a:lnSpc>
                <a:spcPct val="90000"/>
              </a:lnSpc>
              <a:defRPr sz="3200">
                <a:latin typeface="Calibri Light"/>
                <a:ea typeface="Calibri Light"/>
                <a:cs typeface="Calibri Light"/>
                <a:sym typeface="Calibri Light"/>
              </a:defRPr>
            </a:lvl1pPr>
          </a:lstStyle>
          <a:p>
            <a:r>
              <a:t>Title Text</a:t>
            </a:r>
          </a:p>
        </p:txBody>
      </p:sp>
      <p:sp>
        <p:nvSpPr>
          <p:cNvPr id="740" name="Picture Placeholder 2"/>
          <p:cNvSpPr>
            <a:spLocks noGrp="1"/>
          </p:cNvSpPr>
          <p:nvPr>
            <p:ph type="pic" sz="half" idx="21"/>
          </p:nvPr>
        </p:nvSpPr>
        <p:spPr>
          <a:xfrm>
            <a:off x="2915543" y="1755423"/>
            <a:ext cx="3471863" cy="8664222"/>
          </a:xfrm>
          <a:prstGeom prst="rect">
            <a:avLst/>
          </a:prstGeom>
        </p:spPr>
        <p:txBody>
          <a:bodyPr lIns="91439" rIns="91439"/>
          <a:lstStyle/>
          <a:p>
            <a:endParaRPr/>
          </a:p>
        </p:txBody>
      </p:sp>
      <p:sp>
        <p:nvSpPr>
          <p:cNvPr id="741" name="Body Level One…"/>
          <p:cNvSpPr txBox="1">
            <a:spLocks noGrp="1"/>
          </p:cNvSpPr>
          <p:nvPr>
            <p:ph type="body" sz="quarter" idx="1"/>
          </p:nvPr>
        </p:nvSpPr>
        <p:spPr>
          <a:xfrm>
            <a:off x="472381" y="3657600"/>
            <a:ext cx="2211884" cy="6776156"/>
          </a:xfrm>
          <a:prstGeom prst="rect">
            <a:avLst/>
          </a:prstGeom>
        </p:spPr>
        <p:txBody>
          <a:bodyPr>
            <a:normAutofit/>
          </a:bodyPr>
          <a:lstStyle>
            <a:lvl1pPr marL="0" indent="0">
              <a:lnSpc>
                <a:spcPct val="90000"/>
              </a:lnSpc>
              <a:spcBef>
                <a:spcPts val="1000"/>
              </a:spcBef>
              <a:buSzTx/>
              <a:buFontTx/>
              <a:buNone/>
              <a:defRPr sz="1600"/>
            </a:lvl1pPr>
            <a:lvl2pPr marL="0" indent="457200">
              <a:lnSpc>
                <a:spcPct val="90000"/>
              </a:lnSpc>
              <a:spcBef>
                <a:spcPts val="1000"/>
              </a:spcBef>
              <a:buSzTx/>
              <a:buFontTx/>
              <a:buNone/>
              <a:defRPr sz="1600"/>
            </a:lvl2pPr>
            <a:lvl3pPr marL="0" indent="914400">
              <a:lnSpc>
                <a:spcPct val="90000"/>
              </a:lnSpc>
              <a:spcBef>
                <a:spcPts val="1000"/>
              </a:spcBef>
              <a:buSzTx/>
              <a:buFontTx/>
              <a:buNone/>
              <a:defRPr sz="1600"/>
            </a:lvl3pPr>
            <a:lvl4pPr marL="0" indent="1371600">
              <a:lnSpc>
                <a:spcPct val="90000"/>
              </a:lnSpc>
              <a:spcBef>
                <a:spcPts val="1000"/>
              </a:spcBef>
              <a:buSzTx/>
              <a:buFontTx/>
              <a:buNone/>
              <a:defRPr sz="1600"/>
            </a:lvl4pPr>
            <a:lvl5pPr marL="0" indent="1828800">
              <a:lnSpc>
                <a:spcPct val="90000"/>
              </a:lnSpc>
              <a:spcBef>
                <a:spcPts val="10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742"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4037359600"/>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749"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750"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7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6562603"/>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758" name="Straight Connector 7"/>
          <p:cNvSpPr/>
          <p:nvPr/>
        </p:nvSpPr>
        <p:spPr>
          <a:xfrm flipH="1" flipV="1">
            <a:off x="-1" y="1744131"/>
            <a:ext cx="6858001" cy="4"/>
          </a:xfrm>
          <a:prstGeom prst="line">
            <a:avLst/>
          </a:prstGeom>
          <a:ln w="12700">
            <a:solidFill>
              <a:srgbClr val="8DC63F"/>
            </a:solidFill>
          </a:ln>
        </p:spPr>
        <p:txBody>
          <a:bodyPr lIns="45719" rIns="45719"/>
          <a:lstStyle/>
          <a:p>
            <a:endParaRPr sz="1800"/>
          </a:p>
        </p:txBody>
      </p:sp>
      <p:sp>
        <p:nvSpPr>
          <p:cNvPr id="759" name="Freeform 232">
            <a:hlinkClick r:id="" action="ppaction://noaction"/>
          </p:cNvPr>
          <p:cNvSpPr/>
          <p:nvPr/>
        </p:nvSpPr>
        <p:spPr>
          <a:xfrm>
            <a:off x="6651725" y="11684001"/>
            <a:ext cx="71438" cy="234245"/>
          </a:xfrm>
          <a:custGeom>
            <a:avLst/>
            <a:gdLst/>
            <a:ahLst/>
            <a:cxnLst>
              <a:cxn ang="0">
                <a:pos x="wd2" y="hd2"/>
              </a:cxn>
              <a:cxn ang="5400000">
                <a:pos x="wd2" y="hd2"/>
              </a:cxn>
              <a:cxn ang="10800000">
                <a:pos x="wd2" y="hd2"/>
              </a:cxn>
              <a:cxn ang="16200000">
                <a:pos x="wd2" y="hd2"/>
              </a:cxn>
            </a:cxnLst>
            <a:rect l="0" t="0" r="r" b="b"/>
            <a:pathLst>
              <a:path w="21600" h="21600" extrusionOk="0">
                <a:moveTo>
                  <a:pt x="12913" y="19762"/>
                </a:moveTo>
                <a:cubicBezTo>
                  <a:pt x="12913" y="19991"/>
                  <a:pt x="12913" y="20221"/>
                  <a:pt x="12678" y="20221"/>
                </a:cubicBezTo>
                <a:cubicBezTo>
                  <a:pt x="11739" y="21370"/>
                  <a:pt x="11739" y="21370"/>
                  <a:pt x="11739" y="21370"/>
                </a:cubicBezTo>
                <a:cubicBezTo>
                  <a:pt x="11504" y="21600"/>
                  <a:pt x="11270" y="21600"/>
                  <a:pt x="11270" y="21600"/>
                </a:cubicBezTo>
                <a:cubicBezTo>
                  <a:pt x="11035" y="21600"/>
                  <a:pt x="10800" y="21600"/>
                  <a:pt x="10565" y="21370"/>
                </a:cubicBezTo>
                <a:cubicBezTo>
                  <a:pt x="235" y="11260"/>
                  <a:pt x="235" y="11260"/>
                  <a:pt x="235" y="11260"/>
                </a:cubicBezTo>
                <a:cubicBezTo>
                  <a:pt x="235" y="11260"/>
                  <a:pt x="0" y="11030"/>
                  <a:pt x="0" y="10800"/>
                </a:cubicBezTo>
                <a:cubicBezTo>
                  <a:pt x="0" y="10570"/>
                  <a:pt x="235" y="10340"/>
                  <a:pt x="235" y="10340"/>
                </a:cubicBezTo>
                <a:cubicBezTo>
                  <a:pt x="10565" y="230"/>
                  <a:pt x="10565" y="230"/>
                  <a:pt x="10565" y="230"/>
                </a:cubicBezTo>
                <a:cubicBezTo>
                  <a:pt x="10800" y="0"/>
                  <a:pt x="11035" y="0"/>
                  <a:pt x="11270" y="0"/>
                </a:cubicBezTo>
                <a:cubicBezTo>
                  <a:pt x="11270" y="0"/>
                  <a:pt x="11504" y="0"/>
                  <a:pt x="11739" y="230"/>
                </a:cubicBezTo>
                <a:cubicBezTo>
                  <a:pt x="12678" y="1149"/>
                  <a:pt x="12678" y="1149"/>
                  <a:pt x="12678" y="1149"/>
                </a:cubicBezTo>
                <a:cubicBezTo>
                  <a:pt x="12913" y="1379"/>
                  <a:pt x="12913" y="1609"/>
                  <a:pt x="12913" y="1838"/>
                </a:cubicBezTo>
                <a:cubicBezTo>
                  <a:pt x="12913" y="1838"/>
                  <a:pt x="12913" y="2068"/>
                  <a:pt x="12678" y="2298"/>
                </a:cubicBezTo>
                <a:cubicBezTo>
                  <a:pt x="3991" y="10800"/>
                  <a:pt x="3991" y="10800"/>
                  <a:pt x="3991" y="10800"/>
                </a:cubicBezTo>
                <a:cubicBezTo>
                  <a:pt x="12678" y="19302"/>
                  <a:pt x="12678" y="19302"/>
                  <a:pt x="12678" y="19302"/>
                </a:cubicBezTo>
                <a:cubicBezTo>
                  <a:pt x="12913" y="19532"/>
                  <a:pt x="12913" y="19532"/>
                  <a:pt x="12913" y="19762"/>
                </a:cubicBezTo>
                <a:close/>
                <a:moveTo>
                  <a:pt x="21600" y="19762"/>
                </a:moveTo>
                <a:cubicBezTo>
                  <a:pt x="21600" y="19991"/>
                  <a:pt x="21365" y="20221"/>
                  <a:pt x="21365" y="20221"/>
                </a:cubicBezTo>
                <a:cubicBezTo>
                  <a:pt x="20191" y="21370"/>
                  <a:pt x="20191" y="21370"/>
                  <a:pt x="20191" y="21370"/>
                </a:cubicBezTo>
                <a:cubicBezTo>
                  <a:pt x="19957" y="21600"/>
                  <a:pt x="19957" y="21600"/>
                  <a:pt x="19722" y="21600"/>
                </a:cubicBezTo>
                <a:cubicBezTo>
                  <a:pt x="19487" y="21600"/>
                  <a:pt x="19252" y="21600"/>
                  <a:pt x="19252" y="21370"/>
                </a:cubicBezTo>
                <a:cubicBezTo>
                  <a:pt x="8922" y="11260"/>
                  <a:pt x="8922" y="11260"/>
                  <a:pt x="8922" y="11260"/>
                </a:cubicBezTo>
                <a:cubicBezTo>
                  <a:pt x="8687" y="11260"/>
                  <a:pt x="8687" y="11030"/>
                  <a:pt x="8687" y="10800"/>
                </a:cubicBezTo>
                <a:cubicBezTo>
                  <a:pt x="8687" y="10570"/>
                  <a:pt x="8687" y="10340"/>
                  <a:pt x="8922" y="10340"/>
                </a:cubicBezTo>
                <a:cubicBezTo>
                  <a:pt x="19252" y="230"/>
                  <a:pt x="19252" y="230"/>
                  <a:pt x="19252" y="230"/>
                </a:cubicBezTo>
                <a:cubicBezTo>
                  <a:pt x="19252" y="0"/>
                  <a:pt x="19487" y="0"/>
                  <a:pt x="19722" y="0"/>
                </a:cubicBezTo>
                <a:cubicBezTo>
                  <a:pt x="19957" y="0"/>
                  <a:pt x="19957" y="0"/>
                  <a:pt x="20191" y="230"/>
                </a:cubicBezTo>
                <a:cubicBezTo>
                  <a:pt x="21365" y="1149"/>
                  <a:pt x="21365" y="1149"/>
                  <a:pt x="21365" y="1149"/>
                </a:cubicBezTo>
                <a:cubicBezTo>
                  <a:pt x="21365" y="1379"/>
                  <a:pt x="21600" y="1609"/>
                  <a:pt x="21600" y="1838"/>
                </a:cubicBezTo>
                <a:cubicBezTo>
                  <a:pt x="21600" y="1838"/>
                  <a:pt x="21365" y="2068"/>
                  <a:pt x="21365" y="2298"/>
                </a:cubicBezTo>
                <a:cubicBezTo>
                  <a:pt x="12678" y="10800"/>
                  <a:pt x="12678" y="10800"/>
                  <a:pt x="12678" y="10800"/>
                </a:cubicBezTo>
                <a:cubicBezTo>
                  <a:pt x="21365" y="19302"/>
                  <a:pt x="21365" y="19302"/>
                  <a:pt x="21365" y="19302"/>
                </a:cubicBezTo>
                <a:cubicBezTo>
                  <a:pt x="21365" y="19532"/>
                  <a:pt x="21600" y="19532"/>
                  <a:pt x="21600" y="19762"/>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760" name="TextBox 5"/>
          <p:cNvSpPr txBox="1"/>
          <p:nvPr/>
        </p:nvSpPr>
        <p:spPr>
          <a:xfrm>
            <a:off x="242888" y="11644489"/>
            <a:ext cx="217348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800" spc="70">
                <a:solidFill>
                  <a:srgbClr val="A6A6A6"/>
                </a:solidFill>
                <a:latin typeface="Arial"/>
                <a:ea typeface="Arial"/>
                <a:cs typeface="Arial"/>
                <a:sym typeface="Arial"/>
              </a:defRPr>
            </a:pPr>
            <a:r>
              <a:rPr sz="800"/>
              <a:t>© COPYRIGHT </a:t>
            </a:r>
            <a:r>
              <a:rPr sz="800" spc="30"/>
              <a:t>2019 /  </a:t>
            </a:r>
            <a:r>
              <a:rPr sz="800" b="1" spc="30"/>
              <a:t>North Carolina Biosciences Organization</a:t>
            </a:r>
          </a:p>
        </p:txBody>
      </p:sp>
      <p:sp>
        <p:nvSpPr>
          <p:cNvPr id="761" name="TextBox 6"/>
          <p:cNvSpPr txBox="1"/>
          <p:nvPr/>
        </p:nvSpPr>
        <p:spPr>
          <a:xfrm>
            <a:off x="3861197" y="11672712"/>
            <a:ext cx="202793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800" b="1" spc="30">
                <a:solidFill>
                  <a:srgbClr val="505150"/>
                </a:solidFill>
                <a:latin typeface="Arial"/>
                <a:ea typeface="Arial"/>
                <a:cs typeface="Arial"/>
                <a:sym typeface="Arial"/>
              </a:defRPr>
            </a:lvl1pPr>
          </a:lstStyle>
          <a:p>
            <a:r>
              <a:rPr sz="800"/>
              <a:t>Board of Directors Meeting</a:t>
            </a:r>
          </a:p>
        </p:txBody>
      </p:sp>
      <p:sp>
        <p:nvSpPr>
          <p:cNvPr id="762" name="Slide Number"/>
          <p:cNvSpPr txBox="1">
            <a:spLocks noGrp="1"/>
          </p:cNvSpPr>
          <p:nvPr>
            <p:ph type="sldNum" sz="quarter" idx="2"/>
          </p:nvPr>
        </p:nvSpPr>
        <p:spPr>
          <a:xfrm>
            <a:off x="6029285" y="11672711"/>
            <a:ext cx="117020" cy="123111"/>
          </a:xfrm>
          <a:prstGeom prst="rect">
            <a:avLst/>
          </a:prstGeom>
        </p:spPr>
        <p:txBody>
          <a:bodyPr lIns="0" tIns="0" rIns="0" bIns="0" anchor="t"/>
          <a:lstStyle>
            <a:lvl1pPr>
              <a:defRPr sz="800">
                <a:solidFill>
                  <a:srgbClr val="505150"/>
                </a:solidFill>
                <a:latin typeface="Lato"/>
                <a:ea typeface="Lato"/>
                <a:cs typeface="Lato"/>
                <a:sym typeface="Lato"/>
              </a:defRPr>
            </a:lvl1pPr>
          </a:lstStyle>
          <a:p>
            <a:fld id="{86CB4B4D-7CA3-9044-876B-883B54F8677D}" type="slidenum">
              <a:t>‹#›</a:t>
            </a:fld>
            <a:endParaRPr/>
          </a:p>
        </p:txBody>
      </p:sp>
      <p:sp>
        <p:nvSpPr>
          <p:cNvPr id="763" name="Freeform 12">
            <a:hlinkClick r:id="" action="ppaction://hlinkshowjump?jump=nextslide"/>
          </p:cNvPr>
          <p:cNvSpPr/>
          <p:nvPr/>
        </p:nvSpPr>
        <p:spPr>
          <a:xfrm>
            <a:off x="6230244" y="11650132"/>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8116" y="6241"/>
                </a:moveTo>
                <a:cubicBezTo>
                  <a:pt x="12298" y="10800"/>
                  <a:pt x="12298" y="10800"/>
                  <a:pt x="12298" y="10800"/>
                </a:cubicBezTo>
                <a:cubicBezTo>
                  <a:pt x="8116" y="15359"/>
                  <a:pt x="8116" y="15359"/>
                  <a:pt x="8116" y="15359"/>
                </a:cubicBezTo>
                <a:cubicBezTo>
                  <a:pt x="7758" y="15717"/>
                  <a:pt x="7758" y="16306"/>
                  <a:pt x="8116" y="16664"/>
                </a:cubicBezTo>
                <a:cubicBezTo>
                  <a:pt x="8475" y="17023"/>
                  <a:pt x="9054" y="17023"/>
                  <a:pt x="9403" y="16664"/>
                </a:cubicBezTo>
                <a:cubicBezTo>
                  <a:pt x="14513" y="11453"/>
                  <a:pt x="14513" y="11453"/>
                  <a:pt x="14513" y="11453"/>
                </a:cubicBezTo>
                <a:cubicBezTo>
                  <a:pt x="14872" y="11094"/>
                  <a:pt x="14872" y="10506"/>
                  <a:pt x="14513" y="10147"/>
                </a:cubicBezTo>
                <a:cubicBezTo>
                  <a:pt x="9403" y="4936"/>
                  <a:pt x="9403" y="4936"/>
                  <a:pt x="9403" y="4936"/>
                </a:cubicBezTo>
                <a:cubicBezTo>
                  <a:pt x="9054" y="4577"/>
                  <a:pt x="8475" y="4577"/>
                  <a:pt x="8116" y="4936"/>
                </a:cubicBezTo>
                <a:cubicBezTo>
                  <a:pt x="7758" y="5294"/>
                  <a:pt x="7758" y="5883"/>
                  <a:pt x="8116" y="6241"/>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moveTo>
                  <a:pt x="20203" y="10800"/>
                </a:moveTo>
                <a:cubicBezTo>
                  <a:pt x="20203" y="15993"/>
                  <a:pt x="15993" y="20203"/>
                  <a:pt x="10800" y="20203"/>
                </a:cubicBezTo>
                <a:cubicBezTo>
                  <a:pt x="5607" y="20203"/>
                  <a:pt x="1397" y="15993"/>
                  <a:pt x="1397" y="10800"/>
                </a:cubicBezTo>
                <a:cubicBezTo>
                  <a:pt x="1397" y="5607"/>
                  <a:pt x="5607" y="1397"/>
                  <a:pt x="10800" y="1397"/>
                </a:cubicBezTo>
                <a:cubicBezTo>
                  <a:pt x="15993" y="1397"/>
                  <a:pt x="20203" y="5607"/>
                  <a:pt x="20203"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764" name="Freeform 5">
            <a:hlinkClick r:id="" action="ppaction://hlinkshowjump?jump=previousslide"/>
          </p:cNvPr>
          <p:cNvSpPr/>
          <p:nvPr/>
        </p:nvSpPr>
        <p:spPr>
          <a:xfrm>
            <a:off x="6399908" y="11644488"/>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13484" y="15359"/>
                </a:moveTo>
                <a:cubicBezTo>
                  <a:pt x="9302" y="10800"/>
                  <a:pt x="9302" y="10800"/>
                  <a:pt x="9302" y="10800"/>
                </a:cubicBezTo>
                <a:cubicBezTo>
                  <a:pt x="13484" y="6241"/>
                  <a:pt x="13484" y="6241"/>
                  <a:pt x="13484" y="6241"/>
                </a:cubicBezTo>
                <a:cubicBezTo>
                  <a:pt x="13842" y="5883"/>
                  <a:pt x="13842" y="5294"/>
                  <a:pt x="13484" y="4936"/>
                </a:cubicBezTo>
                <a:cubicBezTo>
                  <a:pt x="13125" y="4577"/>
                  <a:pt x="12546" y="4577"/>
                  <a:pt x="12197" y="4936"/>
                </a:cubicBezTo>
                <a:cubicBezTo>
                  <a:pt x="7087" y="10147"/>
                  <a:pt x="7087" y="10147"/>
                  <a:pt x="7087" y="10147"/>
                </a:cubicBezTo>
                <a:cubicBezTo>
                  <a:pt x="6728" y="10506"/>
                  <a:pt x="6728" y="11094"/>
                  <a:pt x="7087" y="11453"/>
                </a:cubicBezTo>
                <a:cubicBezTo>
                  <a:pt x="12197" y="16664"/>
                  <a:pt x="12197" y="16664"/>
                  <a:pt x="12197" y="16664"/>
                </a:cubicBezTo>
                <a:cubicBezTo>
                  <a:pt x="12546" y="17023"/>
                  <a:pt x="13125" y="17023"/>
                  <a:pt x="13484" y="16664"/>
                </a:cubicBezTo>
                <a:cubicBezTo>
                  <a:pt x="13842" y="16306"/>
                  <a:pt x="13842" y="15717"/>
                  <a:pt x="13484" y="15359"/>
                </a:cubicBezTo>
                <a:close/>
                <a:moveTo>
                  <a:pt x="21600" y="10800"/>
                </a:moveTo>
                <a:cubicBezTo>
                  <a:pt x="21600" y="4835"/>
                  <a:pt x="16765" y="0"/>
                  <a:pt x="10800" y="0"/>
                </a:cubicBezTo>
                <a:cubicBezTo>
                  <a:pt x="4835" y="0"/>
                  <a:pt x="0" y="4835"/>
                  <a:pt x="0" y="10800"/>
                </a:cubicBezTo>
                <a:cubicBezTo>
                  <a:pt x="0" y="16765"/>
                  <a:pt x="4835" y="21600"/>
                  <a:pt x="10800" y="21600"/>
                </a:cubicBezTo>
                <a:cubicBezTo>
                  <a:pt x="16765" y="21600"/>
                  <a:pt x="21600" y="16765"/>
                  <a:pt x="21600" y="10800"/>
                </a:cubicBezTo>
                <a:close/>
                <a:moveTo>
                  <a:pt x="1397" y="10800"/>
                </a:moveTo>
                <a:cubicBezTo>
                  <a:pt x="1397" y="5607"/>
                  <a:pt x="5607" y="1397"/>
                  <a:pt x="10800" y="1397"/>
                </a:cubicBezTo>
                <a:cubicBezTo>
                  <a:pt x="15993" y="1397"/>
                  <a:pt x="20203" y="5607"/>
                  <a:pt x="20203" y="10800"/>
                </a:cubicBezTo>
                <a:cubicBezTo>
                  <a:pt x="20203" y="15993"/>
                  <a:pt x="15993" y="20203"/>
                  <a:pt x="10800" y="20203"/>
                </a:cubicBezTo>
                <a:cubicBezTo>
                  <a:pt x="5607" y="20203"/>
                  <a:pt x="1397" y="15993"/>
                  <a:pt x="1397"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765" name="Straight Connector 10"/>
          <p:cNvSpPr/>
          <p:nvPr/>
        </p:nvSpPr>
        <p:spPr>
          <a:xfrm flipH="1" flipV="1">
            <a:off x="-1" y="11472333"/>
            <a:ext cx="6858001" cy="2"/>
          </a:xfrm>
          <a:prstGeom prst="line">
            <a:avLst/>
          </a:prstGeom>
          <a:ln w="6350">
            <a:solidFill>
              <a:srgbClr val="808080">
                <a:alpha val="50000"/>
              </a:srgbClr>
            </a:solidFill>
          </a:ln>
        </p:spPr>
        <p:txBody>
          <a:bodyPr lIns="45719" rIns="45719"/>
          <a:lstStyle/>
          <a:p>
            <a:endParaRPr sz="1800"/>
          </a:p>
        </p:txBody>
      </p:sp>
      <p:pic>
        <p:nvPicPr>
          <p:cNvPr id="766" name="Picture 14" descr="Picture 14"/>
          <p:cNvPicPr>
            <a:picLocks noChangeAspect="1"/>
          </p:cNvPicPr>
          <p:nvPr/>
        </p:nvPicPr>
        <p:blipFill>
          <a:blip r:embed="rId2"/>
          <a:stretch>
            <a:fillRect/>
          </a:stretch>
        </p:blipFill>
        <p:spPr>
          <a:xfrm>
            <a:off x="5776615" y="206022"/>
            <a:ext cx="739379" cy="1388535"/>
          </a:xfrm>
          <a:prstGeom prst="rect">
            <a:avLst/>
          </a:prstGeom>
          <a:ln w="12700">
            <a:miter lim="400000"/>
          </a:ln>
        </p:spPr>
      </p:pic>
      <p:sp>
        <p:nvSpPr>
          <p:cNvPr id="767" name="Title Text"/>
          <p:cNvSpPr txBox="1">
            <a:spLocks noGrp="1"/>
          </p:cNvSpPr>
          <p:nvPr>
            <p:ph type="title"/>
          </p:nvPr>
        </p:nvSpPr>
        <p:spPr>
          <a:xfrm>
            <a:off x="134634" y="448917"/>
            <a:ext cx="4104457" cy="1038574"/>
          </a:xfrm>
          <a:prstGeom prst="rect">
            <a:avLst/>
          </a:prstGeom>
        </p:spPr>
        <p:txBody>
          <a:bodyPr/>
          <a:lstStyle>
            <a:lvl1pPr algn="l">
              <a:defRPr sz="2800" cap="all"/>
            </a:lvl1pPr>
          </a:lstStyle>
          <a:p>
            <a:r>
              <a:t>Title Text</a:t>
            </a:r>
          </a:p>
        </p:txBody>
      </p:sp>
      <p:sp>
        <p:nvSpPr>
          <p:cNvPr id="768" name="Body Level One…"/>
          <p:cNvSpPr txBox="1">
            <a:spLocks noGrp="1"/>
          </p:cNvSpPr>
          <p:nvPr>
            <p:ph type="body" idx="1"/>
          </p:nvPr>
        </p:nvSpPr>
        <p:spPr>
          <a:xfrm>
            <a:off x="342900" y="2844801"/>
            <a:ext cx="6172200" cy="804615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207338050"/>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775"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776"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7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44520060"/>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784" name="Title Text"/>
          <p:cNvSpPr txBox="1">
            <a:spLocks noGrp="1"/>
          </p:cNvSpPr>
          <p:nvPr>
            <p:ph type="title"/>
          </p:nvPr>
        </p:nvSpPr>
        <p:spPr>
          <a:prstGeom prst="rect">
            <a:avLst/>
          </a:prstGeom>
        </p:spPr>
        <p:txBody>
          <a:bodyPr/>
          <a:lstStyle/>
          <a:p>
            <a:r>
              <a:t>Title Text</a:t>
            </a:r>
          </a:p>
        </p:txBody>
      </p:sp>
      <p:sp>
        <p:nvSpPr>
          <p:cNvPr id="785" name="Body Level One…"/>
          <p:cNvSpPr txBox="1">
            <a:spLocks noGrp="1"/>
          </p:cNvSpPr>
          <p:nvPr>
            <p:ph type="body" sz="half" idx="1"/>
          </p:nvPr>
        </p:nvSpPr>
        <p:spPr>
          <a:xfrm>
            <a:off x="342900" y="2133605"/>
            <a:ext cx="3028950" cy="6033913"/>
          </a:xfrm>
          <a:prstGeom prst="rect">
            <a:avLst/>
          </a:prstGeom>
        </p:spPr>
        <p:txBody>
          <a:bodyPr>
            <a:normAutofit/>
          </a:bodyPr>
          <a:lstStyle>
            <a:lvl1pPr>
              <a:spcBef>
                <a:spcPts val="600"/>
              </a:spcBef>
              <a:defRPr sz="2800"/>
            </a:lvl1pPr>
            <a:lvl2pPr marL="788723" indent="-331523">
              <a:spcBef>
                <a:spcPts val="600"/>
              </a:spcBef>
              <a:defRPr sz="2800"/>
            </a:lvl2pPr>
            <a:lvl3pPr marL="1232218" indent="-317818">
              <a:spcBef>
                <a:spcPts val="600"/>
              </a:spcBef>
              <a:defRPr sz="2800"/>
            </a:lvl3pPr>
            <a:lvl4pPr marL="1724731" indent="-353131">
              <a:spcBef>
                <a:spcPts val="600"/>
              </a:spcBef>
              <a:defRPr sz="2800"/>
            </a:lvl4pPr>
            <a:lvl5pPr marL="2181931" indent="-353131">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7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30091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0_Content with Caption">
    <p:spTree>
      <p:nvGrpSpPr>
        <p:cNvPr id="1" name=""/>
        <p:cNvGrpSpPr/>
        <p:nvPr/>
      </p:nvGrpSpPr>
      <p:grpSpPr>
        <a:xfrm>
          <a:off x="0" y="0"/>
          <a:ext cx="0" cy="0"/>
          <a:chOff x="0" y="0"/>
          <a:chExt cx="0" cy="0"/>
        </a:xfrm>
      </p:grpSpPr>
      <p:sp>
        <p:nvSpPr>
          <p:cNvPr id="97"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98"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9"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74835693"/>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793"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794"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95"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7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1666550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803" name="Title Text"/>
          <p:cNvSpPr txBox="1">
            <a:spLocks noGrp="1"/>
          </p:cNvSpPr>
          <p:nvPr>
            <p:ph type="title"/>
          </p:nvPr>
        </p:nvSpPr>
        <p:spPr>
          <a:prstGeom prst="rect">
            <a:avLst/>
          </a:prstGeom>
        </p:spPr>
        <p:txBody>
          <a:bodyPr/>
          <a:lstStyle/>
          <a:p>
            <a:r>
              <a:t>Title Text</a:t>
            </a:r>
          </a:p>
        </p:txBody>
      </p:sp>
      <p:sp>
        <p:nvSpPr>
          <p:cNvPr id="8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95293970"/>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8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57098717"/>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818"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819"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20"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8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7976314"/>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3_Picture with Caption">
    <p:spTree>
      <p:nvGrpSpPr>
        <p:cNvPr id="1" name=""/>
        <p:cNvGrpSpPr/>
        <p:nvPr/>
      </p:nvGrpSpPr>
      <p:grpSpPr>
        <a:xfrm>
          <a:off x="0" y="0"/>
          <a:ext cx="0" cy="0"/>
          <a:chOff x="0" y="0"/>
          <a:chExt cx="0" cy="0"/>
        </a:xfrm>
      </p:grpSpPr>
      <p:sp>
        <p:nvSpPr>
          <p:cNvPr id="828"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829"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830"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77097745"/>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847"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848"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8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09392988"/>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873"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874"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8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44281100"/>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882" name="Title Text"/>
          <p:cNvSpPr txBox="1">
            <a:spLocks noGrp="1"/>
          </p:cNvSpPr>
          <p:nvPr>
            <p:ph type="title"/>
          </p:nvPr>
        </p:nvSpPr>
        <p:spPr>
          <a:prstGeom prst="rect">
            <a:avLst/>
          </a:prstGeom>
        </p:spPr>
        <p:txBody>
          <a:bodyPr/>
          <a:lstStyle/>
          <a:p>
            <a:r>
              <a:t>Title Text</a:t>
            </a:r>
          </a:p>
        </p:txBody>
      </p:sp>
      <p:sp>
        <p:nvSpPr>
          <p:cNvPr id="883" name="Body Level One…"/>
          <p:cNvSpPr txBox="1">
            <a:spLocks noGrp="1"/>
          </p:cNvSpPr>
          <p:nvPr>
            <p:ph type="body" sz="half" idx="1"/>
          </p:nvPr>
        </p:nvSpPr>
        <p:spPr>
          <a:xfrm>
            <a:off x="342900" y="2133605"/>
            <a:ext cx="3028950" cy="6033913"/>
          </a:xfrm>
          <a:prstGeom prst="rect">
            <a:avLst/>
          </a:prstGeom>
        </p:spPr>
        <p:txBody>
          <a:bodyPr>
            <a:normAutofit/>
          </a:bodyPr>
          <a:lstStyle>
            <a:lvl1pPr>
              <a:spcBef>
                <a:spcPts val="600"/>
              </a:spcBef>
              <a:defRPr sz="2800"/>
            </a:lvl1pPr>
            <a:lvl2pPr marL="788723" indent="-331523">
              <a:spcBef>
                <a:spcPts val="600"/>
              </a:spcBef>
              <a:defRPr sz="2800"/>
            </a:lvl2pPr>
            <a:lvl3pPr marL="1232218" indent="-317818">
              <a:spcBef>
                <a:spcPts val="600"/>
              </a:spcBef>
              <a:defRPr sz="2800"/>
            </a:lvl3pPr>
            <a:lvl4pPr marL="1724731" indent="-353131">
              <a:spcBef>
                <a:spcPts val="600"/>
              </a:spcBef>
              <a:defRPr sz="2800"/>
            </a:lvl4pPr>
            <a:lvl5pPr marL="2181931" indent="-353131">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8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34325157"/>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891"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892"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93"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8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9311302"/>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901" name="Title Text"/>
          <p:cNvSpPr txBox="1">
            <a:spLocks noGrp="1"/>
          </p:cNvSpPr>
          <p:nvPr>
            <p:ph type="title"/>
          </p:nvPr>
        </p:nvSpPr>
        <p:spPr>
          <a:prstGeom prst="rect">
            <a:avLst/>
          </a:prstGeom>
        </p:spPr>
        <p:txBody>
          <a:bodyPr/>
          <a:lstStyle/>
          <a:p>
            <a:r>
              <a:t>Title Text</a:t>
            </a:r>
          </a:p>
        </p:txBody>
      </p:sp>
      <p:sp>
        <p:nvSpPr>
          <p:cNvPr id="9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5496012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0_Picture with Caption">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108"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109"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81355803"/>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9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29173415"/>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916"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917"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18"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9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2371040"/>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926"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927"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928"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00989713"/>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936"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937" name="Body Level One…"/>
          <p:cNvSpPr txBox="1">
            <a:spLocks noGrp="1"/>
          </p:cNvSpPr>
          <p:nvPr>
            <p:ph type="body" idx="1"/>
          </p:nvPr>
        </p:nvSpPr>
        <p:spPr>
          <a:xfrm>
            <a:off x="449831" y="2852973"/>
            <a:ext cx="5915026" cy="7457077"/>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38"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693060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945"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946"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1892757"/>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954" name="Straight Connector 7"/>
          <p:cNvSpPr/>
          <p:nvPr/>
        </p:nvSpPr>
        <p:spPr>
          <a:xfrm flipH="1" flipV="1">
            <a:off x="-1" y="1744131"/>
            <a:ext cx="6858001" cy="4"/>
          </a:xfrm>
          <a:prstGeom prst="line">
            <a:avLst/>
          </a:prstGeom>
          <a:ln w="12700">
            <a:solidFill>
              <a:srgbClr val="8DC63F"/>
            </a:solidFill>
          </a:ln>
        </p:spPr>
        <p:txBody>
          <a:bodyPr lIns="45719" rIns="45719"/>
          <a:lstStyle/>
          <a:p>
            <a:endParaRPr sz="1800"/>
          </a:p>
        </p:txBody>
      </p:sp>
      <p:sp>
        <p:nvSpPr>
          <p:cNvPr id="955" name="Freeform 232"/>
          <p:cNvSpPr/>
          <p:nvPr/>
        </p:nvSpPr>
        <p:spPr>
          <a:xfrm>
            <a:off x="6651725" y="11684001"/>
            <a:ext cx="71438" cy="234245"/>
          </a:xfrm>
          <a:custGeom>
            <a:avLst/>
            <a:gdLst/>
            <a:ahLst/>
            <a:cxnLst>
              <a:cxn ang="0">
                <a:pos x="wd2" y="hd2"/>
              </a:cxn>
              <a:cxn ang="5400000">
                <a:pos x="wd2" y="hd2"/>
              </a:cxn>
              <a:cxn ang="10800000">
                <a:pos x="wd2" y="hd2"/>
              </a:cxn>
              <a:cxn ang="16200000">
                <a:pos x="wd2" y="hd2"/>
              </a:cxn>
            </a:cxnLst>
            <a:rect l="0" t="0" r="r" b="b"/>
            <a:pathLst>
              <a:path w="21600" h="21600" extrusionOk="0">
                <a:moveTo>
                  <a:pt x="12913" y="19762"/>
                </a:moveTo>
                <a:cubicBezTo>
                  <a:pt x="12913" y="19991"/>
                  <a:pt x="12913" y="20221"/>
                  <a:pt x="12678" y="20221"/>
                </a:cubicBezTo>
                <a:cubicBezTo>
                  <a:pt x="11739" y="21370"/>
                  <a:pt x="11739" y="21370"/>
                  <a:pt x="11739" y="21370"/>
                </a:cubicBezTo>
                <a:cubicBezTo>
                  <a:pt x="11504" y="21600"/>
                  <a:pt x="11270" y="21600"/>
                  <a:pt x="11270" y="21600"/>
                </a:cubicBezTo>
                <a:cubicBezTo>
                  <a:pt x="11035" y="21600"/>
                  <a:pt x="10800" y="21600"/>
                  <a:pt x="10565" y="21370"/>
                </a:cubicBezTo>
                <a:cubicBezTo>
                  <a:pt x="235" y="11260"/>
                  <a:pt x="235" y="11260"/>
                  <a:pt x="235" y="11260"/>
                </a:cubicBezTo>
                <a:cubicBezTo>
                  <a:pt x="235" y="11260"/>
                  <a:pt x="0" y="11030"/>
                  <a:pt x="0" y="10800"/>
                </a:cubicBezTo>
                <a:cubicBezTo>
                  <a:pt x="0" y="10570"/>
                  <a:pt x="235" y="10340"/>
                  <a:pt x="235" y="10340"/>
                </a:cubicBezTo>
                <a:cubicBezTo>
                  <a:pt x="10565" y="230"/>
                  <a:pt x="10565" y="230"/>
                  <a:pt x="10565" y="230"/>
                </a:cubicBezTo>
                <a:cubicBezTo>
                  <a:pt x="10800" y="0"/>
                  <a:pt x="11035" y="0"/>
                  <a:pt x="11270" y="0"/>
                </a:cubicBezTo>
                <a:cubicBezTo>
                  <a:pt x="11270" y="0"/>
                  <a:pt x="11504" y="0"/>
                  <a:pt x="11739" y="230"/>
                </a:cubicBezTo>
                <a:cubicBezTo>
                  <a:pt x="12678" y="1149"/>
                  <a:pt x="12678" y="1149"/>
                  <a:pt x="12678" y="1149"/>
                </a:cubicBezTo>
                <a:cubicBezTo>
                  <a:pt x="12913" y="1379"/>
                  <a:pt x="12913" y="1609"/>
                  <a:pt x="12913" y="1838"/>
                </a:cubicBezTo>
                <a:cubicBezTo>
                  <a:pt x="12913" y="1838"/>
                  <a:pt x="12913" y="2068"/>
                  <a:pt x="12678" y="2298"/>
                </a:cubicBezTo>
                <a:cubicBezTo>
                  <a:pt x="3991" y="10800"/>
                  <a:pt x="3991" y="10800"/>
                  <a:pt x="3991" y="10800"/>
                </a:cubicBezTo>
                <a:cubicBezTo>
                  <a:pt x="12678" y="19302"/>
                  <a:pt x="12678" y="19302"/>
                  <a:pt x="12678" y="19302"/>
                </a:cubicBezTo>
                <a:cubicBezTo>
                  <a:pt x="12913" y="19532"/>
                  <a:pt x="12913" y="19532"/>
                  <a:pt x="12913" y="19762"/>
                </a:cubicBezTo>
                <a:close/>
                <a:moveTo>
                  <a:pt x="21600" y="19762"/>
                </a:moveTo>
                <a:cubicBezTo>
                  <a:pt x="21600" y="19991"/>
                  <a:pt x="21365" y="20221"/>
                  <a:pt x="21365" y="20221"/>
                </a:cubicBezTo>
                <a:cubicBezTo>
                  <a:pt x="20191" y="21370"/>
                  <a:pt x="20191" y="21370"/>
                  <a:pt x="20191" y="21370"/>
                </a:cubicBezTo>
                <a:cubicBezTo>
                  <a:pt x="19957" y="21600"/>
                  <a:pt x="19957" y="21600"/>
                  <a:pt x="19722" y="21600"/>
                </a:cubicBezTo>
                <a:cubicBezTo>
                  <a:pt x="19487" y="21600"/>
                  <a:pt x="19252" y="21600"/>
                  <a:pt x="19252" y="21370"/>
                </a:cubicBezTo>
                <a:cubicBezTo>
                  <a:pt x="8922" y="11260"/>
                  <a:pt x="8922" y="11260"/>
                  <a:pt x="8922" y="11260"/>
                </a:cubicBezTo>
                <a:cubicBezTo>
                  <a:pt x="8687" y="11260"/>
                  <a:pt x="8687" y="11030"/>
                  <a:pt x="8687" y="10800"/>
                </a:cubicBezTo>
                <a:cubicBezTo>
                  <a:pt x="8687" y="10570"/>
                  <a:pt x="8687" y="10340"/>
                  <a:pt x="8922" y="10340"/>
                </a:cubicBezTo>
                <a:cubicBezTo>
                  <a:pt x="19252" y="230"/>
                  <a:pt x="19252" y="230"/>
                  <a:pt x="19252" y="230"/>
                </a:cubicBezTo>
                <a:cubicBezTo>
                  <a:pt x="19252" y="0"/>
                  <a:pt x="19487" y="0"/>
                  <a:pt x="19722" y="0"/>
                </a:cubicBezTo>
                <a:cubicBezTo>
                  <a:pt x="19957" y="0"/>
                  <a:pt x="19957" y="0"/>
                  <a:pt x="20191" y="230"/>
                </a:cubicBezTo>
                <a:cubicBezTo>
                  <a:pt x="21365" y="1149"/>
                  <a:pt x="21365" y="1149"/>
                  <a:pt x="21365" y="1149"/>
                </a:cubicBezTo>
                <a:cubicBezTo>
                  <a:pt x="21365" y="1379"/>
                  <a:pt x="21600" y="1609"/>
                  <a:pt x="21600" y="1838"/>
                </a:cubicBezTo>
                <a:cubicBezTo>
                  <a:pt x="21600" y="1838"/>
                  <a:pt x="21365" y="2068"/>
                  <a:pt x="21365" y="2298"/>
                </a:cubicBezTo>
                <a:cubicBezTo>
                  <a:pt x="12678" y="10800"/>
                  <a:pt x="12678" y="10800"/>
                  <a:pt x="12678" y="10800"/>
                </a:cubicBezTo>
                <a:cubicBezTo>
                  <a:pt x="21365" y="19302"/>
                  <a:pt x="21365" y="19302"/>
                  <a:pt x="21365" y="19302"/>
                </a:cubicBezTo>
                <a:cubicBezTo>
                  <a:pt x="21365" y="19532"/>
                  <a:pt x="21600" y="19532"/>
                  <a:pt x="21600" y="19762"/>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956" name="TextBox 5"/>
          <p:cNvSpPr txBox="1"/>
          <p:nvPr/>
        </p:nvSpPr>
        <p:spPr>
          <a:xfrm>
            <a:off x="242888" y="11644489"/>
            <a:ext cx="217348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800" spc="70">
                <a:solidFill>
                  <a:srgbClr val="A6A6A6"/>
                </a:solidFill>
                <a:latin typeface="Arial"/>
                <a:ea typeface="Arial"/>
                <a:cs typeface="Arial"/>
                <a:sym typeface="Arial"/>
              </a:defRPr>
            </a:pPr>
            <a:r>
              <a:rPr sz="800"/>
              <a:t>© COPYRIGHT </a:t>
            </a:r>
            <a:r>
              <a:rPr sz="800" spc="30"/>
              <a:t>2019 /  </a:t>
            </a:r>
            <a:r>
              <a:rPr sz="800" b="1" spc="30"/>
              <a:t>North Carolina Biosciences Organization</a:t>
            </a:r>
          </a:p>
        </p:txBody>
      </p:sp>
      <p:sp>
        <p:nvSpPr>
          <p:cNvPr id="957" name="TextBox 6"/>
          <p:cNvSpPr txBox="1"/>
          <p:nvPr/>
        </p:nvSpPr>
        <p:spPr>
          <a:xfrm>
            <a:off x="3861197" y="11672712"/>
            <a:ext cx="202793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800" b="1" spc="30">
                <a:solidFill>
                  <a:srgbClr val="505150"/>
                </a:solidFill>
                <a:latin typeface="Arial"/>
                <a:ea typeface="Arial"/>
                <a:cs typeface="Arial"/>
                <a:sym typeface="Arial"/>
              </a:defRPr>
            </a:lvl1pPr>
          </a:lstStyle>
          <a:p>
            <a:r>
              <a:rPr sz="800"/>
              <a:t>Executive Committee Meeting</a:t>
            </a:r>
          </a:p>
        </p:txBody>
      </p:sp>
      <p:sp>
        <p:nvSpPr>
          <p:cNvPr id="958" name="Slide Number"/>
          <p:cNvSpPr txBox="1">
            <a:spLocks noGrp="1"/>
          </p:cNvSpPr>
          <p:nvPr>
            <p:ph type="sldNum" sz="quarter" idx="2"/>
          </p:nvPr>
        </p:nvSpPr>
        <p:spPr>
          <a:xfrm>
            <a:off x="6029285" y="11672711"/>
            <a:ext cx="117020" cy="123111"/>
          </a:xfrm>
          <a:prstGeom prst="rect">
            <a:avLst/>
          </a:prstGeom>
        </p:spPr>
        <p:txBody>
          <a:bodyPr lIns="0" tIns="0" rIns="0" bIns="0" anchor="t"/>
          <a:lstStyle>
            <a:lvl1pPr>
              <a:defRPr sz="800">
                <a:solidFill>
                  <a:srgbClr val="505150"/>
                </a:solidFill>
                <a:latin typeface="Lato"/>
                <a:ea typeface="Lato"/>
                <a:cs typeface="Lato"/>
                <a:sym typeface="Lato"/>
              </a:defRPr>
            </a:lvl1pPr>
          </a:lstStyle>
          <a:p>
            <a:fld id="{86CB4B4D-7CA3-9044-876B-883B54F8677D}" type="slidenum">
              <a:t>‹#›</a:t>
            </a:fld>
            <a:endParaRPr/>
          </a:p>
        </p:txBody>
      </p:sp>
      <p:sp>
        <p:nvSpPr>
          <p:cNvPr id="959" name="Freeform 12">
            <a:hlinkClick r:id="" action="ppaction://hlinkshowjump?jump=nextslide"/>
          </p:cNvPr>
          <p:cNvSpPr/>
          <p:nvPr/>
        </p:nvSpPr>
        <p:spPr>
          <a:xfrm>
            <a:off x="6230244" y="11650132"/>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8116" y="6241"/>
                </a:moveTo>
                <a:cubicBezTo>
                  <a:pt x="12298" y="10800"/>
                  <a:pt x="12298" y="10800"/>
                  <a:pt x="12298" y="10800"/>
                </a:cubicBezTo>
                <a:cubicBezTo>
                  <a:pt x="8116" y="15359"/>
                  <a:pt x="8116" y="15359"/>
                  <a:pt x="8116" y="15359"/>
                </a:cubicBezTo>
                <a:cubicBezTo>
                  <a:pt x="7758" y="15717"/>
                  <a:pt x="7758" y="16306"/>
                  <a:pt x="8116" y="16664"/>
                </a:cubicBezTo>
                <a:cubicBezTo>
                  <a:pt x="8475" y="17023"/>
                  <a:pt x="9054" y="17023"/>
                  <a:pt x="9403" y="16664"/>
                </a:cubicBezTo>
                <a:cubicBezTo>
                  <a:pt x="14513" y="11453"/>
                  <a:pt x="14513" y="11453"/>
                  <a:pt x="14513" y="11453"/>
                </a:cubicBezTo>
                <a:cubicBezTo>
                  <a:pt x="14872" y="11094"/>
                  <a:pt x="14872" y="10506"/>
                  <a:pt x="14513" y="10147"/>
                </a:cubicBezTo>
                <a:cubicBezTo>
                  <a:pt x="9403" y="4936"/>
                  <a:pt x="9403" y="4936"/>
                  <a:pt x="9403" y="4936"/>
                </a:cubicBezTo>
                <a:cubicBezTo>
                  <a:pt x="9054" y="4577"/>
                  <a:pt x="8475" y="4577"/>
                  <a:pt x="8116" y="4936"/>
                </a:cubicBezTo>
                <a:cubicBezTo>
                  <a:pt x="7758" y="5294"/>
                  <a:pt x="7758" y="5883"/>
                  <a:pt x="8116" y="6241"/>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moveTo>
                  <a:pt x="20203" y="10800"/>
                </a:moveTo>
                <a:cubicBezTo>
                  <a:pt x="20203" y="15993"/>
                  <a:pt x="15993" y="20203"/>
                  <a:pt x="10800" y="20203"/>
                </a:cubicBezTo>
                <a:cubicBezTo>
                  <a:pt x="5607" y="20203"/>
                  <a:pt x="1397" y="15993"/>
                  <a:pt x="1397" y="10800"/>
                </a:cubicBezTo>
                <a:cubicBezTo>
                  <a:pt x="1397" y="5607"/>
                  <a:pt x="5607" y="1397"/>
                  <a:pt x="10800" y="1397"/>
                </a:cubicBezTo>
                <a:cubicBezTo>
                  <a:pt x="15993" y="1397"/>
                  <a:pt x="20203" y="5607"/>
                  <a:pt x="20203"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960" name="Freeform 5">
            <a:hlinkClick r:id="" action="ppaction://hlinkshowjump?jump=previousslide"/>
          </p:cNvPr>
          <p:cNvSpPr/>
          <p:nvPr/>
        </p:nvSpPr>
        <p:spPr>
          <a:xfrm>
            <a:off x="6399908" y="11644488"/>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13484" y="15359"/>
                </a:moveTo>
                <a:cubicBezTo>
                  <a:pt x="9302" y="10800"/>
                  <a:pt x="9302" y="10800"/>
                  <a:pt x="9302" y="10800"/>
                </a:cubicBezTo>
                <a:cubicBezTo>
                  <a:pt x="13484" y="6241"/>
                  <a:pt x="13484" y="6241"/>
                  <a:pt x="13484" y="6241"/>
                </a:cubicBezTo>
                <a:cubicBezTo>
                  <a:pt x="13842" y="5883"/>
                  <a:pt x="13842" y="5294"/>
                  <a:pt x="13484" y="4936"/>
                </a:cubicBezTo>
                <a:cubicBezTo>
                  <a:pt x="13125" y="4577"/>
                  <a:pt x="12546" y="4577"/>
                  <a:pt x="12197" y="4936"/>
                </a:cubicBezTo>
                <a:cubicBezTo>
                  <a:pt x="7087" y="10147"/>
                  <a:pt x="7087" y="10147"/>
                  <a:pt x="7087" y="10147"/>
                </a:cubicBezTo>
                <a:cubicBezTo>
                  <a:pt x="6728" y="10506"/>
                  <a:pt x="6728" y="11094"/>
                  <a:pt x="7087" y="11453"/>
                </a:cubicBezTo>
                <a:cubicBezTo>
                  <a:pt x="12197" y="16664"/>
                  <a:pt x="12197" y="16664"/>
                  <a:pt x="12197" y="16664"/>
                </a:cubicBezTo>
                <a:cubicBezTo>
                  <a:pt x="12546" y="17023"/>
                  <a:pt x="13125" y="17023"/>
                  <a:pt x="13484" y="16664"/>
                </a:cubicBezTo>
                <a:cubicBezTo>
                  <a:pt x="13842" y="16306"/>
                  <a:pt x="13842" y="15717"/>
                  <a:pt x="13484" y="15359"/>
                </a:cubicBezTo>
                <a:close/>
                <a:moveTo>
                  <a:pt x="21600" y="10800"/>
                </a:moveTo>
                <a:cubicBezTo>
                  <a:pt x="21600" y="4835"/>
                  <a:pt x="16765" y="0"/>
                  <a:pt x="10800" y="0"/>
                </a:cubicBezTo>
                <a:cubicBezTo>
                  <a:pt x="4835" y="0"/>
                  <a:pt x="0" y="4835"/>
                  <a:pt x="0" y="10800"/>
                </a:cubicBezTo>
                <a:cubicBezTo>
                  <a:pt x="0" y="16765"/>
                  <a:pt x="4835" y="21600"/>
                  <a:pt x="10800" y="21600"/>
                </a:cubicBezTo>
                <a:cubicBezTo>
                  <a:pt x="16765" y="21600"/>
                  <a:pt x="21600" y="16765"/>
                  <a:pt x="21600" y="10800"/>
                </a:cubicBezTo>
                <a:close/>
                <a:moveTo>
                  <a:pt x="1397" y="10800"/>
                </a:moveTo>
                <a:cubicBezTo>
                  <a:pt x="1397" y="5607"/>
                  <a:pt x="5607" y="1397"/>
                  <a:pt x="10800" y="1397"/>
                </a:cubicBezTo>
                <a:cubicBezTo>
                  <a:pt x="15993" y="1397"/>
                  <a:pt x="20203" y="5607"/>
                  <a:pt x="20203" y="10800"/>
                </a:cubicBezTo>
                <a:cubicBezTo>
                  <a:pt x="20203" y="15993"/>
                  <a:pt x="15993" y="20203"/>
                  <a:pt x="10800" y="20203"/>
                </a:cubicBezTo>
                <a:cubicBezTo>
                  <a:pt x="5607" y="20203"/>
                  <a:pt x="1397" y="15993"/>
                  <a:pt x="1397"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961" name="Straight Connector 10"/>
          <p:cNvSpPr/>
          <p:nvPr/>
        </p:nvSpPr>
        <p:spPr>
          <a:xfrm flipH="1" flipV="1">
            <a:off x="-1" y="11472333"/>
            <a:ext cx="6858001" cy="2"/>
          </a:xfrm>
          <a:prstGeom prst="line">
            <a:avLst/>
          </a:prstGeom>
          <a:ln w="6350">
            <a:solidFill>
              <a:srgbClr val="808080">
                <a:alpha val="50000"/>
              </a:srgbClr>
            </a:solidFill>
          </a:ln>
        </p:spPr>
        <p:txBody>
          <a:bodyPr lIns="45719" rIns="45719"/>
          <a:lstStyle/>
          <a:p>
            <a:endParaRPr sz="1800"/>
          </a:p>
        </p:txBody>
      </p:sp>
      <p:pic>
        <p:nvPicPr>
          <p:cNvPr id="962" name="Picture 14" descr="Picture 14"/>
          <p:cNvPicPr>
            <a:picLocks noChangeAspect="1"/>
          </p:cNvPicPr>
          <p:nvPr/>
        </p:nvPicPr>
        <p:blipFill>
          <a:blip r:embed="rId2"/>
          <a:stretch>
            <a:fillRect/>
          </a:stretch>
        </p:blipFill>
        <p:spPr>
          <a:xfrm>
            <a:off x="5776615" y="206022"/>
            <a:ext cx="739379" cy="1388535"/>
          </a:xfrm>
          <a:prstGeom prst="rect">
            <a:avLst/>
          </a:prstGeom>
          <a:ln w="12700">
            <a:miter lim="400000"/>
          </a:ln>
        </p:spPr>
      </p:pic>
      <p:sp>
        <p:nvSpPr>
          <p:cNvPr id="963" name="Title Text"/>
          <p:cNvSpPr txBox="1">
            <a:spLocks noGrp="1"/>
          </p:cNvSpPr>
          <p:nvPr>
            <p:ph type="title"/>
          </p:nvPr>
        </p:nvSpPr>
        <p:spPr>
          <a:xfrm>
            <a:off x="134634" y="448917"/>
            <a:ext cx="4104457" cy="1038574"/>
          </a:xfrm>
          <a:prstGeom prst="rect">
            <a:avLst/>
          </a:prstGeom>
        </p:spPr>
        <p:txBody>
          <a:bodyPr/>
          <a:lstStyle>
            <a:lvl1pPr algn="l">
              <a:defRPr sz="2800" cap="all"/>
            </a:lvl1pPr>
          </a:lstStyle>
          <a:p>
            <a:r>
              <a:t>Title Text</a:t>
            </a:r>
          </a:p>
        </p:txBody>
      </p:sp>
      <p:sp>
        <p:nvSpPr>
          <p:cNvPr id="964" name="Body Level One…"/>
          <p:cNvSpPr txBox="1">
            <a:spLocks noGrp="1"/>
          </p:cNvSpPr>
          <p:nvPr>
            <p:ph type="body" idx="1"/>
          </p:nvPr>
        </p:nvSpPr>
        <p:spPr>
          <a:xfrm>
            <a:off x="342900" y="2844801"/>
            <a:ext cx="6172200" cy="804615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516361694"/>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971"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972"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58468997"/>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980" name="Title Text"/>
          <p:cNvSpPr txBox="1">
            <a:spLocks noGrp="1"/>
          </p:cNvSpPr>
          <p:nvPr>
            <p:ph type="title"/>
          </p:nvPr>
        </p:nvSpPr>
        <p:spPr>
          <a:prstGeom prst="rect">
            <a:avLst/>
          </a:prstGeom>
        </p:spPr>
        <p:txBody>
          <a:bodyPr/>
          <a:lstStyle/>
          <a:p>
            <a:r>
              <a:t>Title Text</a:t>
            </a:r>
          </a:p>
        </p:txBody>
      </p:sp>
      <p:sp>
        <p:nvSpPr>
          <p:cNvPr id="981" name="Body Level One…"/>
          <p:cNvSpPr txBox="1">
            <a:spLocks noGrp="1"/>
          </p:cNvSpPr>
          <p:nvPr>
            <p:ph type="body" sz="half" idx="1"/>
          </p:nvPr>
        </p:nvSpPr>
        <p:spPr>
          <a:xfrm>
            <a:off x="342900" y="2133605"/>
            <a:ext cx="3028950" cy="6033913"/>
          </a:xfrm>
          <a:prstGeom prst="rect">
            <a:avLst/>
          </a:prstGeom>
        </p:spPr>
        <p:txBody>
          <a:bodyPr>
            <a:normAutofit/>
          </a:bodyPr>
          <a:lstStyle>
            <a:lvl1pPr>
              <a:spcBef>
                <a:spcPts val="600"/>
              </a:spcBef>
              <a:defRPr sz="2800"/>
            </a:lvl1pPr>
            <a:lvl2pPr marL="788723" indent="-331523">
              <a:spcBef>
                <a:spcPts val="600"/>
              </a:spcBef>
              <a:defRPr sz="2800"/>
            </a:lvl2pPr>
            <a:lvl3pPr marL="1232218" indent="-317818">
              <a:spcBef>
                <a:spcPts val="600"/>
              </a:spcBef>
              <a:defRPr sz="2800"/>
            </a:lvl3pPr>
            <a:lvl4pPr marL="1724731" indent="-353131">
              <a:spcBef>
                <a:spcPts val="600"/>
              </a:spcBef>
              <a:defRPr sz="2800"/>
            </a:lvl4pPr>
            <a:lvl5pPr marL="2181931" indent="-353131">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9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18942124"/>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989"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990"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991"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9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5122076"/>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999" name="Title Text"/>
          <p:cNvSpPr txBox="1">
            <a:spLocks noGrp="1"/>
          </p:cNvSpPr>
          <p:nvPr>
            <p:ph type="title"/>
          </p:nvPr>
        </p:nvSpPr>
        <p:spPr>
          <a:prstGeom prst="rect">
            <a:avLst/>
          </a:prstGeom>
        </p:spPr>
        <p:txBody>
          <a:bodyPr/>
          <a:lstStyle/>
          <a:p>
            <a:r>
              <a:t>Title Text</a:t>
            </a:r>
          </a:p>
        </p:txBody>
      </p:sp>
      <p:sp>
        <p:nvSpPr>
          <p:cNvPr id="10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6463099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9_Title Slide">
    <p:spTree>
      <p:nvGrpSpPr>
        <p:cNvPr id="1" name=""/>
        <p:cNvGrpSpPr/>
        <p:nvPr/>
      </p:nvGrpSpPr>
      <p:grpSpPr>
        <a:xfrm>
          <a:off x="0" y="0"/>
          <a:ext cx="0" cy="0"/>
          <a:chOff x="0" y="0"/>
          <a:chExt cx="0" cy="0"/>
        </a:xfrm>
      </p:grpSpPr>
      <p:sp>
        <p:nvSpPr>
          <p:cNvPr id="117"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18"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19" name="Title Text"/>
          <p:cNvSpPr txBox="1">
            <a:spLocks noGrp="1"/>
          </p:cNvSpPr>
          <p:nvPr>
            <p:ph type="title"/>
          </p:nvPr>
        </p:nvSpPr>
        <p:spPr>
          <a:xfrm>
            <a:off x="857250" y="1994369"/>
            <a:ext cx="5143500" cy="4244624"/>
          </a:xfrm>
          <a:prstGeom prst="rect">
            <a:avLst/>
          </a:prstGeom>
        </p:spPr>
        <p:txBody>
          <a:bodyPr anchor="b"/>
          <a:lstStyle>
            <a:lvl1pPr>
              <a:lnSpc>
                <a:spcPct val="90000"/>
              </a:lnSpc>
              <a:defRPr sz="8000">
                <a:latin typeface="Calibri Light"/>
                <a:ea typeface="Calibri Light"/>
                <a:cs typeface="Calibri Light"/>
                <a:sym typeface="Calibri Light"/>
              </a:defRPr>
            </a:lvl1pPr>
          </a:lstStyle>
          <a:p>
            <a:r>
              <a:t>Title Text</a:t>
            </a:r>
          </a:p>
        </p:txBody>
      </p:sp>
      <p:sp>
        <p:nvSpPr>
          <p:cNvPr id="120" name="Body Level One…"/>
          <p:cNvSpPr txBox="1">
            <a:spLocks noGrp="1"/>
          </p:cNvSpPr>
          <p:nvPr>
            <p:ph type="body" sz="quarter" idx="1"/>
          </p:nvPr>
        </p:nvSpPr>
        <p:spPr>
          <a:xfrm>
            <a:off x="857250" y="6404565"/>
            <a:ext cx="5143500" cy="2942638"/>
          </a:xfrm>
          <a:prstGeom prst="rect">
            <a:avLst/>
          </a:prstGeom>
        </p:spPr>
        <p:txBody>
          <a:bodyPr>
            <a:normAutofit/>
          </a:bodyPr>
          <a:lstStyle>
            <a:lvl1pPr marL="0" indent="0" algn="ctr">
              <a:lnSpc>
                <a:spcPct val="90000"/>
              </a:lnSpc>
              <a:spcBef>
                <a:spcPts val="1300"/>
              </a:spcBef>
              <a:buSzTx/>
              <a:buFontTx/>
              <a:buNone/>
            </a:lvl1pPr>
            <a:lvl2pPr marL="0" indent="609584" algn="ctr">
              <a:lnSpc>
                <a:spcPct val="90000"/>
              </a:lnSpc>
              <a:spcBef>
                <a:spcPts val="1300"/>
              </a:spcBef>
              <a:buSzTx/>
              <a:buFontTx/>
              <a:buNone/>
            </a:lvl2pPr>
            <a:lvl3pPr marL="0" indent="1219169" algn="ctr">
              <a:lnSpc>
                <a:spcPct val="90000"/>
              </a:lnSpc>
              <a:spcBef>
                <a:spcPts val="1300"/>
              </a:spcBef>
              <a:buSzTx/>
              <a:buFontTx/>
              <a:buNone/>
            </a:lvl3pPr>
            <a:lvl4pPr marL="0" indent="1828754" algn="ctr">
              <a:lnSpc>
                <a:spcPct val="90000"/>
              </a:lnSpc>
              <a:spcBef>
                <a:spcPts val="1300"/>
              </a:spcBef>
              <a:buSzTx/>
              <a:buFontTx/>
              <a:buNone/>
            </a:lvl4pPr>
            <a:lvl5pPr marL="0" indent="2438338" algn="ctr">
              <a:lnSpc>
                <a:spcPct val="90000"/>
              </a:lnSpc>
              <a:spcBef>
                <a:spcPts val="130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5720096"/>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0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3300237"/>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014"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1015"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016"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10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72041777"/>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1024"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1025"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1026"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0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73802234"/>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34"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1035"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0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0936624"/>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10_Title and Content">
    <p:spTree>
      <p:nvGrpSpPr>
        <p:cNvPr id="1" name=""/>
        <p:cNvGrpSpPr/>
        <p:nvPr/>
      </p:nvGrpSpPr>
      <p:grpSpPr>
        <a:xfrm>
          <a:off x="0" y="0"/>
          <a:ext cx="0" cy="0"/>
          <a:chOff x="0" y="0"/>
          <a:chExt cx="0" cy="0"/>
        </a:xfrm>
      </p:grpSpPr>
      <p:sp>
        <p:nvSpPr>
          <p:cNvPr id="1043" name="Straight Connector 7"/>
          <p:cNvSpPr/>
          <p:nvPr/>
        </p:nvSpPr>
        <p:spPr>
          <a:xfrm flipH="1" flipV="1">
            <a:off x="-1" y="1744131"/>
            <a:ext cx="6858001" cy="4"/>
          </a:xfrm>
          <a:prstGeom prst="line">
            <a:avLst/>
          </a:prstGeom>
          <a:ln w="12700">
            <a:solidFill>
              <a:srgbClr val="8DC63F"/>
            </a:solidFill>
          </a:ln>
        </p:spPr>
        <p:txBody>
          <a:bodyPr lIns="45719" rIns="45719"/>
          <a:lstStyle/>
          <a:p>
            <a:endParaRPr sz="1800"/>
          </a:p>
        </p:txBody>
      </p:sp>
      <p:sp>
        <p:nvSpPr>
          <p:cNvPr id="1044" name="Freeform 232">
            <a:hlinkClick r:id="" action="ppaction://noaction"/>
          </p:cNvPr>
          <p:cNvSpPr/>
          <p:nvPr/>
        </p:nvSpPr>
        <p:spPr>
          <a:xfrm>
            <a:off x="6651725" y="11684001"/>
            <a:ext cx="71438" cy="234245"/>
          </a:xfrm>
          <a:custGeom>
            <a:avLst/>
            <a:gdLst/>
            <a:ahLst/>
            <a:cxnLst>
              <a:cxn ang="0">
                <a:pos x="wd2" y="hd2"/>
              </a:cxn>
              <a:cxn ang="5400000">
                <a:pos x="wd2" y="hd2"/>
              </a:cxn>
              <a:cxn ang="10800000">
                <a:pos x="wd2" y="hd2"/>
              </a:cxn>
              <a:cxn ang="16200000">
                <a:pos x="wd2" y="hd2"/>
              </a:cxn>
            </a:cxnLst>
            <a:rect l="0" t="0" r="r" b="b"/>
            <a:pathLst>
              <a:path w="21600" h="21600" extrusionOk="0">
                <a:moveTo>
                  <a:pt x="12913" y="19762"/>
                </a:moveTo>
                <a:cubicBezTo>
                  <a:pt x="12913" y="19991"/>
                  <a:pt x="12913" y="20221"/>
                  <a:pt x="12678" y="20221"/>
                </a:cubicBezTo>
                <a:cubicBezTo>
                  <a:pt x="11739" y="21370"/>
                  <a:pt x="11739" y="21370"/>
                  <a:pt x="11739" y="21370"/>
                </a:cubicBezTo>
                <a:cubicBezTo>
                  <a:pt x="11504" y="21600"/>
                  <a:pt x="11270" y="21600"/>
                  <a:pt x="11270" y="21600"/>
                </a:cubicBezTo>
                <a:cubicBezTo>
                  <a:pt x="11035" y="21600"/>
                  <a:pt x="10800" y="21600"/>
                  <a:pt x="10565" y="21370"/>
                </a:cubicBezTo>
                <a:cubicBezTo>
                  <a:pt x="235" y="11260"/>
                  <a:pt x="235" y="11260"/>
                  <a:pt x="235" y="11260"/>
                </a:cubicBezTo>
                <a:cubicBezTo>
                  <a:pt x="235" y="11260"/>
                  <a:pt x="0" y="11030"/>
                  <a:pt x="0" y="10800"/>
                </a:cubicBezTo>
                <a:cubicBezTo>
                  <a:pt x="0" y="10570"/>
                  <a:pt x="235" y="10340"/>
                  <a:pt x="235" y="10340"/>
                </a:cubicBezTo>
                <a:cubicBezTo>
                  <a:pt x="10565" y="230"/>
                  <a:pt x="10565" y="230"/>
                  <a:pt x="10565" y="230"/>
                </a:cubicBezTo>
                <a:cubicBezTo>
                  <a:pt x="10800" y="0"/>
                  <a:pt x="11035" y="0"/>
                  <a:pt x="11270" y="0"/>
                </a:cubicBezTo>
                <a:cubicBezTo>
                  <a:pt x="11270" y="0"/>
                  <a:pt x="11504" y="0"/>
                  <a:pt x="11739" y="230"/>
                </a:cubicBezTo>
                <a:cubicBezTo>
                  <a:pt x="12678" y="1149"/>
                  <a:pt x="12678" y="1149"/>
                  <a:pt x="12678" y="1149"/>
                </a:cubicBezTo>
                <a:cubicBezTo>
                  <a:pt x="12913" y="1379"/>
                  <a:pt x="12913" y="1609"/>
                  <a:pt x="12913" y="1838"/>
                </a:cubicBezTo>
                <a:cubicBezTo>
                  <a:pt x="12913" y="1838"/>
                  <a:pt x="12913" y="2068"/>
                  <a:pt x="12678" y="2298"/>
                </a:cubicBezTo>
                <a:cubicBezTo>
                  <a:pt x="3991" y="10800"/>
                  <a:pt x="3991" y="10800"/>
                  <a:pt x="3991" y="10800"/>
                </a:cubicBezTo>
                <a:cubicBezTo>
                  <a:pt x="12678" y="19302"/>
                  <a:pt x="12678" y="19302"/>
                  <a:pt x="12678" y="19302"/>
                </a:cubicBezTo>
                <a:cubicBezTo>
                  <a:pt x="12913" y="19532"/>
                  <a:pt x="12913" y="19532"/>
                  <a:pt x="12913" y="19762"/>
                </a:cubicBezTo>
                <a:close/>
                <a:moveTo>
                  <a:pt x="21600" y="19762"/>
                </a:moveTo>
                <a:cubicBezTo>
                  <a:pt x="21600" y="19991"/>
                  <a:pt x="21365" y="20221"/>
                  <a:pt x="21365" y="20221"/>
                </a:cubicBezTo>
                <a:cubicBezTo>
                  <a:pt x="20191" y="21370"/>
                  <a:pt x="20191" y="21370"/>
                  <a:pt x="20191" y="21370"/>
                </a:cubicBezTo>
                <a:cubicBezTo>
                  <a:pt x="19957" y="21600"/>
                  <a:pt x="19957" y="21600"/>
                  <a:pt x="19722" y="21600"/>
                </a:cubicBezTo>
                <a:cubicBezTo>
                  <a:pt x="19487" y="21600"/>
                  <a:pt x="19252" y="21600"/>
                  <a:pt x="19252" y="21370"/>
                </a:cubicBezTo>
                <a:cubicBezTo>
                  <a:pt x="8922" y="11260"/>
                  <a:pt x="8922" y="11260"/>
                  <a:pt x="8922" y="11260"/>
                </a:cubicBezTo>
                <a:cubicBezTo>
                  <a:pt x="8687" y="11260"/>
                  <a:pt x="8687" y="11030"/>
                  <a:pt x="8687" y="10800"/>
                </a:cubicBezTo>
                <a:cubicBezTo>
                  <a:pt x="8687" y="10570"/>
                  <a:pt x="8687" y="10340"/>
                  <a:pt x="8922" y="10340"/>
                </a:cubicBezTo>
                <a:cubicBezTo>
                  <a:pt x="19252" y="230"/>
                  <a:pt x="19252" y="230"/>
                  <a:pt x="19252" y="230"/>
                </a:cubicBezTo>
                <a:cubicBezTo>
                  <a:pt x="19252" y="0"/>
                  <a:pt x="19487" y="0"/>
                  <a:pt x="19722" y="0"/>
                </a:cubicBezTo>
                <a:cubicBezTo>
                  <a:pt x="19957" y="0"/>
                  <a:pt x="19957" y="0"/>
                  <a:pt x="20191" y="230"/>
                </a:cubicBezTo>
                <a:cubicBezTo>
                  <a:pt x="21365" y="1149"/>
                  <a:pt x="21365" y="1149"/>
                  <a:pt x="21365" y="1149"/>
                </a:cubicBezTo>
                <a:cubicBezTo>
                  <a:pt x="21365" y="1379"/>
                  <a:pt x="21600" y="1609"/>
                  <a:pt x="21600" y="1838"/>
                </a:cubicBezTo>
                <a:cubicBezTo>
                  <a:pt x="21600" y="1838"/>
                  <a:pt x="21365" y="2068"/>
                  <a:pt x="21365" y="2298"/>
                </a:cubicBezTo>
                <a:cubicBezTo>
                  <a:pt x="12678" y="10800"/>
                  <a:pt x="12678" y="10800"/>
                  <a:pt x="12678" y="10800"/>
                </a:cubicBezTo>
                <a:cubicBezTo>
                  <a:pt x="21365" y="19302"/>
                  <a:pt x="21365" y="19302"/>
                  <a:pt x="21365" y="19302"/>
                </a:cubicBezTo>
                <a:cubicBezTo>
                  <a:pt x="21365" y="19532"/>
                  <a:pt x="21600" y="19532"/>
                  <a:pt x="21600" y="19762"/>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1045" name="TextBox 5"/>
          <p:cNvSpPr txBox="1"/>
          <p:nvPr/>
        </p:nvSpPr>
        <p:spPr>
          <a:xfrm>
            <a:off x="242888" y="11644489"/>
            <a:ext cx="217348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800" spc="70">
                <a:solidFill>
                  <a:srgbClr val="A6A6A6"/>
                </a:solidFill>
                <a:latin typeface="Arial"/>
                <a:ea typeface="Arial"/>
                <a:cs typeface="Arial"/>
                <a:sym typeface="Arial"/>
              </a:defRPr>
            </a:pPr>
            <a:r>
              <a:rPr sz="800"/>
              <a:t>© COPYRIGHT </a:t>
            </a:r>
            <a:r>
              <a:rPr sz="800" spc="30"/>
              <a:t>2019 /  </a:t>
            </a:r>
            <a:r>
              <a:rPr sz="800" b="1" spc="30"/>
              <a:t>North Carolina Biosciences Organization</a:t>
            </a:r>
          </a:p>
        </p:txBody>
      </p:sp>
      <p:sp>
        <p:nvSpPr>
          <p:cNvPr id="1046" name="TextBox 6"/>
          <p:cNvSpPr txBox="1"/>
          <p:nvPr/>
        </p:nvSpPr>
        <p:spPr>
          <a:xfrm>
            <a:off x="3861197" y="11672712"/>
            <a:ext cx="202793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800" b="1" spc="30">
                <a:solidFill>
                  <a:srgbClr val="505150"/>
                </a:solidFill>
                <a:latin typeface="Arial"/>
                <a:ea typeface="Arial"/>
                <a:cs typeface="Arial"/>
                <a:sym typeface="Arial"/>
              </a:defRPr>
            </a:lvl1pPr>
          </a:lstStyle>
          <a:p>
            <a:r>
              <a:rPr sz="800"/>
              <a:t>Board of Directors Meeting</a:t>
            </a:r>
          </a:p>
        </p:txBody>
      </p:sp>
      <p:sp>
        <p:nvSpPr>
          <p:cNvPr id="1047" name="Slide Number"/>
          <p:cNvSpPr txBox="1">
            <a:spLocks noGrp="1"/>
          </p:cNvSpPr>
          <p:nvPr>
            <p:ph type="sldNum" sz="quarter" idx="2"/>
          </p:nvPr>
        </p:nvSpPr>
        <p:spPr>
          <a:xfrm>
            <a:off x="6029285" y="11672711"/>
            <a:ext cx="117020" cy="123111"/>
          </a:xfrm>
          <a:prstGeom prst="rect">
            <a:avLst/>
          </a:prstGeom>
        </p:spPr>
        <p:txBody>
          <a:bodyPr lIns="0" tIns="0" rIns="0" bIns="0" anchor="t"/>
          <a:lstStyle>
            <a:lvl1pPr>
              <a:defRPr sz="800">
                <a:solidFill>
                  <a:srgbClr val="505150"/>
                </a:solidFill>
                <a:latin typeface="Lato"/>
                <a:ea typeface="Lato"/>
                <a:cs typeface="Lato"/>
                <a:sym typeface="Lato"/>
              </a:defRPr>
            </a:lvl1pPr>
          </a:lstStyle>
          <a:p>
            <a:fld id="{86CB4B4D-7CA3-9044-876B-883B54F8677D}" type="slidenum">
              <a:t>‹#›</a:t>
            </a:fld>
            <a:endParaRPr/>
          </a:p>
        </p:txBody>
      </p:sp>
      <p:sp>
        <p:nvSpPr>
          <p:cNvPr id="1048" name="Freeform 12">
            <a:hlinkClick r:id="" action="ppaction://hlinkshowjump?jump=nextslide"/>
          </p:cNvPr>
          <p:cNvSpPr/>
          <p:nvPr/>
        </p:nvSpPr>
        <p:spPr>
          <a:xfrm>
            <a:off x="6230244" y="11650132"/>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8116" y="6241"/>
                </a:moveTo>
                <a:cubicBezTo>
                  <a:pt x="12298" y="10800"/>
                  <a:pt x="12298" y="10800"/>
                  <a:pt x="12298" y="10800"/>
                </a:cubicBezTo>
                <a:cubicBezTo>
                  <a:pt x="8116" y="15359"/>
                  <a:pt x="8116" y="15359"/>
                  <a:pt x="8116" y="15359"/>
                </a:cubicBezTo>
                <a:cubicBezTo>
                  <a:pt x="7758" y="15717"/>
                  <a:pt x="7758" y="16306"/>
                  <a:pt x="8116" y="16664"/>
                </a:cubicBezTo>
                <a:cubicBezTo>
                  <a:pt x="8475" y="17023"/>
                  <a:pt x="9054" y="17023"/>
                  <a:pt x="9403" y="16664"/>
                </a:cubicBezTo>
                <a:cubicBezTo>
                  <a:pt x="14513" y="11453"/>
                  <a:pt x="14513" y="11453"/>
                  <a:pt x="14513" y="11453"/>
                </a:cubicBezTo>
                <a:cubicBezTo>
                  <a:pt x="14872" y="11094"/>
                  <a:pt x="14872" y="10506"/>
                  <a:pt x="14513" y="10147"/>
                </a:cubicBezTo>
                <a:cubicBezTo>
                  <a:pt x="9403" y="4936"/>
                  <a:pt x="9403" y="4936"/>
                  <a:pt x="9403" y="4936"/>
                </a:cubicBezTo>
                <a:cubicBezTo>
                  <a:pt x="9054" y="4577"/>
                  <a:pt x="8475" y="4577"/>
                  <a:pt x="8116" y="4936"/>
                </a:cubicBezTo>
                <a:cubicBezTo>
                  <a:pt x="7758" y="5294"/>
                  <a:pt x="7758" y="5883"/>
                  <a:pt x="8116" y="6241"/>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moveTo>
                  <a:pt x="20203" y="10800"/>
                </a:moveTo>
                <a:cubicBezTo>
                  <a:pt x="20203" y="15993"/>
                  <a:pt x="15993" y="20203"/>
                  <a:pt x="10800" y="20203"/>
                </a:cubicBezTo>
                <a:cubicBezTo>
                  <a:pt x="5607" y="20203"/>
                  <a:pt x="1397" y="15993"/>
                  <a:pt x="1397" y="10800"/>
                </a:cubicBezTo>
                <a:cubicBezTo>
                  <a:pt x="1397" y="5607"/>
                  <a:pt x="5607" y="1397"/>
                  <a:pt x="10800" y="1397"/>
                </a:cubicBezTo>
                <a:cubicBezTo>
                  <a:pt x="15993" y="1397"/>
                  <a:pt x="20203" y="5607"/>
                  <a:pt x="20203"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1049" name="Freeform 5">
            <a:hlinkClick r:id="" action="ppaction://hlinkshowjump?jump=previousslide"/>
          </p:cNvPr>
          <p:cNvSpPr/>
          <p:nvPr/>
        </p:nvSpPr>
        <p:spPr>
          <a:xfrm>
            <a:off x="6399908" y="11644488"/>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13484" y="15359"/>
                </a:moveTo>
                <a:cubicBezTo>
                  <a:pt x="9302" y="10800"/>
                  <a:pt x="9302" y="10800"/>
                  <a:pt x="9302" y="10800"/>
                </a:cubicBezTo>
                <a:cubicBezTo>
                  <a:pt x="13484" y="6241"/>
                  <a:pt x="13484" y="6241"/>
                  <a:pt x="13484" y="6241"/>
                </a:cubicBezTo>
                <a:cubicBezTo>
                  <a:pt x="13842" y="5883"/>
                  <a:pt x="13842" y="5294"/>
                  <a:pt x="13484" y="4936"/>
                </a:cubicBezTo>
                <a:cubicBezTo>
                  <a:pt x="13125" y="4577"/>
                  <a:pt x="12546" y="4577"/>
                  <a:pt x="12197" y="4936"/>
                </a:cubicBezTo>
                <a:cubicBezTo>
                  <a:pt x="7087" y="10147"/>
                  <a:pt x="7087" y="10147"/>
                  <a:pt x="7087" y="10147"/>
                </a:cubicBezTo>
                <a:cubicBezTo>
                  <a:pt x="6728" y="10506"/>
                  <a:pt x="6728" y="11094"/>
                  <a:pt x="7087" y="11453"/>
                </a:cubicBezTo>
                <a:cubicBezTo>
                  <a:pt x="12197" y="16664"/>
                  <a:pt x="12197" y="16664"/>
                  <a:pt x="12197" y="16664"/>
                </a:cubicBezTo>
                <a:cubicBezTo>
                  <a:pt x="12546" y="17023"/>
                  <a:pt x="13125" y="17023"/>
                  <a:pt x="13484" y="16664"/>
                </a:cubicBezTo>
                <a:cubicBezTo>
                  <a:pt x="13842" y="16306"/>
                  <a:pt x="13842" y="15717"/>
                  <a:pt x="13484" y="15359"/>
                </a:cubicBezTo>
                <a:close/>
                <a:moveTo>
                  <a:pt x="21600" y="10800"/>
                </a:moveTo>
                <a:cubicBezTo>
                  <a:pt x="21600" y="4835"/>
                  <a:pt x="16765" y="0"/>
                  <a:pt x="10800" y="0"/>
                </a:cubicBezTo>
                <a:cubicBezTo>
                  <a:pt x="4835" y="0"/>
                  <a:pt x="0" y="4835"/>
                  <a:pt x="0" y="10800"/>
                </a:cubicBezTo>
                <a:cubicBezTo>
                  <a:pt x="0" y="16765"/>
                  <a:pt x="4835" y="21600"/>
                  <a:pt x="10800" y="21600"/>
                </a:cubicBezTo>
                <a:cubicBezTo>
                  <a:pt x="16765" y="21600"/>
                  <a:pt x="21600" y="16765"/>
                  <a:pt x="21600" y="10800"/>
                </a:cubicBezTo>
                <a:close/>
                <a:moveTo>
                  <a:pt x="1397" y="10800"/>
                </a:moveTo>
                <a:cubicBezTo>
                  <a:pt x="1397" y="5607"/>
                  <a:pt x="5607" y="1397"/>
                  <a:pt x="10800" y="1397"/>
                </a:cubicBezTo>
                <a:cubicBezTo>
                  <a:pt x="15993" y="1397"/>
                  <a:pt x="20203" y="5607"/>
                  <a:pt x="20203" y="10800"/>
                </a:cubicBezTo>
                <a:cubicBezTo>
                  <a:pt x="20203" y="15993"/>
                  <a:pt x="15993" y="20203"/>
                  <a:pt x="10800" y="20203"/>
                </a:cubicBezTo>
                <a:cubicBezTo>
                  <a:pt x="5607" y="20203"/>
                  <a:pt x="1397" y="15993"/>
                  <a:pt x="1397"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1050" name="Straight Connector 10"/>
          <p:cNvSpPr/>
          <p:nvPr/>
        </p:nvSpPr>
        <p:spPr>
          <a:xfrm flipH="1" flipV="1">
            <a:off x="-1" y="11472333"/>
            <a:ext cx="6858001" cy="2"/>
          </a:xfrm>
          <a:prstGeom prst="line">
            <a:avLst/>
          </a:prstGeom>
          <a:ln w="6350">
            <a:solidFill>
              <a:srgbClr val="808080">
                <a:alpha val="50000"/>
              </a:srgbClr>
            </a:solidFill>
          </a:ln>
        </p:spPr>
        <p:txBody>
          <a:bodyPr lIns="45719" rIns="45719"/>
          <a:lstStyle/>
          <a:p>
            <a:endParaRPr sz="1800"/>
          </a:p>
        </p:txBody>
      </p:sp>
      <p:pic>
        <p:nvPicPr>
          <p:cNvPr id="1051" name="Picture 14" descr="Picture 14"/>
          <p:cNvPicPr>
            <a:picLocks noChangeAspect="1"/>
          </p:cNvPicPr>
          <p:nvPr/>
        </p:nvPicPr>
        <p:blipFill>
          <a:blip r:embed="rId2"/>
          <a:stretch>
            <a:fillRect/>
          </a:stretch>
        </p:blipFill>
        <p:spPr>
          <a:xfrm>
            <a:off x="5776615" y="206022"/>
            <a:ext cx="739379" cy="1388535"/>
          </a:xfrm>
          <a:prstGeom prst="rect">
            <a:avLst/>
          </a:prstGeom>
          <a:ln w="12700">
            <a:miter lim="400000"/>
          </a:ln>
        </p:spPr>
      </p:pic>
      <p:sp>
        <p:nvSpPr>
          <p:cNvPr id="1052" name="Title Text"/>
          <p:cNvSpPr txBox="1">
            <a:spLocks noGrp="1"/>
          </p:cNvSpPr>
          <p:nvPr>
            <p:ph type="title"/>
          </p:nvPr>
        </p:nvSpPr>
        <p:spPr>
          <a:xfrm>
            <a:off x="134634" y="448917"/>
            <a:ext cx="4104457" cy="1038574"/>
          </a:xfrm>
          <a:prstGeom prst="rect">
            <a:avLst/>
          </a:prstGeom>
        </p:spPr>
        <p:txBody>
          <a:bodyPr/>
          <a:lstStyle>
            <a:lvl1pPr algn="l">
              <a:defRPr sz="2800" cap="all"/>
            </a:lvl1pPr>
          </a:lstStyle>
          <a:p>
            <a:r>
              <a:t>Title Text</a:t>
            </a:r>
          </a:p>
        </p:txBody>
      </p:sp>
      <p:sp>
        <p:nvSpPr>
          <p:cNvPr id="1053" name="Body Level One…"/>
          <p:cNvSpPr txBox="1">
            <a:spLocks noGrp="1"/>
          </p:cNvSpPr>
          <p:nvPr>
            <p:ph type="body" idx="1"/>
          </p:nvPr>
        </p:nvSpPr>
        <p:spPr>
          <a:xfrm>
            <a:off x="342900" y="2844801"/>
            <a:ext cx="6172200" cy="804615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735407683"/>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060"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1061"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0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5663702"/>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069" name="Title Text"/>
          <p:cNvSpPr txBox="1">
            <a:spLocks noGrp="1"/>
          </p:cNvSpPr>
          <p:nvPr>
            <p:ph type="title"/>
          </p:nvPr>
        </p:nvSpPr>
        <p:spPr>
          <a:prstGeom prst="rect">
            <a:avLst/>
          </a:prstGeom>
        </p:spPr>
        <p:txBody>
          <a:bodyPr/>
          <a:lstStyle/>
          <a:p>
            <a:r>
              <a:t>Title Text</a:t>
            </a:r>
          </a:p>
        </p:txBody>
      </p:sp>
      <p:sp>
        <p:nvSpPr>
          <p:cNvPr id="1070" name="Body Level One…"/>
          <p:cNvSpPr txBox="1">
            <a:spLocks noGrp="1"/>
          </p:cNvSpPr>
          <p:nvPr>
            <p:ph type="body" sz="half" idx="1"/>
          </p:nvPr>
        </p:nvSpPr>
        <p:spPr>
          <a:xfrm>
            <a:off x="342900" y="2133605"/>
            <a:ext cx="3028950" cy="6033913"/>
          </a:xfrm>
          <a:prstGeom prst="rect">
            <a:avLst/>
          </a:prstGeom>
        </p:spPr>
        <p:txBody>
          <a:bodyPr>
            <a:normAutofit/>
          </a:bodyPr>
          <a:lstStyle>
            <a:lvl1pPr>
              <a:spcBef>
                <a:spcPts val="600"/>
              </a:spcBef>
              <a:defRPr sz="2800"/>
            </a:lvl1pPr>
            <a:lvl2pPr marL="788723" indent="-331523">
              <a:spcBef>
                <a:spcPts val="600"/>
              </a:spcBef>
              <a:defRPr sz="2800"/>
            </a:lvl2pPr>
            <a:lvl3pPr marL="1232218" indent="-317818">
              <a:spcBef>
                <a:spcPts val="600"/>
              </a:spcBef>
              <a:defRPr sz="2800"/>
            </a:lvl3pPr>
            <a:lvl4pPr marL="1724731" indent="-353131">
              <a:spcBef>
                <a:spcPts val="600"/>
              </a:spcBef>
              <a:defRPr sz="2800"/>
            </a:lvl4pPr>
            <a:lvl5pPr marL="2181931" indent="-353131">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0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22194480"/>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078"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1079"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080"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10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251605"/>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088" name="Title Text"/>
          <p:cNvSpPr txBox="1">
            <a:spLocks noGrp="1"/>
          </p:cNvSpPr>
          <p:nvPr>
            <p:ph type="title"/>
          </p:nvPr>
        </p:nvSpPr>
        <p:spPr>
          <a:prstGeom prst="rect">
            <a:avLst/>
          </a:prstGeom>
        </p:spPr>
        <p:txBody>
          <a:bodyPr/>
          <a:lstStyle/>
          <a:p>
            <a:r>
              <a:t>Title Text</a:t>
            </a:r>
          </a:p>
        </p:txBody>
      </p:sp>
      <p:sp>
        <p:nvSpPr>
          <p:cNvPr id="10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07597743"/>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66782150"/>
      </p:ext>
    </p:extLst>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theme" Target="../theme/theme1.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4300" y="677333"/>
            <a:ext cx="6172200" cy="203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42900" y="2844800"/>
            <a:ext cx="6172200" cy="934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240027" y="11487646"/>
            <a:ext cx="275073" cy="276999"/>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extLst>
      <p:ext uri="{BB962C8B-B14F-4D97-AF65-F5344CB8AC3E}">
        <p14:creationId xmlns:p14="http://schemas.microsoft.com/office/powerpoint/2010/main" val="831056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457189"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914378"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1371565"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1828754"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1313" marR="0" indent="-341313"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1957" marR="0" indent="-324757"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7083" marR="0" indent="-302683"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4820" marR="0" indent="-36322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2020" marR="0" indent="-36322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693" marR="0" indent="-36575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882" marR="0" indent="-36575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071" marR="0" indent="-36575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259" marR="0" indent="-36575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29651-EC66-F079-E181-B7F73E8E9F28}"/>
            </a:ext>
          </a:extLst>
        </p:cNvPr>
        <p:cNvGrpSpPr/>
        <p:nvPr/>
      </p:nvGrpSpPr>
      <p:grpSpPr>
        <a:xfrm>
          <a:off x="0" y="0"/>
          <a:ext cx="0" cy="0"/>
          <a:chOff x="0" y="0"/>
          <a:chExt cx="0" cy="0"/>
        </a:xfrm>
      </p:grpSpPr>
      <p:pic>
        <p:nvPicPr>
          <p:cNvPr id="1125" name="Picture 4" descr="Picture 4">
            <a:extLst>
              <a:ext uri="{FF2B5EF4-FFF2-40B4-BE49-F238E27FC236}">
                <a16:creationId xmlns:a16="http://schemas.microsoft.com/office/drawing/2014/main" id="{EC6B80C8-08EF-5604-E5C5-94AEBC98EA42}"/>
              </a:ext>
            </a:extLst>
          </p:cNvPr>
          <p:cNvPicPr>
            <a:picLocks noChangeAspect="1"/>
          </p:cNvPicPr>
          <p:nvPr/>
        </p:nvPicPr>
        <p:blipFill>
          <a:blip r:embed="rId3"/>
          <a:stretch>
            <a:fillRect/>
          </a:stretch>
        </p:blipFill>
        <p:spPr>
          <a:xfrm rot="16200000">
            <a:off x="-5176168" y="5176169"/>
            <a:ext cx="12192000" cy="1839663"/>
          </a:xfrm>
          <a:prstGeom prst="rect">
            <a:avLst/>
          </a:prstGeom>
          <a:ln w="12700">
            <a:miter lim="400000"/>
          </a:ln>
        </p:spPr>
      </p:pic>
      <p:pic>
        <p:nvPicPr>
          <p:cNvPr id="1134" name="Picture 6" descr="Picture 6">
            <a:extLst>
              <a:ext uri="{FF2B5EF4-FFF2-40B4-BE49-F238E27FC236}">
                <a16:creationId xmlns:a16="http://schemas.microsoft.com/office/drawing/2014/main" id="{C3D75C55-2868-D323-E0E3-6038C870DD1A}"/>
              </a:ext>
            </a:extLst>
          </p:cNvPr>
          <p:cNvPicPr>
            <a:picLocks noChangeAspect="1"/>
          </p:cNvPicPr>
          <p:nvPr/>
        </p:nvPicPr>
        <p:blipFill>
          <a:blip r:embed="rId4"/>
          <a:stretch>
            <a:fillRect/>
          </a:stretch>
        </p:blipFill>
        <p:spPr>
          <a:xfrm>
            <a:off x="-196060" y="10156277"/>
            <a:ext cx="2035723" cy="2035723"/>
          </a:xfrm>
          <a:prstGeom prst="rect">
            <a:avLst/>
          </a:prstGeom>
          <a:ln w="12700">
            <a:miter lim="400000"/>
          </a:ln>
        </p:spPr>
      </p:pic>
      <p:sp>
        <p:nvSpPr>
          <p:cNvPr id="3" name="TextBox 2">
            <a:extLst>
              <a:ext uri="{FF2B5EF4-FFF2-40B4-BE49-F238E27FC236}">
                <a16:creationId xmlns:a16="http://schemas.microsoft.com/office/drawing/2014/main" id="{129779E4-85EE-735F-7912-0713B49553B7}"/>
              </a:ext>
            </a:extLst>
          </p:cNvPr>
          <p:cNvSpPr txBox="1"/>
          <p:nvPr/>
        </p:nvSpPr>
        <p:spPr>
          <a:xfrm>
            <a:off x="1839662" y="3486506"/>
            <a:ext cx="5018336" cy="63401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spcAft>
                <a:spcPts val="1200"/>
              </a:spcAft>
            </a:pPr>
            <a:r>
              <a:rPr lang="en-US" sz="1400" dirty="0">
                <a:solidFill>
                  <a:srgbClr val="000000"/>
                </a:solidFill>
                <a:effectLst/>
                <a:latin typeface="Aptos" panose="020B0004020202020204" pitchFamily="34" charset="0"/>
                <a:ea typeface="Aptos" panose="020B0004020202020204" pitchFamily="34" charset="0"/>
                <a:cs typeface="Aptos" panose="020B0004020202020204" pitchFamily="34" charset="0"/>
              </a:rPr>
              <a:t>Rashaad Galloway has always been inspired by healthcare technology. At an early age, he was captivated by the cutting-edge technology he observed at the dentist’s office, which sparked his interest in pursuing a career in dentistry. While attending UNC-Chapel Hill as a communication studies major on a pre-dental track, Rashaad shadowed various dental specialties and became aware of the lack of diversity in the healthcare field. Admitted to NYU College of Dentistry, Rashaad deferred his acceptance to pursue his higher calling: transforming the healthcare field by diversifying clinical research. His personal experiences with family members who faced challenges due to the lack of diversity in clinical research, such as his mother and grandmother being subjected to ineffective blood pressure medications and improper dosages, fueled his passion. Conversations with peers revealed similar stories, highlighting the need for change in clinical research practices. As Co-Founder and COO of </a:t>
            </a:r>
            <a:r>
              <a:rPr lang="en-US" sz="1400" dirty="0" err="1">
                <a:solidFill>
                  <a:srgbClr val="000000"/>
                </a:solidFill>
                <a:effectLst/>
                <a:latin typeface="Aptos" panose="020B0004020202020204" pitchFamily="34" charset="0"/>
                <a:ea typeface="Aptos" panose="020B0004020202020204" pitchFamily="34" charset="0"/>
                <a:cs typeface="Aptos" panose="020B0004020202020204" pitchFamily="34" charset="0"/>
              </a:rPr>
              <a:t>CliniSpan</a:t>
            </a:r>
            <a:r>
              <a:rPr lang="en-US" sz="1400" dirty="0">
                <a:solidFill>
                  <a:srgbClr val="000000"/>
                </a:solidFill>
                <a:effectLst/>
                <a:latin typeface="Aptos" panose="020B0004020202020204" pitchFamily="34" charset="0"/>
                <a:ea typeface="Aptos" panose="020B0004020202020204" pitchFamily="34" charset="0"/>
                <a:cs typeface="Aptos" panose="020B0004020202020204" pitchFamily="34" charset="0"/>
              </a:rPr>
              <a:t> Health, Rashaad leverages his background in communication and marketing to integrate cultural competence into the clinical research process. This initiative allowed </a:t>
            </a:r>
            <a:r>
              <a:rPr lang="en-US" sz="1400" dirty="0" err="1">
                <a:solidFill>
                  <a:srgbClr val="000000"/>
                </a:solidFill>
                <a:effectLst/>
                <a:latin typeface="Aptos" panose="020B0004020202020204" pitchFamily="34" charset="0"/>
                <a:ea typeface="Aptos" panose="020B0004020202020204" pitchFamily="34" charset="0"/>
                <a:cs typeface="Aptos" panose="020B0004020202020204" pitchFamily="34" charset="0"/>
              </a:rPr>
              <a:t>CliniSpan</a:t>
            </a:r>
            <a:r>
              <a:rPr lang="en-US" sz="1400" dirty="0">
                <a:solidFill>
                  <a:srgbClr val="000000"/>
                </a:solidFill>
                <a:effectLst/>
                <a:latin typeface="Aptos" panose="020B0004020202020204" pitchFamily="34" charset="0"/>
                <a:ea typeface="Aptos" panose="020B0004020202020204" pitchFamily="34" charset="0"/>
                <a:cs typeface="Aptos" panose="020B0004020202020204" pitchFamily="34" charset="0"/>
              </a:rPr>
              <a:t> Health to engage a previously untapped market of diverse individuals. Rashaad's expertise in healthcare, entrepreneurship, and thought leadership has driven innovation in a traditionally static segment of the clinical research industry. Under his leadership, </a:t>
            </a:r>
            <a:r>
              <a:rPr lang="en-US" sz="1400" dirty="0" err="1">
                <a:solidFill>
                  <a:srgbClr val="000000"/>
                </a:solidFill>
                <a:effectLst/>
                <a:latin typeface="Aptos" panose="020B0004020202020204" pitchFamily="34" charset="0"/>
                <a:ea typeface="Aptos" panose="020B0004020202020204" pitchFamily="34" charset="0"/>
                <a:cs typeface="Aptos" panose="020B0004020202020204" pitchFamily="34" charset="0"/>
              </a:rPr>
              <a:t>CliniSpan</a:t>
            </a:r>
            <a:r>
              <a:rPr lang="en-US" sz="1400" dirty="0">
                <a:solidFill>
                  <a:srgbClr val="000000"/>
                </a:solidFill>
                <a:effectLst/>
                <a:latin typeface="Aptos" panose="020B0004020202020204" pitchFamily="34" charset="0"/>
                <a:ea typeface="Aptos" panose="020B0004020202020204" pitchFamily="34" charset="0"/>
                <a:cs typeface="Aptos" panose="020B0004020202020204" pitchFamily="34" charset="0"/>
              </a:rPr>
              <a:t> Health has positioned itself as a leader in diversity education and recruitment, making significant strides in improving the inclusivity of research and the effectiveness of medications for all communities.</a:t>
            </a:r>
            <a:endParaRPr lang="en-US" sz="1400" dirty="0">
              <a:effectLst/>
              <a:latin typeface="Aptos" panose="020B0004020202020204" pitchFamily="34" charset="0"/>
              <a:ea typeface="Aptos" panose="020B0004020202020204" pitchFamily="34" charset="0"/>
              <a:cs typeface="Aptos" panose="020B0004020202020204" pitchFamily="34" charset="0"/>
            </a:endParaRPr>
          </a:p>
        </p:txBody>
      </p:sp>
      <p:pic>
        <p:nvPicPr>
          <p:cNvPr id="4" name="Picture 3">
            <a:extLst>
              <a:ext uri="{FF2B5EF4-FFF2-40B4-BE49-F238E27FC236}">
                <a16:creationId xmlns:a16="http://schemas.microsoft.com/office/drawing/2014/main" id="{22DA0D0C-489C-3030-1CDF-8EEEB8EBC6F6}"/>
              </a:ext>
            </a:extLst>
          </p:cNvPr>
          <p:cNvPicPr>
            <a:picLocks noChangeAspect="1"/>
          </p:cNvPicPr>
          <p:nvPr/>
        </p:nvPicPr>
        <p:blipFill>
          <a:blip r:embed="rId5"/>
          <a:stretch>
            <a:fillRect/>
          </a:stretch>
        </p:blipFill>
        <p:spPr>
          <a:xfrm>
            <a:off x="1839662" y="0"/>
            <a:ext cx="3283887" cy="3289244"/>
          </a:xfrm>
          <a:prstGeom prst="rect">
            <a:avLst/>
          </a:prstGeom>
        </p:spPr>
      </p:pic>
      <p:sp>
        <p:nvSpPr>
          <p:cNvPr id="2" name="TextBox 1">
            <a:extLst>
              <a:ext uri="{FF2B5EF4-FFF2-40B4-BE49-F238E27FC236}">
                <a16:creationId xmlns:a16="http://schemas.microsoft.com/office/drawing/2014/main" id="{C51221F0-E44B-08C5-BC68-9A652F41ACC5}"/>
              </a:ext>
            </a:extLst>
          </p:cNvPr>
          <p:cNvSpPr txBox="1"/>
          <p:nvPr/>
        </p:nvSpPr>
        <p:spPr>
          <a:xfrm rot="16200000">
            <a:off x="-2797035" y="5431880"/>
            <a:ext cx="7433732"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400" b="1" u="none" strike="noStrike" cap="none" spc="0" normalizeH="0" baseline="0" dirty="0">
                <a:ln>
                  <a:noFill/>
                </a:ln>
                <a:solidFill>
                  <a:schemeClr val="bg1"/>
                </a:solidFill>
                <a:effectLst/>
                <a:uFillTx/>
                <a:latin typeface="Aptos" panose="020B0004020202020204" pitchFamily="34" charset="0"/>
                <a:sym typeface="Calibri"/>
              </a:rPr>
              <a:t>RASHAAD</a:t>
            </a:r>
            <a:r>
              <a:rPr kumimoji="0" lang="en-US" sz="4000" b="1" u="none" strike="noStrike" cap="none" spc="0" normalizeH="0" baseline="0" dirty="0">
                <a:ln>
                  <a:noFill/>
                </a:ln>
                <a:solidFill>
                  <a:schemeClr val="bg1"/>
                </a:solidFill>
                <a:effectLst/>
                <a:uFillTx/>
                <a:latin typeface="Aptos" panose="020B0004020202020204" pitchFamily="34" charset="0"/>
                <a:sym typeface="Calibri"/>
              </a:rPr>
              <a:t> </a:t>
            </a:r>
            <a:r>
              <a:rPr kumimoji="0" lang="en-US" sz="4400" b="1" u="none" strike="noStrike" cap="none" spc="0" normalizeH="0" baseline="0" dirty="0">
                <a:ln>
                  <a:noFill/>
                </a:ln>
                <a:solidFill>
                  <a:schemeClr val="bg1"/>
                </a:solidFill>
                <a:effectLst/>
                <a:uFillTx/>
                <a:latin typeface="Aptos" panose="020B0004020202020204" pitchFamily="34" charset="0"/>
                <a:sym typeface="Calibri"/>
              </a:rPr>
              <a:t>GALLOWAY</a:t>
            </a:r>
            <a:endParaRPr kumimoji="0" lang="en-US" sz="4000" b="1" u="none" strike="noStrike" cap="none" spc="0" normalizeH="0" baseline="0" dirty="0">
              <a:ln>
                <a:noFill/>
              </a:ln>
              <a:solidFill>
                <a:schemeClr val="bg1"/>
              </a:solidFill>
              <a:effectLst/>
              <a:uFillTx/>
              <a:latin typeface="Aptos" panose="020B0004020202020204" pitchFamily="34" charset="0"/>
              <a:sym typeface="Calibri"/>
            </a:endParaRPr>
          </a:p>
        </p:txBody>
      </p:sp>
    </p:spTree>
    <p:extLst>
      <p:ext uri="{BB962C8B-B14F-4D97-AF65-F5344CB8AC3E}">
        <p14:creationId xmlns:p14="http://schemas.microsoft.com/office/powerpoint/2010/main" val="507028297"/>
      </p:ext>
    </p:extLst>
  </p:cSld>
  <p:clrMapOvr>
    <a:masterClrMapping/>
  </p:clrMapOvr>
  <p:transition spd="med" advClick="0" advTm="7000"/>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00BD00"/>
      </a:accent3>
      <a:accent4>
        <a:srgbClr val="8064A2"/>
      </a:accent4>
      <a:accent5>
        <a:srgbClr val="4BACC6"/>
      </a:accent5>
      <a:accent6>
        <a:srgbClr val="F79646"/>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270</Words>
  <Application>Microsoft Office PowerPoint</Application>
  <PresentationFormat>Widescreen</PresentationFormat>
  <Paragraphs>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Arial</vt:lpstr>
      <vt:lpstr>Calibri</vt:lpstr>
      <vt:lpstr>Calibri Light</vt:lpstr>
      <vt:lpstr>Lato</vt:lpstr>
      <vt:lpstr>Noto Sans</vt:lpstr>
      <vt:lpstr>Rockwell</vt:lpstr>
      <vt:lpstr>1_Office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Jenae Williams</dc:creator>
  <cp:lastModifiedBy>Jenae Williams</cp:lastModifiedBy>
  <cp:revision>2</cp:revision>
  <dcterms:created xsi:type="dcterms:W3CDTF">2025-02-24T18:30:14Z</dcterms:created>
  <dcterms:modified xsi:type="dcterms:W3CDTF">2025-02-24T18:57:15Z</dcterms:modified>
</cp:coreProperties>
</file>