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8FC18-9F0F-44EE-B13B-50009A304ABC}" v="1" dt="2025-02-24T19:21:51.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3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e Williams" userId="21cfc2ca-933a-4530-a045-50a9b64db373" providerId="ADAL" clId="{16C8FC18-9F0F-44EE-B13B-50009A304ABC}"/>
    <pc:docChg chg="delSld modSld">
      <pc:chgData name="Jenae Williams" userId="21cfc2ca-933a-4530-a045-50a9b64db373" providerId="ADAL" clId="{16C8FC18-9F0F-44EE-B13B-50009A304ABC}" dt="2025-02-24T19:21:58.465" v="3" actId="47"/>
      <pc:docMkLst>
        <pc:docMk/>
      </pc:docMkLst>
      <pc:sldChg chg="addSp modSp">
        <pc:chgData name="Jenae Williams" userId="21cfc2ca-933a-4530-a045-50a9b64db373" providerId="ADAL" clId="{16C8FC18-9F0F-44EE-B13B-50009A304ABC}" dt="2025-02-24T19:21:51.457" v="0"/>
        <pc:sldMkLst>
          <pc:docMk/>
          <pc:sldMk cId="0" sldId="257"/>
        </pc:sldMkLst>
        <pc:spChg chg="add mod">
          <ac:chgData name="Jenae Williams" userId="21cfc2ca-933a-4530-a045-50a9b64db373" providerId="ADAL" clId="{16C8FC18-9F0F-44EE-B13B-50009A304ABC}" dt="2025-02-24T19:21:51.457" v="0"/>
          <ac:spMkLst>
            <pc:docMk/>
            <pc:sldMk cId="0" sldId="257"/>
            <ac:spMk id="2" creationId="{5565865E-A778-E0BE-10BC-7F91EE83D21D}"/>
          </ac:spMkLst>
        </pc:spChg>
      </pc:sldChg>
      <pc:sldChg chg="del">
        <pc:chgData name="Jenae Williams" userId="21cfc2ca-933a-4530-a045-50a9b64db373" providerId="ADAL" clId="{16C8FC18-9F0F-44EE-B13B-50009A304ABC}" dt="2025-02-24T19:21:58.465" v="3" actId="47"/>
        <pc:sldMkLst>
          <pc:docMk/>
          <pc:sldMk cId="507028297" sldId="258"/>
        </pc:sldMkLst>
      </pc:sldChg>
      <pc:sldChg chg="del">
        <pc:chgData name="Jenae Williams" userId="21cfc2ca-933a-4530-a045-50a9b64db373" providerId="ADAL" clId="{16C8FC18-9F0F-44EE-B13B-50009A304ABC}" dt="2025-02-24T19:21:57.239" v="2" actId="47"/>
        <pc:sldMkLst>
          <pc:docMk/>
          <pc:sldMk cId="1692816721" sldId="259"/>
        </pc:sldMkLst>
      </pc:sldChg>
      <pc:sldChg chg="del">
        <pc:chgData name="Jenae Williams" userId="21cfc2ca-933a-4530-a045-50a9b64db373" providerId="ADAL" clId="{16C8FC18-9F0F-44EE-B13B-50009A304ABC}" dt="2025-02-24T19:21:55.902" v="1" actId="47"/>
        <pc:sldMkLst>
          <pc:docMk/>
          <pc:sldMk cId="68149772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A1BBD-1434-4C06-8B5F-61CF0F3DDFC5}" type="datetimeFigureOut">
              <a:rPr lang="en-US" smtClean="0"/>
              <a:t>2/24/2025</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22791-71C7-4E1B-A30A-754DBCF8F759}" type="slidenum">
              <a:rPr lang="en-US" smtClean="0"/>
              <a:t>‹#›</a:t>
            </a:fld>
            <a:endParaRPr lang="en-US"/>
          </a:p>
        </p:txBody>
      </p:sp>
    </p:spTree>
    <p:extLst>
      <p:ext uri="{BB962C8B-B14F-4D97-AF65-F5344CB8AC3E}">
        <p14:creationId xmlns:p14="http://schemas.microsoft.com/office/powerpoint/2010/main" val="425854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3800" y="685800"/>
            <a:ext cx="1930400" cy="3429000"/>
          </a:xfrm>
        </p:spPr>
      </p:sp>
      <p:sp>
        <p:nvSpPr>
          <p:cNvPr id="3" name="Notes Placeholder 2"/>
          <p:cNvSpPr>
            <a:spLocks noGrp="1"/>
          </p:cNvSpPr>
          <p:nvPr>
            <p:ph type="body" idx="1"/>
          </p:nvPr>
        </p:nvSpPr>
        <p:spPr/>
        <p:txBody>
          <a:bodyPr/>
          <a:lstStyle/>
          <a:p>
            <a:r>
              <a:rPr lang="en-US" sz="1200" b="1" dirty="0">
                <a:solidFill>
                  <a:schemeClr val="accent6">
                    <a:lumMod val="20000"/>
                    <a:lumOff val="80000"/>
                  </a:schemeClr>
                </a:solidFill>
              </a:rPr>
              <a:t>In the chat:</a:t>
            </a:r>
          </a:p>
          <a:p>
            <a:r>
              <a:rPr lang="en-US" sz="1200" b="1" dirty="0">
                <a:solidFill>
                  <a:schemeClr val="accent6">
                    <a:lumMod val="20000"/>
                    <a:lumOff val="80000"/>
                  </a:schemeClr>
                </a:solidFill>
              </a:rPr>
              <a:t>Share your favorite Holiday dish or tradition.</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a:p>
            <a:endParaRPr lang="en-US" dirty="0"/>
          </a:p>
        </p:txBody>
      </p:sp>
    </p:spTree>
    <p:extLst>
      <p:ext uri="{BB962C8B-B14F-4D97-AF65-F5344CB8AC3E}">
        <p14:creationId xmlns:p14="http://schemas.microsoft.com/office/powerpoint/2010/main" val="288424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8"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29"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39183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2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2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3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31"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4187887"/>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03"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104"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5"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651380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13"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114"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115"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98047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139"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40"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41"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42"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143"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5477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15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5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5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54"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84165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16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6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64"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65"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166"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16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64511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7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7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7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926813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18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8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8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1854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19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9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9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195"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196"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19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10576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20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0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06"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207"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08"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49459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216"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17"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18"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219"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980089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22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2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29"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30"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9427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Straight Connector 7"/>
          <p:cNvSpPr/>
          <p:nvPr/>
        </p:nvSpPr>
        <p:spPr>
          <a:xfrm flipH="1" flipV="1">
            <a:off x="-1" y="1744131"/>
            <a:ext cx="6858001" cy="4"/>
          </a:xfrm>
          <a:prstGeom prst="line">
            <a:avLst/>
          </a:prstGeom>
          <a:ln w="12700">
            <a:solidFill>
              <a:srgbClr val="215735"/>
            </a:solidFill>
          </a:ln>
        </p:spPr>
        <p:txBody>
          <a:bodyPr lIns="45719" rIns="45719"/>
          <a:lstStyle/>
          <a:p>
            <a:endParaRPr sz="1800"/>
          </a:p>
        </p:txBody>
      </p:sp>
      <p:sp>
        <p:nvSpPr>
          <p:cNvPr id="38"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39"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2023 /  </a:t>
            </a:r>
            <a:r>
              <a:rPr sz="800" b="1" spc="30"/>
              <a:t>NC Life Sciences Organization</a:t>
            </a:r>
          </a:p>
        </p:txBody>
      </p:sp>
      <p:sp>
        <p:nvSpPr>
          <p:cNvPr id="40"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endParaRPr sz="800"/>
          </a:p>
        </p:txBody>
      </p:sp>
      <p:sp>
        <p:nvSpPr>
          <p:cNvPr id="41"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42"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3"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4" name="Straight Connector 10"/>
          <p:cNvSpPr/>
          <p:nvPr/>
        </p:nvSpPr>
        <p:spPr>
          <a:xfrm flipH="1" flipV="1">
            <a:off x="-1" y="11472333"/>
            <a:ext cx="6858001" cy="2"/>
          </a:xfrm>
          <a:prstGeom prst="line">
            <a:avLst/>
          </a:prstGeom>
          <a:ln w="6350">
            <a:solidFill>
              <a:srgbClr val="215735">
                <a:alpha val="50000"/>
              </a:srgbClr>
            </a:solidFill>
          </a:ln>
        </p:spPr>
        <p:txBody>
          <a:bodyPr lIns="45719" rIns="45719"/>
          <a:lstStyle/>
          <a:p>
            <a:endParaRPr sz="1800"/>
          </a:p>
        </p:txBody>
      </p:sp>
      <p:sp>
        <p:nvSpPr>
          <p:cNvPr id="45"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46"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47" name="Picture 13" descr="Picture 13"/>
          <p:cNvPicPr>
            <a:picLocks noChangeAspect="1"/>
          </p:cNvPicPr>
          <p:nvPr/>
        </p:nvPicPr>
        <p:blipFill>
          <a:blip r:embed="rId2"/>
          <a:stretch>
            <a:fillRect/>
          </a:stretch>
        </p:blipFill>
        <p:spPr>
          <a:xfrm>
            <a:off x="4975199" y="-72762"/>
            <a:ext cx="1676526" cy="2081932"/>
          </a:xfrm>
          <a:prstGeom prst="rect">
            <a:avLst/>
          </a:prstGeom>
          <a:ln w="12700">
            <a:miter lim="400000"/>
          </a:ln>
        </p:spPr>
      </p:pic>
    </p:spTree>
    <p:extLst>
      <p:ext uri="{BB962C8B-B14F-4D97-AF65-F5344CB8AC3E}">
        <p14:creationId xmlns:p14="http://schemas.microsoft.com/office/powerpoint/2010/main" val="21691925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23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3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4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41"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242"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036065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250"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51"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52"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53"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21344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26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6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6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64"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265"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26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821338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27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7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7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35781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28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8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8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4597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29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9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93"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94"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295"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29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072393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30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30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305"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306"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69532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315"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1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17"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318"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26659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326"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2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2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29"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3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39231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337"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3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39"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40"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6263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54"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55"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91796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349"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5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5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52"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162729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36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6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62"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63"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364"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36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195369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37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7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7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156679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381"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8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8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8053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39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9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92"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93"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394"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39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672162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40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40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04"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405"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06"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40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2902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414"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15"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16"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417"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446596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425"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2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27"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28"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2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707021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436"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3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3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39"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440"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4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72172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44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4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50"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51"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21983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3"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844577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45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6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6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62"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63"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46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722822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47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7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7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364866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480"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8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8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359257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48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9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91"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92"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493"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49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753219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50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0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03"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50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505"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338904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13"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14"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15" name="Title Text"/>
          <p:cNvSpPr txBox="1">
            <a:spLocks noGrp="1"/>
          </p:cNvSpPr>
          <p:nvPr>
            <p:ph type="title"/>
          </p:nvPr>
        </p:nvSpPr>
        <p:spPr>
          <a:xfrm>
            <a:off x="252098" y="1641856"/>
            <a:ext cx="2382061" cy="3381248"/>
          </a:xfrm>
          <a:prstGeom prst="rect">
            <a:avLst/>
          </a:prstGeom>
        </p:spPr>
        <p:txBody>
          <a:bodyPr lIns="0" tIns="0" rIns="0" bIns="0" anchor="t"/>
          <a:lstStyle>
            <a:lvl1pPr algn="l">
              <a:lnSpc>
                <a:spcPct val="90000"/>
              </a:lnSpc>
              <a:defRPr sz="3400">
                <a:latin typeface="Calibri Light"/>
                <a:ea typeface="Calibri Light"/>
                <a:cs typeface="Calibri Light"/>
                <a:sym typeface="Calibri Light"/>
              </a:defRPr>
            </a:lvl1pPr>
          </a:lstStyle>
          <a:p>
            <a:r>
              <a:t>Title Text</a:t>
            </a:r>
          </a:p>
        </p:txBody>
      </p:sp>
      <p:sp>
        <p:nvSpPr>
          <p:cNvPr id="516" name="Body Level One…"/>
          <p:cNvSpPr txBox="1">
            <a:spLocks noGrp="1"/>
          </p:cNvSpPr>
          <p:nvPr>
            <p:ph type="body" sz="quarter" idx="1"/>
          </p:nvPr>
        </p:nvSpPr>
        <p:spPr>
          <a:xfrm>
            <a:off x="252098" y="6843775"/>
            <a:ext cx="2382061" cy="1609346"/>
          </a:xfrm>
          <a:prstGeom prst="rect">
            <a:avLst/>
          </a:prstGeom>
        </p:spPr>
        <p:txBody>
          <a:bodyPr lIns="0" tIns="0" rIns="0" bIns="0" anchor="b">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17" name="Text Placeholder 2"/>
          <p:cNvSpPr>
            <a:spLocks noGrp="1"/>
          </p:cNvSpPr>
          <p:nvPr>
            <p:ph type="body" sz="quarter" idx="21"/>
          </p:nvPr>
        </p:nvSpPr>
        <p:spPr>
          <a:xfrm>
            <a:off x="252098" y="8843266"/>
            <a:ext cx="2382061" cy="778937"/>
          </a:xfrm>
          <a:prstGeom prst="rect">
            <a:avLst/>
          </a:prstGeom>
        </p:spPr>
        <p:txBody>
          <a:bodyPr lIns="0" tIns="0" rIns="0" bIns="0">
            <a:normAutofit/>
          </a:bodyPr>
          <a:lstStyle>
            <a:lvl1pPr marL="0" indent="0">
              <a:lnSpc>
                <a:spcPct val="90000"/>
              </a:lnSpc>
              <a:spcBef>
                <a:spcPts val="300"/>
              </a:spcBef>
              <a:buSzTx/>
              <a:buFontTx/>
              <a:buNone/>
              <a:defRPr sz="1200"/>
            </a:lvl1pPr>
          </a:lstStyle>
          <a:p>
            <a:pPr marL="0" indent="0">
              <a:lnSpc>
                <a:spcPct val="90000"/>
              </a:lnSpc>
              <a:spcBef>
                <a:spcPts val="300"/>
              </a:spcBef>
              <a:buSzTx/>
              <a:buFontTx/>
              <a:buNone/>
              <a:defRPr sz="1200"/>
            </a:pPr>
            <a:endParaRPr/>
          </a:p>
        </p:txBody>
      </p:sp>
      <p:grpSp>
        <p:nvGrpSpPr>
          <p:cNvPr id="520" name="Group 50"/>
          <p:cNvGrpSpPr/>
          <p:nvPr/>
        </p:nvGrpSpPr>
        <p:grpSpPr>
          <a:xfrm>
            <a:off x="251389" y="1051018"/>
            <a:ext cx="330629" cy="81068"/>
            <a:chOff x="0" y="0"/>
            <a:chExt cx="587783" cy="45599"/>
          </a:xfrm>
        </p:grpSpPr>
        <p:sp>
          <p:nvSpPr>
            <p:cNvPr id="518" name="Google Shape;17;p2"/>
            <p:cNvSpPr/>
            <p:nvPr/>
          </p:nvSpPr>
          <p:spPr>
            <a:xfrm>
              <a:off x="0" y="0"/>
              <a:ext cx="293999" cy="45600"/>
            </a:xfrm>
            <a:prstGeom prst="rect">
              <a:avLst/>
            </a:prstGeom>
            <a:solidFill>
              <a:srgbClr val="0000C9"/>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sp>
          <p:nvSpPr>
            <p:cNvPr id="519" name="Google Shape;18;p2"/>
            <p:cNvSpPr/>
            <p:nvPr/>
          </p:nvSpPr>
          <p:spPr>
            <a:xfrm>
              <a:off x="293784" y="0"/>
              <a:ext cx="294000" cy="45600"/>
            </a:xfrm>
            <a:prstGeom prst="rect">
              <a:avLst/>
            </a:prstGeom>
            <a:solidFill>
              <a:srgbClr val="0095FF"/>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grpSp>
      <p:sp>
        <p:nvSpPr>
          <p:cNvPr id="521" name="Google Shape;49;p7"/>
          <p:cNvSpPr/>
          <p:nvPr/>
        </p:nvSpPr>
        <p:spPr>
          <a:xfrm>
            <a:off x="1" y="11050931"/>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sp>
        <p:nvSpPr>
          <p:cNvPr id="522"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23"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24"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pic>
        <p:nvPicPr>
          <p:cNvPr id="525" name="Picture 3" descr="Picture 3"/>
          <p:cNvPicPr>
            <a:picLocks noChangeAspect="1"/>
          </p:cNvPicPr>
          <p:nvPr/>
        </p:nvPicPr>
        <p:blipFill>
          <a:blip r:embed="rId4"/>
          <a:stretch>
            <a:fillRect/>
          </a:stretch>
        </p:blipFill>
        <p:spPr>
          <a:xfrm>
            <a:off x="3918882" y="1371512"/>
            <a:ext cx="2686384" cy="8250690"/>
          </a:xfrm>
          <a:prstGeom prst="rect">
            <a:avLst/>
          </a:prstGeom>
          <a:ln w="12700">
            <a:miter lim="400000"/>
          </a:ln>
        </p:spPr>
      </p:pic>
    </p:spTree>
    <p:extLst>
      <p:ext uri="{BB962C8B-B14F-4D97-AF65-F5344CB8AC3E}">
        <p14:creationId xmlns:p14="http://schemas.microsoft.com/office/powerpoint/2010/main" val="1099540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Section Divider Slide">
    <p:spTree>
      <p:nvGrpSpPr>
        <p:cNvPr id="1" name=""/>
        <p:cNvGrpSpPr/>
        <p:nvPr/>
      </p:nvGrpSpPr>
      <p:grpSpPr>
        <a:xfrm>
          <a:off x="0" y="0"/>
          <a:ext cx="0" cy="0"/>
          <a:chOff x="0" y="0"/>
          <a:chExt cx="0" cy="0"/>
        </a:xfrm>
      </p:grpSpPr>
      <p:sp>
        <p:nvSpPr>
          <p:cNvPr id="532"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3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34" name="Body Level One…"/>
          <p:cNvSpPr txBox="1">
            <a:spLocks noGrp="1"/>
          </p:cNvSpPr>
          <p:nvPr>
            <p:ph type="body" sz="quarter" idx="1"/>
          </p:nvPr>
        </p:nvSpPr>
        <p:spPr>
          <a:xfrm>
            <a:off x="252098" y="7494017"/>
            <a:ext cx="2382061" cy="1609346"/>
          </a:xfrm>
          <a:prstGeom prst="rect">
            <a:avLst/>
          </a:prstGeom>
        </p:spPr>
        <p:txBody>
          <a:bodyPr lIns="0" tIns="0" rIns="0" bIns="0">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35" name="Title Text"/>
          <p:cNvSpPr txBox="1">
            <a:spLocks noGrp="1"/>
          </p:cNvSpPr>
          <p:nvPr>
            <p:ph type="title"/>
          </p:nvPr>
        </p:nvSpPr>
        <p:spPr>
          <a:xfrm>
            <a:off x="252098" y="4551681"/>
            <a:ext cx="2382061" cy="2682242"/>
          </a:xfrm>
          <a:prstGeom prst="rect">
            <a:avLst/>
          </a:prstGeom>
        </p:spPr>
        <p:txBody>
          <a:bodyPr lIns="0" tIns="0" rIns="0" bIns="0" anchor="b"/>
          <a:lstStyle>
            <a:lvl1pPr algn="l">
              <a:lnSpc>
                <a:spcPct val="90000"/>
              </a:lnSpc>
              <a:defRPr sz="2800">
                <a:latin typeface="Calibri Light"/>
                <a:ea typeface="Calibri Light"/>
                <a:cs typeface="Calibri Light"/>
                <a:sym typeface="Calibri Light"/>
              </a:defRPr>
            </a:lvl1pPr>
          </a:lstStyle>
          <a:p>
            <a:r>
              <a:t>Title Text</a:t>
            </a:r>
          </a:p>
        </p:txBody>
      </p:sp>
      <p:sp>
        <p:nvSpPr>
          <p:cNvPr id="536" name="Google Shape;49;p7"/>
          <p:cNvSpPr/>
          <p:nvPr/>
        </p:nvSpPr>
        <p:spPr>
          <a:xfrm>
            <a:off x="-1" y="11076693"/>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pic>
        <p:nvPicPr>
          <p:cNvPr id="537"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sp>
        <p:nvSpPr>
          <p:cNvPr id="538"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39"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40" name="Picture 3" descr="Picture 3"/>
          <p:cNvPicPr>
            <a:picLocks noChangeAspect="1"/>
          </p:cNvPicPr>
          <p:nvPr/>
        </p:nvPicPr>
        <p:blipFill>
          <a:blip r:embed="rId4"/>
          <a:stretch>
            <a:fillRect/>
          </a:stretch>
        </p:blipFill>
        <p:spPr>
          <a:xfrm>
            <a:off x="765875" y="-3"/>
            <a:ext cx="6092126" cy="7775280"/>
          </a:xfrm>
          <a:prstGeom prst="rect">
            <a:avLst/>
          </a:prstGeom>
          <a:ln w="12700">
            <a:miter lim="400000"/>
          </a:ln>
        </p:spPr>
      </p:pic>
    </p:spTree>
    <p:extLst>
      <p:ext uri="{BB962C8B-B14F-4D97-AF65-F5344CB8AC3E}">
        <p14:creationId xmlns:p14="http://schemas.microsoft.com/office/powerpoint/2010/main" val="24061924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Equity">
    <p:spTree>
      <p:nvGrpSpPr>
        <p:cNvPr id="1" name=""/>
        <p:cNvGrpSpPr/>
        <p:nvPr/>
      </p:nvGrpSpPr>
      <p:grpSpPr>
        <a:xfrm>
          <a:off x="0" y="0"/>
          <a:ext cx="0" cy="0"/>
          <a:chOff x="0" y="0"/>
          <a:chExt cx="0" cy="0"/>
        </a:xfrm>
      </p:grpSpPr>
      <p:sp>
        <p:nvSpPr>
          <p:cNvPr id="547"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4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pic>
        <p:nvPicPr>
          <p:cNvPr id="549" name="Picture 2" descr="Picture 2"/>
          <p:cNvPicPr>
            <a:picLocks noChangeAspect="1"/>
          </p:cNvPicPr>
          <p:nvPr/>
        </p:nvPicPr>
        <p:blipFill>
          <a:blip r:embed="rId3"/>
          <a:stretch>
            <a:fillRect/>
          </a:stretch>
        </p:blipFill>
        <p:spPr>
          <a:xfrm>
            <a:off x="0" y="0"/>
            <a:ext cx="6858000" cy="12192000"/>
          </a:xfrm>
          <a:prstGeom prst="rect">
            <a:avLst/>
          </a:prstGeom>
          <a:ln w="12700">
            <a:miter lim="400000"/>
          </a:ln>
        </p:spPr>
      </p:pic>
      <p:pic>
        <p:nvPicPr>
          <p:cNvPr id="550" name="Picture 3" descr="Picture 3"/>
          <p:cNvPicPr>
            <a:picLocks noChangeAspect="1"/>
          </p:cNvPicPr>
          <p:nvPr/>
        </p:nvPicPr>
        <p:blipFill>
          <a:blip r:embed="rId4"/>
          <a:stretch>
            <a:fillRect/>
          </a:stretch>
        </p:blipFill>
        <p:spPr>
          <a:xfrm>
            <a:off x="0" y="0"/>
            <a:ext cx="6858000" cy="12192000"/>
          </a:xfrm>
          <a:prstGeom prst="rect">
            <a:avLst/>
          </a:prstGeom>
          <a:ln w="12700">
            <a:miter lim="400000"/>
          </a:ln>
        </p:spPr>
      </p:pic>
      <p:sp>
        <p:nvSpPr>
          <p:cNvPr id="55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71434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5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5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60"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61" name="Body Level One…"/>
          <p:cNvSpPr txBox="1">
            <a:spLocks noGrp="1"/>
          </p:cNvSpPr>
          <p:nvPr>
            <p:ph type="body" idx="1"/>
          </p:nvPr>
        </p:nvSpPr>
        <p:spPr>
          <a:xfrm>
            <a:off x="471488" y="3247439"/>
            <a:ext cx="5915025" cy="7510875"/>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562" name="Slide Number"/>
          <p:cNvSpPr txBox="1">
            <a:spLocks noGrp="1"/>
          </p:cNvSpPr>
          <p:nvPr>
            <p:ph type="sldNum" sz="quarter" idx="2"/>
          </p:nvPr>
        </p:nvSpPr>
        <p:spPr>
          <a:xfrm>
            <a:off x="0" y="0"/>
            <a:ext cx="380871" cy="369332"/>
          </a:xfrm>
          <a:prstGeom prst="rect">
            <a:avLst/>
          </a:prstGeom>
        </p:spPr>
        <p:txBody>
          <a:bodyPr anchor="t"/>
          <a:lstStyle>
            <a:lvl1pPr algn="l">
              <a:defRPr sz="1800">
                <a:solidFill>
                  <a:srgbClr val="000000"/>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85011356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56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7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71"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7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28257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p>
            <a:r>
              <a:t>Title Text</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51831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7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58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0262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8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58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59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59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59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59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59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59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663384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60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60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813390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614" name="Title Text"/>
          <p:cNvSpPr txBox="1">
            <a:spLocks noGrp="1"/>
          </p:cNvSpPr>
          <p:nvPr>
            <p:ph type="title"/>
          </p:nvPr>
        </p:nvSpPr>
        <p:spPr>
          <a:prstGeom prst="rect">
            <a:avLst/>
          </a:prstGeom>
        </p:spPr>
        <p:txBody>
          <a:bodyPr/>
          <a:lstStyle/>
          <a:p>
            <a:r>
              <a:t>Title Text</a:t>
            </a:r>
          </a:p>
        </p:txBody>
      </p:sp>
      <p:sp>
        <p:nvSpPr>
          <p:cNvPr id="61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94979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62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62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6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323577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33" name="Title Text"/>
          <p:cNvSpPr txBox="1">
            <a:spLocks noGrp="1"/>
          </p:cNvSpPr>
          <p:nvPr>
            <p:ph type="title"/>
          </p:nvPr>
        </p:nvSpPr>
        <p:spPr>
          <a:prstGeom prst="rect">
            <a:avLst/>
          </a:prstGeom>
        </p:spPr>
        <p:txBody>
          <a:bodyPr/>
          <a:lstStyle/>
          <a:p>
            <a:r>
              <a:t>Title Text</a:t>
            </a:r>
          </a:p>
        </p:txBody>
      </p:sp>
      <p:sp>
        <p:nvSpPr>
          <p:cNvPr id="6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795201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6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2691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64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6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7633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65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66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6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991079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86" name="Title Text"/>
          <p:cNvSpPr txBox="1">
            <a:spLocks noGrp="1"/>
          </p:cNvSpPr>
          <p:nvPr>
            <p:ph type="title"/>
          </p:nvPr>
        </p:nvSpPr>
        <p:spPr>
          <a:xfrm>
            <a:off x="467916" y="3039535"/>
            <a:ext cx="5915025" cy="5071532"/>
          </a:xfrm>
          <a:prstGeom prst="rect">
            <a:avLst/>
          </a:prstGeom>
        </p:spPr>
        <p:txBody>
          <a:bodyPr anchor="b"/>
          <a:lstStyle>
            <a:lvl1pPr algn="l">
              <a:lnSpc>
                <a:spcPct val="90000"/>
              </a:lnSpc>
              <a:defRPr sz="6000">
                <a:latin typeface="Calibri Light"/>
                <a:ea typeface="Calibri Light"/>
                <a:cs typeface="Calibri Light"/>
                <a:sym typeface="Calibri Light"/>
              </a:defRPr>
            </a:lvl1pPr>
          </a:lstStyle>
          <a:p>
            <a:r>
              <a:t>Title Text</a:t>
            </a:r>
          </a:p>
        </p:txBody>
      </p:sp>
      <p:sp>
        <p:nvSpPr>
          <p:cNvPr id="687" name="Body Level One…"/>
          <p:cNvSpPr txBox="1">
            <a:spLocks noGrp="1"/>
          </p:cNvSpPr>
          <p:nvPr>
            <p:ph type="body" sz="quarter" idx="1"/>
          </p:nvPr>
        </p:nvSpPr>
        <p:spPr>
          <a:xfrm>
            <a:off x="467916" y="8159044"/>
            <a:ext cx="5915025" cy="2667001"/>
          </a:xfrm>
          <a:prstGeom prst="rect">
            <a:avLst/>
          </a:prstGeom>
        </p:spPr>
        <p:txBody>
          <a:bodyPr>
            <a:normAutofit/>
          </a:bodyPr>
          <a:lstStyle>
            <a:lvl1pPr marL="0" indent="0">
              <a:lnSpc>
                <a:spcPct val="90000"/>
              </a:lnSpc>
              <a:spcBef>
                <a:spcPts val="1000"/>
              </a:spcBef>
              <a:buSzTx/>
              <a:buFontTx/>
              <a:buNone/>
              <a:defRPr sz="2400">
                <a:solidFill>
                  <a:srgbClr val="888888"/>
                </a:solidFill>
              </a:defRPr>
            </a:lvl1pPr>
            <a:lvl2pPr marL="0" indent="457200">
              <a:lnSpc>
                <a:spcPct val="90000"/>
              </a:lnSpc>
              <a:spcBef>
                <a:spcPts val="1000"/>
              </a:spcBef>
              <a:buSzTx/>
              <a:buFontTx/>
              <a:buNone/>
              <a:defRPr sz="2400">
                <a:solidFill>
                  <a:srgbClr val="888888"/>
                </a:solidFill>
              </a:defRPr>
            </a:lvl2pPr>
            <a:lvl3pPr marL="0" indent="914400">
              <a:lnSpc>
                <a:spcPct val="90000"/>
              </a:lnSpc>
              <a:spcBef>
                <a:spcPts val="1000"/>
              </a:spcBef>
              <a:buSzTx/>
              <a:buFontTx/>
              <a:buNone/>
              <a:defRPr sz="2400">
                <a:solidFill>
                  <a:srgbClr val="888888"/>
                </a:solidFill>
              </a:defRPr>
            </a:lvl3pPr>
            <a:lvl4pPr marL="0" indent="1371600">
              <a:lnSpc>
                <a:spcPct val="90000"/>
              </a:lnSpc>
              <a:spcBef>
                <a:spcPts val="1000"/>
              </a:spcBef>
              <a:buSzTx/>
              <a:buFontTx/>
              <a:buNone/>
              <a:defRPr sz="2400">
                <a:solidFill>
                  <a:srgbClr val="888888"/>
                </a:solidFill>
              </a:defRPr>
            </a:lvl4pPr>
            <a:lvl5pPr marL="0" indent="18288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88"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219947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803513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95"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96" name="Body Level One…"/>
          <p:cNvSpPr txBox="1">
            <a:spLocks noGrp="1"/>
          </p:cNvSpPr>
          <p:nvPr>
            <p:ph type="body" sz="half" idx="1"/>
          </p:nvPr>
        </p:nvSpPr>
        <p:spPr>
          <a:xfrm>
            <a:off x="471488" y="3245556"/>
            <a:ext cx="2914650" cy="7735712"/>
          </a:xfrm>
          <a:prstGeom prst="rect">
            <a:avLst/>
          </a:prstGeom>
        </p:spPr>
        <p:txBody>
          <a:bodyPr>
            <a:normAutofit/>
          </a:bodyPr>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9" indent="-320039">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9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48359411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704" name="Title Text"/>
          <p:cNvSpPr txBox="1">
            <a:spLocks noGrp="1"/>
          </p:cNvSpPr>
          <p:nvPr>
            <p:ph type="title"/>
          </p:nvPr>
        </p:nvSpPr>
        <p:spPr>
          <a:xfrm>
            <a:off x="472380" y="649112"/>
            <a:ext cx="5915026"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05" name="Body Level One…"/>
          <p:cNvSpPr txBox="1">
            <a:spLocks noGrp="1"/>
          </p:cNvSpPr>
          <p:nvPr>
            <p:ph type="body" sz="quarter" idx="1"/>
          </p:nvPr>
        </p:nvSpPr>
        <p:spPr>
          <a:xfrm>
            <a:off x="472381" y="2988735"/>
            <a:ext cx="2901256" cy="1464734"/>
          </a:xfrm>
          <a:prstGeom prst="rect">
            <a:avLst/>
          </a:prstGeom>
        </p:spPr>
        <p:txBody>
          <a:bodyPr anchor="b">
            <a:normAutofit/>
          </a:bodyPr>
          <a:lstStyle>
            <a:lvl1pPr marL="0" indent="0">
              <a:lnSpc>
                <a:spcPct val="90000"/>
              </a:lnSpc>
              <a:spcBef>
                <a:spcPts val="1000"/>
              </a:spcBef>
              <a:buSzTx/>
              <a:buFontTx/>
              <a:buNone/>
              <a:defRPr sz="2400" b="1"/>
            </a:lvl1pPr>
            <a:lvl2pPr marL="0" indent="457200">
              <a:lnSpc>
                <a:spcPct val="90000"/>
              </a:lnSpc>
              <a:spcBef>
                <a:spcPts val="1000"/>
              </a:spcBef>
              <a:buSzTx/>
              <a:buFontTx/>
              <a:buNone/>
              <a:defRPr sz="2400" b="1"/>
            </a:lvl2pPr>
            <a:lvl3pPr marL="0" indent="914400">
              <a:lnSpc>
                <a:spcPct val="90000"/>
              </a:lnSpc>
              <a:spcBef>
                <a:spcPts val="1000"/>
              </a:spcBef>
              <a:buSzTx/>
              <a:buFontTx/>
              <a:buNone/>
              <a:defRPr sz="2400" b="1"/>
            </a:lvl3pPr>
            <a:lvl4pPr marL="0" indent="1371600">
              <a:lnSpc>
                <a:spcPct val="90000"/>
              </a:lnSpc>
              <a:spcBef>
                <a:spcPts val="1000"/>
              </a:spcBef>
              <a:buSzTx/>
              <a:buFontTx/>
              <a:buNone/>
              <a:defRPr sz="2400" b="1"/>
            </a:lvl4pPr>
            <a:lvl5pPr marL="0" indent="18288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06" name="Text Placeholder 4"/>
          <p:cNvSpPr>
            <a:spLocks noGrp="1"/>
          </p:cNvSpPr>
          <p:nvPr>
            <p:ph type="body" sz="quarter" idx="21"/>
          </p:nvPr>
        </p:nvSpPr>
        <p:spPr>
          <a:xfrm>
            <a:off x="3471863" y="2988735"/>
            <a:ext cx="2915543" cy="1464734"/>
          </a:xfrm>
          <a:prstGeom prst="rect">
            <a:avLst/>
          </a:prstGeom>
        </p:spPr>
        <p:txBody>
          <a:bodyPr anchor="b">
            <a:normAutofit/>
          </a:bodyPr>
          <a:lstStyle>
            <a:lvl1pPr marL="0" indent="0">
              <a:lnSpc>
                <a:spcPct val="90000"/>
              </a:lnSpc>
              <a:spcBef>
                <a:spcPts val="1000"/>
              </a:spcBef>
              <a:buSzTx/>
              <a:buFontTx/>
              <a:buNone/>
              <a:defRPr sz="2400" b="1"/>
            </a:lvl1pPr>
          </a:lstStyle>
          <a:p>
            <a:pPr marL="0" indent="0">
              <a:lnSpc>
                <a:spcPct val="90000"/>
              </a:lnSpc>
              <a:spcBef>
                <a:spcPts val="1000"/>
              </a:spcBef>
              <a:buSzTx/>
              <a:buFontTx/>
              <a:buNone/>
              <a:defRPr sz="2400" b="1"/>
            </a:pPr>
            <a:endParaRPr/>
          </a:p>
        </p:txBody>
      </p:sp>
      <p:sp>
        <p:nvSpPr>
          <p:cNvPr id="70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0799466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714"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15"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52690630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6490401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2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30" name="Body Level One…"/>
          <p:cNvSpPr txBox="1">
            <a:spLocks noGrp="1"/>
          </p:cNvSpPr>
          <p:nvPr>
            <p:ph type="body" sz="half" idx="1"/>
          </p:nvPr>
        </p:nvSpPr>
        <p:spPr>
          <a:xfrm>
            <a:off x="2915543" y="1755423"/>
            <a:ext cx="3471863" cy="8664222"/>
          </a:xfrm>
          <a:prstGeom prst="rect">
            <a:avLst/>
          </a:prstGeom>
        </p:spPr>
        <p:txBody>
          <a:bodyPr>
            <a:normAutofit/>
          </a:bodyPr>
          <a:lstStyle>
            <a:lvl1pPr marL="228600" indent="-228600">
              <a:lnSpc>
                <a:spcPct val="90000"/>
              </a:lnSpc>
              <a:spcBef>
                <a:spcPts val="1000"/>
              </a:spcBef>
            </a:lvl1pPr>
            <a:lvl2pPr marL="718457" indent="-261257">
              <a:lnSpc>
                <a:spcPct val="90000"/>
              </a:lnSpc>
              <a:spcBef>
                <a:spcPts val="1000"/>
              </a:spcBef>
              <a:buChar char="•"/>
            </a:lvl2pPr>
            <a:lvl3pPr marL="1219200" indent="-304800">
              <a:lnSpc>
                <a:spcPct val="90000"/>
              </a:lnSpc>
              <a:spcBef>
                <a:spcPts val="1000"/>
              </a:spcBef>
            </a:lvl3pPr>
            <a:lvl4pPr marL="1737360" indent="-365760">
              <a:lnSpc>
                <a:spcPct val="90000"/>
              </a:lnSpc>
              <a:spcBef>
                <a:spcPts val="1000"/>
              </a:spcBef>
              <a:buChar char="•"/>
            </a:lvl4pPr>
            <a:lvl5pPr marL="2194560" indent="-36576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731" name="Text Placeholder 3"/>
          <p:cNvSpPr>
            <a:spLocks noGrp="1"/>
          </p:cNvSpPr>
          <p:nvPr>
            <p:ph type="body" sz="quarter" idx="2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stStyle>
          <a:p>
            <a:pPr marL="0" indent="0">
              <a:lnSpc>
                <a:spcPct val="90000"/>
              </a:lnSpc>
              <a:spcBef>
                <a:spcPts val="1000"/>
              </a:spcBef>
              <a:buSzTx/>
              <a:buFontTx/>
              <a:buNone/>
              <a:defRPr sz="1600"/>
            </a:pPr>
            <a:endParaRPr/>
          </a:p>
        </p:txBody>
      </p:sp>
      <p:sp>
        <p:nvSpPr>
          <p:cNvPr id="73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356040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3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40" name="Picture Placeholder 2"/>
          <p:cNvSpPr>
            <a:spLocks noGrp="1"/>
          </p:cNvSpPr>
          <p:nvPr>
            <p:ph type="pic" sz="half" idx="21"/>
          </p:nvPr>
        </p:nvSpPr>
        <p:spPr>
          <a:xfrm>
            <a:off x="2915543" y="1755423"/>
            <a:ext cx="3471863" cy="8664222"/>
          </a:xfrm>
          <a:prstGeom prst="rect">
            <a:avLst/>
          </a:prstGeom>
        </p:spPr>
        <p:txBody>
          <a:bodyPr lIns="91439" rIns="91439"/>
          <a:lstStyle/>
          <a:p>
            <a:endParaRPr/>
          </a:p>
        </p:txBody>
      </p:sp>
      <p:sp>
        <p:nvSpPr>
          <p:cNvPr id="741" name="Body Level One…"/>
          <p:cNvSpPr txBox="1">
            <a:spLocks noGrp="1"/>
          </p:cNvSpPr>
          <p:nvPr>
            <p:ph type="body" sz="quarter" idx="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vl2pPr marL="0" indent="457200">
              <a:lnSpc>
                <a:spcPct val="90000"/>
              </a:lnSpc>
              <a:spcBef>
                <a:spcPts val="1000"/>
              </a:spcBef>
              <a:buSzTx/>
              <a:buFontTx/>
              <a:buNone/>
              <a:defRPr sz="1600"/>
            </a:lvl2pPr>
            <a:lvl3pPr marL="0" indent="914400">
              <a:lnSpc>
                <a:spcPct val="90000"/>
              </a:lnSpc>
              <a:spcBef>
                <a:spcPts val="1000"/>
              </a:spcBef>
              <a:buSzTx/>
              <a:buFontTx/>
              <a:buNone/>
              <a:defRPr sz="1600"/>
            </a:lvl3pPr>
            <a:lvl4pPr marL="0" indent="1371600">
              <a:lnSpc>
                <a:spcPct val="90000"/>
              </a:lnSpc>
              <a:spcBef>
                <a:spcPts val="1000"/>
              </a:spcBef>
              <a:buSzTx/>
              <a:buFontTx/>
              <a:buNone/>
              <a:defRPr sz="1600"/>
            </a:lvl4pPr>
            <a:lvl5pPr marL="0" indent="18288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4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373596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74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75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656260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75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75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76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76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76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76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76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76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0733805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77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77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452006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784" name="Title Text"/>
          <p:cNvSpPr txBox="1">
            <a:spLocks noGrp="1"/>
          </p:cNvSpPr>
          <p:nvPr>
            <p:ph type="title"/>
          </p:nvPr>
        </p:nvSpPr>
        <p:spPr>
          <a:prstGeom prst="rect">
            <a:avLst/>
          </a:prstGeom>
        </p:spPr>
        <p:txBody>
          <a:bodyPr/>
          <a:lstStyle/>
          <a:p>
            <a:r>
              <a:t>Title Text</a:t>
            </a:r>
          </a:p>
        </p:txBody>
      </p:sp>
      <p:sp>
        <p:nvSpPr>
          <p:cNvPr id="78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091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8"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483569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79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9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9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666550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803" name="Title Text"/>
          <p:cNvSpPr txBox="1">
            <a:spLocks noGrp="1"/>
          </p:cNvSpPr>
          <p:nvPr>
            <p:ph type="title"/>
          </p:nvPr>
        </p:nvSpPr>
        <p:spPr>
          <a:prstGeom prst="rect">
            <a:avLst/>
          </a:prstGeom>
        </p:spPr>
        <p:txBody>
          <a:bodyPr/>
          <a:lstStyle/>
          <a:p>
            <a:r>
              <a:t>Title Text</a:t>
            </a:r>
          </a:p>
        </p:txBody>
      </p:sp>
      <p:sp>
        <p:nvSpPr>
          <p:cNvPr id="8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529397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8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709871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81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81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2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797631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82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82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83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709774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847"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848"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939298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873"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874"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428110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882" name="Title Text"/>
          <p:cNvSpPr txBox="1">
            <a:spLocks noGrp="1"/>
          </p:cNvSpPr>
          <p:nvPr>
            <p:ph type="title"/>
          </p:nvPr>
        </p:nvSpPr>
        <p:spPr>
          <a:prstGeom prst="rect">
            <a:avLst/>
          </a:prstGeom>
        </p:spPr>
        <p:txBody>
          <a:bodyPr/>
          <a:lstStyle/>
          <a:p>
            <a:r>
              <a:t>Title Text</a:t>
            </a:r>
          </a:p>
        </p:txBody>
      </p:sp>
      <p:sp>
        <p:nvSpPr>
          <p:cNvPr id="883"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43251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891"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892"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93"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8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31130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901" name="Title Text"/>
          <p:cNvSpPr txBox="1">
            <a:spLocks noGrp="1"/>
          </p:cNvSpPr>
          <p:nvPr>
            <p:ph type="title"/>
          </p:nvPr>
        </p:nvSpPr>
        <p:spPr>
          <a:prstGeom prst="rect">
            <a:avLst/>
          </a:prstGeom>
        </p:spPr>
        <p:txBody>
          <a:bodyPr/>
          <a:lstStyle/>
          <a:p>
            <a:r>
              <a:t>Title Text</a:t>
            </a:r>
          </a:p>
        </p:txBody>
      </p:sp>
      <p:sp>
        <p:nvSpPr>
          <p:cNvPr id="9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496012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8"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9"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135580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9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917341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916"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17"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18"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9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237104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926"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927"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928"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098971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936"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937" name="Body Level One…"/>
          <p:cNvSpPr txBox="1">
            <a:spLocks noGrp="1"/>
          </p:cNvSpPr>
          <p:nvPr>
            <p:ph type="body" idx="1"/>
          </p:nvPr>
        </p:nvSpPr>
        <p:spPr>
          <a:xfrm>
            <a:off x="449831" y="2852973"/>
            <a:ext cx="5915026" cy="745707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3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693060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945"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946"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189275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954"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955" name="Freeform 232"/>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56"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957"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958"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959"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0"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1"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962"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963"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964"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1636169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971"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972"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846899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980" name="Title Text"/>
          <p:cNvSpPr txBox="1">
            <a:spLocks noGrp="1"/>
          </p:cNvSpPr>
          <p:nvPr>
            <p:ph type="title"/>
          </p:nvPr>
        </p:nvSpPr>
        <p:spPr>
          <a:prstGeom prst="rect">
            <a:avLst/>
          </a:prstGeom>
        </p:spPr>
        <p:txBody>
          <a:bodyPr/>
          <a:lstStyle/>
          <a:p>
            <a:r>
              <a:t>Title Text</a:t>
            </a:r>
          </a:p>
        </p:txBody>
      </p:sp>
      <p:sp>
        <p:nvSpPr>
          <p:cNvPr id="981"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8942124"/>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989"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990"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91"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9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512207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999" name="Title Text"/>
          <p:cNvSpPr txBox="1">
            <a:spLocks noGrp="1"/>
          </p:cNvSpPr>
          <p:nvPr>
            <p:ph type="title"/>
          </p:nvPr>
        </p:nvSpPr>
        <p:spPr>
          <a:prstGeom prst="rect">
            <a:avLst/>
          </a:prstGeom>
        </p:spPr>
        <p:txBody>
          <a:bodyPr/>
          <a:lstStyle/>
          <a:p>
            <a:r>
              <a:t>Title Text</a:t>
            </a:r>
          </a:p>
        </p:txBody>
      </p:sp>
      <p:sp>
        <p:nvSpPr>
          <p:cNvPr id="10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46309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1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1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19"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120"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5720096"/>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0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330023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014"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015"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16"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04177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024"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25"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26"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380223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34"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1035"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93662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043"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1044" name="Freeform 232">
            <a:hlinkClick r:id="rId2" action="ppaction://hlinksldjump"/>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5"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1046"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1047"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1048"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9"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50"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1051" name="Picture 14" descr="Picture 14"/>
          <p:cNvPicPr>
            <a:picLocks noChangeAspect="1"/>
          </p:cNvPicPr>
          <p:nvPr/>
        </p:nvPicPr>
        <p:blipFill>
          <a:blip r:embed="rId3"/>
          <a:stretch>
            <a:fillRect/>
          </a:stretch>
        </p:blipFill>
        <p:spPr>
          <a:xfrm>
            <a:off x="5776615" y="206022"/>
            <a:ext cx="739379" cy="1388535"/>
          </a:xfrm>
          <a:prstGeom prst="rect">
            <a:avLst/>
          </a:prstGeom>
          <a:ln w="12700">
            <a:miter lim="400000"/>
          </a:ln>
        </p:spPr>
      </p:pic>
      <p:sp>
        <p:nvSpPr>
          <p:cNvPr id="1052"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1053"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3540768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060"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1061"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66370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69" name="Title Text"/>
          <p:cNvSpPr txBox="1">
            <a:spLocks noGrp="1"/>
          </p:cNvSpPr>
          <p:nvPr>
            <p:ph type="title"/>
          </p:nvPr>
        </p:nvSpPr>
        <p:spPr>
          <a:prstGeom prst="rect">
            <a:avLst/>
          </a:prstGeom>
        </p:spPr>
        <p:txBody>
          <a:bodyPr/>
          <a:lstStyle/>
          <a:p>
            <a:r>
              <a:t>Title Text</a:t>
            </a:r>
          </a:p>
        </p:txBody>
      </p:sp>
      <p:sp>
        <p:nvSpPr>
          <p:cNvPr id="1070"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0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219448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78"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1079"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80"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10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5160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88" name="Title Text"/>
          <p:cNvSpPr txBox="1">
            <a:spLocks noGrp="1"/>
          </p:cNvSpPr>
          <p:nvPr>
            <p:ph type="title"/>
          </p:nvPr>
        </p:nvSpPr>
        <p:spPr>
          <a:prstGeom prst="rect">
            <a:avLst/>
          </a:prstGeom>
        </p:spPr>
        <p:txBody>
          <a:bodyPr/>
          <a:lstStyle/>
          <a:p>
            <a:r>
              <a:t>Title Text</a:t>
            </a:r>
          </a:p>
        </p:txBody>
      </p:sp>
      <p:sp>
        <p:nvSpPr>
          <p:cNvPr id="10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75977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678215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4300" y="677333"/>
            <a:ext cx="6172200" cy="203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42900" y="2844800"/>
            <a:ext cx="6172200" cy="934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40027" y="11487646"/>
            <a:ext cx="275073" cy="276999"/>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83105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457189"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91437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1371565"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1828754"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1313" marR="0" indent="-34131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1957" marR="0" indent="-324757"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7083" marR="0" indent="-30268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48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20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693"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882"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071"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259"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5" name="Picture 4" descr="Picture 4"/>
          <p:cNvPicPr>
            <a:picLocks noChangeAspect="1"/>
          </p:cNvPicPr>
          <p:nvPr/>
        </p:nvPicPr>
        <p:blipFill>
          <a:blip r:embed="rId3"/>
          <a:stretch>
            <a:fillRect/>
          </a:stretch>
        </p:blipFill>
        <p:spPr>
          <a:xfrm rot="16200000">
            <a:off x="-5291664" y="5291665"/>
            <a:ext cx="12192000" cy="1608669"/>
          </a:xfrm>
          <a:prstGeom prst="rect">
            <a:avLst/>
          </a:prstGeom>
          <a:ln w="12700">
            <a:miter lim="400000"/>
          </a:ln>
        </p:spPr>
      </p:pic>
      <p:pic>
        <p:nvPicPr>
          <p:cNvPr id="1134" name="Picture 6" descr="Picture 6"/>
          <p:cNvPicPr>
            <a:picLocks noChangeAspect="1"/>
          </p:cNvPicPr>
          <p:nvPr/>
        </p:nvPicPr>
        <p:blipFill>
          <a:blip r:embed="rId4"/>
          <a:stretch>
            <a:fillRect/>
          </a:stretch>
        </p:blipFill>
        <p:spPr>
          <a:xfrm>
            <a:off x="-196060" y="10156277"/>
            <a:ext cx="2035723" cy="2035723"/>
          </a:xfrm>
          <a:prstGeom prst="rect">
            <a:avLst/>
          </a:prstGeom>
          <a:ln w="12700">
            <a:miter lim="400000"/>
          </a:ln>
        </p:spPr>
      </p:pic>
      <p:sp>
        <p:nvSpPr>
          <p:cNvPr id="3" name="TextBox 2">
            <a:extLst>
              <a:ext uri="{FF2B5EF4-FFF2-40B4-BE49-F238E27FC236}">
                <a16:creationId xmlns:a16="http://schemas.microsoft.com/office/drawing/2014/main" id="{06797B3E-4AF3-442B-D800-E6018281A115}"/>
              </a:ext>
            </a:extLst>
          </p:cNvPr>
          <p:cNvSpPr txBox="1"/>
          <p:nvPr/>
        </p:nvSpPr>
        <p:spPr>
          <a:xfrm>
            <a:off x="1608672" y="2505506"/>
            <a:ext cx="5249328" cy="9294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1300" b="0" i="0" u="none" strike="noStrike" baseline="0" dirty="0">
              <a:solidFill>
                <a:srgbClr val="000000"/>
              </a:solidFill>
              <a:latin typeface="Cambria" panose="02040503050406030204" pitchFamily="18" charset="0"/>
            </a:endParaRPr>
          </a:p>
          <a:p>
            <a:r>
              <a:rPr lang="en-US" sz="1300" b="0" i="0" u="none" strike="noStrike" baseline="0" dirty="0">
                <a:solidFill>
                  <a:srgbClr val="000000"/>
                </a:solidFill>
                <a:latin typeface="Cambria" panose="02040503050406030204" pitchFamily="18" charset="0"/>
              </a:rPr>
              <a:t> </a:t>
            </a:r>
            <a:r>
              <a:rPr lang="en-US" sz="1300" b="0" i="0" u="none" strike="noStrike" baseline="0" dirty="0">
                <a:solidFill>
                  <a:srgbClr val="616264"/>
                </a:solidFill>
                <a:latin typeface="Cambria" panose="02040503050406030204" pitchFamily="18" charset="0"/>
              </a:rPr>
              <a:t>Dave is the Site Lead of the Pfizer Global Supply (PGS) Sanford, North Carolina U.S. site, which is home to PGS clinical development &amp; commercial biotech manufacturing, specializing in drug substance, drug substance intermediates, and drug product operations for three modalities (microbial, gene therapy, and monoclonal antibodies (</a:t>
            </a:r>
            <a:r>
              <a:rPr lang="en-US" sz="1300" b="0" i="0" u="none" strike="noStrike" baseline="0" dirty="0" err="1">
                <a:solidFill>
                  <a:srgbClr val="616264"/>
                </a:solidFill>
                <a:latin typeface="Cambria" panose="02040503050406030204" pitchFamily="18" charset="0"/>
              </a:rPr>
              <a:t>mAb</a:t>
            </a:r>
            <a:r>
              <a:rPr lang="en-US" sz="1300" b="0" i="0" u="none" strike="noStrike" baseline="0" dirty="0">
                <a:solidFill>
                  <a:srgbClr val="616264"/>
                </a:solidFill>
                <a:latin typeface="Cambria" panose="02040503050406030204" pitchFamily="18" charset="0"/>
              </a:rPr>
              <a:t>)). With more than 23 years of experience in the pharma industry, Dave has held positions across various aspects of domestic &amp; international manufacturing operations, global supply chain, as well as assignments in network strategy design and quality operations. </a:t>
            </a:r>
            <a:endParaRPr lang="en-US" sz="1300" b="0" i="0" u="none" strike="noStrike" baseline="0" dirty="0">
              <a:solidFill>
                <a:srgbClr val="000000"/>
              </a:solidFill>
              <a:latin typeface="Cambria" panose="02040503050406030204" pitchFamily="18" charset="0"/>
            </a:endParaRPr>
          </a:p>
          <a:p>
            <a:r>
              <a:rPr lang="en-US" sz="1300" b="0" i="0" u="none" strike="noStrike" baseline="0" dirty="0">
                <a:solidFill>
                  <a:srgbClr val="616264"/>
                </a:solidFill>
                <a:latin typeface="Cambria" panose="02040503050406030204" pitchFamily="18" charset="0"/>
              </a:rPr>
              <a:t>Joining legacy Wyeth in 2002 after serving as a U.S. Naval Officer, Dave began his career with the company in Knoxville, Tennessee as a warehouse logistics manager. Dave then embarked on a 9-year tenure at the PGS Pearl River, New York site with roles of increasing leadership responsibilities spanning quality compliance, vaccines (Vx) drug product formulations and fill finish operations. Not too long after Pfizer’s acquisition of Wyeth, Dave became the manufacturing operations lead at the PGS Andover, Massachusetts site. In 2014, Dave moved into Global Supply Chain for 3 years, leading a team of multiple planners in overseeing the network supply planning of six international PGS sites. By 2017, Dave was back in manufacturing, accepting a 2-year opportunity at the PGS Nagoya, Japan site, serving as the Quality Compliance Improvement lead. Dave returned to the U.S. in 2019 as a network Integrated Manufacturing Excellence System (</a:t>
            </a:r>
            <a:r>
              <a:rPr lang="en-US" sz="1300" b="0" i="0" u="none" strike="noStrike" baseline="0" dirty="0" err="1">
                <a:solidFill>
                  <a:srgbClr val="616264"/>
                </a:solidFill>
                <a:latin typeface="Cambria" panose="02040503050406030204" pitchFamily="18" charset="0"/>
              </a:rPr>
              <a:t>IMEx</a:t>
            </a:r>
            <a:r>
              <a:rPr lang="en-US" sz="1300" b="0" i="0" u="none" strike="noStrike" baseline="0" dirty="0">
                <a:solidFill>
                  <a:srgbClr val="616264"/>
                </a:solidFill>
                <a:latin typeface="Cambria" panose="02040503050406030204" pitchFamily="18" charset="0"/>
              </a:rPr>
              <a:t>)</a:t>
            </a:r>
            <a:r>
              <a:rPr lang="en-US" sz="1300" b="1" i="0" u="none" strike="noStrike" baseline="0" dirty="0">
                <a:solidFill>
                  <a:srgbClr val="616264"/>
                </a:solidFill>
                <a:latin typeface="Cambria" panose="02040503050406030204" pitchFamily="18" charset="0"/>
              </a:rPr>
              <a:t>* </a:t>
            </a:r>
            <a:r>
              <a:rPr lang="en-US" sz="1300" b="0" i="0" u="none" strike="noStrike" baseline="0" dirty="0">
                <a:solidFill>
                  <a:srgbClr val="616264"/>
                </a:solidFill>
                <a:latin typeface="Cambria" panose="02040503050406030204" pitchFamily="18" charset="0"/>
              </a:rPr>
              <a:t>implementation lead (</a:t>
            </a:r>
            <a:r>
              <a:rPr lang="en-US" sz="1300" b="1" i="0" u="none" strike="noStrike" baseline="0" dirty="0">
                <a:solidFill>
                  <a:srgbClr val="616264"/>
                </a:solidFill>
                <a:latin typeface="Cambria" panose="02040503050406030204" pitchFamily="18" charset="0"/>
              </a:rPr>
              <a:t>*</a:t>
            </a:r>
            <a:r>
              <a:rPr lang="en-US" sz="1300" b="0" i="0" u="none" strike="noStrike" baseline="0" dirty="0">
                <a:solidFill>
                  <a:srgbClr val="616264"/>
                </a:solidFill>
                <a:latin typeface="Cambria" panose="02040503050406030204" pitchFamily="18" charset="0"/>
              </a:rPr>
              <a:t>Pfizer’s version of a production system). Soon after, Dave was assigned to the Pfizer Covid Vaccine Taskforce in 2020, supporting the PGS Leadership Team and serving in roles from a U.S. government liaison to a market outreach contact. In 2021, Dave became the gene therapy (GTx) operations lead at the PGS Sanford, NC site. Then in 2023, Dave was selected as the Site Lead (SL) in Andover, but a year later, 2024, he was asked to return to Sanford to transform the site to meet significant future volume growth. Dave presently maintains the Sanford SL role where he also serves on the NC Life Sciences Organization Board of Directors. </a:t>
            </a:r>
            <a:endParaRPr lang="en-US" sz="1300" b="0" i="0" u="none" strike="noStrike" baseline="0" dirty="0">
              <a:solidFill>
                <a:srgbClr val="000000"/>
              </a:solidFill>
              <a:latin typeface="Cambria" panose="02040503050406030204" pitchFamily="18" charset="0"/>
            </a:endParaRPr>
          </a:p>
          <a:p>
            <a:r>
              <a:rPr lang="en-US" sz="1300" b="0" i="0" u="none" strike="noStrike" baseline="0" dirty="0">
                <a:solidFill>
                  <a:srgbClr val="616264"/>
                </a:solidFill>
                <a:latin typeface="Cambria" panose="02040503050406030204" pitchFamily="18" charset="0"/>
              </a:rPr>
              <a:t>Originally from California, Dave holds a BS in Economics from the United States Naval Academy and an MBA in Finance from Loyola University Maryland. He is enthusiastic about community &amp; area business development and passionate about creating safe, inclusive, and irresistible working environments. </a:t>
            </a:r>
            <a:endParaRPr lang="en-US" sz="1300" b="0" i="0" u="none" strike="noStrike" baseline="0" dirty="0">
              <a:solidFill>
                <a:srgbClr val="000000"/>
              </a:solidFill>
              <a:latin typeface="Cambria" panose="02040503050406030204" pitchFamily="18" charset="0"/>
            </a:endParaRPr>
          </a:p>
          <a:p>
            <a:r>
              <a:rPr lang="en-US" sz="1300" b="0" i="0" u="none" strike="noStrike" baseline="0" dirty="0">
                <a:solidFill>
                  <a:srgbClr val="616264"/>
                </a:solidFill>
                <a:latin typeface="Cambria" panose="02040503050406030204" pitchFamily="18" charset="0"/>
              </a:rPr>
              <a:t>Dave resides in North Carolina with his family and few rescue animals. Nearly 100% of his personal time is booked with family mostly with his two teenage daughters and their activities. However, when there is a free moment, Dave’s interests &amp; joy include anything outdoors (CrossFit, swimming, hiking, trail riding, kayaking, sailing, fishing &amp; surfing), watching Formula 1®, and perpetually working on his 2002 Toyota 4Runner. </a:t>
            </a:r>
            <a:endParaRPr lang="en-US" sz="13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7F8B6680-46C3-4184-3BFA-7F1419242D47}"/>
              </a:ext>
            </a:extLst>
          </p:cNvPr>
          <p:cNvPicPr>
            <a:picLocks noChangeAspect="1"/>
          </p:cNvPicPr>
          <p:nvPr/>
        </p:nvPicPr>
        <p:blipFill>
          <a:blip r:embed="rId5"/>
          <a:stretch>
            <a:fillRect/>
          </a:stretch>
        </p:blipFill>
        <p:spPr>
          <a:xfrm>
            <a:off x="1608671" y="179655"/>
            <a:ext cx="2462468" cy="2460558"/>
          </a:xfrm>
          <a:prstGeom prst="rect">
            <a:avLst/>
          </a:prstGeom>
        </p:spPr>
      </p:pic>
      <p:sp>
        <p:nvSpPr>
          <p:cNvPr id="2" name="TextBox 1">
            <a:extLst>
              <a:ext uri="{FF2B5EF4-FFF2-40B4-BE49-F238E27FC236}">
                <a16:creationId xmlns:a16="http://schemas.microsoft.com/office/drawing/2014/main" id="{5565865E-A778-E0BE-10BC-7F91EE83D21D}"/>
              </a:ext>
            </a:extLst>
          </p:cNvPr>
          <p:cNvSpPr txBox="1"/>
          <p:nvPr/>
        </p:nvSpPr>
        <p:spPr>
          <a:xfrm rot="16200000">
            <a:off x="-2797035" y="5431880"/>
            <a:ext cx="743373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chemeClr val="bg1"/>
                </a:solidFill>
                <a:effectLst/>
                <a:uFillTx/>
                <a:latin typeface="Aptos" panose="020B0004020202020204" pitchFamily="34" charset="0"/>
                <a:sym typeface="Calibri"/>
              </a:rPr>
              <a:t>DAVID POSEHN</a:t>
            </a:r>
            <a:endParaRPr kumimoji="0" lang="en-US" sz="4000" b="1" u="none" strike="noStrike" cap="none" spc="0" normalizeH="0" baseline="0" dirty="0">
              <a:ln>
                <a:noFill/>
              </a:ln>
              <a:solidFill>
                <a:schemeClr val="bg1"/>
              </a:solidFill>
              <a:effectLst/>
              <a:uFillTx/>
              <a:latin typeface="Aptos" panose="020B0004020202020204" pitchFamily="34" charset="0"/>
              <a:sym typeface="Calibri"/>
            </a:endParaRPr>
          </a:p>
        </p:txBody>
      </p:sp>
    </p:spTree>
  </p:cSld>
  <p:clrMapOvr>
    <a:masterClrMapping/>
  </p:clrMapOvr>
  <p:transition spd="med" advClick="0" advTm="7000"/>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00BD00"/>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555</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Cambria</vt:lpstr>
      <vt:lpstr>Lato</vt:lpstr>
      <vt:lpstr>Noto Sans</vt:lpstr>
      <vt:lpstr>Rockwell</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Jenae Williams</dc:creator>
  <cp:lastModifiedBy>Jenae Williams</cp:lastModifiedBy>
  <cp:revision>2</cp:revision>
  <dcterms:created xsi:type="dcterms:W3CDTF">2025-02-24T18:30:14Z</dcterms:created>
  <dcterms:modified xsi:type="dcterms:W3CDTF">2025-02-24T19:22:02Z</dcterms:modified>
</cp:coreProperties>
</file>