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0" r:id="rId2"/>
  </p:sldIdLst>
  <p:sldSz cx="6858000" cy="12192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5AA036-CE04-411A-9A1D-A0E5FB51365C}" v="1" dt="2025-02-24T19:23:30.8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7" d="100"/>
          <a:sy n="57" d="100"/>
        </p:scale>
        <p:origin x="353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ae Williams" userId="21cfc2ca-933a-4530-a045-50a9b64db373" providerId="ADAL" clId="{485AA036-CE04-411A-9A1D-A0E5FB51365C}"/>
    <pc:docChg chg="custSel addSld delSld modSld sldOrd delMainMaster">
      <pc:chgData name="Jenae Williams" userId="21cfc2ca-933a-4530-a045-50a9b64db373" providerId="ADAL" clId="{485AA036-CE04-411A-9A1D-A0E5FB51365C}" dt="2025-02-24T19:23:37.183" v="55" actId="47"/>
      <pc:docMkLst>
        <pc:docMk/>
      </pc:docMkLst>
      <pc:sldChg chg="del">
        <pc:chgData name="Jenae Williams" userId="21cfc2ca-933a-4530-a045-50a9b64db373" providerId="ADAL" clId="{485AA036-CE04-411A-9A1D-A0E5FB51365C}" dt="2025-02-24T18:39:43.987" v="18" actId="47"/>
        <pc:sldMkLst>
          <pc:docMk/>
          <pc:sldMk cId="697611638" sldId="256"/>
        </pc:sldMkLst>
      </pc:sldChg>
      <pc:sldChg chg="addSp delSp modSp del mod ord">
        <pc:chgData name="Jenae Williams" userId="21cfc2ca-933a-4530-a045-50a9b64db373" providerId="ADAL" clId="{485AA036-CE04-411A-9A1D-A0E5FB51365C}" dt="2025-02-24T19:23:35.753" v="54" actId="47"/>
        <pc:sldMkLst>
          <pc:docMk/>
          <pc:sldMk cId="0" sldId="257"/>
        </pc:sldMkLst>
        <pc:spChg chg="mod">
          <ac:chgData name="Jenae Williams" userId="21cfc2ca-933a-4530-a045-50a9b64db373" providerId="ADAL" clId="{485AA036-CE04-411A-9A1D-A0E5FB51365C}" dt="2025-02-24T18:48:31.865" v="51" actId="1076"/>
          <ac:spMkLst>
            <pc:docMk/>
            <pc:sldMk cId="0" sldId="257"/>
            <ac:spMk id="3" creationId="{06797B3E-4AF3-442B-D800-E6018281A115}"/>
          </ac:spMkLst>
        </pc:spChg>
        <pc:picChg chg="del">
          <ac:chgData name="Jenae Williams" userId="21cfc2ca-933a-4530-a045-50a9b64db373" providerId="ADAL" clId="{485AA036-CE04-411A-9A1D-A0E5FB51365C}" dt="2025-02-24T18:40:47.352" v="20" actId="478"/>
          <ac:picMkLst>
            <pc:docMk/>
            <pc:sldMk cId="0" sldId="257"/>
            <ac:picMk id="5" creationId="{98D16D4D-7B68-F5E1-E451-1CFA52649BDD}"/>
          </ac:picMkLst>
        </pc:picChg>
        <pc:picChg chg="add mod">
          <ac:chgData name="Jenae Williams" userId="21cfc2ca-933a-4530-a045-50a9b64db373" providerId="ADAL" clId="{485AA036-CE04-411A-9A1D-A0E5FB51365C}" dt="2025-02-24T18:48:24.220" v="50" actId="1076"/>
          <ac:picMkLst>
            <pc:docMk/>
            <pc:sldMk cId="0" sldId="257"/>
            <ac:picMk id="7" creationId="{7F8B6680-46C3-4184-3BFA-7F1419242D47}"/>
          </ac:picMkLst>
        </pc:picChg>
        <pc:picChg chg="mod">
          <ac:chgData name="Jenae Williams" userId="21cfc2ca-933a-4530-a045-50a9b64db373" providerId="ADAL" clId="{485AA036-CE04-411A-9A1D-A0E5FB51365C}" dt="2025-02-24T18:47:08.789" v="37" actId="14100"/>
          <ac:picMkLst>
            <pc:docMk/>
            <pc:sldMk cId="0" sldId="257"/>
            <ac:picMk id="1125" creationId="{00000000-0000-0000-0000-000000000000}"/>
          </ac:picMkLst>
        </pc:picChg>
      </pc:sldChg>
      <pc:sldChg chg="addSp delSp modSp add del mod ord">
        <pc:chgData name="Jenae Williams" userId="21cfc2ca-933a-4530-a045-50a9b64db373" providerId="ADAL" clId="{485AA036-CE04-411A-9A1D-A0E5FB51365C}" dt="2025-02-24T19:23:37.183" v="55" actId="47"/>
        <pc:sldMkLst>
          <pc:docMk/>
          <pc:sldMk cId="507028297" sldId="258"/>
        </pc:sldMkLst>
        <pc:spChg chg="mod">
          <ac:chgData name="Jenae Williams" userId="21cfc2ca-933a-4530-a045-50a9b64db373" providerId="ADAL" clId="{485AA036-CE04-411A-9A1D-A0E5FB51365C}" dt="2025-02-24T18:45:35.982" v="32" actId="2711"/>
          <ac:spMkLst>
            <pc:docMk/>
            <pc:sldMk cId="507028297" sldId="258"/>
            <ac:spMk id="3" creationId="{129779E4-85EE-735F-7912-0713B49553B7}"/>
          </ac:spMkLst>
        </pc:spChg>
        <pc:picChg chg="add mod">
          <ac:chgData name="Jenae Williams" userId="21cfc2ca-933a-4530-a045-50a9b64db373" providerId="ADAL" clId="{485AA036-CE04-411A-9A1D-A0E5FB51365C}" dt="2025-02-24T18:44:28.407" v="27" actId="1076"/>
          <ac:picMkLst>
            <pc:docMk/>
            <pc:sldMk cId="507028297" sldId="258"/>
            <ac:picMk id="4" creationId="{22DA0D0C-489C-3030-1CDF-8EEEB8EBC6F6}"/>
          </ac:picMkLst>
        </pc:picChg>
        <pc:picChg chg="del">
          <ac:chgData name="Jenae Williams" userId="21cfc2ca-933a-4530-a045-50a9b64db373" providerId="ADAL" clId="{485AA036-CE04-411A-9A1D-A0E5FB51365C}" dt="2025-02-24T18:40:50.722" v="21" actId="478"/>
          <ac:picMkLst>
            <pc:docMk/>
            <pc:sldMk cId="507028297" sldId="258"/>
            <ac:picMk id="5" creationId="{C4D265AB-5DC0-1750-AD53-A340DD4FDDC3}"/>
          </ac:picMkLst>
        </pc:picChg>
      </pc:sldChg>
      <pc:sldChg chg="addSp delSp modSp add del mod ord">
        <pc:chgData name="Jenae Williams" userId="21cfc2ca-933a-4530-a045-50a9b64db373" providerId="ADAL" clId="{485AA036-CE04-411A-9A1D-A0E5FB51365C}" dt="2025-02-24T19:23:34.513" v="53" actId="47"/>
        <pc:sldMkLst>
          <pc:docMk/>
          <pc:sldMk cId="1692816721" sldId="259"/>
        </pc:sldMkLst>
        <pc:spChg chg="mod">
          <ac:chgData name="Jenae Williams" userId="21cfc2ca-933a-4530-a045-50a9b64db373" providerId="ADAL" clId="{485AA036-CE04-411A-9A1D-A0E5FB51365C}" dt="2025-02-24T18:39:59.464" v="19" actId="1076"/>
          <ac:spMkLst>
            <pc:docMk/>
            <pc:sldMk cId="1692816721" sldId="259"/>
            <ac:spMk id="3" creationId="{AFE3F588-3680-FB6B-E364-F939F21A6BB8}"/>
          </ac:spMkLst>
        </pc:spChg>
        <pc:picChg chg="add mod">
          <ac:chgData name="Jenae Williams" userId="21cfc2ca-933a-4530-a045-50a9b64db373" providerId="ADAL" clId="{485AA036-CE04-411A-9A1D-A0E5FB51365C}" dt="2025-02-24T18:39:07.190" v="13" actId="14100"/>
          <ac:picMkLst>
            <pc:docMk/>
            <pc:sldMk cId="1692816721" sldId="259"/>
            <ac:picMk id="4" creationId="{6FBF95F3-7939-AB64-8233-16BE08FACCEC}"/>
          </ac:picMkLst>
        </pc:picChg>
        <pc:picChg chg="del">
          <ac:chgData name="Jenae Williams" userId="21cfc2ca-933a-4530-a045-50a9b64db373" providerId="ADAL" clId="{485AA036-CE04-411A-9A1D-A0E5FB51365C}" dt="2025-02-24T18:38:55.396" v="10" actId="478"/>
          <ac:picMkLst>
            <pc:docMk/>
            <pc:sldMk cId="1692816721" sldId="259"/>
            <ac:picMk id="5" creationId="{0CB24F5D-550A-7D2F-9C83-2DF2AF79920A}"/>
          </ac:picMkLst>
        </pc:picChg>
      </pc:sldChg>
      <pc:sldChg chg="addSp modSp add mod">
        <pc:chgData name="Jenae Williams" userId="21cfc2ca-933a-4530-a045-50a9b64db373" providerId="ADAL" clId="{485AA036-CE04-411A-9A1D-A0E5FB51365C}" dt="2025-02-24T19:23:30.893" v="52"/>
        <pc:sldMkLst>
          <pc:docMk/>
          <pc:sldMk cId="681497727" sldId="260"/>
        </pc:sldMkLst>
        <pc:spChg chg="add mod">
          <ac:chgData name="Jenae Williams" userId="21cfc2ca-933a-4530-a045-50a9b64db373" providerId="ADAL" clId="{485AA036-CE04-411A-9A1D-A0E5FB51365C}" dt="2025-02-24T19:23:30.893" v="52"/>
          <ac:spMkLst>
            <pc:docMk/>
            <pc:sldMk cId="681497727" sldId="260"/>
            <ac:spMk id="2" creationId="{3EE9DF61-CA5C-FA9D-D807-53B559A01E2C}"/>
          </ac:spMkLst>
        </pc:spChg>
        <pc:spChg chg="mod">
          <ac:chgData name="Jenae Williams" userId="21cfc2ca-933a-4530-a045-50a9b64db373" providerId="ADAL" clId="{485AA036-CE04-411A-9A1D-A0E5FB51365C}" dt="2025-02-24T18:37:10.781" v="4" actId="1076"/>
          <ac:spMkLst>
            <pc:docMk/>
            <pc:sldMk cId="681497727" sldId="260"/>
            <ac:spMk id="3" creationId="{3DDABFD9-E069-49DC-0771-E59C21748855}"/>
          </ac:spMkLst>
        </pc:spChg>
      </pc:sldChg>
      <pc:sldMasterChg chg="del delSldLayout">
        <pc:chgData name="Jenae Williams" userId="21cfc2ca-933a-4530-a045-50a9b64db373" providerId="ADAL" clId="{485AA036-CE04-411A-9A1D-A0E5FB51365C}" dt="2025-02-24T18:39:43.987" v="18" actId="47"/>
        <pc:sldMasterMkLst>
          <pc:docMk/>
          <pc:sldMasterMk cId="3446604452" sldId="2147483762"/>
        </pc:sldMasterMkLst>
        <pc:sldLayoutChg chg="del">
          <pc:chgData name="Jenae Williams" userId="21cfc2ca-933a-4530-a045-50a9b64db373" providerId="ADAL" clId="{485AA036-CE04-411A-9A1D-A0E5FB51365C}" dt="2025-02-24T18:39:43.987" v="18" actId="47"/>
          <pc:sldLayoutMkLst>
            <pc:docMk/>
            <pc:sldMasterMk cId="3446604452" sldId="2147483762"/>
            <pc:sldLayoutMk cId="2812856491" sldId="2147483763"/>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3312623856" sldId="2147483764"/>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765547966" sldId="2147483765"/>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1262272926" sldId="2147483766"/>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281241491" sldId="2147483767"/>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4181345533" sldId="2147483768"/>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2699013761" sldId="2147483769"/>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30165839" sldId="2147483770"/>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2329280921" sldId="2147483771"/>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4032284394" sldId="2147483772"/>
          </pc:sldLayoutMkLst>
        </pc:sldLayoutChg>
        <pc:sldLayoutChg chg="del">
          <pc:chgData name="Jenae Williams" userId="21cfc2ca-933a-4530-a045-50a9b64db373" providerId="ADAL" clId="{485AA036-CE04-411A-9A1D-A0E5FB51365C}" dt="2025-02-24T18:39:43.987" v="18" actId="47"/>
          <pc:sldLayoutMkLst>
            <pc:docMk/>
            <pc:sldMasterMk cId="3446604452" sldId="2147483762"/>
            <pc:sldLayoutMk cId="1241138968" sldId="214748377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A1BBD-1434-4C06-8B5F-61CF0F3DDFC5}" type="datetimeFigureOut">
              <a:rPr lang="en-US" smtClean="0"/>
              <a:t>2/24/2025</a:t>
            </a:fld>
            <a:endParaRPr lang="en-US"/>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122791-71C7-4E1B-A30A-754DBCF8F759}" type="slidenum">
              <a:rPr lang="en-US" smtClean="0"/>
              <a:t>‹#›</a:t>
            </a:fld>
            <a:endParaRPr lang="en-US"/>
          </a:p>
        </p:txBody>
      </p:sp>
    </p:spTree>
    <p:extLst>
      <p:ext uri="{BB962C8B-B14F-4D97-AF65-F5344CB8AC3E}">
        <p14:creationId xmlns:p14="http://schemas.microsoft.com/office/powerpoint/2010/main" val="4258549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60E34F-FD7E-2B20-BF2B-1E90119F2A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F29C63A-59C8-D5FC-7617-8E94197BC010}"/>
              </a:ext>
            </a:extLst>
          </p:cNvPr>
          <p:cNvSpPr>
            <a:spLocks noGrp="1" noRot="1" noChangeAspect="1"/>
          </p:cNvSpPr>
          <p:nvPr>
            <p:ph type="sldImg"/>
          </p:nvPr>
        </p:nvSpPr>
        <p:spPr>
          <a:xfrm>
            <a:off x="2463800" y="685800"/>
            <a:ext cx="1930400" cy="3429000"/>
          </a:xfrm>
        </p:spPr>
      </p:sp>
      <p:sp>
        <p:nvSpPr>
          <p:cNvPr id="3" name="Notes Placeholder 2">
            <a:extLst>
              <a:ext uri="{FF2B5EF4-FFF2-40B4-BE49-F238E27FC236}">
                <a16:creationId xmlns:a16="http://schemas.microsoft.com/office/drawing/2014/main" id="{307B9F12-4195-AAEE-1961-1A11C97D52EE}"/>
              </a:ext>
            </a:extLst>
          </p:cNvPr>
          <p:cNvSpPr>
            <a:spLocks noGrp="1"/>
          </p:cNvSpPr>
          <p:nvPr>
            <p:ph type="body" idx="1"/>
          </p:nvPr>
        </p:nvSpPr>
        <p:spPr/>
        <p:txBody>
          <a:bodyPr/>
          <a:lstStyle/>
          <a:p>
            <a:r>
              <a:rPr lang="en-US" sz="1200" b="1" dirty="0">
                <a:solidFill>
                  <a:schemeClr val="accent6">
                    <a:lumMod val="20000"/>
                    <a:lumOff val="80000"/>
                  </a:schemeClr>
                </a:solidFill>
              </a:rPr>
              <a:t>In the chat:</a:t>
            </a:r>
          </a:p>
          <a:p>
            <a:r>
              <a:rPr lang="en-US" sz="1200" b="1" dirty="0">
                <a:solidFill>
                  <a:schemeClr val="accent6">
                    <a:lumMod val="20000"/>
                    <a:lumOff val="80000"/>
                  </a:schemeClr>
                </a:solidFill>
              </a:rPr>
              <a:t>Share your favorite Holiday dish or tradition.</a:t>
            </a:r>
            <a:endParaRPr kumimoji="0" lang="en-US" sz="1000" b="0" i="0" u="none" strike="noStrike" cap="none" spc="0" normalizeH="0" baseline="0" dirty="0">
              <a:ln>
                <a:noFill/>
              </a:ln>
              <a:solidFill>
                <a:srgbClr val="000000"/>
              </a:solidFill>
              <a:effectLst/>
              <a:uFillTx/>
              <a:latin typeface="+mn-lt"/>
              <a:ea typeface="+mn-ea"/>
              <a:cs typeface="+mn-cs"/>
              <a:sym typeface="Calibri"/>
            </a:endParaRPr>
          </a:p>
          <a:p>
            <a:endParaRPr lang="en-US" dirty="0"/>
          </a:p>
        </p:txBody>
      </p:sp>
    </p:spTree>
    <p:extLst>
      <p:ext uri="{BB962C8B-B14F-4D97-AF65-F5344CB8AC3E}">
        <p14:creationId xmlns:p14="http://schemas.microsoft.com/office/powerpoint/2010/main" val="120365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10_Title Slide">
    <p:spTree>
      <p:nvGrpSpPr>
        <p:cNvPr id="1" name=""/>
        <p:cNvGrpSpPr/>
        <p:nvPr/>
      </p:nvGrpSpPr>
      <p:grpSpPr>
        <a:xfrm>
          <a:off x="0" y="0"/>
          <a:ext cx="0" cy="0"/>
          <a:chOff x="0" y="0"/>
          <a:chExt cx="0" cy="0"/>
        </a:xfrm>
      </p:grpSpPr>
      <p:sp>
        <p:nvSpPr>
          <p:cNvPr id="28"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29"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3918334"/>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9_Title and Content">
    <p:spTree>
      <p:nvGrpSpPr>
        <p:cNvPr id="1" name=""/>
        <p:cNvGrpSpPr/>
        <p:nvPr/>
      </p:nvGrpSpPr>
      <p:grpSpPr>
        <a:xfrm>
          <a:off x="0" y="0"/>
          <a:ext cx="0" cy="0"/>
          <a:chOff x="0" y="0"/>
          <a:chExt cx="0" cy="0"/>
        </a:xfrm>
      </p:grpSpPr>
      <p:sp>
        <p:nvSpPr>
          <p:cNvPr id="128"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29"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30"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31" name="Body Level One…"/>
          <p:cNvSpPr txBox="1">
            <a:spLocks noGrp="1"/>
          </p:cNvSpPr>
          <p:nvPr>
            <p:ph type="body" idx="1"/>
          </p:nvPr>
        </p:nvSpPr>
        <p:spPr>
          <a:xfrm>
            <a:off x="449831" y="2852973"/>
            <a:ext cx="5915026"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13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44187887"/>
      </p:ext>
    </p:extLst>
  </p:cSld>
  <p:clrMapOvr>
    <a:masterClrMapping/>
  </p:clrMapOvr>
  <p:transition spd="med"/>
</p:sldLayout>
</file>

<file path=ppt/slideLayouts/slideLayout100.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1103"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1104"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105"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86513806"/>
      </p:ext>
    </p:extLst>
  </p:cSld>
  <p:clrMapOvr>
    <a:masterClrMapping/>
  </p:clrMapOvr>
  <p:transition spd="med"/>
</p:sldLayout>
</file>

<file path=ppt/slideLayouts/slideLayout101.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13"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114"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115"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8980471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9_Section Header">
    <p:spTree>
      <p:nvGrpSpPr>
        <p:cNvPr id="1" name=""/>
        <p:cNvGrpSpPr/>
        <p:nvPr/>
      </p:nvGrpSpPr>
      <p:grpSpPr>
        <a:xfrm>
          <a:off x="0" y="0"/>
          <a:ext cx="0" cy="0"/>
          <a:chOff x="0" y="0"/>
          <a:chExt cx="0" cy="0"/>
        </a:xfrm>
      </p:grpSpPr>
      <p:sp>
        <p:nvSpPr>
          <p:cNvPr id="139"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40"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41"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42"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143"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4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154774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9_Two Content">
    <p:spTree>
      <p:nvGrpSpPr>
        <p:cNvPr id="1" name=""/>
        <p:cNvGrpSpPr/>
        <p:nvPr/>
      </p:nvGrpSpPr>
      <p:grpSpPr>
        <a:xfrm>
          <a:off x="0" y="0"/>
          <a:ext cx="0" cy="0"/>
          <a:chOff x="0" y="0"/>
          <a:chExt cx="0" cy="0"/>
        </a:xfrm>
      </p:grpSpPr>
      <p:sp>
        <p:nvSpPr>
          <p:cNvPr id="15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5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53"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54" name="Body Level One…"/>
          <p:cNvSpPr txBox="1">
            <a:spLocks noGrp="1"/>
          </p:cNvSpPr>
          <p:nvPr>
            <p:ph type="body" sz="half" idx="1"/>
          </p:nvPr>
        </p:nvSpPr>
        <p:spPr>
          <a:xfrm>
            <a:off x="468694" y="2682286"/>
            <a:ext cx="2900363"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7841658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9_Comparison">
    <p:spTree>
      <p:nvGrpSpPr>
        <p:cNvPr id="1" name=""/>
        <p:cNvGrpSpPr/>
        <p:nvPr/>
      </p:nvGrpSpPr>
      <p:grpSpPr>
        <a:xfrm>
          <a:off x="0" y="0"/>
          <a:ext cx="0" cy="0"/>
          <a:chOff x="0" y="0"/>
          <a:chExt cx="0" cy="0"/>
        </a:xfrm>
      </p:grpSpPr>
      <p:sp>
        <p:nvSpPr>
          <p:cNvPr id="16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6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64"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165"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166"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16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8645113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0_Title Only">
    <p:spTree>
      <p:nvGrpSpPr>
        <p:cNvPr id="1" name=""/>
        <p:cNvGrpSpPr/>
        <p:nvPr/>
      </p:nvGrpSpPr>
      <p:grpSpPr>
        <a:xfrm>
          <a:off x="0" y="0"/>
          <a:ext cx="0" cy="0"/>
          <a:chOff x="0" y="0"/>
          <a:chExt cx="0" cy="0"/>
        </a:xfrm>
      </p:grpSpPr>
      <p:sp>
        <p:nvSpPr>
          <p:cNvPr id="174"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75"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7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5926813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9_Blank">
    <p:spTree>
      <p:nvGrpSpPr>
        <p:cNvPr id="1" name=""/>
        <p:cNvGrpSpPr/>
        <p:nvPr/>
      </p:nvGrpSpPr>
      <p:grpSpPr>
        <a:xfrm>
          <a:off x="0" y="0"/>
          <a:ext cx="0" cy="0"/>
          <a:chOff x="0" y="0"/>
          <a:chExt cx="0" cy="0"/>
        </a:xfrm>
      </p:grpSpPr>
      <p:sp>
        <p:nvSpPr>
          <p:cNvPr id="18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8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8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7185422"/>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9_Content with Caption">
    <p:spTree>
      <p:nvGrpSpPr>
        <p:cNvPr id="1" name=""/>
        <p:cNvGrpSpPr/>
        <p:nvPr/>
      </p:nvGrpSpPr>
      <p:grpSpPr>
        <a:xfrm>
          <a:off x="0" y="0"/>
          <a:ext cx="0" cy="0"/>
          <a:chOff x="0" y="0"/>
          <a:chExt cx="0" cy="0"/>
        </a:xfrm>
      </p:grpSpPr>
      <p:sp>
        <p:nvSpPr>
          <p:cNvPr id="19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9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94"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195" name="Body Level One…"/>
          <p:cNvSpPr txBox="1">
            <a:spLocks noGrp="1"/>
          </p:cNvSpPr>
          <p:nvPr>
            <p:ph type="body" sz="half" idx="1"/>
          </p:nvPr>
        </p:nvSpPr>
        <p:spPr>
          <a:xfrm>
            <a:off x="2915841" y="2170231"/>
            <a:ext cx="3471863" cy="8249415"/>
          </a:xfrm>
          <a:prstGeom prst="rect">
            <a:avLst/>
          </a:prstGeom>
        </p:spPr>
        <p:txBody>
          <a:bodyPr>
            <a:normAutofit/>
          </a:bodyPr>
          <a:lstStyle>
            <a:lvl1pPr marL="303212" indent="-303212">
              <a:lnSpc>
                <a:spcPct val="90000"/>
              </a:lnSpc>
              <a:spcBef>
                <a:spcPts val="1300"/>
              </a:spcBef>
              <a:defRPr sz="4200"/>
            </a:lvl1pPr>
            <a:lvl2pPr marL="953787" indent="-344187">
              <a:lnSpc>
                <a:spcPct val="90000"/>
              </a:lnSpc>
              <a:spcBef>
                <a:spcPts val="1300"/>
              </a:spcBef>
              <a:buChar char="•"/>
              <a:defRPr sz="4200"/>
            </a:lvl2pPr>
            <a:lvl3pPr marL="1617166" indent="-397966">
              <a:lnSpc>
                <a:spcPct val="90000"/>
              </a:lnSpc>
              <a:spcBef>
                <a:spcPts val="1300"/>
              </a:spcBef>
              <a:defRPr sz="4200"/>
            </a:lvl3pPr>
            <a:lvl4pPr marL="2318605" indent="-489805">
              <a:lnSpc>
                <a:spcPct val="90000"/>
              </a:lnSpc>
              <a:spcBef>
                <a:spcPts val="1300"/>
              </a:spcBef>
              <a:buChar char="•"/>
              <a:defRPr sz="4200"/>
            </a:lvl4pPr>
            <a:lvl5pPr marL="2928205" indent="-489805">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196"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19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1057697"/>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9_Picture with Caption">
    <p:spTree>
      <p:nvGrpSpPr>
        <p:cNvPr id="1" name=""/>
        <p:cNvGrpSpPr/>
        <p:nvPr/>
      </p:nvGrpSpPr>
      <p:grpSpPr>
        <a:xfrm>
          <a:off x="0" y="0"/>
          <a:ext cx="0" cy="0"/>
          <a:chOff x="0" y="0"/>
          <a:chExt cx="0" cy="0"/>
        </a:xfrm>
      </p:grpSpPr>
      <p:sp>
        <p:nvSpPr>
          <p:cNvPr id="204"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05"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06"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207"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208"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20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4945928"/>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8_Title Slide">
    <p:spTree>
      <p:nvGrpSpPr>
        <p:cNvPr id="1" name=""/>
        <p:cNvGrpSpPr/>
        <p:nvPr/>
      </p:nvGrpSpPr>
      <p:grpSpPr>
        <a:xfrm>
          <a:off x="0" y="0"/>
          <a:ext cx="0" cy="0"/>
          <a:chOff x="0" y="0"/>
          <a:chExt cx="0" cy="0"/>
        </a:xfrm>
      </p:grpSpPr>
      <p:sp>
        <p:nvSpPr>
          <p:cNvPr id="216"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17"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18"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219"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220"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9800896"/>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8_Title and Content">
    <p:spTree>
      <p:nvGrpSpPr>
        <p:cNvPr id="1" name=""/>
        <p:cNvGrpSpPr/>
        <p:nvPr/>
      </p:nvGrpSpPr>
      <p:grpSpPr>
        <a:xfrm>
          <a:off x="0" y="0"/>
          <a:ext cx="0" cy="0"/>
          <a:chOff x="0" y="0"/>
          <a:chExt cx="0" cy="0"/>
        </a:xfrm>
      </p:grpSpPr>
      <p:sp>
        <p:nvSpPr>
          <p:cNvPr id="227"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28"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29"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30" name="Body Level One…"/>
          <p:cNvSpPr txBox="1">
            <a:spLocks noGrp="1"/>
          </p:cNvSpPr>
          <p:nvPr>
            <p:ph type="body" idx="1"/>
          </p:nvPr>
        </p:nvSpPr>
        <p:spPr>
          <a:xfrm>
            <a:off x="449831" y="2852973"/>
            <a:ext cx="5915026"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23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069427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37" name="Straight Connector 7"/>
          <p:cNvSpPr/>
          <p:nvPr/>
        </p:nvSpPr>
        <p:spPr>
          <a:xfrm flipH="1" flipV="1">
            <a:off x="-1" y="1744131"/>
            <a:ext cx="6858001" cy="4"/>
          </a:xfrm>
          <a:prstGeom prst="line">
            <a:avLst/>
          </a:prstGeom>
          <a:ln w="12700">
            <a:solidFill>
              <a:srgbClr val="215735"/>
            </a:solidFill>
          </a:ln>
        </p:spPr>
        <p:txBody>
          <a:bodyPr lIns="45719" rIns="45719"/>
          <a:lstStyle/>
          <a:p>
            <a:endParaRPr sz="1800"/>
          </a:p>
        </p:txBody>
      </p:sp>
      <p:sp>
        <p:nvSpPr>
          <p:cNvPr id="38"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39"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2023 /  </a:t>
            </a:r>
            <a:r>
              <a:rPr sz="800" b="1" spc="30"/>
              <a:t>NC Life Sciences Organization</a:t>
            </a:r>
          </a:p>
        </p:txBody>
      </p:sp>
      <p:sp>
        <p:nvSpPr>
          <p:cNvPr id="40"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endParaRPr sz="800"/>
          </a:p>
        </p:txBody>
      </p:sp>
      <p:sp>
        <p:nvSpPr>
          <p:cNvPr id="41"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42"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43"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44" name="Straight Connector 10"/>
          <p:cNvSpPr/>
          <p:nvPr/>
        </p:nvSpPr>
        <p:spPr>
          <a:xfrm flipH="1" flipV="1">
            <a:off x="-1" y="11472333"/>
            <a:ext cx="6858001" cy="2"/>
          </a:xfrm>
          <a:prstGeom prst="line">
            <a:avLst/>
          </a:prstGeom>
          <a:ln w="6350">
            <a:solidFill>
              <a:srgbClr val="215735">
                <a:alpha val="50000"/>
              </a:srgbClr>
            </a:solidFill>
          </a:ln>
        </p:spPr>
        <p:txBody>
          <a:bodyPr lIns="45719" rIns="45719"/>
          <a:lstStyle/>
          <a:p>
            <a:endParaRPr sz="1800"/>
          </a:p>
        </p:txBody>
      </p:sp>
      <p:sp>
        <p:nvSpPr>
          <p:cNvPr id="45"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46"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pic>
        <p:nvPicPr>
          <p:cNvPr id="47" name="Picture 13" descr="Picture 13"/>
          <p:cNvPicPr>
            <a:picLocks noChangeAspect="1"/>
          </p:cNvPicPr>
          <p:nvPr/>
        </p:nvPicPr>
        <p:blipFill>
          <a:blip r:embed="rId2"/>
          <a:stretch>
            <a:fillRect/>
          </a:stretch>
        </p:blipFill>
        <p:spPr>
          <a:xfrm>
            <a:off x="4975199" y="-72762"/>
            <a:ext cx="1676526" cy="2081932"/>
          </a:xfrm>
          <a:prstGeom prst="rect">
            <a:avLst/>
          </a:prstGeom>
          <a:ln w="12700">
            <a:miter lim="400000"/>
          </a:ln>
        </p:spPr>
      </p:pic>
    </p:spTree>
    <p:extLst>
      <p:ext uri="{BB962C8B-B14F-4D97-AF65-F5344CB8AC3E}">
        <p14:creationId xmlns:p14="http://schemas.microsoft.com/office/powerpoint/2010/main" val="216919256"/>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8_Section Header">
    <p:spTree>
      <p:nvGrpSpPr>
        <p:cNvPr id="1" name=""/>
        <p:cNvGrpSpPr/>
        <p:nvPr/>
      </p:nvGrpSpPr>
      <p:grpSpPr>
        <a:xfrm>
          <a:off x="0" y="0"/>
          <a:ext cx="0" cy="0"/>
          <a:chOff x="0" y="0"/>
          <a:chExt cx="0" cy="0"/>
        </a:xfrm>
      </p:grpSpPr>
      <p:sp>
        <p:nvSpPr>
          <p:cNvPr id="238"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39"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40"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41"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242"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24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4036065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8_Two Content">
    <p:spTree>
      <p:nvGrpSpPr>
        <p:cNvPr id="1" name=""/>
        <p:cNvGrpSpPr/>
        <p:nvPr/>
      </p:nvGrpSpPr>
      <p:grpSpPr>
        <a:xfrm>
          <a:off x="0" y="0"/>
          <a:ext cx="0" cy="0"/>
          <a:chOff x="0" y="0"/>
          <a:chExt cx="0" cy="0"/>
        </a:xfrm>
      </p:grpSpPr>
      <p:sp>
        <p:nvSpPr>
          <p:cNvPr id="250"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51"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52"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53" name="Body Level One…"/>
          <p:cNvSpPr txBox="1">
            <a:spLocks noGrp="1"/>
          </p:cNvSpPr>
          <p:nvPr>
            <p:ph type="body" sz="half" idx="1"/>
          </p:nvPr>
        </p:nvSpPr>
        <p:spPr>
          <a:xfrm>
            <a:off x="468694" y="2682286"/>
            <a:ext cx="2900363" cy="7457077"/>
          </a:xfrm>
          <a:prstGeom prst="rect">
            <a:avLst/>
          </a:prstGeom>
        </p:spPr>
        <p:txBody>
          <a:bodyPr>
            <a:normAutofit/>
          </a:bodyPr>
          <a:lstStyle>
            <a:lvl1pPr marL="303213" indent="-303213">
              <a:lnSpc>
                <a:spcPct val="90000"/>
              </a:lnSpc>
              <a:spcBef>
                <a:spcPts val="1300"/>
              </a:spcBef>
              <a:defRPr sz="3700"/>
            </a:lvl1pPr>
            <a:lvl2pPr marL="960190" indent="-350590">
              <a:lnSpc>
                <a:spcPct val="90000"/>
              </a:lnSpc>
              <a:spcBef>
                <a:spcPts val="1300"/>
              </a:spcBef>
              <a:buChar char="•"/>
              <a:defRPr sz="3700"/>
            </a:lvl2pPr>
            <a:lvl3pPr marL="1650695" indent="-431495">
              <a:lnSpc>
                <a:spcPct val="90000"/>
              </a:lnSpc>
              <a:spcBef>
                <a:spcPts val="1300"/>
              </a:spcBef>
              <a:defRPr sz="3700"/>
            </a:lvl3pPr>
            <a:lvl4pPr marL="2452071" indent="-623271">
              <a:lnSpc>
                <a:spcPct val="90000"/>
              </a:lnSpc>
              <a:spcBef>
                <a:spcPts val="1300"/>
              </a:spcBef>
              <a:buChar char="•"/>
              <a:defRPr sz="3700"/>
            </a:lvl4pPr>
            <a:lvl5pPr marL="3061671" indent="-623271">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25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21344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8_Comparison">
    <p:spTree>
      <p:nvGrpSpPr>
        <p:cNvPr id="1" name=""/>
        <p:cNvGrpSpPr/>
        <p:nvPr/>
      </p:nvGrpSpPr>
      <p:grpSpPr>
        <a:xfrm>
          <a:off x="0" y="0"/>
          <a:ext cx="0" cy="0"/>
          <a:chOff x="0" y="0"/>
          <a:chExt cx="0" cy="0"/>
        </a:xfrm>
      </p:grpSpPr>
      <p:sp>
        <p:nvSpPr>
          <p:cNvPr id="26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6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63"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264"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265"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26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18213388"/>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9_Title Only">
    <p:spTree>
      <p:nvGrpSpPr>
        <p:cNvPr id="1" name=""/>
        <p:cNvGrpSpPr/>
        <p:nvPr/>
      </p:nvGrpSpPr>
      <p:grpSpPr>
        <a:xfrm>
          <a:off x="0" y="0"/>
          <a:ext cx="0" cy="0"/>
          <a:chOff x="0" y="0"/>
          <a:chExt cx="0" cy="0"/>
        </a:xfrm>
      </p:grpSpPr>
      <p:sp>
        <p:nvSpPr>
          <p:cNvPr id="27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7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7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5357812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8_Blank">
    <p:spTree>
      <p:nvGrpSpPr>
        <p:cNvPr id="1" name=""/>
        <p:cNvGrpSpPr/>
        <p:nvPr/>
      </p:nvGrpSpPr>
      <p:grpSpPr>
        <a:xfrm>
          <a:off x="0" y="0"/>
          <a:ext cx="0" cy="0"/>
          <a:chOff x="0" y="0"/>
          <a:chExt cx="0" cy="0"/>
        </a:xfrm>
      </p:grpSpPr>
      <p:sp>
        <p:nvSpPr>
          <p:cNvPr id="282"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83"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8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3845978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8_Content with Caption">
    <p:spTree>
      <p:nvGrpSpPr>
        <p:cNvPr id="1" name=""/>
        <p:cNvGrpSpPr/>
        <p:nvPr/>
      </p:nvGrpSpPr>
      <p:grpSpPr>
        <a:xfrm>
          <a:off x="0" y="0"/>
          <a:ext cx="0" cy="0"/>
          <a:chOff x="0" y="0"/>
          <a:chExt cx="0" cy="0"/>
        </a:xfrm>
      </p:grpSpPr>
      <p:sp>
        <p:nvSpPr>
          <p:cNvPr id="291"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292"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293"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294" name="Body Level One…"/>
          <p:cNvSpPr txBox="1">
            <a:spLocks noGrp="1"/>
          </p:cNvSpPr>
          <p:nvPr>
            <p:ph type="body" sz="half" idx="1"/>
          </p:nvPr>
        </p:nvSpPr>
        <p:spPr>
          <a:xfrm>
            <a:off x="2915841" y="2170231"/>
            <a:ext cx="3471863" cy="8249415"/>
          </a:xfrm>
          <a:prstGeom prst="rect">
            <a:avLst/>
          </a:prstGeom>
        </p:spPr>
        <p:txBody>
          <a:bodyPr>
            <a:normAutofit/>
          </a:bodyPr>
          <a:lstStyle>
            <a:lvl1pPr marL="303212" indent="-303212">
              <a:lnSpc>
                <a:spcPct val="90000"/>
              </a:lnSpc>
              <a:spcBef>
                <a:spcPts val="1300"/>
              </a:spcBef>
              <a:defRPr sz="4200"/>
            </a:lvl1pPr>
            <a:lvl2pPr marL="953787" indent="-344187">
              <a:lnSpc>
                <a:spcPct val="90000"/>
              </a:lnSpc>
              <a:spcBef>
                <a:spcPts val="1300"/>
              </a:spcBef>
              <a:buChar char="•"/>
              <a:defRPr sz="4200"/>
            </a:lvl2pPr>
            <a:lvl3pPr marL="1617166" indent="-397966">
              <a:lnSpc>
                <a:spcPct val="90000"/>
              </a:lnSpc>
              <a:spcBef>
                <a:spcPts val="1300"/>
              </a:spcBef>
              <a:defRPr sz="4200"/>
            </a:lvl3pPr>
            <a:lvl4pPr marL="2318605" indent="-489805">
              <a:lnSpc>
                <a:spcPct val="90000"/>
              </a:lnSpc>
              <a:spcBef>
                <a:spcPts val="1300"/>
              </a:spcBef>
              <a:buChar char="•"/>
              <a:defRPr sz="4200"/>
            </a:lvl4pPr>
            <a:lvl5pPr marL="2928205" indent="-489805">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295"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29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0723936"/>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8_Picture with Caption">
    <p:spTree>
      <p:nvGrpSpPr>
        <p:cNvPr id="1" name=""/>
        <p:cNvGrpSpPr/>
        <p:nvPr/>
      </p:nvGrpSpPr>
      <p:grpSpPr>
        <a:xfrm>
          <a:off x="0" y="0"/>
          <a:ext cx="0" cy="0"/>
          <a:chOff x="0" y="0"/>
          <a:chExt cx="0" cy="0"/>
        </a:xfrm>
      </p:grpSpPr>
      <p:sp>
        <p:nvSpPr>
          <p:cNvPr id="303"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304"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305"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306"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307"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30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469532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7_Title Slide">
    <p:spTree>
      <p:nvGrpSpPr>
        <p:cNvPr id="1" name=""/>
        <p:cNvGrpSpPr/>
        <p:nvPr/>
      </p:nvGrpSpPr>
      <p:grpSpPr>
        <a:xfrm>
          <a:off x="0" y="0"/>
          <a:ext cx="0" cy="0"/>
          <a:chOff x="0" y="0"/>
          <a:chExt cx="0" cy="0"/>
        </a:xfrm>
      </p:grpSpPr>
      <p:sp>
        <p:nvSpPr>
          <p:cNvPr id="315"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16"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17"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318"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31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82665947"/>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7_Title and Content">
    <p:spTree>
      <p:nvGrpSpPr>
        <p:cNvPr id="1" name=""/>
        <p:cNvGrpSpPr/>
        <p:nvPr/>
      </p:nvGrpSpPr>
      <p:grpSpPr>
        <a:xfrm>
          <a:off x="0" y="0"/>
          <a:ext cx="0" cy="0"/>
          <a:chOff x="0" y="0"/>
          <a:chExt cx="0" cy="0"/>
        </a:xfrm>
      </p:grpSpPr>
      <p:sp>
        <p:nvSpPr>
          <p:cNvPr id="326"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27"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28"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29" name="Body Level One…"/>
          <p:cNvSpPr txBox="1">
            <a:spLocks noGrp="1"/>
          </p:cNvSpPr>
          <p:nvPr>
            <p:ph type="body" idx="1"/>
          </p:nvPr>
        </p:nvSpPr>
        <p:spPr>
          <a:xfrm>
            <a:off x="449831" y="2852973"/>
            <a:ext cx="5915026"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330"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43923170"/>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7_Section Header">
    <p:spTree>
      <p:nvGrpSpPr>
        <p:cNvPr id="1" name=""/>
        <p:cNvGrpSpPr/>
        <p:nvPr/>
      </p:nvGrpSpPr>
      <p:grpSpPr>
        <a:xfrm>
          <a:off x="0" y="0"/>
          <a:ext cx="0" cy="0"/>
          <a:chOff x="0" y="0"/>
          <a:chExt cx="0" cy="0"/>
        </a:xfrm>
      </p:grpSpPr>
      <p:sp>
        <p:nvSpPr>
          <p:cNvPr id="337"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38"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39"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40"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341"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4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86263993"/>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10_Section Header">
    <p:spTree>
      <p:nvGrpSpPr>
        <p:cNvPr id="1" name=""/>
        <p:cNvGrpSpPr/>
        <p:nvPr/>
      </p:nvGrpSpPr>
      <p:grpSpPr>
        <a:xfrm>
          <a:off x="0" y="0"/>
          <a:ext cx="0" cy="0"/>
          <a:chOff x="0" y="0"/>
          <a:chExt cx="0" cy="0"/>
        </a:xfrm>
      </p:grpSpPr>
      <p:sp>
        <p:nvSpPr>
          <p:cNvPr id="54"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55"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8917967"/>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7_Two Content">
    <p:spTree>
      <p:nvGrpSpPr>
        <p:cNvPr id="1" name=""/>
        <p:cNvGrpSpPr/>
        <p:nvPr/>
      </p:nvGrpSpPr>
      <p:grpSpPr>
        <a:xfrm>
          <a:off x="0" y="0"/>
          <a:ext cx="0" cy="0"/>
          <a:chOff x="0" y="0"/>
          <a:chExt cx="0" cy="0"/>
        </a:xfrm>
      </p:grpSpPr>
      <p:sp>
        <p:nvSpPr>
          <p:cNvPr id="349"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5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51"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52" name="Body Level One…"/>
          <p:cNvSpPr txBox="1">
            <a:spLocks noGrp="1"/>
          </p:cNvSpPr>
          <p:nvPr>
            <p:ph type="body" sz="half" idx="1"/>
          </p:nvPr>
        </p:nvSpPr>
        <p:spPr>
          <a:xfrm>
            <a:off x="468694" y="2682286"/>
            <a:ext cx="2900363"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35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31627295"/>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7_Comparison">
    <p:spTree>
      <p:nvGrpSpPr>
        <p:cNvPr id="1" name=""/>
        <p:cNvGrpSpPr/>
        <p:nvPr/>
      </p:nvGrpSpPr>
      <p:grpSpPr>
        <a:xfrm>
          <a:off x="0" y="0"/>
          <a:ext cx="0" cy="0"/>
          <a:chOff x="0" y="0"/>
          <a:chExt cx="0" cy="0"/>
        </a:xfrm>
      </p:grpSpPr>
      <p:sp>
        <p:nvSpPr>
          <p:cNvPr id="360"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6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62"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363"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364"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36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11953691"/>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8_Title Only">
    <p:spTree>
      <p:nvGrpSpPr>
        <p:cNvPr id="1" name=""/>
        <p:cNvGrpSpPr/>
        <p:nvPr/>
      </p:nvGrpSpPr>
      <p:grpSpPr>
        <a:xfrm>
          <a:off x="0" y="0"/>
          <a:ext cx="0" cy="0"/>
          <a:chOff x="0" y="0"/>
          <a:chExt cx="0" cy="0"/>
        </a:xfrm>
      </p:grpSpPr>
      <p:sp>
        <p:nvSpPr>
          <p:cNvPr id="372"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7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7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156679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7_Blank">
    <p:spTree>
      <p:nvGrpSpPr>
        <p:cNvPr id="1" name=""/>
        <p:cNvGrpSpPr/>
        <p:nvPr/>
      </p:nvGrpSpPr>
      <p:grpSpPr>
        <a:xfrm>
          <a:off x="0" y="0"/>
          <a:ext cx="0" cy="0"/>
          <a:chOff x="0" y="0"/>
          <a:chExt cx="0" cy="0"/>
        </a:xfrm>
      </p:grpSpPr>
      <p:sp>
        <p:nvSpPr>
          <p:cNvPr id="381"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8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8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4805339"/>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7_Content with Caption">
    <p:spTree>
      <p:nvGrpSpPr>
        <p:cNvPr id="1" name=""/>
        <p:cNvGrpSpPr/>
        <p:nvPr/>
      </p:nvGrpSpPr>
      <p:grpSpPr>
        <a:xfrm>
          <a:off x="0" y="0"/>
          <a:ext cx="0" cy="0"/>
          <a:chOff x="0" y="0"/>
          <a:chExt cx="0" cy="0"/>
        </a:xfrm>
      </p:grpSpPr>
      <p:sp>
        <p:nvSpPr>
          <p:cNvPr id="390"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39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392"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393" name="Body Level One…"/>
          <p:cNvSpPr txBox="1">
            <a:spLocks noGrp="1"/>
          </p:cNvSpPr>
          <p:nvPr>
            <p:ph type="body" sz="half" idx="1"/>
          </p:nvPr>
        </p:nvSpPr>
        <p:spPr>
          <a:xfrm>
            <a:off x="2915841" y="2170231"/>
            <a:ext cx="3471863" cy="8249415"/>
          </a:xfrm>
          <a:prstGeom prst="rect">
            <a:avLst/>
          </a:prstGeom>
        </p:spPr>
        <p:txBody>
          <a:bodyPr>
            <a:normAutofit/>
          </a:bodyPr>
          <a:lstStyle>
            <a:lvl1pPr marL="304792" indent="-304792">
              <a:lnSpc>
                <a:spcPct val="90000"/>
              </a:lnSpc>
              <a:spcBef>
                <a:spcPts val="1300"/>
              </a:spcBef>
              <a:defRPr sz="4200"/>
            </a:lvl1pPr>
            <a:lvl2pPr marL="955565" indent="-345980">
              <a:lnSpc>
                <a:spcPct val="90000"/>
              </a:lnSpc>
              <a:spcBef>
                <a:spcPts val="1300"/>
              </a:spcBef>
              <a:buChar char="•"/>
              <a:defRPr sz="4200"/>
            </a:lvl2pPr>
            <a:lvl3pPr marL="1619209" indent="-400039">
              <a:lnSpc>
                <a:spcPct val="90000"/>
              </a:lnSpc>
              <a:spcBef>
                <a:spcPts val="1300"/>
              </a:spcBef>
              <a:defRPr sz="4200"/>
            </a:lvl3pPr>
            <a:lvl4pPr marL="2321111" indent="-492356">
              <a:lnSpc>
                <a:spcPct val="90000"/>
              </a:lnSpc>
              <a:spcBef>
                <a:spcPts val="1300"/>
              </a:spcBef>
              <a:buChar char="•"/>
              <a:defRPr sz="4200"/>
            </a:lvl4pPr>
            <a:lvl5pPr marL="2930695" indent="-492356">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394"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395"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2672162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7_Picture with Caption">
    <p:spTree>
      <p:nvGrpSpPr>
        <p:cNvPr id="1" name=""/>
        <p:cNvGrpSpPr/>
        <p:nvPr/>
      </p:nvGrpSpPr>
      <p:grpSpPr>
        <a:xfrm>
          <a:off x="0" y="0"/>
          <a:ext cx="0" cy="0"/>
          <a:chOff x="0" y="0"/>
          <a:chExt cx="0" cy="0"/>
        </a:xfrm>
      </p:grpSpPr>
      <p:sp>
        <p:nvSpPr>
          <p:cNvPr id="402" name="Straight Connector 7"/>
          <p:cNvSpPr/>
          <p:nvPr/>
        </p:nvSpPr>
        <p:spPr>
          <a:xfrm>
            <a:off x="0" y="10874963"/>
            <a:ext cx="6858001" cy="2"/>
          </a:xfrm>
          <a:prstGeom prst="line">
            <a:avLst/>
          </a:prstGeom>
          <a:ln w="6350">
            <a:solidFill>
              <a:srgbClr val="70AD47"/>
            </a:solidFill>
            <a:miter/>
          </a:ln>
        </p:spPr>
        <p:txBody>
          <a:bodyPr lIns="45719" rIns="45719"/>
          <a:lstStyle/>
          <a:p>
            <a:endParaRPr sz="1800"/>
          </a:p>
        </p:txBody>
      </p:sp>
      <p:pic>
        <p:nvPicPr>
          <p:cNvPr id="40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04"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405"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406"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407"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529024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6_Title Slide">
    <p:spTree>
      <p:nvGrpSpPr>
        <p:cNvPr id="1" name=""/>
        <p:cNvGrpSpPr/>
        <p:nvPr/>
      </p:nvGrpSpPr>
      <p:grpSpPr>
        <a:xfrm>
          <a:off x="0" y="0"/>
          <a:ext cx="0" cy="0"/>
          <a:chOff x="0" y="0"/>
          <a:chExt cx="0" cy="0"/>
        </a:xfrm>
      </p:grpSpPr>
      <p:sp>
        <p:nvSpPr>
          <p:cNvPr id="414"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15"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16"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417"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41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54465963"/>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6_Title and Content">
    <p:spTree>
      <p:nvGrpSpPr>
        <p:cNvPr id="1" name=""/>
        <p:cNvGrpSpPr/>
        <p:nvPr/>
      </p:nvGrpSpPr>
      <p:grpSpPr>
        <a:xfrm>
          <a:off x="0" y="0"/>
          <a:ext cx="0" cy="0"/>
          <a:chOff x="0" y="0"/>
          <a:chExt cx="0" cy="0"/>
        </a:xfrm>
      </p:grpSpPr>
      <p:sp>
        <p:nvSpPr>
          <p:cNvPr id="425"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26"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27"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28" name="Body Level One…"/>
          <p:cNvSpPr txBox="1">
            <a:spLocks noGrp="1"/>
          </p:cNvSpPr>
          <p:nvPr>
            <p:ph type="body" idx="1"/>
          </p:nvPr>
        </p:nvSpPr>
        <p:spPr>
          <a:xfrm>
            <a:off x="449831" y="2852973"/>
            <a:ext cx="5915026"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429"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67070210"/>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6_Section Header">
    <p:spTree>
      <p:nvGrpSpPr>
        <p:cNvPr id="1" name=""/>
        <p:cNvGrpSpPr/>
        <p:nvPr/>
      </p:nvGrpSpPr>
      <p:grpSpPr>
        <a:xfrm>
          <a:off x="0" y="0"/>
          <a:ext cx="0" cy="0"/>
          <a:chOff x="0" y="0"/>
          <a:chExt cx="0" cy="0"/>
        </a:xfrm>
      </p:grpSpPr>
      <p:sp>
        <p:nvSpPr>
          <p:cNvPr id="436"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37"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38"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39" name="Title Text"/>
          <p:cNvSpPr txBox="1">
            <a:spLocks noGrp="1"/>
          </p:cNvSpPr>
          <p:nvPr>
            <p:ph type="title"/>
          </p:nvPr>
        </p:nvSpPr>
        <p:spPr>
          <a:xfrm>
            <a:off x="467916" y="3040473"/>
            <a:ext cx="5915026" cy="5072476"/>
          </a:xfrm>
          <a:prstGeom prst="rect">
            <a:avLst/>
          </a:prstGeom>
        </p:spPr>
        <p:txBody>
          <a:bodyPr anchor="b"/>
          <a:lstStyle>
            <a:lvl1pPr algn="l">
              <a:lnSpc>
                <a:spcPct val="90000"/>
              </a:lnSpc>
              <a:defRPr sz="8000">
                <a:latin typeface="Calibri Light"/>
                <a:ea typeface="Calibri Light"/>
                <a:cs typeface="Calibri Light"/>
                <a:sym typeface="Calibri Light"/>
              </a:defRPr>
            </a:lvl1pPr>
          </a:lstStyle>
          <a:p>
            <a:r>
              <a:t>Title Text</a:t>
            </a:r>
          </a:p>
        </p:txBody>
      </p:sp>
      <p:sp>
        <p:nvSpPr>
          <p:cNvPr id="440" name="Body Level One…"/>
          <p:cNvSpPr txBox="1">
            <a:spLocks noGrp="1"/>
          </p:cNvSpPr>
          <p:nvPr>
            <p:ph type="body" sz="quarter" idx="1"/>
          </p:nvPr>
        </p:nvSpPr>
        <p:spPr>
          <a:xfrm>
            <a:off x="467916" y="8158103"/>
            <a:ext cx="5915026" cy="2546411"/>
          </a:xfrm>
          <a:prstGeom prst="rect">
            <a:avLst/>
          </a:prstGeom>
        </p:spPr>
        <p:txBody>
          <a:bodyPr>
            <a:normAutofit/>
          </a:bodyPr>
          <a:lstStyle>
            <a:lvl1pPr marL="0" indent="0">
              <a:lnSpc>
                <a:spcPct val="90000"/>
              </a:lnSpc>
              <a:spcBef>
                <a:spcPts val="1300"/>
              </a:spcBef>
              <a:buSzTx/>
              <a:buFontTx/>
              <a:buNone/>
              <a:defRPr>
                <a:solidFill>
                  <a:srgbClr val="888888"/>
                </a:solidFill>
              </a:defRPr>
            </a:lvl1pPr>
            <a:lvl2pPr marL="0" indent="609584">
              <a:lnSpc>
                <a:spcPct val="90000"/>
              </a:lnSpc>
              <a:spcBef>
                <a:spcPts val="1300"/>
              </a:spcBef>
              <a:buSzTx/>
              <a:buFontTx/>
              <a:buNone/>
              <a:defRPr>
                <a:solidFill>
                  <a:srgbClr val="888888"/>
                </a:solidFill>
              </a:defRPr>
            </a:lvl2pPr>
            <a:lvl3pPr marL="0" indent="1219169">
              <a:lnSpc>
                <a:spcPct val="90000"/>
              </a:lnSpc>
              <a:spcBef>
                <a:spcPts val="1300"/>
              </a:spcBef>
              <a:buSzTx/>
              <a:buFontTx/>
              <a:buNone/>
              <a:defRPr>
                <a:solidFill>
                  <a:srgbClr val="888888"/>
                </a:solidFill>
              </a:defRPr>
            </a:lvl3pPr>
            <a:lvl4pPr marL="0" indent="1828754">
              <a:lnSpc>
                <a:spcPct val="90000"/>
              </a:lnSpc>
              <a:spcBef>
                <a:spcPts val="1300"/>
              </a:spcBef>
              <a:buSzTx/>
              <a:buFontTx/>
              <a:buNone/>
              <a:defRPr>
                <a:solidFill>
                  <a:srgbClr val="888888"/>
                </a:solidFill>
              </a:defRPr>
            </a:lvl4pPr>
            <a:lvl5pPr marL="0" indent="2438338">
              <a:lnSpc>
                <a:spcPct val="90000"/>
              </a:lnSpc>
              <a:spcBef>
                <a:spcPts val="1300"/>
              </a:spcBef>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44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721725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6_Two Content">
    <p:spTree>
      <p:nvGrpSpPr>
        <p:cNvPr id="1" name=""/>
        <p:cNvGrpSpPr/>
        <p:nvPr/>
      </p:nvGrpSpPr>
      <p:grpSpPr>
        <a:xfrm>
          <a:off x="0" y="0"/>
          <a:ext cx="0" cy="0"/>
          <a:chOff x="0" y="0"/>
          <a:chExt cx="0" cy="0"/>
        </a:xfrm>
      </p:grpSpPr>
      <p:sp>
        <p:nvSpPr>
          <p:cNvPr id="448"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49"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50"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51" name="Body Level One…"/>
          <p:cNvSpPr txBox="1">
            <a:spLocks noGrp="1"/>
          </p:cNvSpPr>
          <p:nvPr>
            <p:ph type="body" sz="half" idx="1"/>
          </p:nvPr>
        </p:nvSpPr>
        <p:spPr>
          <a:xfrm>
            <a:off x="468694" y="2682286"/>
            <a:ext cx="2900363" cy="7457077"/>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45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1219837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10_Comparis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73"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4"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948445770"/>
      </p:ext>
    </p:extLst>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6_Comparison">
    <p:spTree>
      <p:nvGrpSpPr>
        <p:cNvPr id="1" name=""/>
        <p:cNvGrpSpPr/>
        <p:nvPr/>
      </p:nvGrpSpPr>
      <p:grpSpPr>
        <a:xfrm>
          <a:off x="0" y="0"/>
          <a:ext cx="0" cy="0"/>
          <a:chOff x="0" y="0"/>
          <a:chExt cx="0" cy="0"/>
        </a:xfrm>
      </p:grpSpPr>
      <p:sp>
        <p:nvSpPr>
          <p:cNvPr id="45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6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61" name="Straight Connector 14"/>
          <p:cNvSpPr/>
          <p:nvPr/>
        </p:nvSpPr>
        <p:spPr>
          <a:xfrm flipH="1" flipV="1">
            <a:off x="-1" y="1998134"/>
            <a:ext cx="6858001" cy="2"/>
          </a:xfrm>
          <a:prstGeom prst="line">
            <a:avLst/>
          </a:prstGeom>
          <a:ln w="19050">
            <a:solidFill>
              <a:srgbClr val="7CC343"/>
            </a:solidFill>
          </a:ln>
        </p:spPr>
        <p:txBody>
          <a:bodyPr lIns="45719" rIns="45719"/>
          <a:lstStyle/>
          <a:p>
            <a:endParaRPr sz="1800"/>
          </a:p>
        </p:txBody>
      </p:sp>
      <p:sp>
        <p:nvSpPr>
          <p:cNvPr id="462" name="Body Level One…"/>
          <p:cNvSpPr txBox="1">
            <a:spLocks noGrp="1"/>
          </p:cNvSpPr>
          <p:nvPr>
            <p:ph type="body" sz="quarter" idx="1"/>
          </p:nvPr>
        </p:nvSpPr>
        <p:spPr>
          <a:xfrm>
            <a:off x="472678" y="2987795"/>
            <a:ext cx="2901554" cy="1467557"/>
          </a:xfrm>
          <a:prstGeom prst="rect">
            <a:avLst/>
          </a:prstGeom>
        </p:spPr>
        <p:txBody>
          <a:bodyPr anchor="b">
            <a:normAutofit/>
          </a:bodyPr>
          <a:lstStyle>
            <a:lvl1pPr marL="0" indent="0">
              <a:lnSpc>
                <a:spcPct val="90000"/>
              </a:lnSpc>
              <a:spcBef>
                <a:spcPts val="1300"/>
              </a:spcBef>
              <a:buSzTx/>
              <a:buFontTx/>
              <a:buNone/>
              <a:defRPr b="1"/>
            </a:lvl1pPr>
            <a:lvl2pPr marL="0" indent="609584">
              <a:lnSpc>
                <a:spcPct val="90000"/>
              </a:lnSpc>
              <a:spcBef>
                <a:spcPts val="1300"/>
              </a:spcBef>
              <a:buSzTx/>
              <a:buFontTx/>
              <a:buNone/>
              <a:defRPr b="1"/>
            </a:lvl2pPr>
            <a:lvl3pPr marL="0" indent="1219169">
              <a:lnSpc>
                <a:spcPct val="90000"/>
              </a:lnSpc>
              <a:spcBef>
                <a:spcPts val="1300"/>
              </a:spcBef>
              <a:buSzTx/>
              <a:buFontTx/>
              <a:buNone/>
              <a:defRPr b="1"/>
            </a:lvl3pPr>
            <a:lvl4pPr marL="0" indent="1828754">
              <a:lnSpc>
                <a:spcPct val="90000"/>
              </a:lnSpc>
              <a:spcBef>
                <a:spcPts val="1300"/>
              </a:spcBef>
              <a:buSzTx/>
              <a:buFontTx/>
              <a:buNone/>
              <a:defRPr b="1"/>
            </a:lvl4pPr>
            <a:lvl5pPr marL="0" indent="2438338">
              <a:lnSpc>
                <a:spcPct val="90000"/>
              </a:lnSpc>
              <a:spcBef>
                <a:spcPts val="1300"/>
              </a:spcBef>
              <a:buSzTx/>
              <a:buFontTx/>
              <a:buNone/>
              <a:defRPr b="1"/>
            </a:lvl5pPr>
          </a:lstStyle>
          <a:p>
            <a:r>
              <a:t>Body Level One</a:t>
            </a:r>
          </a:p>
          <a:p>
            <a:pPr lvl="1"/>
            <a:r>
              <a:t>Body Level Two</a:t>
            </a:r>
          </a:p>
          <a:p>
            <a:pPr lvl="2"/>
            <a:r>
              <a:t>Body Level Three</a:t>
            </a:r>
          </a:p>
          <a:p>
            <a:pPr lvl="3"/>
            <a:r>
              <a:t>Body Level Four</a:t>
            </a:r>
          </a:p>
          <a:p>
            <a:pPr lvl="4"/>
            <a:r>
              <a:t>Body Level Five</a:t>
            </a:r>
          </a:p>
        </p:txBody>
      </p:sp>
      <p:sp>
        <p:nvSpPr>
          <p:cNvPr id="463" name="Text Placeholder 4"/>
          <p:cNvSpPr>
            <a:spLocks noGrp="1"/>
          </p:cNvSpPr>
          <p:nvPr>
            <p:ph type="body" sz="quarter" idx="21"/>
          </p:nvPr>
        </p:nvSpPr>
        <p:spPr>
          <a:xfrm>
            <a:off x="3471863" y="2987795"/>
            <a:ext cx="2915841" cy="1467557"/>
          </a:xfrm>
          <a:prstGeom prst="rect">
            <a:avLst/>
          </a:prstGeom>
        </p:spPr>
        <p:txBody>
          <a:bodyPr anchor="b">
            <a:normAutofit/>
          </a:bodyPr>
          <a:lstStyle>
            <a:lvl1pPr marL="0" indent="0">
              <a:lnSpc>
                <a:spcPct val="90000"/>
              </a:lnSpc>
              <a:spcBef>
                <a:spcPts val="1300"/>
              </a:spcBef>
              <a:buSzTx/>
              <a:buFontTx/>
              <a:buNone/>
              <a:defRPr b="1"/>
            </a:lvl1pPr>
          </a:lstStyle>
          <a:p>
            <a:pPr marL="0" indent="0">
              <a:lnSpc>
                <a:spcPct val="90000"/>
              </a:lnSpc>
              <a:spcBef>
                <a:spcPts val="1300"/>
              </a:spcBef>
              <a:buSzTx/>
              <a:buFontTx/>
              <a:buNone/>
              <a:defRPr b="1"/>
            </a:pPr>
            <a:endParaRPr/>
          </a:p>
        </p:txBody>
      </p:sp>
      <p:sp>
        <p:nvSpPr>
          <p:cNvPr id="46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7722822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7_Title Only">
    <p:spTree>
      <p:nvGrpSpPr>
        <p:cNvPr id="1" name=""/>
        <p:cNvGrpSpPr/>
        <p:nvPr/>
      </p:nvGrpSpPr>
      <p:grpSpPr>
        <a:xfrm>
          <a:off x="0" y="0"/>
          <a:ext cx="0" cy="0"/>
          <a:chOff x="0" y="0"/>
          <a:chExt cx="0" cy="0"/>
        </a:xfrm>
      </p:grpSpPr>
      <p:sp>
        <p:nvSpPr>
          <p:cNvPr id="471"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7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73"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73648661"/>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6_Blank">
    <p:spTree>
      <p:nvGrpSpPr>
        <p:cNvPr id="1" name=""/>
        <p:cNvGrpSpPr/>
        <p:nvPr/>
      </p:nvGrpSpPr>
      <p:grpSpPr>
        <a:xfrm>
          <a:off x="0" y="0"/>
          <a:ext cx="0" cy="0"/>
          <a:chOff x="0" y="0"/>
          <a:chExt cx="0" cy="0"/>
        </a:xfrm>
      </p:grpSpPr>
      <p:sp>
        <p:nvSpPr>
          <p:cNvPr id="480"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81"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8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63592573"/>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6_Content with Caption">
    <p:spTree>
      <p:nvGrpSpPr>
        <p:cNvPr id="1" name=""/>
        <p:cNvGrpSpPr/>
        <p:nvPr/>
      </p:nvGrpSpPr>
      <p:grpSpPr>
        <a:xfrm>
          <a:off x="0" y="0"/>
          <a:ext cx="0" cy="0"/>
          <a:chOff x="0" y="0"/>
          <a:chExt cx="0" cy="0"/>
        </a:xfrm>
      </p:grpSpPr>
      <p:sp>
        <p:nvSpPr>
          <p:cNvPr id="48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49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491"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492" name="Body Level One…"/>
          <p:cNvSpPr txBox="1">
            <a:spLocks noGrp="1"/>
          </p:cNvSpPr>
          <p:nvPr>
            <p:ph type="body" sz="half" idx="1"/>
          </p:nvPr>
        </p:nvSpPr>
        <p:spPr>
          <a:xfrm>
            <a:off x="2915841" y="2170231"/>
            <a:ext cx="3471863" cy="8249415"/>
          </a:xfrm>
          <a:prstGeom prst="rect">
            <a:avLst/>
          </a:prstGeom>
        </p:spPr>
        <p:txBody>
          <a:bodyPr>
            <a:normAutofit/>
          </a:bodyPr>
          <a:lstStyle>
            <a:lvl1pPr marL="304792" indent="-304792">
              <a:lnSpc>
                <a:spcPct val="90000"/>
              </a:lnSpc>
              <a:spcBef>
                <a:spcPts val="1300"/>
              </a:spcBef>
              <a:defRPr sz="4200"/>
            </a:lvl1pPr>
            <a:lvl2pPr marL="955565" indent="-345980">
              <a:lnSpc>
                <a:spcPct val="90000"/>
              </a:lnSpc>
              <a:spcBef>
                <a:spcPts val="1300"/>
              </a:spcBef>
              <a:buChar char="•"/>
              <a:defRPr sz="4200"/>
            </a:lvl2pPr>
            <a:lvl3pPr marL="1619209" indent="-400039">
              <a:lnSpc>
                <a:spcPct val="90000"/>
              </a:lnSpc>
              <a:spcBef>
                <a:spcPts val="1300"/>
              </a:spcBef>
              <a:defRPr sz="4200"/>
            </a:lvl3pPr>
            <a:lvl4pPr marL="2321111" indent="-492356">
              <a:lnSpc>
                <a:spcPct val="90000"/>
              </a:lnSpc>
              <a:spcBef>
                <a:spcPts val="1300"/>
              </a:spcBef>
              <a:buChar char="•"/>
              <a:defRPr sz="4200"/>
            </a:lvl4pPr>
            <a:lvl5pPr marL="2930695" indent="-492356">
              <a:lnSpc>
                <a:spcPct val="90000"/>
              </a:lnSpc>
              <a:spcBef>
                <a:spcPts val="1300"/>
              </a:spcBef>
              <a:buChar char="•"/>
              <a:defRPr sz="4200"/>
            </a:lvl5pPr>
          </a:lstStyle>
          <a:p>
            <a:r>
              <a:t>Body Level One</a:t>
            </a:r>
          </a:p>
          <a:p>
            <a:pPr lvl="1"/>
            <a:r>
              <a:t>Body Level Two</a:t>
            </a:r>
          </a:p>
          <a:p>
            <a:pPr lvl="2"/>
            <a:r>
              <a:t>Body Level Three</a:t>
            </a:r>
          </a:p>
          <a:p>
            <a:pPr lvl="3"/>
            <a:r>
              <a:t>Body Level Four</a:t>
            </a:r>
          </a:p>
          <a:p>
            <a:pPr lvl="4"/>
            <a:r>
              <a:t>Body Level Five</a:t>
            </a:r>
          </a:p>
        </p:txBody>
      </p:sp>
      <p:sp>
        <p:nvSpPr>
          <p:cNvPr id="493" name="Text Placeholder 3"/>
          <p:cNvSpPr>
            <a:spLocks noGrp="1"/>
          </p:cNvSpPr>
          <p:nvPr>
            <p:ph type="body" sz="quarter" idx="21"/>
          </p:nvPr>
        </p:nvSpPr>
        <p:spPr>
          <a:xfrm>
            <a:off x="472679" y="4389141"/>
            <a:ext cx="2212181" cy="6045554"/>
          </a:xfrm>
          <a:prstGeom prst="rect">
            <a:avLst/>
          </a:prstGeom>
        </p:spPr>
        <p:txBody>
          <a:bodyPr>
            <a:normAutofit/>
          </a:bodyPr>
          <a:lstStyle>
            <a:lvl1pPr marL="0" indent="0">
              <a:lnSpc>
                <a:spcPct val="90000"/>
              </a:lnSpc>
              <a:spcBef>
                <a:spcPts val="1300"/>
              </a:spcBef>
              <a:buSzTx/>
              <a:buFontTx/>
              <a:buNone/>
              <a:defRPr sz="2100"/>
            </a:lvl1pPr>
          </a:lstStyle>
          <a:p>
            <a:pPr marL="0" indent="0">
              <a:lnSpc>
                <a:spcPct val="90000"/>
              </a:lnSpc>
              <a:spcBef>
                <a:spcPts val="1300"/>
              </a:spcBef>
              <a:buSzTx/>
              <a:buFontTx/>
              <a:buNone/>
              <a:defRPr sz="2100"/>
            </a:pPr>
            <a:endParaRPr/>
          </a:p>
        </p:txBody>
      </p:sp>
      <p:sp>
        <p:nvSpPr>
          <p:cNvPr id="494"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67532193"/>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6_Picture with Caption">
    <p:spTree>
      <p:nvGrpSpPr>
        <p:cNvPr id="1" name=""/>
        <p:cNvGrpSpPr/>
        <p:nvPr/>
      </p:nvGrpSpPr>
      <p:grpSpPr>
        <a:xfrm>
          <a:off x="0" y="0"/>
          <a:ext cx="0" cy="0"/>
          <a:chOff x="0" y="0"/>
          <a:chExt cx="0" cy="0"/>
        </a:xfrm>
      </p:grpSpPr>
      <p:sp>
        <p:nvSpPr>
          <p:cNvPr id="501"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02"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03" name="Picture Placeholder 2"/>
          <p:cNvSpPr>
            <a:spLocks noGrp="1"/>
          </p:cNvSpPr>
          <p:nvPr>
            <p:ph type="pic" sz="half" idx="21"/>
          </p:nvPr>
        </p:nvSpPr>
        <p:spPr>
          <a:xfrm>
            <a:off x="2915841" y="2170231"/>
            <a:ext cx="3471863" cy="8249415"/>
          </a:xfrm>
          <a:prstGeom prst="rect">
            <a:avLst/>
          </a:prstGeom>
        </p:spPr>
        <p:txBody>
          <a:bodyPr lIns="91439" rIns="91439"/>
          <a:lstStyle/>
          <a:p>
            <a:endParaRPr/>
          </a:p>
        </p:txBody>
      </p:sp>
      <p:sp>
        <p:nvSpPr>
          <p:cNvPr id="504" name="Title Text"/>
          <p:cNvSpPr txBox="1">
            <a:spLocks noGrp="1"/>
          </p:cNvSpPr>
          <p:nvPr>
            <p:ph type="title"/>
          </p:nvPr>
        </p:nvSpPr>
        <p:spPr>
          <a:xfrm>
            <a:off x="472678" y="2170231"/>
            <a:ext cx="2212182" cy="2218916"/>
          </a:xfrm>
          <a:prstGeom prst="rect">
            <a:avLst/>
          </a:prstGeom>
        </p:spPr>
        <p:txBody>
          <a:bodyPr anchor="b"/>
          <a:lstStyle>
            <a:lvl1pPr algn="l">
              <a:lnSpc>
                <a:spcPct val="90000"/>
              </a:lnSpc>
              <a:defRPr sz="4200">
                <a:latin typeface="Calibri Light"/>
                <a:ea typeface="Calibri Light"/>
                <a:cs typeface="Calibri Light"/>
                <a:sym typeface="Calibri Light"/>
              </a:defRPr>
            </a:lvl1pPr>
          </a:lstStyle>
          <a:p>
            <a:r>
              <a:t>Title Text</a:t>
            </a:r>
          </a:p>
        </p:txBody>
      </p:sp>
      <p:sp>
        <p:nvSpPr>
          <p:cNvPr id="505" name="Body Level One…"/>
          <p:cNvSpPr txBox="1">
            <a:spLocks noGrp="1"/>
          </p:cNvSpPr>
          <p:nvPr>
            <p:ph type="body" sz="quarter" idx="1"/>
          </p:nvPr>
        </p:nvSpPr>
        <p:spPr>
          <a:xfrm>
            <a:off x="472678" y="4389142"/>
            <a:ext cx="2212182" cy="6045556"/>
          </a:xfrm>
          <a:prstGeom prst="rect">
            <a:avLst/>
          </a:prstGeom>
        </p:spPr>
        <p:txBody>
          <a:bodyPr>
            <a:normAutofit/>
          </a:bodyPr>
          <a:lstStyle>
            <a:lvl1pPr marL="0" indent="0">
              <a:lnSpc>
                <a:spcPct val="90000"/>
              </a:lnSpc>
              <a:spcBef>
                <a:spcPts val="1300"/>
              </a:spcBef>
              <a:buSzTx/>
              <a:buFontTx/>
              <a:buNone/>
              <a:defRPr sz="2100"/>
            </a:lvl1pPr>
            <a:lvl2pPr marL="0" indent="609584">
              <a:lnSpc>
                <a:spcPct val="90000"/>
              </a:lnSpc>
              <a:spcBef>
                <a:spcPts val="1300"/>
              </a:spcBef>
              <a:buSzTx/>
              <a:buFontTx/>
              <a:buNone/>
              <a:defRPr sz="2100"/>
            </a:lvl2pPr>
            <a:lvl3pPr marL="0" indent="1219169">
              <a:lnSpc>
                <a:spcPct val="90000"/>
              </a:lnSpc>
              <a:spcBef>
                <a:spcPts val="1300"/>
              </a:spcBef>
              <a:buSzTx/>
              <a:buFontTx/>
              <a:buNone/>
              <a:defRPr sz="2100"/>
            </a:lvl3pPr>
            <a:lvl4pPr marL="0" indent="1828754">
              <a:lnSpc>
                <a:spcPct val="90000"/>
              </a:lnSpc>
              <a:spcBef>
                <a:spcPts val="1300"/>
              </a:spcBef>
              <a:buSzTx/>
              <a:buFontTx/>
              <a:buNone/>
              <a:defRPr sz="2100"/>
            </a:lvl4pPr>
            <a:lvl5pPr marL="0" indent="2438338">
              <a:lnSpc>
                <a:spcPct val="90000"/>
              </a:lnSpc>
              <a:spcBef>
                <a:spcPts val="1300"/>
              </a:spcBef>
              <a:buSzTx/>
              <a:buFontTx/>
              <a:buNone/>
              <a:defRPr sz="2100"/>
            </a:lvl5pPr>
          </a:lstStyle>
          <a:p>
            <a:r>
              <a:t>Body Level One</a:t>
            </a:r>
          </a:p>
          <a:p>
            <a:pPr lvl="1"/>
            <a:r>
              <a:t>Body Level Two</a:t>
            </a:r>
          </a:p>
          <a:p>
            <a:pPr lvl="2"/>
            <a:r>
              <a:t>Body Level Three</a:t>
            </a:r>
          </a:p>
          <a:p>
            <a:pPr lvl="3"/>
            <a:r>
              <a:t>Body Level Four</a:t>
            </a:r>
          </a:p>
          <a:p>
            <a:pPr lvl="4"/>
            <a:r>
              <a:t>Body Level Five</a:t>
            </a:r>
          </a:p>
        </p:txBody>
      </p:sp>
      <p:sp>
        <p:nvSpPr>
          <p:cNvPr id="506"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23389048"/>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13"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14"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15" name="Title Text"/>
          <p:cNvSpPr txBox="1">
            <a:spLocks noGrp="1"/>
          </p:cNvSpPr>
          <p:nvPr>
            <p:ph type="title"/>
          </p:nvPr>
        </p:nvSpPr>
        <p:spPr>
          <a:xfrm>
            <a:off x="252098" y="1641856"/>
            <a:ext cx="2382061" cy="3381248"/>
          </a:xfrm>
          <a:prstGeom prst="rect">
            <a:avLst/>
          </a:prstGeom>
        </p:spPr>
        <p:txBody>
          <a:bodyPr lIns="0" tIns="0" rIns="0" bIns="0" anchor="t"/>
          <a:lstStyle>
            <a:lvl1pPr algn="l">
              <a:lnSpc>
                <a:spcPct val="90000"/>
              </a:lnSpc>
              <a:defRPr sz="3400">
                <a:latin typeface="Calibri Light"/>
                <a:ea typeface="Calibri Light"/>
                <a:cs typeface="Calibri Light"/>
                <a:sym typeface="Calibri Light"/>
              </a:defRPr>
            </a:lvl1pPr>
          </a:lstStyle>
          <a:p>
            <a:r>
              <a:t>Title Text</a:t>
            </a:r>
          </a:p>
        </p:txBody>
      </p:sp>
      <p:sp>
        <p:nvSpPr>
          <p:cNvPr id="516" name="Body Level One…"/>
          <p:cNvSpPr txBox="1">
            <a:spLocks noGrp="1"/>
          </p:cNvSpPr>
          <p:nvPr>
            <p:ph type="body" sz="quarter" idx="1"/>
          </p:nvPr>
        </p:nvSpPr>
        <p:spPr>
          <a:xfrm>
            <a:off x="252098" y="6843775"/>
            <a:ext cx="2382061" cy="1609346"/>
          </a:xfrm>
          <a:prstGeom prst="rect">
            <a:avLst/>
          </a:prstGeom>
        </p:spPr>
        <p:txBody>
          <a:bodyPr lIns="0" tIns="0" rIns="0" bIns="0" anchor="b">
            <a:normAutofit/>
          </a:bodyPr>
          <a:lstStyle>
            <a:lvl1pPr marL="0" indent="0">
              <a:lnSpc>
                <a:spcPct val="90000"/>
              </a:lnSpc>
              <a:spcBef>
                <a:spcPts val="600"/>
              </a:spcBef>
              <a:buSzTx/>
              <a:buFontTx/>
              <a:buNone/>
              <a:defRPr sz="1800"/>
            </a:lvl1pPr>
            <a:lvl2pPr marL="0" indent="400040">
              <a:lnSpc>
                <a:spcPct val="90000"/>
              </a:lnSpc>
              <a:spcBef>
                <a:spcPts val="600"/>
              </a:spcBef>
              <a:buSzTx/>
              <a:buFontTx/>
              <a:buNone/>
              <a:defRPr sz="1800"/>
            </a:lvl2pPr>
            <a:lvl3pPr marL="0" indent="742931">
              <a:lnSpc>
                <a:spcPct val="90000"/>
              </a:lnSpc>
              <a:spcBef>
                <a:spcPts val="600"/>
              </a:spcBef>
              <a:buSzTx/>
              <a:buFontTx/>
              <a:buNone/>
              <a:defRPr sz="1800"/>
            </a:lvl3pPr>
            <a:lvl4pPr marL="0" indent="1095346">
              <a:lnSpc>
                <a:spcPct val="90000"/>
              </a:lnSpc>
              <a:spcBef>
                <a:spcPts val="600"/>
              </a:spcBef>
              <a:buSzTx/>
              <a:buFontTx/>
              <a:buNone/>
              <a:defRPr sz="1800"/>
            </a:lvl4pPr>
            <a:lvl5pPr marL="0" indent="1369978">
              <a:lnSpc>
                <a:spcPct val="90000"/>
              </a:lnSpc>
              <a:spcBef>
                <a:spcPts val="6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17" name="Text Placeholder 2"/>
          <p:cNvSpPr>
            <a:spLocks noGrp="1"/>
          </p:cNvSpPr>
          <p:nvPr>
            <p:ph type="body" sz="quarter" idx="21"/>
          </p:nvPr>
        </p:nvSpPr>
        <p:spPr>
          <a:xfrm>
            <a:off x="252098" y="8843266"/>
            <a:ext cx="2382061" cy="778937"/>
          </a:xfrm>
          <a:prstGeom prst="rect">
            <a:avLst/>
          </a:prstGeom>
        </p:spPr>
        <p:txBody>
          <a:bodyPr lIns="0" tIns="0" rIns="0" bIns="0">
            <a:normAutofit/>
          </a:bodyPr>
          <a:lstStyle>
            <a:lvl1pPr marL="0" indent="0">
              <a:lnSpc>
                <a:spcPct val="90000"/>
              </a:lnSpc>
              <a:spcBef>
                <a:spcPts val="300"/>
              </a:spcBef>
              <a:buSzTx/>
              <a:buFontTx/>
              <a:buNone/>
              <a:defRPr sz="1200"/>
            </a:lvl1pPr>
          </a:lstStyle>
          <a:p>
            <a:pPr marL="0" indent="0">
              <a:lnSpc>
                <a:spcPct val="90000"/>
              </a:lnSpc>
              <a:spcBef>
                <a:spcPts val="300"/>
              </a:spcBef>
              <a:buSzTx/>
              <a:buFontTx/>
              <a:buNone/>
              <a:defRPr sz="1200"/>
            </a:pPr>
            <a:endParaRPr/>
          </a:p>
        </p:txBody>
      </p:sp>
      <p:grpSp>
        <p:nvGrpSpPr>
          <p:cNvPr id="520" name="Group 50"/>
          <p:cNvGrpSpPr/>
          <p:nvPr/>
        </p:nvGrpSpPr>
        <p:grpSpPr>
          <a:xfrm>
            <a:off x="251389" y="1051018"/>
            <a:ext cx="330629" cy="81068"/>
            <a:chOff x="0" y="0"/>
            <a:chExt cx="587783" cy="45599"/>
          </a:xfrm>
        </p:grpSpPr>
        <p:sp>
          <p:nvSpPr>
            <p:cNvPr id="518" name="Google Shape;17;p2"/>
            <p:cNvSpPr/>
            <p:nvPr/>
          </p:nvSpPr>
          <p:spPr>
            <a:xfrm>
              <a:off x="0" y="0"/>
              <a:ext cx="293999" cy="45600"/>
            </a:xfrm>
            <a:prstGeom prst="rect">
              <a:avLst/>
            </a:prstGeom>
            <a:solidFill>
              <a:srgbClr val="0000C9"/>
            </a:solidFill>
            <a:ln w="12700" cap="flat">
              <a:noFill/>
              <a:miter lim="400000"/>
            </a:ln>
            <a:effectLst/>
          </p:spPr>
          <p:txBody>
            <a:bodyPr wrap="square" lIns="45719" tIns="45719" rIns="45719" bIns="45719" numCol="1" anchor="ctr">
              <a:noAutofit/>
            </a:bodyPr>
            <a:lstStyle/>
            <a:p>
              <a:pPr>
                <a:defRPr sz="2400">
                  <a:latin typeface="Rockwell"/>
                  <a:ea typeface="Rockwell"/>
                  <a:cs typeface="Rockwell"/>
                  <a:sym typeface="Rockwell"/>
                </a:defRPr>
              </a:pPr>
              <a:endParaRPr sz="2400"/>
            </a:p>
          </p:txBody>
        </p:sp>
        <p:sp>
          <p:nvSpPr>
            <p:cNvPr id="519" name="Google Shape;18;p2"/>
            <p:cNvSpPr/>
            <p:nvPr/>
          </p:nvSpPr>
          <p:spPr>
            <a:xfrm>
              <a:off x="293784" y="0"/>
              <a:ext cx="294000" cy="45600"/>
            </a:xfrm>
            <a:prstGeom prst="rect">
              <a:avLst/>
            </a:prstGeom>
            <a:solidFill>
              <a:srgbClr val="0095FF"/>
            </a:solidFill>
            <a:ln w="12700" cap="flat">
              <a:noFill/>
              <a:miter lim="400000"/>
            </a:ln>
            <a:effectLst/>
          </p:spPr>
          <p:txBody>
            <a:bodyPr wrap="square" lIns="45719" tIns="45719" rIns="45719" bIns="45719" numCol="1" anchor="ctr">
              <a:noAutofit/>
            </a:bodyPr>
            <a:lstStyle/>
            <a:p>
              <a:pPr>
                <a:defRPr sz="2400">
                  <a:latin typeface="Rockwell"/>
                  <a:ea typeface="Rockwell"/>
                  <a:cs typeface="Rockwell"/>
                  <a:sym typeface="Rockwell"/>
                </a:defRPr>
              </a:pPr>
              <a:endParaRPr sz="2400"/>
            </a:p>
          </p:txBody>
        </p:sp>
      </p:grpSp>
      <p:sp>
        <p:nvSpPr>
          <p:cNvPr id="521" name="Google Shape;49;p7"/>
          <p:cNvSpPr/>
          <p:nvPr/>
        </p:nvSpPr>
        <p:spPr>
          <a:xfrm>
            <a:off x="1" y="11050931"/>
            <a:ext cx="6858001" cy="1140951"/>
          </a:xfrm>
          <a:prstGeom prst="rect">
            <a:avLst/>
          </a:prstGeom>
          <a:solidFill>
            <a:srgbClr val="FFFFFF"/>
          </a:solidFill>
          <a:ln w="12700">
            <a:miter lim="400000"/>
          </a:ln>
        </p:spPr>
        <p:txBody>
          <a:bodyPr lIns="45719" rIns="45719" anchor="ctr"/>
          <a:lstStyle/>
          <a:p>
            <a:pPr>
              <a:defRPr sz="2400">
                <a:latin typeface="Rockwell"/>
                <a:ea typeface="Rockwell"/>
                <a:cs typeface="Rockwell"/>
                <a:sym typeface="Rockwell"/>
              </a:defRPr>
            </a:pPr>
            <a:endParaRPr sz="2400"/>
          </a:p>
        </p:txBody>
      </p:sp>
      <p:sp>
        <p:nvSpPr>
          <p:cNvPr id="522" name="Slide Number"/>
          <p:cNvSpPr txBox="1">
            <a:spLocks noGrp="1"/>
          </p:cNvSpPr>
          <p:nvPr>
            <p:ph type="sldNum" sz="quarter" idx="2"/>
          </p:nvPr>
        </p:nvSpPr>
        <p:spPr>
          <a:xfrm>
            <a:off x="6473820" y="11691834"/>
            <a:ext cx="131447" cy="110800"/>
          </a:xfrm>
          <a:prstGeom prst="rect">
            <a:avLst/>
          </a:prstGeom>
        </p:spPr>
        <p:txBody>
          <a:bodyPr lIns="0" tIns="0" rIns="0" bIns="0" anchor="b"/>
          <a:lstStyle>
            <a:lvl1pPr>
              <a:lnSpc>
                <a:spcPct val="90000"/>
              </a:lnSpc>
              <a:defRPr sz="800">
                <a:solidFill>
                  <a:srgbClr val="A1AAB1"/>
                </a:solidFill>
                <a:latin typeface="Noto Sans"/>
                <a:ea typeface="Noto Sans"/>
                <a:cs typeface="Noto Sans"/>
                <a:sym typeface="Noto Sans"/>
              </a:defRPr>
            </a:lvl1pPr>
          </a:lstStyle>
          <a:p>
            <a:fld id="{86CB4B4D-7CA3-9044-876B-883B54F8677D}" type="slidenum">
              <a:t>‹#›</a:t>
            </a:fld>
            <a:endParaRPr/>
          </a:p>
        </p:txBody>
      </p:sp>
      <p:sp>
        <p:nvSpPr>
          <p:cNvPr id="523" name="Text Placeholder 3"/>
          <p:cNvSpPr txBox="1"/>
          <p:nvPr/>
        </p:nvSpPr>
        <p:spPr>
          <a:xfrm>
            <a:off x="972375" y="11691833"/>
            <a:ext cx="2330613" cy="11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defRPr sz="800">
                <a:solidFill>
                  <a:srgbClr val="0000C9"/>
                </a:solidFill>
                <a:latin typeface="Noto Sans"/>
                <a:ea typeface="Noto Sans"/>
                <a:cs typeface="Noto Sans"/>
                <a:sym typeface="Noto Sans"/>
              </a:defRPr>
            </a:lvl1pPr>
          </a:lstStyle>
          <a:p>
            <a:r>
              <a:rPr sz="800"/>
              <a:t>Breakthroughs that change patients’ lives</a:t>
            </a:r>
          </a:p>
        </p:txBody>
      </p:sp>
      <p:pic>
        <p:nvPicPr>
          <p:cNvPr id="524" name="Google Shape;53;p7" descr="Google Shape;53;p7"/>
          <p:cNvPicPr>
            <a:picLocks noChangeAspect="1"/>
          </p:cNvPicPr>
          <p:nvPr/>
        </p:nvPicPr>
        <p:blipFill>
          <a:blip r:embed="rId3"/>
          <a:srcRect t="787" b="787"/>
          <a:stretch>
            <a:fillRect/>
          </a:stretch>
        </p:blipFill>
        <p:spPr>
          <a:xfrm>
            <a:off x="251389" y="11282958"/>
            <a:ext cx="514486" cy="660999"/>
          </a:xfrm>
          <a:prstGeom prst="rect">
            <a:avLst/>
          </a:prstGeom>
          <a:ln w="12700">
            <a:miter lim="400000"/>
          </a:ln>
        </p:spPr>
      </p:pic>
      <p:pic>
        <p:nvPicPr>
          <p:cNvPr id="525" name="Picture 3" descr="Picture 3"/>
          <p:cNvPicPr>
            <a:picLocks noChangeAspect="1"/>
          </p:cNvPicPr>
          <p:nvPr/>
        </p:nvPicPr>
        <p:blipFill>
          <a:blip r:embed="rId4"/>
          <a:stretch>
            <a:fillRect/>
          </a:stretch>
        </p:blipFill>
        <p:spPr>
          <a:xfrm>
            <a:off x="3918882" y="1371512"/>
            <a:ext cx="2686384" cy="8250690"/>
          </a:xfrm>
          <a:prstGeom prst="rect">
            <a:avLst/>
          </a:prstGeom>
          <a:ln w="12700">
            <a:miter lim="400000"/>
          </a:ln>
        </p:spPr>
      </p:pic>
    </p:spTree>
    <p:extLst>
      <p:ext uri="{BB962C8B-B14F-4D97-AF65-F5344CB8AC3E}">
        <p14:creationId xmlns:p14="http://schemas.microsoft.com/office/powerpoint/2010/main" val="109954007"/>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Section Divider Slide">
    <p:spTree>
      <p:nvGrpSpPr>
        <p:cNvPr id="1" name=""/>
        <p:cNvGrpSpPr/>
        <p:nvPr/>
      </p:nvGrpSpPr>
      <p:grpSpPr>
        <a:xfrm>
          <a:off x="0" y="0"/>
          <a:ext cx="0" cy="0"/>
          <a:chOff x="0" y="0"/>
          <a:chExt cx="0" cy="0"/>
        </a:xfrm>
      </p:grpSpPr>
      <p:sp>
        <p:nvSpPr>
          <p:cNvPr id="532"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33"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34" name="Body Level One…"/>
          <p:cNvSpPr txBox="1">
            <a:spLocks noGrp="1"/>
          </p:cNvSpPr>
          <p:nvPr>
            <p:ph type="body" sz="quarter" idx="1"/>
          </p:nvPr>
        </p:nvSpPr>
        <p:spPr>
          <a:xfrm>
            <a:off x="252098" y="7494017"/>
            <a:ext cx="2382061" cy="1609346"/>
          </a:xfrm>
          <a:prstGeom prst="rect">
            <a:avLst/>
          </a:prstGeom>
        </p:spPr>
        <p:txBody>
          <a:bodyPr lIns="0" tIns="0" rIns="0" bIns="0">
            <a:normAutofit/>
          </a:bodyPr>
          <a:lstStyle>
            <a:lvl1pPr marL="0" indent="0">
              <a:lnSpc>
                <a:spcPct val="90000"/>
              </a:lnSpc>
              <a:spcBef>
                <a:spcPts val="600"/>
              </a:spcBef>
              <a:buSzTx/>
              <a:buFontTx/>
              <a:buNone/>
              <a:defRPr sz="1800"/>
            </a:lvl1pPr>
            <a:lvl2pPr marL="0" indent="400040">
              <a:lnSpc>
                <a:spcPct val="90000"/>
              </a:lnSpc>
              <a:spcBef>
                <a:spcPts val="600"/>
              </a:spcBef>
              <a:buSzTx/>
              <a:buFontTx/>
              <a:buNone/>
              <a:defRPr sz="1800"/>
            </a:lvl2pPr>
            <a:lvl3pPr marL="0" indent="742931">
              <a:lnSpc>
                <a:spcPct val="90000"/>
              </a:lnSpc>
              <a:spcBef>
                <a:spcPts val="600"/>
              </a:spcBef>
              <a:buSzTx/>
              <a:buFontTx/>
              <a:buNone/>
              <a:defRPr sz="1800"/>
            </a:lvl3pPr>
            <a:lvl4pPr marL="0" indent="1095346">
              <a:lnSpc>
                <a:spcPct val="90000"/>
              </a:lnSpc>
              <a:spcBef>
                <a:spcPts val="600"/>
              </a:spcBef>
              <a:buSzTx/>
              <a:buFontTx/>
              <a:buNone/>
              <a:defRPr sz="1800"/>
            </a:lvl4pPr>
            <a:lvl5pPr marL="0" indent="1369978">
              <a:lnSpc>
                <a:spcPct val="90000"/>
              </a:lnSpc>
              <a:spcBef>
                <a:spcPts val="600"/>
              </a:spcBef>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535" name="Title Text"/>
          <p:cNvSpPr txBox="1">
            <a:spLocks noGrp="1"/>
          </p:cNvSpPr>
          <p:nvPr>
            <p:ph type="title"/>
          </p:nvPr>
        </p:nvSpPr>
        <p:spPr>
          <a:xfrm>
            <a:off x="252098" y="4551681"/>
            <a:ext cx="2382061" cy="2682242"/>
          </a:xfrm>
          <a:prstGeom prst="rect">
            <a:avLst/>
          </a:prstGeom>
        </p:spPr>
        <p:txBody>
          <a:bodyPr lIns="0" tIns="0" rIns="0" bIns="0" anchor="b"/>
          <a:lstStyle>
            <a:lvl1pPr algn="l">
              <a:lnSpc>
                <a:spcPct val="90000"/>
              </a:lnSpc>
              <a:defRPr sz="2800">
                <a:latin typeface="Calibri Light"/>
                <a:ea typeface="Calibri Light"/>
                <a:cs typeface="Calibri Light"/>
                <a:sym typeface="Calibri Light"/>
              </a:defRPr>
            </a:lvl1pPr>
          </a:lstStyle>
          <a:p>
            <a:r>
              <a:t>Title Text</a:t>
            </a:r>
          </a:p>
        </p:txBody>
      </p:sp>
      <p:sp>
        <p:nvSpPr>
          <p:cNvPr id="536" name="Google Shape;49;p7"/>
          <p:cNvSpPr/>
          <p:nvPr/>
        </p:nvSpPr>
        <p:spPr>
          <a:xfrm>
            <a:off x="-1" y="11076693"/>
            <a:ext cx="6858001" cy="1140951"/>
          </a:xfrm>
          <a:prstGeom prst="rect">
            <a:avLst/>
          </a:prstGeom>
          <a:solidFill>
            <a:srgbClr val="FFFFFF"/>
          </a:solidFill>
          <a:ln w="12700">
            <a:miter lim="400000"/>
          </a:ln>
        </p:spPr>
        <p:txBody>
          <a:bodyPr lIns="45719" rIns="45719" anchor="ctr"/>
          <a:lstStyle/>
          <a:p>
            <a:pPr>
              <a:defRPr sz="2400">
                <a:latin typeface="Rockwell"/>
                <a:ea typeface="Rockwell"/>
                <a:cs typeface="Rockwell"/>
                <a:sym typeface="Rockwell"/>
              </a:defRPr>
            </a:pPr>
            <a:endParaRPr sz="2400"/>
          </a:p>
        </p:txBody>
      </p:sp>
      <p:pic>
        <p:nvPicPr>
          <p:cNvPr id="537" name="Google Shape;53;p7" descr="Google Shape;53;p7"/>
          <p:cNvPicPr>
            <a:picLocks noChangeAspect="1"/>
          </p:cNvPicPr>
          <p:nvPr/>
        </p:nvPicPr>
        <p:blipFill>
          <a:blip r:embed="rId3"/>
          <a:srcRect t="787" b="787"/>
          <a:stretch>
            <a:fillRect/>
          </a:stretch>
        </p:blipFill>
        <p:spPr>
          <a:xfrm>
            <a:off x="251389" y="11282958"/>
            <a:ext cx="514486" cy="660999"/>
          </a:xfrm>
          <a:prstGeom prst="rect">
            <a:avLst/>
          </a:prstGeom>
          <a:ln w="12700">
            <a:miter lim="400000"/>
          </a:ln>
        </p:spPr>
      </p:pic>
      <p:sp>
        <p:nvSpPr>
          <p:cNvPr id="538" name="Slide Number"/>
          <p:cNvSpPr txBox="1">
            <a:spLocks noGrp="1"/>
          </p:cNvSpPr>
          <p:nvPr>
            <p:ph type="sldNum" sz="quarter" idx="2"/>
          </p:nvPr>
        </p:nvSpPr>
        <p:spPr>
          <a:xfrm>
            <a:off x="6473820" y="11691834"/>
            <a:ext cx="131447" cy="110800"/>
          </a:xfrm>
          <a:prstGeom prst="rect">
            <a:avLst/>
          </a:prstGeom>
        </p:spPr>
        <p:txBody>
          <a:bodyPr lIns="0" tIns="0" rIns="0" bIns="0" anchor="b"/>
          <a:lstStyle>
            <a:lvl1pPr>
              <a:lnSpc>
                <a:spcPct val="90000"/>
              </a:lnSpc>
              <a:defRPr sz="800">
                <a:solidFill>
                  <a:srgbClr val="A1AAB1"/>
                </a:solidFill>
                <a:latin typeface="Noto Sans"/>
                <a:ea typeface="Noto Sans"/>
                <a:cs typeface="Noto Sans"/>
                <a:sym typeface="Noto Sans"/>
              </a:defRPr>
            </a:lvl1pPr>
          </a:lstStyle>
          <a:p>
            <a:fld id="{86CB4B4D-7CA3-9044-876B-883B54F8677D}" type="slidenum">
              <a:t>‹#›</a:t>
            </a:fld>
            <a:endParaRPr/>
          </a:p>
        </p:txBody>
      </p:sp>
      <p:sp>
        <p:nvSpPr>
          <p:cNvPr id="539" name="Text Placeholder 3"/>
          <p:cNvSpPr txBox="1"/>
          <p:nvPr/>
        </p:nvSpPr>
        <p:spPr>
          <a:xfrm>
            <a:off x="972375" y="11691833"/>
            <a:ext cx="2330613" cy="110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b">
            <a:spAutoFit/>
          </a:bodyPr>
          <a:lstStyle>
            <a:lvl1pPr>
              <a:lnSpc>
                <a:spcPct val="90000"/>
              </a:lnSpc>
              <a:defRPr sz="800">
                <a:solidFill>
                  <a:srgbClr val="0000C9"/>
                </a:solidFill>
                <a:latin typeface="Noto Sans"/>
                <a:ea typeface="Noto Sans"/>
                <a:cs typeface="Noto Sans"/>
                <a:sym typeface="Noto Sans"/>
              </a:defRPr>
            </a:lvl1pPr>
          </a:lstStyle>
          <a:p>
            <a:r>
              <a:rPr sz="800"/>
              <a:t>Breakthroughs that change patients’ lives</a:t>
            </a:r>
          </a:p>
        </p:txBody>
      </p:sp>
      <p:pic>
        <p:nvPicPr>
          <p:cNvPr id="540" name="Picture 3" descr="Picture 3"/>
          <p:cNvPicPr>
            <a:picLocks noChangeAspect="1"/>
          </p:cNvPicPr>
          <p:nvPr/>
        </p:nvPicPr>
        <p:blipFill>
          <a:blip r:embed="rId4"/>
          <a:stretch>
            <a:fillRect/>
          </a:stretch>
        </p:blipFill>
        <p:spPr>
          <a:xfrm>
            <a:off x="765875" y="-3"/>
            <a:ext cx="6092126" cy="7775280"/>
          </a:xfrm>
          <a:prstGeom prst="rect">
            <a:avLst/>
          </a:prstGeom>
          <a:ln w="12700">
            <a:miter lim="400000"/>
          </a:ln>
        </p:spPr>
      </p:pic>
    </p:spTree>
    <p:extLst>
      <p:ext uri="{BB962C8B-B14F-4D97-AF65-F5344CB8AC3E}">
        <p14:creationId xmlns:p14="http://schemas.microsoft.com/office/powerpoint/2010/main" val="2406192435"/>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x">
  <p:cSld name="Equity">
    <p:spTree>
      <p:nvGrpSpPr>
        <p:cNvPr id="1" name=""/>
        <p:cNvGrpSpPr/>
        <p:nvPr/>
      </p:nvGrpSpPr>
      <p:grpSpPr>
        <a:xfrm>
          <a:off x="0" y="0"/>
          <a:ext cx="0" cy="0"/>
          <a:chOff x="0" y="0"/>
          <a:chExt cx="0" cy="0"/>
        </a:xfrm>
      </p:grpSpPr>
      <p:sp>
        <p:nvSpPr>
          <p:cNvPr id="547"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48"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pic>
        <p:nvPicPr>
          <p:cNvPr id="549" name="Picture 2" descr="Picture 2"/>
          <p:cNvPicPr>
            <a:picLocks noChangeAspect="1"/>
          </p:cNvPicPr>
          <p:nvPr/>
        </p:nvPicPr>
        <p:blipFill>
          <a:blip r:embed="rId3"/>
          <a:stretch>
            <a:fillRect/>
          </a:stretch>
        </p:blipFill>
        <p:spPr>
          <a:xfrm>
            <a:off x="0" y="0"/>
            <a:ext cx="6858000" cy="12192000"/>
          </a:xfrm>
          <a:prstGeom prst="rect">
            <a:avLst/>
          </a:prstGeom>
          <a:ln w="12700">
            <a:miter lim="400000"/>
          </a:ln>
        </p:spPr>
      </p:pic>
      <p:pic>
        <p:nvPicPr>
          <p:cNvPr id="550" name="Picture 3" descr="Picture 3"/>
          <p:cNvPicPr>
            <a:picLocks noChangeAspect="1"/>
          </p:cNvPicPr>
          <p:nvPr/>
        </p:nvPicPr>
        <p:blipFill>
          <a:blip r:embed="rId4"/>
          <a:stretch>
            <a:fillRect/>
          </a:stretch>
        </p:blipFill>
        <p:spPr>
          <a:xfrm>
            <a:off x="0" y="0"/>
            <a:ext cx="6858000" cy="12192000"/>
          </a:xfrm>
          <a:prstGeom prst="rect">
            <a:avLst/>
          </a:prstGeom>
          <a:ln w="12700">
            <a:miter lim="400000"/>
          </a:ln>
        </p:spPr>
      </p:pic>
      <p:sp>
        <p:nvSpPr>
          <p:cNvPr id="55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17143427"/>
      </p:ext>
    </p:extLst>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type="tx">
  <p:cSld name="5_Title and Content">
    <p:spTree>
      <p:nvGrpSpPr>
        <p:cNvPr id="1" name=""/>
        <p:cNvGrpSpPr/>
        <p:nvPr/>
      </p:nvGrpSpPr>
      <p:grpSpPr>
        <a:xfrm>
          <a:off x="0" y="0"/>
          <a:ext cx="0" cy="0"/>
          <a:chOff x="0" y="0"/>
          <a:chExt cx="0" cy="0"/>
        </a:xfrm>
      </p:grpSpPr>
      <p:sp>
        <p:nvSpPr>
          <p:cNvPr id="558"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59"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60" name="Title Text"/>
          <p:cNvSpPr txBox="1">
            <a:spLocks noGrp="1"/>
          </p:cNvSpPr>
          <p:nvPr>
            <p:ph type="title"/>
          </p:nvPr>
        </p:nvSpPr>
        <p:spPr>
          <a:xfrm>
            <a:off x="0" y="0"/>
            <a:ext cx="714" cy="2258"/>
          </a:xfrm>
          <a:prstGeom prst="rect">
            <a:avLst/>
          </a:prstGeom>
        </p:spPr>
        <p:txBody>
          <a:bodyPr anchor="t"/>
          <a:lstStyle>
            <a:lvl1pPr algn="l">
              <a:lnSpc>
                <a:spcPct val="90000"/>
              </a:lnSpc>
              <a:defRPr sz="5800">
                <a:latin typeface="Calibri Light"/>
                <a:ea typeface="Calibri Light"/>
                <a:cs typeface="Calibri Light"/>
                <a:sym typeface="Calibri Light"/>
              </a:defRPr>
            </a:lvl1pPr>
          </a:lstStyle>
          <a:p>
            <a:r>
              <a:t>Title Text</a:t>
            </a:r>
          </a:p>
        </p:txBody>
      </p:sp>
      <p:sp>
        <p:nvSpPr>
          <p:cNvPr id="561" name="Body Level One…"/>
          <p:cNvSpPr txBox="1">
            <a:spLocks noGrp="1"/>
          </p:cNvSpPr>
          <p:nvPr>
            <p:ph type="body" idx="1"/>
          </p:nvPr>
        </p:nvSpPr>
        <p:spPr>
          <a:xfrm>
            <a:off x="471488" y="3247439"/>
            <a:ext cx="5915025" cy="7510875"/>
          </a:xfrm>
          <a:prstGeom prst="rect">
            <a:avLst/>
          </a:prstGeom>
        </p:spPr>
        <p:txBody>
          <a:bodyPr>
            <a:normAutofit/>
          </a:bodyPr>
          <a:lstStyle>
            <a:lvl1pPr marL="304792" indent="-304792">
              <a:lnSpc>
                <a:spcPct val="90000"/>
              </a:lnSpc>
              <a:spcBef>
                <a:spcPts val="1300"/>
              </a:spcBef>
              <a:defRPr sz="3700"/>
            </a:lvl1pPr>
            <a:lvl2pPr marL="962000" indent="-352415">
              <a:lnSpc>
                <a:spcPct val="90000"/>
              </a:lnSpc>
              <a:spcBef>
                <a:spcPts val="1300"/>
              </a:spcBef>
              <a:buChar char="•"/>
              <a:defRPr sz="3700"/>
            </a:lvl2pPr>
            <a:lvl3pPr marL="1652912" indent="-433742">
              <a:lnSpc>
                <a:spcPct val="90000"/>
              </a:lnSpc>
              <a:spcBef>
                <a:spcPts val="1300"/>
              </a:spcBef>
              <a:defRPr sz="3700"/>
            </a:lvl3pPr>
            <a:lvl4pPr marL="2455272" indent="-626516">
              <a:lnSpc>
                <a:spcPct val="90000"/>
              </a:lnSpc>
              <a:spcBef>
                <a:spcPts val="1300"/>
              </a:spcBef>
              <a:buChar char="•"/>
              <a:defRPr sz="3700"/>
            </a:lvl4pPr>
            <a:lvl5pPr marL="3064855" indent="-626516">
              <a:lnSpc>
                <a:spcPct val="90000"/>
              </a:lnSpc>
              <a:spcBef>
                <a:spcPts val="1300"/>
              </a:spcBef>
              <a:buChar char="•"/>
              <a:defRPr sz="3700"/>
            </a:lvl5pPr>
          </a:lstStyle>
          <a:p>
            <a:r>
              <a:t>Body Level One</a:t>
            </a:r>
          </a:p>
          <a:p>
            <a:pPr lvl="1"/>
            <a:r>
              <a:t>Body Level Two</a:t>
            </a:r>
          </a:p>
          <a:p>
            <a:pPr lvl="2"/>
            <a:r>
              <a:t>Body Level Three</a:t>
            </a:r>
          </a:p>
          <a:p>
            <a:pPr lvl="3"/>
            <a:r>
              <a:t>Body Level Four</a:t>
            </a:r>
          </a:p>
          <a:p>
            <a:pPr lvl="4"/>
            <a:r>
              <a:t>Body Level Five</a:t>
            </a:r>
          </a:p>
        </p:txBody>
      </p:sp>
      <p:sp>
        <p:nvSpPr>
          <p:cNvPr id="562" name="Slide Number"/>
          <p:cNvSpPr txBox="1">
            <a:spLocks noGrp="1"/>
          </p:cNvSpPr>
          <p:nvPr>
            <p:ph type="sldNum" sz="quarter" idx="2"/>
          </p:nvPr>
        </p:nvSpPr>
        <p:spPr>
          <a:xfrm>
            <a:off x="0" y="0"/>
            <a:ext cx="380871" cy="369332"/>
          </a:xfrm>
          <a:prstGeom prst="rect">
            <a:avLst/>
          </a:prstGeom>
        </p:spPr>
        <p:txBody>
          <a:bodyPr anchor="t"/>
          <a:lstStyle>
            <a:lvl1pPr algn="l">
              <a:defRPr sz="1800">
                <a:solidFill>
                  <a:srgbClr val="000000"/>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850113563"/>
      </p:ext>
    </p:extLst>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type="tx">
  <p:cSld name="6_Title Only">
    <p:spTree>
      <p:nvGrpSpPr>
        <p:cNvPr id="1" name=""/>
        <p:cNvGrpSpPr/>
        <p:nvPr/>
      </p:nvGrpSpPr>
      <p:grpSpPr>
        <a:xfrm>
          <a:off x="0" y="0"/>
          <a:ext cx="0" cy="0"/>
          <a:chOff x="0" y="0"/>
          <a:chExt cx="0" cy="0"/>
        </a:xfrm>
      </p:grpSpPr>
      <p:sp>
        <p:nvSpPr>
          <p:cNvPr id="569" name="Straight Connector 7"/>
          <p:cNvSpPr/>
          <p:nvPr/>
        </p:nvSpPr>
        <p:spPr>
          <a:xfrm>
            <a:off x="0" y="10874963"/>
            <a:ext cx="6858001" cy="2"/>
          </a:xfrm>
          <a:prstGeom prst="line">
            <a:avLst/>
          </a:prstGeom>
          <a:ln w="6350">
            <a:solidFill>
              <a:srgbClr val="0989B1"/>
            </a:solidFill>
            <a:miter/>
          </a:ln>
        </p:spPr>
        <p:txBody>
          <a:bodyPr lIns="45719" rIns="45719"/>
          <a:lstStyle/>
          <a:p>
            <a:endParaRPr sz="1800"/>
          </a:p>
        </p:txBody>
      </p:sp>
      <p:pic>
        <p:nvPicPr>
          <p:cNvPr id="570" name="Picture 3" descr="Picture 3"/>
          <p:cNvPicPr>
            <a:picLocks noChangeAspect="1"/>
          </p:cNvPicPr>
          <p:nvPr/>
        </p:nvPicPr>
        <p:blipFill>
          <a:blip r:embed="rId2"/>
          <a:stretch>
            <a:fillRect/>
          </a:stretch>
        </p:blipFill>
        <p:spPr>
          <a:xfrm>
            <a:off x="6378178" y="10991619"/>
            <a:ext cx="427435" cy="1087497"/>
          </a:xfrm>
          <a:prstGeom prst="rect">
            <a:avLst/>
          </a:prstGeom>
          <a:ln w="12700">
            <a:miter lim="400000"/>
          </a:ln>
        </p:spPr>
      </p:pic>
      <p:sp>
        <p:nvSpPr>
          <p:cNvPr id="571" name="Title Text"/>
          <p:cNvSpPr txBox="1">
            <a:spLocks noGrp="1"/>
          </p:cNvSpPr>
          <p:nvPr>
            <p:ph type="title"/>
          </p:nvPr>
        </p:nvSpPr>
        <p:spPr>
          <a:xfrm>
            <a:off x="0" y="0"/>
            <a:ext cx="714" cy="2258"/>
          </a:xfrm>
          <a:prstGeom prst="rect">
            <a:avLst/>
          </a:prstGeom>
        </p:spPr>
        <p:txBody>
          <a:bodyPr anchor="t"/>
          <a:lstStyle>
            <a:lvl1pPr algn="l">
              <a:lnSpc>
                <a:spcPct val="90000"/>
              </a:lnSpc>
              <a:defRPr sz="5800">
                <a:latin typeface="Calibri Light"/>
                <a:ea typeface="Calibri Light"/>
                <a:cs typeface="Calibri Light"/>
                <a:sym typeface="Calibri Light"/>
              </a:defRPr>
            </a:lvl1pPr>
          </a:lstStyle>
          <a:p>
            <a:r>
              <a:t>Title Text</a:t>
            </a:r>
          </a:p>
        </p:txBody>
      </p:sp>
      <p:sp>
        <p:nvSpPr>
          <p:cNvPr id="572"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2282570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11_Title Only">
    <p:spTree>
      <p:nvGrpSpPr>
        <p:cNvPr id="1" name=""/>
        <p:cNvGrpSpPr/>
        <p:nvPr/>
      </p:nvGrpSpPr>
      <p:grpSpPr>
        <a:xfrm>
          <a:off x="0" y="0"/>
          <a:ext cx="0" cy="0"/>
          <a:chOff x="0" y="0"/>
          <a:chExt cx="0" cy="0"/>
        </a:xfrm>
      </p:grpSpPr>
      <p:sp>
        <p:nvSpPr>
          <p:cNvPr id="82" name="Title Text"/>
          <p:cNvSpPr txBox="1">
            <a:spLocks noGrp="1"/>
          </p:cNvSpPr>
          <p:nvPr>
            <p:ph type="title"/>
          </p:nvPr>
        </p:nvSpPr>
        <p:spPr>
          <a:prstGeom prst="rect">
            <a:avLst/>
          </a:prstGeom>
        </p:spPr>
        <p:txBody>
          <a:bodyPr/>
          <a:lstStyle/>
          <a:p>
            <a:r>
              <a:t>Title Text</a:t>
            </a: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53518311"/>
      </p:ext>
    </p:extLst>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type="tx">
  <p:cSld name="4_Title Slide">
    <p:spTree>
      <p:nvGrpSpPr>
        <p:cNvPr id="1" name=""/>
        <p:cNvGrpSpPr/>
        <p:nvPr/>
      </p:nvGrpSpPr>
      <p:grpSpPr>
        <a:xfrm>
          <a:off x="0" y="0"/>
          <a:ext cx="0" cy="0"/>
          <a:chOff x="0" y="0"/>
          <a:chExt cx="0" cy="0"/>
        </a:xfrm>
      </p:grpSpPr>
      <p:sp>
        <p:nvSpPr>
          <p:cNvPr id="579"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580"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8026253"/>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type="tx">
  <p:cSld name="1_Title and Content">
    <p:spTree>
      <p:nvGrpSpPr>
        <p:cNvPr id="1" name=""/>
        <p:cNvGrpSpPr/>
        <p:nvPr/>
      </p:nvGrpSpPr>
      <p:grpSpPr>
        <a:xfrm>
          <a:off x="0" y="0"/>
          <a:ext cx="0" cy="0"/>
          <a:chOff x="0" y="0"/>
          <a:chExt cx="0" cy="0"/>
        </a:xfrm>
      </p:grpSpPr>
      <p:sp>
        <p:nvSpPr>
          <p:cNvPr id="588"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589"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0"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591"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Executive Committee Meeting</a:t>
            </a:r>
          </a:p>
        </p:txBody>
      </p:sp>
      <p:sp>
        <p:nvSpPr>
          <p:cNvPr id="592"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593"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4"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595"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596"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597"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598"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466338447"/>
      </p:ext>
    </p:extLst>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type="tx">
  <p:cSld name="5_Section Header">
    <p:spTree>
      <p:nvGrpSpPr>
        <p:cNvPr id="1" name=""/>
        <p:cNvGrpSpPr/>
        <p:nvPr/>
      </p:nvGrpSpPr>
      <p:grpSpPr>
        <a:xfrm>
          <a:off x="0" y="0"/>
          <a:ext cx="0" cy="0"/>
          <a:chOff x="0" y="0"/>
          <a:chExt cx="0" cy="0"/>
        </a:xfrm>
      </p:grpSpPr>
      <p:sp>
        <p:nvSpPr>
          <p:cNvPr id="605"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606"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18133904"/>
      </p:ext>
    </p:extLst>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type="tx">
  <p:cSld name="5_Two Content">
    <p:spTree>
      <p:nvGrpSpPr>
        <p:cNvPr id="1" name=""/>
        <p:cNvGrpSpPr/>
        <p:nvPr/>
      </p:nvGrpSpPr>
      <p:grpSpPr>
        <a:xfrm>
          <a:off x="0" y="0"/>
          <a:ext cx="0" cy="0"/>
          <a:chOff x="0" y="0"/>
          <a:chExt cx="0" cy="0"/>
        </a:xfrm>
      </p:grpSpPr>
      <p:sp>
        <p:nvSpPr>
          <p:cNvPr id="614" name="Title Text"/>
          <p:cNvSpPr txBox="1">
            <a:spLocks noGrp="1"/>
          </p:cNvSpPr>
          <p:nvPr>
            <p:ph type="title"/>
          </p:nvPr>
        </p:nvSpPr>
        <p:spPr>
          <a:prstGeom prst="rect">
            <a:avLst/>
          </a:prstGeom>
        </p:spPr>
        <p:txBody>
          <a:bodyPr/>
          <a:lstStyle/>
          <a:p>
            <a:r>
              <a:t>Title Text</a:t>
            </a:r>
          </a:p>
        </p:txBody>
      </p:sp>
      <p:sp>
        <p:nvSpPr>
          <p:cNvPr id="615"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6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39949791"/>
      </p:ext>
    </p:extLst>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type="tx">
  <p:cSld name="5_Comparison">
    <p:spTree>
      <p:nvGrpSpPr>
        <p:cNvPr id="1" name=""/>
        <p:cNvGrpSpPr/>
        <p:nvPr/>
      </p:nvGrpSpPr>
      <p:grpSpPr>
        <a:xfrm>
          <a:off x="0" y="0"/>
          <a:ext cx="0" cy="0"/>
          <a:chOff x="0" y="0"/>
          <a:chExt cx="0" cy="0"/>
        </a:xfrm>
      </p:grpSpPr>
      <p:sp>
        <p:nvSpPr>
          <p:cNvPr id="623"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624"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625"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62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33235773"/>
      </p:ext>
    </p:extLst>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type="tx">
  <p:cSld name="5_Title Only">
    <p:spTree>
      <p:nvGrpSpPr>
        <p:cNvPr id="1" name=""/>
        <p:cNvGrpSpPr/>
        <p:nvPr/>
      </p:nvGrpSpPr>
      <p:grpSpPr>
        <a:xfrm>
          <a:off x="0" y="0"/>
          <a:ext cx="0" cy="0"/>
          <a:chOff x="0" y="0"/>
          <a:chExt cx="0" cy="0"/>
        </a:xfrm>
      </p:grpSpPr>
      <p:sp>
        <p:nvSpPr>
          <p:cNvPr id="633" name="Title Text"/>
          <p:cNvSpPr txBox="1">
            <a:spLocks noGrp="1"/>
          </p:cNvSpPr>
          <p:nvPr>
            <p:ph type="title"/>
          </p:nvPr>
        </p:nvSpPr>
        <p:spPr>
          <a:prstGeom prst="rect">
            <a:avLst/>
          </a:prstGeom>
        </p:spPr>
        <p:txBody>
          <a:bodyPr/>
          <a:lstStyle/>
          <a:p>
            <a:r>
              <a:t>Title Text</a:t>
            </a:r>
          </a:p>
        </p:txBody>
      </p:sp>
      <p:sp>
        <p:nvSpPr>
          <p:cNvPr id="6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47952017"/>
      </p:ext>
    </p:extLst>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type="tx">
  <p:cSld name="5_Blank">
    <p:spTree>
      <p:nvGrpSpPr>
        <p:cNvPr id="1" name=""/>
        <p:cNvGrpSpPr/>
        <p:nvPr/>
      </p:nvGrpSpPr>
      <p:grpSpPr>
        <a:xfrm>
          <a:off x="0" y="0"/>
          <a:ext cx="0" cy="0"/>
          <a:chOff x="0" y="0"/>
          <a:chExt cx="0" cy="0"/>
        </a:xfrm>
      </p:grpSpPr>
      <p:sp>
        <p:nvSpPr>
          <p:cNvPr id="6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62691169"/>
      </p:ext>
    </p:extLst>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type="tx">
  <p:cSld name="5_Content with Caption">
    <p:spTree>
      <p:nvGrpSpPr>
        <p:cNvPr id="1" name=""/>
        <p:cNvGrpSpPr/>
        <p:nvPr/>
      </p:nvGrpSpPr>
      <p:grpSpPr>
        <a:xfrm>
          <a:off x="0" y="0"/>
          <a:ext cx="0" cy="0"/>
          <a:chOff x="0" y="0"/>
          <a:chExt cx="0" cy="0"/>
        </a:xfrm>
      </p:grpSpPr>
      <p:sp>
        <p:nvSpPr>
          <p:cNvPr id="648"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649"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650"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6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262763391"/>
      </p:ext>
    </p:extLst>
  </p:cSld>
  <p:clrMapOvr>
    <a:masterClrMapping/>
  </p:clrMapOvr>
  <p:transition spd="med"/>
</p:sldLayout>
</file>

<file path=ppt/slideLayouts/slideLayout58.xml><?xml version="1.0" encoding="utf-8"?>
<p:sldLayout xmlns:a="http://schemas.openxmlformats.org/drawingml/2006/main" xmlns:r="http://schemas.openxmlformats.org/officeDocument/2006/relationships" xmlns:p="http://schemas.openxmlformats.org/presentationml/2006/main" type="tx">
  <p:cSld name="5_Picture with Caption">
    <p:spTree>
      <p:nvGrpSpPr>
        <p:cNvPr id="1" name=""/>
        <p:cNvGrpSpPr/>
        <p:nvPr/>
      </p:nvGrpSpPr>
      <p:grpSpPr>
        <a:xfrm>
          <a:off x="0" y="0"/>
          <a:ext cx="0" cy="0"/>
          <a:chOff x="0" y="0"/>
          <a:chExt cx="0" cy="0"/>
        </a:xfrm>
      </p:grpSpPr>
      <p:sp>
        <p:nvSpPr>
          <p:cNvPr id="658"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659"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660"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6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29910791"/>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4_Section Header">
    <p:spTree>
      <p:nvGrpSpPr>
        <p:cNvPr id="1" name=""/>
        <p:cNvGrpSpPr/>
        <p:nvPr/>
      </p:nvGrpSpPr>
      <p:grpSpPr>
        <a:xfrm>
          <a:off x="0" y="0"/>
          <a:ext cx="0" cy="0"/>
          <a:chOff x="0" y="0"/>
          <a:chExt cx="0" cy="0"/>
        </a:xfrm>
      </p:grpSpPr>
      <p:sp>
        <p:nvSpPr>
          <p:cNvPr id="686" name="Title Text"/>
          <p:cNvSpPr txBox="1">
            <a:spLocks noGrp="1"/>
          </p:cNvSpPr>
          <p:nvPr>
            <p:ph type="title"/>
          </p:nvPr>
        </p:nvSpPr>
        <p:spPr>
          <a:xfrm>
            <a:off x="467916" y="3039535"/>
            <a:ext cx="5915025" cy="5071532"/>
          </a:xfrm>
          <a:prstGeom prst="rect">
            <a:avLst/>
          </a:prstGeom>
        </p:spPr>
        <p:txBody>
          <a:bodyPr anchor="b"/>
          <a:lstStyle>
            <a:lvl1pPr algn="l">
              <a:lnSpc>
                <a:spcPct val="90000"/>
              </a:lnSpc>
              <a:defRPr sz="6000">
                <a:latin typeface="Calibri Light"/>
                <a:ea typeface="Calibri Light"/>
                <a:cs typeface="Calibri Light"/>
                <a:sym typeface="Calibri Light"/>
              </a:defRPr>
            </a:lvl1pPr>
          </a:lstStyle>
          <a:p>
            <a:r>
              <a:t>Title Text</a:t>
            </a:r>
          </a:p>
        </p:txBody>
      </p:sp>
      <p:sp>
        <p:nvSpPr>
          <p:cNvPr id="687" name="Body Level One…"/>
          <p:cNvSpPr txBox="1">
            <a:spLocks noGrp="1"/>
          </p:cNvSpPr>
          <p:nvPr>
            <p:ph type="body" sz="quarter" idx="1"/>
          </p:nvPr>
        </p:nvSpPr>
        <p:spPr>
          <a:xfrm>
            <a:off x="467916" y="8159044"/>
            <a:ext cx="5915025" cy="2667001"/>
          </a:xfrm>
          <a:prstGeom prst="rect">
            <a:avLst/>
          </a:prstGeom>
        </p:spPr>
        <p:txBody>
          <a:bodyPr>
            <a:normAutofit/>
          </a:bodyPr>
          <a:lstStyle>
            <a:lvl1pPr marL="0" indent="0">
              <a:lnSpc>
                <a:spcPct val="90000"/>
              </a:lnSpc>
              <a:spcBef>
                <a:spcPts val="1000"/>
              </a:spcBef>
              <a:buSzTx/>
              <a:buFontTx/>
              <a:buNone/>
              <a:defRPr sz="2400">
                <a:solidFill>
                  <a:srgbClr val="888888"/>
                </a:solidFill>
              </a:defRPr>
            </a:lvl1pPr>
            <a:lvl2pPr marL="0" indent="457200">
              <a:lnSpc>
                <a:spcPct val="90000"/>
              </a:lnSpc>
              <a:spcBef>
                <a:spcPts val="1000"/>
              </a:spcBef>
              <a:buSzTx/>
              <a:buFontTx/>
              <a:buNone/>
              <a:defRPr sz="2400">
                <a:solidFill>
                  <a:srgbClr val="888888"/>
                </a:solidFill>
              </a:defRPr>
            </a:lvl2pPr>
            <a:lvl3pPr marL="0" indent="914400">
              <a:lnSpc>
                <a:spcPct val="90000"/>
              </a:lnSpc>
              <a:spcBef>
                <a:spcPts val="1000"/>
              </a:spcBef>
              <a:buSzTx/>
              <a:buFontTx/>
              <a:buNone/>
              <a:defRPr sz="2400">
                <a:solidFill>
                  <a:srgbClr val="888888"/>
                </a:solidFill>
              </a:defRPr>
            </a:lvl3pPr>
            <a:lvl4pPr marL="0" indent="1371600">
              <a:lnSpc>
                <a:spcPct val="90000"/>
              </a:lnSpc>
              <a:spcBef>
                <a:spcPts val="1000"/>
              </a:spcBef>
              <a:buSzTx/>
              <a:buFontTx/>
              <a:buNone/>
              <a:defRPr sz="2400">
                <a:solidFill>
                  <a:srgbClr val="888888"/>
                </a:solidFill>
              </a:defRPr>
            </a:lvl4pPr>
            <a:lvl5pPr marL="0" indent="1828800">
              <a:lnSpc>
                <a:spcPct val="90000"/>
              </a:lnSpc>
              <a:spcBef>
                <a:spcPts val="1000"/>
              </a:spcBef>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688"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2199479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10_Blank">
    <p:spTree>
      <p:nvGrpSpPr>
        <p:cNvPr id="1" name=""/>
        <p:cNvGrpSpPr/>
        <p:nvPr/>
      </p:nvGrpSpPr>
      <p:grpSpPr>
        <a:xfrm>
          <a:off x="0" y="0"/>
          <a:ext cx="0" cy="0"/>
          <a:chOff x="0" y="0"/>
          <a:chExt cx="0" cy="0"/>
        </a:xfrm>
      </p:grpSpPr>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8035132"/>
      </p:ext>
    </p:extLst>
  </p:cSld>
  <p:clrMapOvr>
    <a:masterClrMapping/>
  </p:clrMapOvr>
  <p:transition spd="med"/>
</p:sldLayout>
</file>

<file path=ppt/slideLayouts/slideLayout60.xml><?xml version="1.0" encoding="utf-8"?>
<p:sldLayout xmlns:a="http://schemas.openxmlformats.org/drawingml/2006/main" xmlns:r="http://schemas.openxmlformats.org/officeDocument/2006/relationships" xmlns:p="http://schemas.openxmlformats.org/presentationml/2006/main" type="tx">
  <p:cSld name="4_Two Content">
    <p:spTree>
      <p:nvGrpSpPr>
        <p:cNvPr id="1" name=""/>
        <p:cNvGrpSpPr/>
        <p:nvPr/>
      </p:nvGrpSpPr>
      <p:grpSpPr>
        <a:xfrm>
          <a:off x="0" y="0"/>
          <a:ext cx="0" cy="0"/>
          <a:chOff x="0" y="0"/>
          <a:chExt cx="0" cy="0"/>
        </a:xfrm>
      </p:grpSpPr>
      <p:sp>
        <p:nvSpPr>
          <p:cNvPr id="695" name="Title Text"/>
          <p:cNvSpPr txBox="1">
            <a:spLocks noGrp="1"/>
          </p:cNvSpPr>
          <p:nvPr>
            <p:ph type="title"/>
          </p:nvPr>
        </p:nvSpPr>
        <p:spPr>
          <a:xfrm>
            <a:off x="471488" y="649112"/>
            <a:ext cx="5915025"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696" name="Body Level One…"/>
          <p:cNvSpPr txBox="1">
            <a:spLocks noGrp="1"/>
          </p:cNvSpPr>
          <p:nvPr>
            <p:ph type="body" sz="half" idx="1"/>
          </p:nvPr>
        </p:nvSpPr>
        <p:spPr>
          <a:xfrm>
            <a:off x="471488" y="3245556"/>
            <a:ext cx="2914650" cy="7735712"/>
          </a:xfrm>
          <a:prstGeom prst="rect">
            <a:avLst/>
          </a:prstGeom>
        </p:spPr>
        <p:txBody>
          <a:bodyPr>
            <a:normAutofit/>
          </a:bodyPr>
          <a:lstStyle>
            <a:lvl1pPr marL="228600" indent="-228600">
              <a:lnSpc>
                <a:spcPct val="90000"/>
              </a:lnSpc>
              <a:spcBef>
                <a:spcPts val="1000"/>
              </a:spcBef>
              <a:defRPr sz="2800"/>
            </a:lvl1pPr>
            <a:lvl2pPr marL="723900" indent="-266700">
              <a:lnSpc>
                <a:spcPct val="90000"/>
              </a:lnSpc>
              <a:spcBef>
                <a:spcPts val="1000"/>
              </a:spcBef>
              <a:buChar char="•"/>
              <a:defRPr sz="2800"/>
            </a:lvl2pPr>
            <a:lvl3pPr marL="1234439" indent="-320039">
              <a:lnSpc>
                <a:spcPct val="90000"/>
              </a:lnSpc>
              <a:spcBef>
                <a:spcPts val="1000"/>
              </a:spcBef>
              <a:defRPr sz="2800"/>
            </a:lvl3pPr>
            <a:lvl4pPr marL="1727200" indent="-355600">
              <a:lnSpc>
                <a:spcPct val="90000"/>
              </a:lnSpc>
              <a:spcBef>
                <a:spcPts val="1000"/>
              </a:spcBef>
              <a:buChar char="•"/>
              <a:defRPr sz="2800"/>
            </a:lvl4pPr>
            <a:lvl5pPr marL="2184400" indent="-355600">
              <a:lnSpc>
                <a:spcPct val="90000"/>
              </a:lnSpc>
              <a:spcBef>
                <a:spcPts val="1000"/>
              </a:spcBef>
              <a:buChar char="•"/>
              <a:defRPr sz="2800"/>
            </a:lvl5pPr>
          </a:lstStyle>
          <a:p>
            <a:r>
              <a:t>Body Level One</a:t>
            </a:r>
          </a:p>
          <a:p>
            <a:pPr lvl="1"/>
            <a:r>
              <a:t>Body Level Two</a:t>
            </a:r>
          </a:p>
          <a:p>
            <a:pPr lvl="2"/>
            <a:r>
              <a:t>Body Level Three</a:t>
            </a:r>
          </a:p>
          <a:p>
            <a:pPr lvl="3"/>
            <a:r>
              <a:t>Body Level Four</a:t>
            </a:r>
          </a:p>
          <a:p>
            <a:pPr lvl="4"/>
            <a:r>
              <a:t>Body Level Five</a:t>
            </a:r>
          </a:p>
        </p:txBody>
      </p:sp>
      <p:sp>
        <p:nvSpPr>
          <p:cNvPr id="697"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3483594119"/>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4_Comparison">
    <p:spTree>
      <p:nvGrpSpPr>
        <p:cNvPr id="1" name=""/>
        <p:cNvGrpSpPr/>
        <p:nvPr/>
      </p:nvGrpSpPr>
      <p:grpSpPr>
        <a:xfrm>
          <a:off x="0" y="0"/>
          <a:ext cx="0" cy="0"/>
          <a:chOff x="0" y="0"/>
          <a:chExt cx="0" cy="0"/>
        </a:xfrm>
      </p:grpSpPr>
      <p:sp>
        <p:nvSpPr>
          <p:cNvPr id="704" name="Title Text"/>
          <p:cNvSpPr txBox="1">
            <a:spLocks noGrp="1"/>
          </p:cNvSpPr>
          <p:nvPr>
            <p:ph type="title"/>
          </p:nvPr>
        </p:nvSpPr>
        <p:spPr>
          <a:xfrm>
            <a:off x="472380" y="649112"/>
            <a:ext cx="5915026"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05" name="Body Level One…"/>
          <p:cNvSpPr txBox="1">
            <a:spLocks noGrp="1"/>
          </p:cNvSpPr>
          <p:nvPr>
            <p:ph type="body" sz="quarter" idx="1"/>
          </p:nvPr>
        </p:nvSpPr>
        <p:spPr>
          <a:xfrm>
            <a:off x="472381" y="2988735"/>
            <a:ext cx="2901256" cy="1464734"/>
          </a:xfrm>
          <a:prstGeom prst="rect">
            <a:avLst/>
          </a:prstGeom>
        </p:spPr>
        <p:txBody>
          <a:bodyPr anchor="b">
            <a:normAutofit/>
          </a:bodyPr>
          <a:lstStyle>
            <a:lvl1pPr marL="0" indent="0">
              <a:lnSpc>
                <a:spcPct val="90000"/>
              </a:lnSpc>
              <a:spcBef>
                <a:spcPts val="1000"/>
              </a:spcBef>
              <a:buSzTx/>
              <a:buFontTx/>
              <a:buNone/>
              <a:defRPr sz="2400" b="1"/>
            </a:lvl1pPr>
            <a:lvl2pPr marL="0" indent="457200">
              <a:lnSpc>
                <a:spcPct val="90000"/>
              </a:lnSpc>
              <a:spcBef>
                <a:spcPts val="1000"/>
              </a:spcBef>
              <a:buSzTx/>
              <a:buFontTx/>
              <a:buNone/>
              <a:defRPr sz="2400" b="1"/>
            </a:lvl2pPr>
            <a:lvl3pPr marL="0" indent="914400">
              <a:lnSpc>
                <a:spcPct val="90000"/>
              </a:lnSpc>
              <a:spcBef>
                <a:spcPts val="1000"/>
              </a:spcBef>
              <a:buSzTx/>
              <a:buFontTx/>
              <a:buNone/>
              <a:defRPr sz="2400" b="1"/>
            </a:lvl3pPr>
            <a:lvl4pPr marL="0" indent="1371600">
              <a:lnSpc>
                <a:spcPct val="90000"/>
              </a:lnSpc>
              <a:spcBef>
                <a:spcPts val="1000"/>
              </a:spcBef>
              <a:buSzTx/>
              <a:buFontTx/>
              <a:buNone/>
              <a:defRPr sz="2400" b="1"/>
            </a:lvl4pPr>
            <a:lvl5pPr marL="0" indent="1828800">
              <a:lnSpc>
                <a:spcPct val="90000"/>
              </a:lnSpc>
              <a:spcBef>
                <a:spcPts val="10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06" name="Text Placeholder 4"/>
          <p:cNvSpPr>
            <a:spLocks noGrp="1"/>
          </p:cNvSpPr>
          <p:nvPr>
            <p:ph type="body" sz="quarter" idx="21"/>
          </p:nvPr>
        </p:nvSpPr>
        <p:spPr>
          <a:xfrm>
            <a:off x="3471863" y="2988735"/>
            <a:ext cx="2915543" cy="1464734"/>
          </a:xfrm>
          <a:prstGeom prst="rect">
            <a:avLst/>
          </a:prstGeom>
        </p:spPr>
        <p:txBody>
          <a:bodyPr anchor="b">
            <a:normAutofit/>
          </a:bodyPr>
          <a:lstStyle>
            <a:lvl1pPr marL="0" indent="0">
              <a:lnSpc>
                <a:spcPct val="90000"/>
              </a:lnSpc>
              <a:spcBef>
                <a:spcPts val="1000"/>
              </a:spcBef>
              <a:buSzTx/>
              <a:buFontTx/>
              <a:buNone/>
              <a:defRPr sz="2400" b="1"/>
            </a:lvl1pPr>
          </a:lstStyle>
          <a:p>
            <a:pPr marL="0" indent="0">
              <a:lnSpc>
                <a:spcPct val="90000"/>
              </a:lnSpc>
              <a:spcBef>
                <a:spcPts val="1000"/>
              </a:spcBef>
              <a:buSzTx/>
              <a:buFontTx/>
              <a:buNone/>
              <a:defRPr sz="2400" b="1"/>
            </a:pPr>
            <a:endParaRPr/>
          </a:p>
        </p:txBody>
      </p:sp>
      <p:sp>
        <p:nvSpPr>
          <p:cNvPr id="707"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90799466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4_Title Only">
    <p:spTree>
      <p:nvGrpSpPr>
        <p:cNvPr id="1" name=""/>
        <p:cNvGrpSpPr/>
        <p:nvPr/>
      </p:nvGrpSpPr>
      <p:grpSpPr>
        <a:xfrm>
          <a:off x="0" y="0"/>
          <a:ext cx="0" cy="0"/>
          <a:chOff x="0" y="0"/>
          <a:chExt cx="0" cy="0"/>
        </a:xfrm>
      </p:grpSpPr>
      <p:sp>
        <p:nvSpPr>
          <p:cNvPr id="714" name="Title Text"/>
          <p:cNvSpPr txBox="1">
            <a:spLocks noGrp="1"/>
          </p:cNvSpPr>
          <p:nvPr>
            <p:ph type="title"/>
          </p:nvPr>
        </p:nvSpPr>
        <p:spPr>
          <a:xfrm>
            <a:off x="471488" y="649112"/>
            <a:ext cx="5915025" cy="2356556"/>
          </a:xfrm>
          <a:prstGeom prst="rect">
            <a:avLst/>
          </a:prstGeom>
        </p:spPr>
        <p:txBody>
          <a:bodyPr/>
          <a:lstStyle>
            <a:lvl1pPr algn="l">
              <a:lnSpc>
                <a:spcPct val="90000"/>
              </a:lnSpc>
              <a:defRPr>
                <a:latin typeface="Calibri Light"/>
                <a:ea typeface="Calibri Light"/>
                <a:cs typeface="Calibri Light"/>
                <a:sym typeface="Calibri Light"/>
              </a:defRPr>
            </a:lvl1pPr>
          </a:lstStyle>
          <a:p>
            <a:r>
              <a:t>Title Text</a:t>
            </a:r>
          </a:p>
        </p:txBody>
      </p:sp>
      <p:sp>
        <p:nvSpPr>
          <p:cNvPr id="715"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526906305"/>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4_Blank">
    <p:spTree>
      <p:nvGrpSpPr>
        <p:cNvPr id="1" name=""/>
        <p:cNvGrpSpPr/>
        <p:nvPr/>
      </p:nvGrpSpPr>
      <p:grpSpPr>
        <a:xfrm>
          <a:off x="0" y="0"/>
          <a:ext cx="0" cy="0"/>
          <a:chOff x="0" y="0"/>
          <a:chExt cx="0" cy="0"/>
        </a:xfrm>
      </p:grpSpPr>
      <p:sp>
        <p:nvSpPr>
          <p:cNvPr id="72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176490401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type="tx">
  <p:cSld name="4_Content with Caption">
    <p:spTree>
      <p:nvGrpSpPr>
        <p:cNvPr id="1" name=""/>
        <p:cNvGrpSpPr/>
        <p:nvPr/>
      </p:nvGrpSpPr>
      <p:grpSpPr>
        <a:xfrm>
          <a:off x="0" y="0"/>
          <a:ext cx="0" cy="0"/>
          <a:chOff x="0" y="0"/>
          <a:chExt cx="0" cy="0"/>
        </a:xfrm>
      </p:grpSpPr>
      <p:sp>
        <p:nvSpPr>
          <p:cNvPr id="729" name="Title Text"/>
          <p:cNvSpPr txBox="1">
            <a:spLocks noGrp="1"/>
          </p:cNvSpPr>
          <p:nvPr>
            <p:ph type="title"/>
          </p:nvPr>
        </p:nvSpPr>
        <p:spPr>
          <a:xfrm>
            <a:off x="472381" y="812800"/>
            <a:ext cx="2211884" cy="28448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r>
              <a:t>Title Text</a:t>
            </a:r>
          </a:p>
        </p:txBody>
      </p:sp>
      <p:sp>
        <p:nvSpPr>
          <p:cNvPr id="730" name="Body Level One…"/>
          <p:cNvSpPr txBox="1">
            <a:spLocks noGrp="1"/>
          </p:cNvSpPr>
          <p:nvPr>
            <p:ph type="body" sz="half" idx="1"/>
          </p:nvPr>
        </p:nvSpPr>
        <p:spPr>
          <a:xfrm>
            <a:off x="2915543" y="1755423"/>
            <a:ext cx="3471863" cy="8664222"/>
          </a:xfrm>
          <a:prstGeom prst="rect">
            <a:avLst/>
          </a:prstGeom>
        </p:spPr>
        <p:txBody>
          <a:bodyPr>
            <a:normAutofit/>
          </a:bodyPr>
          <a:lstStyle>
            <a:lvl1pPr marL="228600" indent="-228600">
              <a:lnSpc>
                <a:spcPct val="90000"/>
              </a:lnSpc>
              <a:spcBef>
                <a:spcPts val="1000"/>
              </a:spcBef>
            </a:lvl1pPr>
            <a:lvl2pPr marL="718457" indent="-261257">
              <a:lnSpc>
                <a:spcPct val="90000"/>
              </a:lnSpc>
              <a:spcBef>
                <a:spcPts val="1000"/>
              </a:spcBef>
              <a:buChar char="•"/>
            </a:lvl2pPr>
            <a:lvl3pPr marL="1219200" indent="-304800">
              <a:lnSpc>
                <a:spcPct val="90000"/>
              </a:lnSpc>
              <a:spcBef>
                <a:spcPts val="1000"/>
              </a:spcBef>
            </a:lvl3pPr>
            <a:lvl4pPr marL="1737360" indent="-365760">
              <a:lnSpc>
                <a:spcPct val="90000"/>
              </a:lnSpc>
              <a:spcBef>
                <a:spcPts val="1000"/>
              </a:spcBef>
              <a:buChar char="•"/>
            </a:lvl4pPr>
            <a:lvl5pPr marL="2194560" indent="-365760">
              <a:lnSpc>
                <a:spcPct val="90000"/>
              </a:lnSpc>
              <a:spcBef>
                <a:spcPts val="1000"/>
              </a:spcBef>
              <a:buChar char="•"/>
            </a:lvl5pPr>
          </a:lstStyle>
          <a:p>
            <a:r>
              <a:t>Body Level One</a:t>
            </a:r>
          </a:p>
          <a:p>
            <a:pPr lvl="1"/>
            <a:r>
              <a:t>Body Level Two</a:t>
            </a:r>
          </a:p>
          <a:p>
            <a:pPr lvl="2"/>
            <a:r>
              <a:t>Body Level Three</a:t>
            </a:r>
          </a:p>
          <a:p>
            <a:pPr lvl="3"/>
            <a:r>
              <a:t>Body Level Four</a:t>
            </a:r>
          </a:p>
          <a:p>
            <a:pPr lvl="4"/>
            <a:r>
              <a:t>Body Level Five</a:t>
            </a:r>
          </a:p>
        </p:txBody>
      </p:sp>
      <p:sp>
        <p:nvSpPr>
          <p:cNvPr id="731" name="Text Placeholder 3"/>
          <p:cNvSpPr>
            <a:spLocks noGrp="1"/>
          </p:cNvSpPr>
          <p:nvPr>
            <p:ph type="body" sz="quarter" idx="21"/>
          </p:nvPr>
        </p:nvSpPr>
        <p:spPr>
          <a:xfrm>
            <a:off x="472381" y="3657600"/>
            <a:ext cx="2211884" cy="6776156"/>
          </a:xfrm>
          <a:prstGeom prst="rect">
            <a:avLst/>
          </a:prstGeom>
        </p:spPr>
        <p:txBody>
          <a:bodyPr>
            <a:normAutofit/>
          </a:bodyPr>
          <a:lstStyle>
            <a:lvl1pPr marL="0" indent="0">
              <a:lnSpc>
                <a:spcPct val="90000"/>
              </a:lnSpc>
              <a:spcBef>
                <a:spcPts val="1000"/>
              </a:spcBef>
              <a:buSzTx/>
              <a:buFontTx/>
              <a:buNone/>
              <a:defRPr sz="1600"/>
            </a:lvl1pPr>
          </a:lstStyle>
          <a:p>
            <a:pPr marL="0" indent="0">
              <a:lnSpc>
                <a:spcPct val="90000"/>
              </a:lnSpc>
              <a:spcBef>
                <a:spcPts val="1000"/>
              </a:spcBef>
              <a:buSzTx/>
              <a:buFontTx/>
              <a:buNone/>
              <a:defRPr sz="1600"/>
            </a:pPr>
            <a:endParaRPr/>
          </a:p>
        </p:txBody>
      </p:sp>
      <p:sp>
        <p:nvSpPr>
          <p:cNvPr id="73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223560400"/>
      </p:ext>
    </p:extLst>
  </p:cSld>
  <p:clrMapOvr>
    <a:masterClrMapping/>
  </p:clrMapOvr>
  <p:transition spd="med"/>
</p:sldLayout>
</file>

<file path=ppt/slideLayouts/slideLayout65.xml><?xml version="1.0" encoding="utf-8"?>
<p:sldLayout xmlns:a="http://schemas.openxmlformats.org/drawingml/2006/main" xmlns:r="http://schemas.openxmlformats.org/officeDocument/2006/relationships" xmlns:p="http://schemas.openxmlformats.org/presentationml/2006/main" type="tx">
  <p:cSld name="4_Picture with Caption">
    <p:spTree>
      <p:nvGrpSpPr>
        <p:cNvPr id="1" name=""/>
        <p:cNvGrpSpPr/>
        <p:nvPr/>
      </p:nvGrpSpPr>
      <p:grpSpPr>
        <a:xfrm>
          <a:off x="0" y="0"/>
          <a:ext cx="0" cy="0"/>
          <a:chOff x="0" y="0"/>
          <a:chExt cx="0" cy="0"/>
        </a:xfrm>
      </p:grpSpPr>
      <p:sp>
        <p:nvSpPr>
          <p:cNvPr id="739" name="Title Text"/>
          <p:cNvSpPr txBox="1">
            <a:spLocks noGrp="1"/>
          </p:cNvSpPr>
          <p:nvPr>
            <p:ph type="title"/>
          </p:nvPr>
        </p:nvSpPr>
        <p:spPr>
          <a:xfrm>
            <a:off x="472381" y="812800"/>
            <a:ext cx="2211884" cy="2844800"/>
          </a:xfrm>
          <a:prstGeom prst="rect">
            <a:avLst/>
          </a:prstGeom>
        </p:spPr>
        <p:txBody>
          <a:bodyPr anchor="b"/>
          <a:lstStyle>
            <a:lvl1pPr algn="l">
              <a:lnSpc>
                <a:spcPct val="90000"/>
              </a:lnSpc>
              <a:defRPr sz="3200">
                <a:latin typeface="Calibri Light"/>
                <a:ea typeface="Calibri Light"/>
                <a:cs typeface="Calibri Light"/>
                <a:sym typeface="Calibri Light"/>
              </a:defRPr>
            </a:lvl1pPr>
          </a:lstStyle>
          <a:p>
            <a:r>
              <a:t>Title Text</a:t>
            </a:r>
          </a:p>
        </p:txBody>
      </p:sp>
      <p:sp>
        <p:nvSpPr>
          <p:cNvPr id="740" name="Picture Placeholder 2"/>
          <p:cNvSpPr>
            <a:spLocks noGrp="1"/>
          </p:cNvSpPr>
          <p:nvPr>
            <p:ph type="pic" sz="half" idx="21"/>
          </p:nvPr>
        </p:nvSpPr>
        <p:spPr>
          <a:xfrm>
            <a:off x="2915543" y="1755423"/>
            <a:ext cx="3471863" cy="8664222"/>
          </a:xfrm>
          <a:prstGeom prst="rect">
            <a:avLst/>
          </a:prstGeom>
        </p:spPr>
        <p:txBody>
          <a:bodyPr lIns="91439" rIns="91439"/>
          <a:lstStyle/>
          <a:p>
            <a:endParaRPr/>
          </a:p>
        </p:txBody>
      </p:sp>
      <p:sp>
        <p:nvSpPr>
          <p:cNvPr id="741" name="Body Level One…"/>
          <p:cNvSpPr txBox="1">
            <a:spLocks noGrp="1"/>
          </p:cNvSpPr>
          <p:nvPr>
            <p:ph type="body" sz="quarter" idx="1"/>
          </p:nvPr>
        </p:nvSpPr>
        <p:spPr>
          <a:xfrm>
            <a:off x="472381" y="3657600"/>
            <a:ext cx="2211884" cy="6776156"/>
          </a:xfrm>
          <a:prstGeom prst="rect">
            <a:avLst/>
          </a:prstGeom>
        </p:spPr>
        <p:txBody>
          <a:bodyPr>
            <a:normAutofit/>
          </a:bodyPr>
          <a:lstStyle>
            <a:lvl1pPr marL="0" indent="0">
              <a:lnSpc>
                <a:spcPct val="90000"/>
              </a:lnSpc>
              <a:spcBef>
                <a:spcPts val="1000"/>
              </a:spcBef>
              <a:buSzTx/>
              <a:buFontTx/>
              <a:buNone/>
              <a:defRPr sz="1600"/>
            </a:lvl1pPr>
            <a:lvl2pPr marL="0" indent="457200">
              <a:lnSpc>
                <a:spcPct val="90000"/>
              </a:lnSpc>
              <a:spcBef>
                <a:spcPts val="1000"/>
              </a:spcBef>
              <a:buSzTx/>
              <a:buFontTx/>
              <a:buNone/>
              <a:defRPr sz="1600"/>
            </a:lvl2pPr>
            <a:lvl3pPr marL="0" indent="914400">
              <a:lnSpc>
                <a:spcPct val="90000"/>
              </a:lnSpc>
              <a:spcBef>
                <a:spcPts val="1000"/>
              </a:spcBef>
              <a:buSzTx/>
              <a:buFontTx/>
              <a:buNone/>
              <a:defRPr sz="1600"/>
            </a:lvl3pPr>
            <a:lvl4pPr marL="0" indent="1371600">
              <a:lnSpc>
                <a:spcPct val="90000"/>
              </a:lnSpc>
              <a:spcBef>
                <a:spcPts val="1000"/>
              </a:spcBef>
              <a:buSzTx/>
              <a:buFontTx/>
              <a:buNone/>
              <a:defRPr sz="1600"/>
            </a:lvl4pPr>
            <a:lvl5pPr marL="0" indent="1828800">
              <a:lnSpc>
                <a:spcPct val="90000"/>
              </a:lnSpc>
              <a:spcBef>
                <a:spcPts val="1000"/>
              </a:spcBef>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42" name="Slide Number"/>
          <p:cNvSpPr txBox="1">
            <a:spLocks noGrp="1"/>
          </p:cNvSpPr>
          <p:nvPr>
            <p:ph type="sldNum" sz="quarter" idx="2"/>
          </p:nvPr>
        </p:nvSpPr>
        <p:spPr>
          <a:xfrm>
            <a:off x="6101822" y="11486235"/>
            <a:ext cx="284691" cy="276999"/>
          </a:xfrm>
          <a:prstGeom prst="rect">
            <a:avLst/>
          </a:prstGeom>
        </p:spPr>
        <p:txBody>
          <a:bodyPr/>
          <a:lstStyle>
            <a:lvl1pPr>
              <a:defRPr>
                <a:solidFill>
                  <a:srgbClr val="888888"/>
                </a:solidFill>
                <a:latin typeface="Rockwell"/>
                <a:ea typeface="Rockwell"/>
                <a:cs typeface="Rockwell"/>
                <a:sym typeface="Rockwell"/>
              </a:defRPr>
            </a:lvl1pPr>
          </a:lstStyle>
          <a:p>
            <a:fld id="{86CB4B4D-7CA3-9044-876B-883B54F8677D}" type="slidenum">
              <a:t>‹#›</a:t>
            </a:fld>
            <a:endParaRPr/>
          </a:p>
        </p:txBody>
      </p:sp>
    </p:spTree>
    <p:extLst>
      <p:ext uri="{BB962C8B-B14F-4D97-AF65-F5344CB8AC3E}">
        <p14:creationId xmlns:p14="http://schemas.microsoft.com/office/powerpoint/2010/main" val="4037359600"/>
      </p:ext>
    </p:extLst>
  </p:cSld>
  <p:clrMapOvr>
    <a:masterClrMapping/>
  </p:clrMapOvr>
  <p:transition spd="med"/>
</p:sldLayout>
</file>

<file path=ppt/slideLayouts/slideLayout66.xml><?xml version="1.0" encoding="utf-8"?>
<p:sldLayout xmlns:a="http://schemas.openxmlformats.org/drawingml/2006/main" xmlns:r="http://schemas.openxmlformats.org/officeDocument/2006/relationships" xmlns:p="http://schemas.openxmlformats.org/presentationml/2006/main" type="tx">
  <p:cSld name="3_Title Slide">
    <p:spTree>
      <p:nvGrpSpPr>
        <p:cNvPr id="1" name=""/>
        <p:cNvGrpSpPr/>
        <p:nvPr/>
      </p:nvGrpSpPr>
      <p:grpSpPr>
        <a:xfrm>
          <a:off x="0" y="0"/>
          <a:ext cx="0" cy="0"/>
          <a:chOff x="0" y="0"/>
          <a:chExt cx="0" cy="0"/>
        </a:xfrm>
      </p:grpSpPr>
      <p:sp>
        <p:nvSpPr>
          <p:cNvPr id="749"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750"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6562603"/>
      </p:ext>
    </p:extLst>
  </p:cSld>
  <p:clrMapOvr>
    <a:masterClrMapping/>
  </p:clrMapOvr>
  <p:transition spd="med"/>
</p:sldLayout>
</file>

<file path=ppt/slideLayouts/slideLayout67.xml><?xml version="1.0" encoding="utf-8"?>
<p:sldLayout xmlns:a="http://schemas.openxmlformats.org/drawingml/2006/main" xmlns:r="http://schemas.openxmlformats.org/officeDocument/2006/relationships" xmlns:p="http://schemas.openxmlformats.org/presentationml/2006/main" type="tx">
  <p:cSld name="2_Title and Content">
    <p:spTree>
      <p:nvGrpSpPr>
        <p:cNvPr id="1" name=""/>
        <p:cNvGrpSpPr/>
        <p:nvPr/>
      </p:nvGrpSpPr>
      <p:grpSpPr>
        <a:xfrm>
          <a:off x="0" y="0"/>
          <a:ext cx="0" cy="0"/>
          <a:chOff x="0" y="0"/>
          <a:chExt cx="0" cy="0"/>
        </a:xfrm>
      </p:grpSpPr>
      <p:sp>
        <p:nvSpPr>
          <p:cNvPr id="758"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759"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0"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761"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Board of Directors Meeting</a:t>
            </a:r>
          </a:p>
        </p:txBody>
      </p:sp>
      <p:sp>
        <p:nvSpPr>
          <p:cNvPr id="762"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763"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4"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765"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766"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767"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768"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207338050"/>
      </p:ext>
    </p:extLst>
  </p:cSld>
  <p:clrMapOvr>
    <a:masterClrMapping/>
  </p:clrMapOvr>
  <p:transition spd="med"/>
</p:sldLayout>
</file>

<file path=ppt/slideLayouts/slideLayout68.xml><?xml version="1.0" encoding="utf-8"?>
<p:sldLayout xmlns:a="http://schemas.openxmlformats.org/drawingml/2006/main" xmlns:r="http://schemas.openxmlformats.org/officeDocument/2006/relationships" xmlns:p="http://schemas.openxmlformats.org/presentationml/2006/main" type="tx">
  <p:cSld name="3_Section Header">
    <p:spTree>
      <p:nvGrpSpPr>
        <p:cNvPr id="1" name=""/>
        <p:cNvGrpSpPr/>
        <p:nvPr/>
      </p:nvGrpSpPr>
      <p:grpSpPr>
        <a:xfrm>
          <a:off x="0" y="0"/>
          <a:ext cx="0" cy="0"/>
          <a:chOff x="0" y="0"/>
          <a:chExt cx="0" cy="0"/>
        </a:xfrm>
      </p:grpSpPr>
      <p:sp>
        <p:nvSpPr>
          <p:cNvPr id="775"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776"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7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44520060"/>
      </p:ext>
    </p:extLst>
  </p:cSld>
  <p:clrMapOvr>
    <a:masterClrMapping/>
  </p:clrMapOvr>
  <p:transition spd="med"/>
</p:sldLayout>
</file>

<file path=ppt/slideLayouts/slideLayout69.xml><?xml version="1.0" encoding="utf-8"?>
<p:sldLayout xmlns:a="http://schemas.openxmlformats.org/drawingml/2006/main" xmlns:r="http://schemas.openxmlformats.org/officeDocument/2006/relationships" xmlns:p="http://schemas.openxmlformats.org/presentationml/2006/main" type="tx">
  <p:cSld name="3_Two Content">
    <p:spTree>
      <p:nvGrpSpPr>
        <p:cNvPr id="1" name=""/>
        <p:cNvGrpSpPr/>
        <p:nvPr/>
      </p:nvGrpSpPr>
      <p:grpSpPr>
        <a:xfrm>
          <a:off x="0" y="0"/>
          <a:ext cx="0" cy="0"/>
          <a:chOff x="0" y="0"/>
          <a:chExt cx="0" cy="0"/>
        </a:xfrm>
      </p:grpSpPr>
      <p:sp>
        <p:nvSpPr>
          <p:cNvPr id="784" name="Title Text"/>
          <p:cNvSpPr txBox="1">
            <a:spLocks noGrp="1"/>
          </p:cNvSpPr>
          <p:nvPr>
            <p:ph type="title"/>
          </p:nvPr>
        </p:nvSpPr>
        <p:spPr>
          <a:prstGeom prst="rect">
            <a:avLst/>
          </a:prstGeom>
        </p:spPr>
        <p:txBody>
          <a:bodyPr/>
          <a:lstStyle/>
          <a:p>
            <a:r>
              <a:t>Title Text</a:t>
            </a:r>
          </a:p>
        </p:txBody>
      </p:sp>
      <p:sp>
        <p:nvSpPr>
          <p:cNvPr id="785"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7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3009148"/>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10_Content with Caption">
    <p:spTree>
      <p:nvGrpSpPr>
        <p:cNvPr id="1" name=""/>
        <p:cNvGrpSpPr/>
        <p:nvPr/>
      </p:nvGrpSpPr>
      <p:grpSpPr>
        <a:xfrm>
          <a:off x="0" y="0"/>
          <a:ext cx="0" cy="0"/>
          <a:chOff x="0" y="0"/>
          <a:chExt cx="0" cy="0"/>
        </a:xfrm>
      </p:grpSpPr>
      <p:sp>
        <p:nvSpPr>
          <p:cNvPr id="97"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98"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9"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74835693"/>
      </p:ext>
    </p:extLst>
  </p:cSld>
  <p:clrMapOvr>
    <a:masterClrMapping/>
  </p:clrMapOvr>
  <p:transition spd="med"/>
</p:sldLayout>
</file>

<file path=ppt/slideLayouts/slideLayout70.xml><?xml version="1.0" encoding="utf-8"?>
<p:sldLayout xmlns:a="http://schemas.openxmlformats.org/drawingml/2006/main" xmlns:r="http://schemas.openxmlformats.org/officeDocument/2006/relationships" xmlns:p="http://schemas.openxmlformats.org/presentationml/2006/main" type="tx">
  <p:cSld name="3_Comparison">
    <p:spTree>
      <p:nvGrpSpPr>
        <p:cNvPr id="1" name=""/>
        <p:cNvGrpSpPr/>
        <p:nvPr/>
      </p:nvGrpSpPr>
      <p:grpSpPr>
        <a:xfrm>
          <a:off x="0" y="0"/>
          <a:ext cx="0" cy="0"/>
          <a:chOff x="0" y="0"/>
          <a:chExt cx="0" cy="0"/>
        </a:xfrm>
      </p:grpSpPr>
      <p:sp>
        <p:nvSpPr>
          <p:cNvPr id="793"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794"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95"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7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16665504"/>
      </p:ext>
    </p:extLst>
  </p:cSld>
  <p:clrMapOvr>
    <a:masterClrMapping/>
  </p:clrMapOvr>
  <p:transition spd="med"/>
</p:sldLayout>
</file>

<file path=ppt/slideLayouts/slideLayout71.xml><?xml version="1.0" encoding="utf-8"?>
<p:sldLayout xmlns:a="http://schemas.openxmlformats.org/drawingml/2006/main" xmlns:r="http://schemas.openxmlformats.org/officeDocument/2006/relationships" xmlns:p="http://schemas.openxmlformats.org/presentationml/2006/main" type="tx">
  <p:cSld name="3_Title Only">
    <p:spTree>
      <p:nvGrpSpPr>
        <p:cNvPr id="1" name=""/>
        <p:cNvGrpSpPr/>
        <p:nvPr/>
      </p:nvGrpSpPr>
      <p:grpSpPr>
        <a:xfrm>
          <a:off x="0" y="0"/>
          <a:ext cx="0" cy="0"/>
          <a:chOff x="0" y="0"/>
          <a:chExt cx="0" cy="0"/>
        </a:xfrm>
      </p:grpSpPr>
      <p:sp>
        <p:nvSpPr>
          <p:cNvPr id="803" name="Title Text"/>
          <p:cNvSpPr txBox="1">
            <a:spLocks noGrp="1"/>
          </p:cNvSpPr>
          <p:nvPr>
            <p:ph type="title"/>
          </p:nvPr>
        </p:nvSpPr>
        <p:spPr>
          <a:prstGeom prst="rect">
            <a:avLst/>
          </a:prstGeom>
        </p:spPr>
        <p:txBody>
          <a:bodyPr/>
          <a:lstStyle/>
          <a:p>
            <a:r>
              <a:t>Title Text</a:t>
            </a:r>
          </a:p>
        </p:txBody>
      </p:sp>
      <p:sp>
        <p:nvSpPr>
          <p:cNvPr id="80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95293970"/>
      </p:ext>
    </p:extLst>
  </p:cSld>
  <p:clrMapOvr>
    <a:masterClrMapping/>
  </p:clrMapOvr>
  <p:transition spd="med"/>
</p:sldLayout>
</file>

<file path=ppt/slideLayouts/slideLayout72.xml><?xml version="1.0" encoding="utf-8"?>
<p:sldLayout xmlns:a="http://schemas.openxmlformats.org/drawingml/2006/main" xmlns:r="http://schemas.openxmlformats.org/officeDocument/2006/relationships" xmlns:p="http://schemas.openxmlformats.org/presentationml/2006/main" type="tx">
  <p:cSld name="3_Blank">
    <p:spTree>
      <p:nvGrpSpPr>
        <p:cNvPr id="1" name=""/>
        <p:cNvGrpSpPr/>
        <p:nvPr/>
      </p:nvGrpSpPr>
      <p:grpSpPr>
        <a:xfrm>
          <a:off x="0" y="0"/>
          <a:ext cx="0" cy="0"/>
          <a:chOff x="0" y="0"/>
          <a:chExt cx="0" cy="0"/>
        </a:xfrm>
      </p:grpSpPr>
      <p:sp>
        <p:nvSpPr>
          <p:cNvPr id="8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57098717"/>
      </p:ext>
    </p:extLst>
  </p:cSld>
  <p:clrMapOvr>
    <a:masterClrMapping/>
  </p:clrMapOvr>
  <p:transition spd="med"/>
</p:sldLayout>
</file>

<file path=ppt/slideLayouts/slideLayout73.xml><?xml version="1.0" encoding="utf-8"?>
<p:sldLayout xmlns:a="http://schemas.openxmlformats.org/drawingml/2006/main" xmlns:r="http://schemas.openxmlformats.org/officeDocument/2006/relationships" xmlns:p="http://schemas.openxmlformats.org/presentationml/2006/main" type="tx">
  <p:cSld name="3_Content with Caption">
    <p:spTree>
      <p:nvGrpSpPr>
        <p:cNvPr id="1" name=""/>
        <p:cNvGrpSpPr/>
        <p:nvPr/>
      </p:nvGrpSpPr>
      <p:grpSpPr>
        <a:xfrm>
          <a:off x="0" y="0"/>
          <a:ext cx="0" cy="0"/>
          <a:chOff x="0" y="0"/>
          <a:chExt cx="0" cy="0"/>
        </a:xfrm>
      </p:grpSpPr>
      <p:sp>
        <p:nvSpPr>
          <p:cNvPr id="818"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819"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820"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8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887976314"/>
      </p:ext>
    </p:extLst>
  </p:cSld>
  <p:clrMapOvr>
    <a:masterClrMapping/>
  </p:clrMapOvr>
  <p:transition spd="med"/>
</p:sldLayout>
</file>

<file path=ppt/slideLayouts/slideLayout74.xml><?xml version="1.0" encoding="utf-8"?>
<p:sldLayout xmlns:a="http://schemas.openxmlformats.org/drawingml/2006/main" xmlns:r="http://schemas.openxmlformats.org/officeDocument/2006/relationships" xmlns:p="http://schemas.openxmlformats.org/presentationml/2006/main" type="tx">
  <p:cSld name="3_Picture with Caption">
    <p:spTree>
      <p:nvGrpSpPr>
        <p:cNvPr id="1" name=""/>
        <p:cNvGrpSpPr/>
        <p:nvPr/>
      </p:nvGrpSpPr>
      <p:grpSpPr>
        <a:xfrm>
          <a:off x="0" y="0"/>
          <a:ext cx="0" cy="0"/>
          <a:chOff x="0" y="0"/>
          <a:chExt cx="0" cy="0"/>
        </a:xfrm>
      </p:grpSpPr>
      <p:sp>
        <p:nvSpPr>
          <p:cNvPr id="828"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829"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830"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77097745"/>
      </p:ext>
    </p:extLst>
  </p:cSld>
  <p:clrMapOvr>
    <a:masterClrMapping/>
  </p:clrMapOvr>
  <p:transition spd="med"/>
</p:sldLayout>
</file>

<file path=ppt/slideLayouts/slideLayout75.xml><?xml version="1.0" encoding="utf-8"?>
<p:sldLayout xmlns:a="http://schemas.openxmlformats.org/drawingml/2006/main" xmlns:r="http://schemas.openxmlformats.org/officeDocument/2006/relationships" xmlns:p="http://schemas.openxmlformats.org/presentationml/2006/main" type="tx">
  <p:cSld name="2_Title Slide">
    <p:spTree>
      <p:nvGrpSpPr>
        <p:cNvPr id="1" name=""/>
        <p:cNvGrpSpPr/>
        <p:nvPr/>
      </p:nvGrpSpPr>
      <p:grpSpPr>
        <a:xfrm>
          <a:off x="0" y="0"/>
          <a:ext cx="0" cy="0"/>
          <a:chOff x="0" y="0"/>
          <a:chExt cx="0" cy="0"/>
        </a:xfrm>
      </p:grpSpPr>
      <p:sp>
        <p:nvSpPr>
          <p:cNvPr id="847"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848"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09392988"/>
      </p:ext>
    </p:extLst>
  </p:cSld>
  <p:clrMapOvr>
    <a:masterClrMapping/>
  </p:clrMapOvr>
  <p:transition spd="med"/>
</p:sldLayout>
</file>

<file path=ppt/slideLayouts/slideLayout76.xml><?xml version="1.0" encoding="utf-8"?>
<p:sldLayout xmlns:a="http://schemas.openxmlformats.org/drawingml/2006/main" xmlns:r="http://schemas.openxmlformats.org/officeDocument/2006/relationships" xmlns:p="http://schemas.openxmlformats.org/presentationml/2006/main" type="tx">
  <p:cSld name="2_Section Header">
    <p:spTree>
      <p:nvGrpSpPr>
        <p:cNvPr id="1" name=""/>
        <p:cNvGrpSpPr/>
        <p:nvPr/>
      </p:nvGrpSpPr>
      <p:grpSpPr>
        <a:xfrm>
          <a:off x="0" y="0"/>
          <a:ext cx="0" cy="0"/>
          <a:chOff x="0" y="0"/>
          <a:chExt cx="0" cy="0"/>
        </a:xfrm>
      </p:grpSpPr>
      <p:sp>
        <p:nvSpPr>
          <p:cNvPr id="873"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874"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8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44281100"/>
      </p:ext>
    </p:extLst>
  </p:cSld>
  <p:clrMapOvr>
    <a:masterClrMapping/>
  </p:clrMapOvr>
  <p:transition spd="med"/>
</p:sldLayout>
</file>

<file path=ppt/slideLayouts/slideLayout77.xml><?xml version="1.0" encoding="utf-8"?>
<p:sldLayout xmlns:a="http://schemas.openxmlformats.org/drawingml/2006/main" xmlns:r="http://schemas.openxmlformats.org/officeDocument/2006/relationships" xmlns:p="http://schemas.openxmlformats.org/presentationml/2006/main" type="tx">
  <p:cSld name="2_Two Content">
    <p:spTree>
      <p:nvGrpSpPr>
        <p:cNvPr id="1" name=""/>
        <p:cNvGrpSpPr/>
        <p:nvPr/>
      </p:nvGrpSpPr>
      <p:grpSpPr>
        <a:xfrm>
          <a:off x="0" y="0"/>
          <a:ext cx="0" cy="0"/>
          <a:chOff x="0" y="0"/>
          <a:chExt cx="0" cy="0"/>
        </a:xfrm>
      </p:grpSpPr>
      <p:sp>
        <p:nvSpPr>
          <p:cNvPr id="882" name="Title Text"/>
          <p:cNvSpPr txBox="1">
            <a:spLocks noGrp="1"/>
          </p:cNvSpPr>
          <p:nvPr>
            <p:ph type="title"/>
          </p:nvPr>
        </p:nvSpPr>
        <p:spPr>
          <a:prstGeom prst="rect">
            <a:avLst/>
          </a:prstGeom>
        </p:spPr>
        <p:txBody>
          <a:bodyPr/>
          <a:lstStyle/>
          <a:p>
            <a:r>
              <a:t>Title Text</a:t>
            </a:r>
          </a:p>
        </p:txBody>
      </p:sp>
      <p:sp>
        <p:nvSpPr>
          <p:cNvPr id="883"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8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34325157"/>
      </p:ext>
    </p:extLst>
  </p:cSld>
  <p:clrMapOvr>
    <a:masterClrMapping/>
  </p:clrMapOvr>
  <p:transition spd="med"/>
</p:sldLayout>
</file>

<file path=ppt/slideLayouts/slideLayout78.xml><?xml version="1.0" encoding="utf-8"?>
<p:sldLayout xmlns:a="http://schemas.openxmlformats.org/drawingml/2006/main" xmlns:r="http://schemas.openxmlformats.org/officeDocument/2006/relationships" xmlns:p="http://schemas.openxmlformats.org/presentationml/2006/main" type="tx">
  <p:cSld name="2_Comparison">
    <p:spTree>
      <p:nvGrpSpPr>
        <p:cNvPr id="1" name=""/>
        <p:cNvGrpSpPr/>
        <p:nvPr/>
      </p:nvGrpSpPr>
      <p:grpSpPr>
        <a:xfrm>
          <a:off x="0" y="0"/>
          <a:ext cx="0" cy="0"/>
          <a:chOff x="0" y="0"/>
          <a:chExt cx="0" cy="0"/>
        </a:xfrm>
      </p:grpSpPr>
      <p:sp>
        <p:nvSpPr>
          <p:cNvPr id="891"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892"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893"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8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9311302"/>
      </p:ext>
    </p:extLst>
  </p:cSld>
  <p:clrMapOvr>
    <a:masterClrMapping/>
  </p:clrMapOvr>
  <p:transition spd="med"/>
</p:sldLayout>
</file>

<file path=ppt/slideLayouts/slideLayout79.xml><?xml version="1.0" encoding="utf-8"?>
<p:sldLayout xmlns:a="http://schemas.openxmlformats.org/drawingml/2006/main" xmlns:r="http://schemas.openxmlformats.org/officeDocument/2006/relationships" xmlns:p="http://schemas.openxmlformats.org/presentationml/2006/main" type="tx">
  <p:cSld name="2_Title Only">
    <p:spTree>
      <p:nvGrpSpPr>
        <p:cNvPr id="1" name=""/>
        <p:cNvGrpSpPr/>
        <p:nvPr/>
      </p:nvGrpSpPr>
      <p:grpSpPr>
        <a:xfrm>
          <a:off x="0" y="0"/>
          <a:ext cx="0" cy="0"/>
          <a:chOff x="0" y="0"/>
          <a:chExt cx="0" cy="0"/>
        </a:xfrm>
      </p:grpSpPr>
      <p:sp>
        <p:nvSpPr>
          <p:cNvPr id="901" name="Title Text"/>
          <p:cNvSpPr txBox="1">
            <a:spLocks noGrp="1"/>
          </p:cNvSpPr>
          <p:nvPr>
            <p:ph type="title"/>
          </p:nvPr>
        </p:nvSpPr>
        <p:spPr>
          <a:prstGeom prst="rect">
            <a:avLst/>
          </a:prstGeom>
        </p:spPr>
        <p:txBody>
          <a:bodyPr/>
          <a:lstStyle/>
          <a:p>
            <a:r>
              <a:t>Title Text</a:t>
            </a:r>
          </a:p>
        </p:txBody>
      </p:sp>
      <p:sp>
        <p:nvSpPr>
          <p:cNvPr id="90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496012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0_Picture with Caption">
    <p:spTree>
      <p:nvGrpSpPr>
        <p:cNvPr id="1" name=""/>
        <p:cNvGrpSpPr/>
        <p:nvPr/>
      </p:nvGrpSpPr>
      <p:grpSpPr>
        <a:xfrm>
          <a:off x="0" y="0"/>
          <a:ext cx="0" cy="0"/>
          <a:chOff x="0" y="0"/>
          <a:chExt cx="0" cy="0"/>
        </a:xfrm>
      </p:grpSpPr>
      <p:sp>
        <p:nvSpPr>
          <p:cNvPr id="107"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08"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09"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81355803"/>
      </p:ext>
    </p:extLst>
  </p:cSld>
  <p:clrMapOvr>
    <a:masterClrMapping/>
  </p:clrMapOvr>
  <p:transition spd="med"/>
</p:sldLayout>
</file>

<file path=ppt/slideLayouts/slideLayout80.xml><?xml version="1.0" encoding="utf-8"?>
<p:sldLayout xmlns:a="http://schemas.openxmlformats.org/drawingml/2006/main" xmlns:r="http://schemas.openxmlformats.org/officeDocument/2006/relationships" xmlns:p="http://schemas.openxmlformats.org/presentationml/2006/main" type="tx">
  <p:cSld name="2_Blank">
    <p:spTree>
      <p:nvGrpSpPr>
        <p:cNvPr id="1" name=""/>
        <p:cNvGrpSpPr/>
        <p:nvPr/>
      </p:nvGrpSpPr>
      <p:grpSpPr>
        <a:xfrm>
          <a:off x="0" y="0"/>
          <a:ext cx="0" cy="0"/>
          <a:chOff x="0" y="0"/>
          <a:chExt cx="0" cy="0"/>
        </a:xfrm>
      </p:grpSpPr>
      <p:sp>
        <p:nvSpPr>
          <p:cNvPr id="9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029173415"/>
      </p:ext>
    </p:extLst>
  </p:cSld>
  <p:clrMapOvr>
    <a:masterClrMapping/>
  </p:clrMapOvr>
  <p:transition spd="med"/>
</p:sldLayout>
</file>

<file path=ppt/slideLayouts/slideLayout81.xml><?xml version="1.0" encoding="utf-8"?>
<p:sldLayout xmlns:a="http://schemas.openxmlformats.org/drawingml/2006/main" xmlns:r="http://schemas.openxmlformats.org/officeDocument/2006/relationships" xmlns:p="http://schemas.openxmlformats.org/presentationml/2006/main" type="tx">
  <p:cSld name="2_Content with Caption">
    <p:spTree>
      <p:nvGrpSpPr>
        <p:cNvPr id="1" name=""/>
        <p:cNvGrpSpPr/>
        <p:nvPr/>
      </p:nvGrpSpPr>
      <p:grpSpPr>
        <a:xfrm>
          <a:off x="0" y="0"/>
          <a:ext cx="0" cy="0"/>
          <a:chOff x="0" y="0"/>
          <a:chExt cx="0" cy="0"/>
        </a:xfrm>
      </p:grpSpPr>
      <p:sp>
        <p:nvSpPr>
          <p:cNvPr id="916"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917"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18"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9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2371040"/>
      </p:ext>
    </p:extLst>
  </p:cSld>
  <p:clrMapOvr>
    <a:masterClrMapping/>
  </p:clrMapOvr>
  <p:transition spd="med"/>
</p:sldLayout>
</file>

<file path=ppt/slideLayouts/slideLayout82.xml><?xml version="1.0" encoding="utf-8"?>
<p:sldLayout xmlns:a="http://schemas.openxmlformats.org/drawingml/2006/main" xmlns:r="http://schemas.openxmlformats.org/officeDocument/2006/relationships" xmlns:p="http://schemas.openxmlformats.org/presentationml/2006/main" type="tx">
  <p:cSld name="2_Picture with Caption">
    <p:spTree>
      <p:nvGrpSpPr>
        <p:cNvPr id="1" name=""/>
        <p:cNvGrpSpPr/>
        <p:nvPr/>
      </p:nvGrpSpPr>
      <p:grpSpPr>
        <a:xfrm>
          <a:off x="0" y="0"/>
          <a:ext cx="0" cy="0"/>
          <a:chOff x="0" y="0"/>
          <a:chExt cx="0" cy="0"/>
        </a:xfrm>
      </p:grpSpPr>
      <p:sp>
        <p:nvSpPr>
          <p:cNvPr id="926"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927"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928"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2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0989713"/>
      </p:ext>
    </p:extLst>
  </p:cSld>
  <p:clrMapOvr>
    <a:masterClrMapping/>
  </p:clrMapOvr>
  <p:transition spd="med"/>
</p:sldLayout>
</file>

<file path=ppt/slideLayouts/slideLayout83.xml><?xml version="1.0" encoding="utf-8"?>
<p:sldLayout xmlns:a="http://schemas.openxmlformats.org/drawingml/2006/main" xmlns:r="http://schemas.openxmlformats.org/officeDocument/2006/relationships" xmlns:p="http://schemas.openxmlformats.org/presentationml/2006/main" type="tx">
  <p:cSld name="3_Title and Content">
    <p:spTree>
      <p:nvGrpSpPr>
        <p:cNvPr id="1" name=""/>
        <p:cNvGrpSpPr/>
        <p:nvPr/>
      </p:nvGrpSpPr>
      <p:grpSpPr>
        <a:xfrm>
          <a:off x="0" y="0"/>
          <a:ext cx="0" cy="0"/>
          <a:chOff x="0" y="0"/>
          <a:chExt cx="0" cy="0"/>
        </a:xfrm>
      </p:grpSpPr>
      <p:sp>
        <p:nvSpPr>
          <p:cNvPr id="936" name="Straight Connector 14"/>
          <p:cNvSpPr/>
          <p:nvPr/>
        </p:nvSpPr>
        <p:spPr>
          <a:xfrm flipH="1" flipV="1">
            <a:off x="-1" y="1998131"/>
            <a:ext cx="6858001" cy="4"/>
          </a:xfrm>
          <a:prstGeom prst="line">
            <a:avLst/>
          </a:prstGeom>
          <a:ln w="19050">
            <a:solidFill>
              <a:srgbClr val="7CC343"/>
            </a:solidFill>
          </a:ln>
        </p:spPr>
        <p:txBody>
          <a:bodyPr lIns="45719" rIns="45719"/>
          <a:lstStyle/>
          <a:p>
            <a:endParaRPr sz="1800"/>
          </a:p>
        </p:txBody>
      </p:sp>
      <p:sp>
        <p:nvSpPr>
          <p:cNvPr id="937" name="Body Level One…"/>
          <p:cNvSpPr txBox="1">
            <a:spLocks noGrp="1"/>
          </p:cNvSpPr>
          <p:nvPr>
            <p:ph type="body" idx="1"/>
          </p:nvPr>
        </p:nvSpPr>
        <p:spPr>
          <a:xfrm>
            <a:off x="449831" y="2852973"/>
            <a:ext cx="5915026" cy="7457077"/>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938"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36930609"/>
      </p:ext>
    </p:extLst>
  </p:cSld>
  <p:clrMapOvr>
    <a:masterClrMapping/>
  </p:clrMapOvr>
  <p:transition spd="med"/>
</p:sldLayout>
</file>

<file path=ppt/slideLayouts/slideLayout84.xml><?xml version="1.0" encoding="utf-8"?>
<p:sldLayout xmlns:a="http://schemas.openxmlformats.org/drawingml/2006/main" xmlns:r="http://schemas.openxmlformats.org/officeDocument/2006/relationships" xmlns:p="http://schemas.openxmlformats.org/presentationml/2006/main" type="tx">
  <p:cSld name="5_Title Slide">
    <p:spTree>
      <p:nvGrpSpPr>
        <p:cNvPr id="1" name=""/>
        <p:cNvGrpSpPr/>
        <p:nvPr/>
      </p:nvGrpSpPr>
      <p:grpSpPr>
        <a:xfrm>
          <a:off x="0" y="0"/>
          <a:ext cx="0" cy="0"/>
          <a:chOff x="0" y="0"/>
          <a:chExt cx="0" cy="0"/>
        </a:xfrm>
      </p:grpSpPr>
      <p:sp>
        <p:nvSpPr>
          <p:cNvPr id="945"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946"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31892757"/>
      </p:ext>
    </p:extLst>
  </p:cSld>
  <p:clrMapOvr>
    <a:masterClrMapping/>
  </p:clrMapOvr>
  <p:transition spd="med"/>
</p:sldLayout>
</file>

<file path=ppt/slideLayouts/slideLayout85.xml><?xml version="1.0" encoding="utf-8"?>
<p:sldLayout xmlns:a="http://schemas.openxmlformats.org/drawingml/2006/main" xmlns:r="http://schemas.openxmlformats.org/officeDocument/2006/relationships" xmlns:p="http://schemas.openxmlformats.org/presentationml/2006/main" type="tx">
  <p:cSld name="4_Title and Content">
    <p:spTree>
      <p:nvGrpSpPr>
        <p:cNvPr id="1" name=""/>
        <p:cNvGrpSpPr/>
        <p:nvPr/>
      </p:nvGrpSpPr>
      <p:grpSpPr>
        <a:xfrm>
          <a:off x="0" y="0"/>
          <a:ext cx="0" cy="0"/>
          <a:chOff x="0" y="0"/>
          <a:chExt cx="0" cy="0"/>
        </a:xfrm>
      </p:grpSpPr>
      <p:sp>
        <p:nvSpPr>
          <p:cNvPr id="954"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955" name="Freeform 232"/>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56"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957"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Executive Committee Meeting</a:t>
            </a:r>
          </a:p>
        </p:txBody>
      </p:sp>
      <p:sp>
        <p:nvSpPr>
          <p:cNvPr id="958"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959"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60"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961"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962"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963"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964"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1516361694"/>
      </p:ext>
    </p:extLst>
  </p:cSld>
  <p:clrMapOvr>
    <a:masterClrMapping/>
  </p:clrMapOvr>
  <p:transition spd="med"/>
</p:sldLayout>
</file>

<file path=ppt/slideLayouts/slideLayout86.xml><?xml version="1.0" encoding="utf-8"?>
<p:sldLayout xmlns:a="http://schemas.openxmlformats.org/drawingml/2006/main" xmlns:r="http://schemas.openxmlformats.org/officeDocument/2006/relationships" xmlns:p="http://schemas.openxmlformats.org/presentationml/2006/main" type="tx">
  <p:cSld name="1_Section Header">
    <p:spTree>
      <p:nvGrpSpPr>
        <p:cNvPr id="1" name=""/>
        <p:cNvGrpSpPr/>
        <p:nvPr/>
      </p:nvGrpSpPr>
      <p:grpSpPr>
        <a:xfrm>
          <a:off x="0" y="0"/>
          <a:ext cx="0" cy="0"/>
          <a:chOff x="0" y="0"/>
          <a:chExt cx="0" cy="0"/>
        </a:xfrm>
      </p:grpSpPr>
      <p:sp>
        <p:nvSpPr>
          <p:cNvPr id="971"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972"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9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8468997"/>
      </p:ext>
    </p:extLst>
  </p:cSld>
  <p:clrMapOvr>
    <a:masterClrMapping/>
  </p:clrMapOvr>
  <p:transition spd="med"/>
</p:sldLayout>
</file>

<file path=ppt/slideLayouts/slideLayout87.xml><?xml version="1.0" encoding="utf-8"?>
<p:sldLayout xmlns:a="http://schemas.openxmlformats.org/drawingml/2006/main" xmlns:r="http://schemas.openxmlformats.org/officeDocument/2006/relationships" xmlns:p="http://schemas.openxmlformats.org/presentationml/2006/main" type="tx">
  <p:cSld name="1_Two Content">
    <p:spTree>
      <p:nvGrpSpPr>
        <p:cNvPr id="1" name=""/>
        <p:cNvGrpSpPr/>
        <p:nvPr/>
      </p:nvGrpSpPr>
      <p:grpSpPr>
        <a:xfrm>
          <a:off x="0" y="0"/>
          <a:ext cx="0" cy="0"/>
          <a:chOff x="0" y="0"/>
          <a:chExt cx="0" cy="0"/>
        </a:xfrm>
      </p:grpSpPr>
      <p:sp>
        <p:nvSpPr>
          <p:cNvPr id="980" name="Title Text"/>
          <p:cNvSpPr txBox="1">
            <a:spLocks noGrp="1"/>
          </p:cNvSpPr>
          <p:nvPr>
            <p:ph type="title"/>
          </p:nvPr>
        </p:nvSpPr>
        <p:spPr>
          <a:prstGeom prst="rect">
            <a:avLst/>
          </a:prstGeom>
        </p:spPr>
        <p:txBody>
          <a:bodyPr/>
          <a:lstStyle/>
          <a:p>
            <a:r>
              <a:t>Title Text</a:t>
            </a:r>
          </a:p>
        </p:txBody>
      </p:sp>
      <p:sp>
        <p:nvSpPr>
          <p:cNvPr id="981"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9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8942124"/>
      </p:ext>
    </p:extLst>
  </p:cSld>
  <p:clrMapOvr>
    <a:masterClrMapping/>
  </p:clrMapOvr>
  <p:transition spd="med"/>
</p:sldLayout>
</file>

<file path=ppt/slideLayouts/slideLayout88.xml><?xml version="1.0" encoding="utf-8"?>
<p:sldLayout xmlns:a="http://schemas.openxmlformats.org/drawingml/2006/main" xmlns:r="http://schemas.openxmlformats.org/officeDocument/2006/relationships" xmlns:p="http://schemas.openxmlformats.org/presentationml/2006/main" type="tx">
  <p:cSld name="1_Comparison">
    <p:spTree>
      <p:nvGrpSpPr>
        <p:cNvPr id="1" name=""/>
        <p:cNvGrpSpPr/>
        <p:nvPr/>
      </p:nvGrpSpPr>
      <p:grpSpPr>
        <a:xfrm>
          <a:off x="0" y="0"/>
          <a:ext cx="0" cy="0"/>
          <a:chOff x="0" y="0"/>
          <a:chExt cx="0" cy="0"/>
        </a:xfrm>
      </p:grpSpPr>
      <p:sp>
        <p:nvSpPr>
          <p:cNvPr id="989"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990"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991"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9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705122076"/>
      </p:ext>
    </p:extLst>
  </p:cSld>
  <p:clrMapOvr>
    <a:masterClrMapping/>
  </p:clrMapOvr>
  <p:transition spd="med"/>
</p:sldLayout>
</file>

<file path=ppt/slideLayouts/slideLayout89.xml><?xml version="1.0" encoding="utf-8"?>
<p:sldLayout xmlns:a="http://schemas.openxmlformats.org/drawingml/2006/main" xmlns:r="http://schemas.openxmlformats.org/officeDocument/2006/relationships" xmlns:p="http://schemas.openxmlformats.org/presentationml/2006/main" type="tx">
  <p:cSld name="1_Title Only">
    <p:spTree>
      <p:nvGrpSpPr>
        <p:cNvPr id="1" name=""/>
        <p:cNvGrpSpPr/>
        <p:nvPr/>
      </p:nvGrpSpPr>
      <p:grpSpPr>
        <a:xfrm>
          <a:off x="0" y="0"/>
          <a:ext cx="0" cy="0"/>
          <a:chOff x="0" y="0"/>
          <a:chExt cx="0" cy="0"/>
        </a:xfrm>
      </p:grpSpPr>
      <p:sp>
        <p:nvSpPr>
          <p:cNvPr id="999" name="Title Text"/>
          <p:cNvSpPr txBox="1">
            <a:spLocks noGrp="1"/>
          </p:cNvSpPr>
          <p:nvPr>
            <p:ph type="title"/>
          </p:nvPr>
        </p:nvSpPr>
        <p:spPr>
          <a:prstGeom prst="rect">
            <a:avLst/>
          </a:prstGeom>
        </p:spPr>
        <p:txBody>
          <a:bodyPr/>
          <a:lstStyle/>
          <a:p>
            <a:r>
              <a:t>Title Text</a:t>
            </a:r>
          </a:p>
        </p:txBody>
      </p:sp>
      <p:sp>
        <p:nvSpPr>
          <p:cNvPr id="10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6463099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9_Title Slide">
    <p:spTree>
      <p:nvGrpSpPr>
        <p:cNvPr id="1" name=""/>
        <p:cNvGrpSpPr/>
        <p:nvPr/>
      </p:nvGrpSpPr>
      <p:grpSpPr>
        <a:xfrm>
          <a:off x="0" y="0"/>
          <a:ext cx="0" cy="0"/>
          <a:chOff x="0" y="0"/>
          <a:chExt cx="0" cy="0"/>
        </a:xfrm>
      </p:grpSpPr>
      <p:sp>
        <p:nvSpPr>
          <p:cNvPr id="117" name="Straight Connector 7"/>
          <p:cNvSpPr/>
          <p:nvPr/>
        </p:nvSpPr>
        <p:spPr>
          <a:xfrm>
            <a:off x="0" y="10874022"/>
            <a:ext cx="6858001" cy="2"/>
          </a:xfrm>
          <a:prstGeom prst="line">
            <a:avLst/>
          </a:prstGeom>
          <a:ln w="6350">
            <a:solidFill>
              <a:srgbClr val="0989B1"/>
            </a:solidFill>
            <a:miter/>
          </a:ln>
        </p:spPr>
        <p:txBody>
          <a:bodyPr lIns="45719" rIns="45719"/>
          <a:lstStyle/>
          <a:p>
            <a:endParaRPr sz="1800"/>
          </a:p>
        </p:txBody>
      </p:sp>
      <p:pic>
        <p:nvPicPr>
          <p:cNvPr id="118" name="Picture 3" descr="Picture 3"/>
          <p:cNvPicPr>
            <a:picLocks noChangeAspect="1"/>
          </p:cNvPicPr>
          <p:nvPr/>
        </p:nvPicPr>
        <p:blipFill>
          <a:blip r:embed="rId2"/>
          <a:stretch>
            <a:fillRect/>
          </a:stretch>
        </p:blipFill>
        <p:spPr>
          <a:xfrm>
            <a:off x="6378476" y="10992555"/>
            <a:ext cx="426840" cy="1086556"/>
          </a:xfrm>
          <a:prstGeom prst="rect">
            <a:avLst/>
          </a:prstGeom>
          <a:ln w="12700">
            <a:miter lim="400000"/>
          </a:ln>
        </p:spPr>
      </p:pic>
      <p:sp>
        <p:nvSpPr>
          <p:cNvPr id="119" name="Title Text"/>
          <p:cNvSpPr txBox="1">
            <a:spLocks noGrp="1"/>
          </p:cNvSpPr>
          <p:nvPr>
            <p:ph type="title"/>
          </p:nvPr>
        </p:nvSpPr>
        <p:spPr>
          <a:xfrm>
            <a:off x="857250" y="1994369"/>
            <a:ext cx="5143500" cy="4244624"/>
          </a:xfrm>
          <a:prstGeom prst="rect">
            <a:avLst/>
          </a:prstGeom>
        </p:spPr>
        <p:txBody>
          <a:bodyPr anchor="b"/>
          <a:lstStyle>
            <a:lvl1pPr>
              <a:lnSpc>
                <a:spcPct val="90000"/>
              </a:lnSpc>
              <a:defRPr sz="8000">
                <a:latin typeface="Calibri Light"/>
                <a:ea typeface="Calibri Light"/>
                <a:cs typeface="Calibri Light"/>
                <a:sym typeface="Calibri Light"/>
              </a:defRPr>
            </a:lvl1pPr>
          </a:lstStyle>
          <a:p>
            <a:r>
              <a:t>Title Text</a:t>
            </a:r>
          </a:p>
        </p:txBody>
      </p:sp>
      <p:sp>
        <p:nvSpPr>
          <p:cNvPr id="120" name="Body Level One…"/>
          <p:cNvSpPr txBox="1">
            <a:spLocks noGrp="1"/>
          </p:cNvSpPr>
          <p:nvPr>
            <p:ph type="body" sz="quarter" idx="1"/>
          </p:nvPr>
        </p:nvSpPr>
        <p:spPr>
          <a:xfrm>
            <a:off x="857250" y="6404565"/>
            <a:ext cx="5143500" cy="2942638"/>
          </a:xfrm>
          <a:prstGeom prst="rect">
            <a:avLst/>
          </a:prstGeom>
        </p:spPr>
        <p:txBody>
          <a:bodyPr>
            <a:normAutofit/>
          </a:bodyPr>
          <a:lstStyle>
            <a:lvl1pPr marL="0" indent="0" algn="ctr">
              <a:lnSpc>
                <a:spcPct val="90000"/>
              </a:lnSpc>
              <a:spcBef>
                <a:spcPts val="1300"/>
              </a:spcBef>
              <a:buSzTx/>
              <a:buFontTx/>
              <a:buNone/>
            </a:lvl1pPr>
            <a:lvl2pPr marL="0" indent="609584" algn="ctr">
              <a:lnSpc>
                <a:spcPct val="90000"/>
              </a:lnSpc>
              <a:spcBef>
                <a:spcPts val="1300"/>
              </a:spcBef>
              <a:buSzTx/>
              <a:buFontTx/>
              <a:buNone/>
            </a:lvl2pPr>
            <a:lvl3pPr marL="0" indent="1219169" algn="ctr">
              <a:lnSpc>
                <a:spcPct val="90000"/>
              </a:lnSpc>
              <a:spcBef>
                <a:spcPts val="1300"/>
              </a:spcBef>
              <a:buSzTx/>
              <a:buFontTx/>
              <a:buNone/>
            </a:lvl3pPr>
            <a:lvl4pPr marL="0" indent="1828754" algn="ctr">
              <a:lnSpc>
                <a:spcPct val="90000"/>
              </a:lnSpc>
              <a:spcBef>
                <a:spcPts val="1300"/>
              </a:spcBef>
              <a:buSzTx/>
              <a:buFontTx/>
              <a:buNone/>
            </a:lvl4pPr>
            <a:lvl5pPr marL="0" indent="2438338" algn="ctr">
              <a:lnSpc>
                <a:spcPct val="90000"/>
              </a:lnSpc>
              <a:spcBef>
                <a:spcPts val="1300"/>
              </a:spcBef>
              <a:buSzTx/>
              <a:buFontTx/>
              <a:buNone/>
            </a:lvl5pPr>
          </a:lstStyle>
          <a:p>
            <a:r>
              <a:t>Body Level One</a:t>
            </a:r>
          </a:p>
          <a:p>
            <a:pPr lvl="1"/>
            <a:r>
              <a:t>Body Level Two</a:t>
            </a:r>
          </a:p>
          <a:p>
            <a:pPr lvl="2"/>
            <a:r>
              <a:t>Body Level Three</a:t>
            </a:r>
          </a:p>
          <a:p>
            <a:pPr lvl="3"/>
            <a:r>
              <a:t>Body Level Four</a:t>
            </a:r>
          </a:p>
          <a:p>
            <a:pPr lvl="4"/>
            <a:r>
              <a:t>Body Level Five</a:t>
            </a:r>
          </a:p>
        </p:txBody>
      </p:sp>
      <p:sp>
        <p:nvSpPr>
          <p:cNvPr id="121" name="Slide Number"/>
          <p:cNvSpPr txBox="1">
            <a:spLocks noGrp="1"/>
          </p:cNvSpPr>
          <p:nvPr>
            <p:ph type="sldNum" sz="quarter" idx="2"/>
          </p:nvPr>
        </p:nvSpPr>
        <p:spPr>
          <a:xfrm>
            <a:off x="4639827" y="11161680"/>
            <a:ext cx="275073"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45720096"/>
      </p:ext>
    </p:extLst>
  </p:cSld>
  <p:clrMapOvr>
    <a:masterClrMapping/>
  </p:clrMapOvr>
  <p:transition spd="med"/>
</p:sldLayout>
</file>

<file path=ppt/slideLayouts/slideLayout90.xml><?xml version="1.0" encoding="utf-8"?>
<p:sldLayout xmlns:a="http://schemas.openxmlformats.org/drawingml/2006/main" xmlns:r="http://schemas.openxmlformats.org/officeDocument/2006/relationships" xmlns:p="http://schemas.openxmlformats.org/presentationml/2006/main" type="tx">
  <p:cSld name="1_Blank">
    <p:spTree>
      <p:nvGrpSpPr>
        <p:cNvPr id="1" name=""/>
        <p:cNvGrpSpPr/>
        <p:nvPr/>
      </p:nvGrpSpPr>
      <p:grpSpPr>
        <a:xfrm>
          <a:off x="0" y="0"/>
          <a:ext cx="0" cy="0"/>
          <a:chOff x="0" y="0"/>
          <a:chExt cx="0" cy="0"/>
        </a:xfrm>
      </p:grpSpPr>
      <p:sp>
        <p:nvSpPr>
          <p:cNvPr id="10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53300237"/>
      </p:ext>
    </p:extLst>
  </p:cSld>
  <p:clrMapOvr>
    <a:masterClrMapping/>
  </p:clrMapOvr>
  <p:transition spd="med"/>
</p:sldLayout>
</file>

<file path=ppt/slideLayouts/slideLayout91.xml><?xml version="1.0" encoding="utf-8"?>
<p:sldLayout xmlns:a="http://schemas.openxmlformats.org/drawingml/2006/main" xmlns:r="http://schemas.openxmlformats.org/officeDocument/2006/relationships" xmlns:p="http://schemas.openxmlformats.org/presentationml/2006/main" type="tx">
  <p:cSld name="1_Content with Caption">
    <p:spTree>
      <p:nvGrpSpPr>
        <p:cNvPr id="1" name=""/>
        <p:cNvGrpSpPr/>
        <p:nvPr/>
      </p:nvGrpSpPr>
      <p:grpSpPr>
        <a:xfrm>
          <a:off x="0" y="0"/>
          <a:ext cx="0" cy="0"/>
          <a:chOff x="0" y="0"/>
          <a:chExt cx="0" cy="0"/>
        </a:xfrm>
      </p:grpSpPr>
      <p:sp>
        <p:nvSpPr>
          <p:cNvPr id="1014" name="Title Text"/>
          <p:cNvSpPr txBox="1">
            <a:spLocks noGrp="1"/>
          </p:cNvSpPr>
          <p:nvPr>
            <p:ph type="title"/>
          </p:nvPr>
        </p:nvSpPr>
        <p:spPr>
          <a:xfrm>
            <a:off x="342903" y="485423"/>
            <a:ext cx="2256235" cy="2065868"/>
          </a:xfrm>
          <a:prstGeom prst="rect">
            <a:avLst/>
          </a:prstGeom>
        </p:spPr>
        <p:txBody>
          <a:bodyPr anchor="b"/>
          <a:lstStyle>
            <a:lvl1pPr algn="l">
              <a:defRPr sz="2000" b="1"/>
            </a:lvl1pPr>
          </a:lstStyle>
          <a:p>
            <a:r>
              <a:t>Title Text</a:t>
            </a:r>
          </a:p>
        </p:txBody>
      </p:sp>
      <p:sp>
        <p:nvSpPr>
          <p:cNvPr id="1015" name="Body Level One…"/>
          <p:cNvSpPr txBox="1">
            <a:spLocks noGrp="1"/>
          </p:cNvSpPr>
          <p:nvPr>
            <p:ph type="body" idx="1"/>
          </p:nvPr>
        </p:nvSpPr>
        <p:spPr>
          <a:xfrm>
            <a:off x="2681287" y="485428"/>
            <a:ext cx="3833813" cy="1040553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
        <p:nvSpPr>
          <p:cNvPr id="1016" name="Text Placeholder 3"/>
          <p:cNvSpPr>
            <a:spLocks noGrp="1"/>
          </p:cNvSpPr>
          <p:nvPr>
            <p:ph type="body" sz="half" idx="21"/>
          </p:nvPr>
        </p:nvSpPr>
        <p:spPr>
          <a:xfrm>
            <a:off x="342903" y="2551295"/>
            <a:ext cx="2256235" cy="8339668"/>
          </a:xfrm>
          <a:prstGeom prst="rect">
            <a:avLst/>
          </a:prstGeom>
        </p:spPr>
        <p:txBody>
          <a:bodyPr>
            <a:normAutofit/>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10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72041777"/>
      </p:ext>
    </p:extLst>
  </p:cSld>
  <p:clrMapOvr>
    <a:masterClrMapping/>
  </p:clrMapOvr>
  <p:transition spd="med"/>
</p:sldLayout>
</file>

<file path=ppt/slideLayouts/slideLayout92.xml><?xml version="1.0" encoding="utf-8"?>
<p:sldLayout xmlns:a="http://schemas.openxmlformats.org/drawingml/2006/main" xmlns:r="http://schemas.openxmlformats.org/officeDocument/2006/relationships" xmlns:p="http://schemas.openxmlformats.org/presentationml/2006/main" type="tx">
  <p:cSld name="1_Picture with Caption">
    <p:spTree>
      <p:nvGrpSpPr>
        <p:cNvPr id="1" name=""/>
        <p:cNvGrpSpPr/>
        <p:nvPr/>
      </p:nvGrpSpPr>
      <p:grpSpPr>
        <a:xfrm>
          <a:off x="0" y="0"/>
          <a:ext cx="0" cy="0"/>
          <a:chOff x="0" y="0"/>
          <a:chExt cx="0" cy="0"/>
        </a:xfrm>
      </p:grpSpPr>
      <p:sp>
        <p:nvSpPr>
          <p:cNvPr id="1024" name="Title Text"/>
          <p:cNvSpPr txBox="1">
            <a:spLocks noGrp="1"/>
          </p:cNvSpPr>
          <p:nvPr>
            <p:ph type="title"/>
          </p:nvPr>
        </p:nvSpPr>
        <p:spPr>
          <a:xfrm>
            <a:off x="1344215" y="8534402"/>
            <a:ext cx="4114801" cy="1007538"/>
          </a:xfrm>
          <a:prstGeom prst="rect">
            <a:avLst/>
          </a:prstGeom>
        </p:spPr>
        <p:txBody>
          <a:bodyPr anchor="b"/>
          <a:lstStyle>
            <a:lvl1pPr algn="l">
              <a:defRPr sz="2000" b="1"/>
            </a:lvl1pPr>
          </a:lstStyle>
          <a:p>
            <a:r>
              <a:t>Title Text</a:t>
            </a:r>
          </a:p>
        </p:txBody>
      </p:sp>
      <p:sp>
        <p:nvSpPr>
          <p:cNvPr id="1025" name="Picture Placeholder 2"/>
          <p:cNvSpPr>
            <a:spLocks noGrp="1"/>
          </p:cNvSpPr>
          <p:nvPr>
            <p:ph type="pic" sz="half" idx="21"/>
          </p:nvPr>
        </p:nvSpPr>
        <p:spPr>
          <a:xfrm>
            <a:off x="1344215" y="1089378"/>
            <a:ext cx="4114801" cy="7315200"/>
          </a:xfrm>
          <a:prstGeom prst="rect">
            <a:avLst/>
          </a:prstGeom>
        </p:spPr>
        <p:txBody>
          <a:bodyPr lIns="91439" rIns="91439"/>
          <a:lstStyle/>
          <a:p>
            <a:endParaRPr/>
          </a:p>
        </p:txBody>
      </p:sp>
      <p:sp>
        <p:nvSpPr>
          <p:cNvPr id="1026" name="Body Level One…"/>
          <p:cNvSpPr txBox="1">
            <a:spLocks noGrp="1"/>
          </p:cNvSpPr>
          <p:nvPr>
            <p:ph type="body" sz="quarter" idx="1"/>
          </p:nvPr>
        </p:nvSpPr>
        <p:spPr>
          <a:xfrm>
            <a:off x="1344215" y="9541936"/>
            <a:ext cx="4114801" cy="1430869"/>
          </a:xfrm>
          <a:prstGeom prst="rect">
            <a:avLst/>
          </a:prstGeom>
        </p:spPr>
        <p:txBody>
          <a:bodyPr>
            <a:normAutofit/>
          </a:bodyPr>
          <a:lstStyle>
            <a:lvl1pPr marL="0" indent="0">
              <a:spcBef>
                <a:spcPts val="300"/>
              </a:spcBef>
              <a:buSzTx/>
              <a:buFontTx/>
              <a:buNone/>
              <a:defRPr sz="1400"/>
            </a:lvl1pPr>
            <a:lvl2pPr marL="0" indent="457189">
              <a:spcBef>
                <a:spcPts val="300"/>
              </a:spcBef>
              <a:buSzTx/>
              <a:buFontTx/>
              <a:buNone/>
              <a:defRPr sz="1400"/>
            </a:lvl2pPr>
            <a:lvl3pPr marL="0" indent="914378">
              <a:spcBef>
                <a:spcPts val="300"/>
              </a:spcBef>
              <a:buSzTx/>
              <a:buFontTx/>
              <a:buNone/>
              <a:defRPr sz="1400"/>
            </a:lvl3pPr>
            <a:lvl4pPr marL="0" indent="1371565">
              <a:spcBef>
                <a:spcPts val="300"/>
              </a:spcBef>
              <a:buSzTx/>
              <a:buFontTx/>
              <a:buNone/>
              <a:defRPr sz="1400"/>
            </a:lvl4pPr>
            <a:lvl5pPr marL="0" indent="1828754">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10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73802234"/>
      </p:ext>
    </p:extLst>
  </p:cSld>
  <p:clrMapOvr>
    <a:masterClrMapping/>
  </p:clrMapOvr>
  <p:transition spd="med"/>
</p:sldLayout>
</file>

<file path=ppt/slideLayouts/slideLayout9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034" name="Title Text"/>
          <p:cNvSpPr txBox="1">
            <a:spLocks noGrp="1"/>
          </p:cNvSpPr>
          <p:nvPr>
            <p:ph type="title"/>
          </p:nvPr>
        </p:nvSpPr>
        <p:spPr>
          <a:xfrm>
            <a:off x="514350" y="3787429"/>
            <a:ext cx="5829300" cy="2613380"/>
          </a:xfrm>
          <a:prstGeom prst="rect">
            <a:avLst/>
          </a:prstGeom>
        </p:spPr>
        <p:txBody>
          <a:bodyPr/>
          <a:lstStyle/>
          <a:p>
            <a:r>
              <a:t>Title Text</a:t>
            </a:r>
          </a:p>
        </p:txBody>
      </p:sp>
      <p:sp>
        <p:nvSpPr>
          <p:cNvPr id="1035" name="Body Level One…"/>
          <p:cNvSpPr txBox="1">
            <a:spLocks noGrp="1"/>
          </p:cNvSpPr>
          <p:nvPr>
            <p:ph type="body" sz="quarter" idx="1"/>
          </p:nvPr>
        </p:nvSpPr>
        <p:spPr>
          <a:xfrm>
            <a:off x="1028700" y="6908800"/>
            <a:ext cx="4800600" cy="3115733"/>
          </a:xfrm>
          <a:prstGeom prst="rect">
            <a:avLst/>
          </a:prstGeom>
        </p:spPr>
        <p:txBody>
          <a:bodyPr>
            <a:normAutofit/>
          </a:bodyPr>
          <a:lstStyle>
            <a:lvl1pPr marL="0" indent="0" algn="ctr">
              <a:buSzTx/>
              <a:buFontTx/>
              <a:buNone/>
              <a:defRPr>
                <a:solidFill>
                  <a:srgbClr val="888888"/>
                </a:solidFill>
              </a:defRPr>
            </a:lvl1pPr>
            <a:lvl2pPr marL="0" indent="457189" algn="ctr">
              <a:buSzTx/>
              <a:buFontTx/>
              <a:buNone/>
              <a:defRPr>
                <a:solidFill>
                  <a:srgbClr val="888888"/>
                </a:solidFill>
              </a:defRPr>
            </a:lvl2pPr>
            <a:lvl3pPr marL="0" indent="914378" algn="ctr">
              <a:buSzTx/>
              <a:buFontTx/>
              <a:buNone/>
              <a:defRPr>
                <a:solidFill>
                  <a:srgbClr val="888888"/>
                </a:solidFill>
              </a:defRPr>
            </a:lvl3pPr>
            <a:lvl4pPr marL="0" indent="1371565" algn="ctr">
              <a:buSzTx/>
              <a:buFontTx/>
              <a:buNone/>
              <a:defRPr>
                <a:solidFill>
                  <a:srgbClr val="888888"/>
                </a:solidFill>
              </a:defRPr>
            </a:lvl4pPr>
            <a:lvl5pPr marL="0" indent="1828754"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3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80936624"/>
      </p:ext>
    </p:extLst>
  </p:cSld>
  <p:clrMapOvr>
    <a:masterClrMapping/>
  </p:clrMapOvr>
  <p:transition spd="med"/>
</p:sldLayout>
</file>

<file path=ppt/slideLayouts/slideLayout94.xml><?xml version="1.0" encoding="utf-8"?>
<p:sldLayout xmlns:a="http://schemas.openxmlformats.org/drawingml/2006/main" xmlns:r="http://schemas.openxmlformats.org/officeDocument/2006/relationships" xmlns:p="http://schemas.openxmlformats.org/presentationml/2006/main" type="tx">
  <p:cSld name="10_Title and Content">
    <p:spTree>
      <p:nvGrpSpPr>
        <p:cNvPr id="1" name=""/>
        <p:cNvGrpSpPr/>
        <p:nvPr/>
      </p:nvGrpSpPr>
      <p:grpSpPr>
        <a:xfrm>
          <a:off x="0" y="0"/>
          <a:ext cx="0" cy="0"/>
          <a:chOff x="0" y="0"/>
          <a:chExt cx="0" cy="0"/>
        </a:xfrm>
      </p:grpSpPr>
      <p:sp>
        <p:nvSpPr>
          <p:cNvPr id="1043" name="Straight Connector 7"/>
          <p:cNvSpPr/>
          <p:nvPr/>
        </p:nvSpPr>
        <p:spPr>
          <a:xfrm flipH="1" flipV="1">
            <a:off x="-1" y="1744131"/>
            <a:ext cx="6858001" cy="4"/>
          </a:xfrm>
          <a:prstGeom prst="line">
            <a:avLst/>
          </a:prstGeom>
          <a:ln w="12700">
            <a:solidFill>
              <a:srgbClr val="8DC63F"/>
            </a:solidFill>
          </a:ln>
        </p:spPr>
        <p:txBody>
          <a:bodyPr lIns="45719" rIns="45719"/>
          <a:lstStyle/>
          <a:p>
            <a:endParaRPr sz="1800"/>
          </a:p>
        </p:txBody>
      </p:sp>
      <p:sp>
        <p:nvSpPr>
          <p:cNvPr id="1044" name="Freeform 232">
            <a:hlinkClick r:id="" action="ppaction://noaction"/>
          </p:cNvPr>
          <p:cNvSpPr/>
          <p:nvPr/>
        </p:nvSpPr>
        <p:spPr>
          <a:xfrm>
            <a:off x="6651725" y="11684001"/>
            <a:ext cx="71438" cy="234245"/>
          </a:xfrm>
          <a:custGeom>
            <a:avLst/>
            <a:gdLst/>
            <a:ahLst/>
            <a:cxnLst>
              <a:cxn ang="0">
                <a:pos x="wd2" y="hd2"/>
              </a:cxn>
              <a:cxn ang="5400000">
                <a:pos x="wd2" y="hd2"/>
              </a:cxn>
              <a:cxn ang="10800000">
                <a:pos x="wd2" y="hd2"/>
              </a:cxn>
              <a:cxn ang="16200000">
                <a:pos x="wd2" y="hd2"/>
              </a:cxn>
            </a:cxnLst>
            <a:rect l="0" t="0" r="r" b="b"/>
            <a:pathLst>
              <a:path w="21600" h="21600" extrusionOk="0">
                <a:moveTo>
                  <a:pt x="12913" y="19762"/>
                </a:moveTo>
                <a:cubicBezTo>
                  <a:pt x="12913" y="19991"/>
                  <a:pt x="12913" y="20221"/>
                  <a:pt x="12678" y="20221"/>
                </a:cubicBezTo>
                <a:cubicBezTo>
                  <a:pt x="11739" y="21370"/>
                  <a:pt x="11739" y="21370"/>
                  <a:pt x="11739" y="21370"/>
                </a:cubicBezTo>
                <a:cubicBezTo>
                  <a:pt x="11504" y="21600"/>
                  <a:pt x="11270" y="21600"/>
                  <a:pt x="11270" y="21600"/>
                </a:cubicBezTo>
                <a:cubicBezTo>
                  <a:pt x="11035" y="21600"/>
                  <a:pt x="10800" y="21600"/>
                  <a:pt x="10565" y="21370"/>
                </a:cubicBezTo>
                <a:cubicBezTo>
                  <a:pt x="235" y="11260"/>
                  <a:pt x="235" y="11260"/>
                  <a:pt x="235" y="11260"/>
                </a:cubicBezTo>
                <a:cubicBezTo>
                  <a:pt x="235" y="11260"/>
                  <a:pt x="0" y="11030"/>
                  <a:pt x="0" y="10800"/>
                </a:cubicBezTo>
                <a:cubicBezTo>
                  <a:pt x="0" y="10570"/>
                  <a:pt x="235" y="10340"/>
                  <a:pt x="235" y="10340"/>
                </a:cubicBezTo>
                <a:cubicBezTo>
                  <a:pt x="10565" y="230"/>
                  <a:pt x="10565" y="230"/>
                  <a:pt x="10565" y="230"/>
                </a:cubicBezTo>
                <a:cubicBezTo>
                  <a:pt x="10800" y="0"/>
                  <a:pt x="11035" y="0"/>
                  <a:pt x="11270" y="0"/>
                </a:cubicBezTo>
                <a:cubicBezTo>
                  <a:pt x="11270" y="0"/>
                  <a:pt x="11504" y="0"/>
                  <a:pt x="11739" y="230"/>
                </a:cubicBezTo>
                <a:cubicBezTo>
                  <a:pt x="12678" y="1149"/>
                  <a:pt x="12678" y="1149"/>
                  <a:pt x="12678" y="1149"/>
                </a:cubicBezTo>
                <a:cubicBezTo>
                  <a:pt x="12913" y="1379"/>
                  <a:pt x="12913" y="1609"/>
                  <a:pt x="12913" y="1838"/>
                </a:cubicBezTo>
                <a:cubicBezTo>
                  <a:pt x="12913" y="1838"/>
                  <a:pt x="12913" y="2068"/>
                  <a:pt x="12678" y="2298"/>
                </a:cubicBezTo>
                <a:cubicBezTo>
                  <a:pt x="3991" y="10800"/>
                  <a:pt x="3991" y="10800"/>
                  <a:pt x="3991" y="10800"/>
                </a:cubicBezTo>
                <a:cubicBezTo>
                  <a:pt x="12678" y="19302"/>
                  <a:pt x="12678" y="19302"/>
                  <a:pt x="12678" y="19302"/>
                </a:cubicBezTo>
                <a:cubicBezTo>
                  <a:pt x="12913" y="19532"/>
                  <a:pt x="12913" y="19532"/>
                  <a:pt x="12913" y="19762"/>
                </a:cubicBezTo>
                <a:close/>
                <a:moveTo>
                  <a:pt x="21600" y="19762"/>
                </a:moveTo>
                <a:cubicBezTo>
                  <a:pt x="21600" y="19991"/>
                  <a:pt x="21365" y="20221"/>
                  <a:pt x="21365" y="20221"/>
                </a:cubicBezTo>
                <a:cubicBezTo>
                  <a:pt x="20191" y="21370"/>
                  <a:pt x="20191" y="21370"/>
                  <a:pt x="20191" y="21370"/>
                </a:cubicBezTo>
                <a:cubicBezTo>
                  <a:pt x="19957" y="21600"/>
                  <a:pt x="19957" y="21600"/>
                  <a:pt x="19722" y="21600"/>
                </a:cubicBezTo>
                <a:cubicBezTo>
                  <a:pt x="19487" y="21600"/>
                  <a:pt x="19252" y="21600"/>
                  <a:pt x="19252" y="21370"/>
                </a:cubicBezTo>
                <a:cubicBezTo>
                  <a:pt x="8922" y="11260"/>
                  <a:pt x="8922" y="11260"/>
                  <a:pt x="8922" y="11260"/>
                </a:cubicBezTo>
                <a:cubicBezTo>
                  <a:pt x="8687" y="11260"/>
                  <a:pt x="8687" y="11030"/>
                  <a:pt x="8687" y="10800"/>
                </a:cubicBezTo>
                <a:cubicBezTo>
                  <a:pt x="8687" y="10570"/>
                  <a:pt x="8687" y="10340"/>
                  <a:pt x="8922" y="10340"/>
                </a:cubicBezTo>
                <a:cubicBezTo>
                  <a:pt x="19252" y="230"/>
                  <a:pt x="19252" y="230"/>
                  <a:pt x="19252" y="230"/>
                </a:cubicBezTo>
                <a:cubicBezTo>
                  <a:pt x="19252" y="0"/>
                  <a:pt x="19487" y="0"/>
                  <a:pt x="19722" y="0"/>
                </a:cubicBezTo>
                <a:cubicBezTo>
                  <a:pt x="19957" y="0"/>
                  <a:pt x="19957" y="0"/>
                  <a:pt x="20191" y="230"/>
                </a:cubicBezTo>
                <a:cubicBezTo>
                  <a:pt x="21365" y="1149"/>
                  <a:pt x="21365" y="1149"/>
                  <a:pt x="21365" y="1149"/>
                </a:cubicBezTo>
                <a:cubicBezTo>
                  <a:pt x="21365" y="1379"/>
                  <a:pt x="21600" y="1609"/>
                  <a:pt x="21600" y="1838"/>
                </a:cubicBezTo>
                <a:cubicBezTo>
                  <a:pt x="21600" y="1838"/>
                  <a:pt x="21365" y="2068"/>
                  <a:pt x="21365" y="2298"/>
                </a:cubicBezTo>
                <a:cubicBezTo>
                  <a:pt x="12678" y="10800"/>
                  <a:pt x="12678" y="10800"/>
                  <a:pt x="12678" y="10800"/>
                </a:cubicBezTo>
                <a:cubicBezTo>
                  <a:pt x="21365" y="19302"/>
                  <a:pt x="21365" y="19302"/>
                  <a:pt x="21365" y="19302"/>
                </a:cubicBezTo>
                <a:cubicBezTo>
                  <a:pt x="21365" y="19532"/>
                  <a:pt x="21600" y="19532"/>
                  <a:pt x="21600" y="19762"/>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45" name="TextBox 5"/>
          <p:cNvSpPr txBox="1"/>
          <p:nvPr/>
        </p:nvSpPr>
        <p:spPr>
          <a:xfrm>
            <a:off x="242888" y="11644489"/>
            <a:ext cx="2173486" cy="2462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p>
            <a:pPr>
              <a:defRPr sz="800" spc="70">
                <a:solidFill>
                  <a:srgbClr val="A6A6A6"/>
                </a:solidFill>
                <a:latin typeface="Arial"/>
                <a:ea typeface="Arial"/>
                <a:cs typeface="Arial"/>
                <a:sym typeface="Arial"/>
              </a:defRPr>
            </a:pPr>
            <a:r>
              <a:rPr sz="800"/>
              <a:t>© COPYRIGHT </a:t>
            </a:r>
            <a:r>
              <a:rPr sz="800" spc="30"/>
              <a:t>2019 /  </a:t>
            </a:r>
            <a:r>
              <a:rPr sz="800" b="1" spc="30"/>
              <a:t>North Carolina Biosciences Organization</a:t>
            </a:r>
          </a:p>
        </p:txBody>
      </p:sp>
      <p:sp>
        <p:nvSpPr>
          <p:cNvPr id="1046" name="TextBox 6"/>
          <p:cNvSpPr txBox="1"/>
          <p:nvPr/>
        </p:nvSpPr>
        <p:spPr>
          <a:xfrm>
            <a:off x="3861197" y="11672712"/>
            <a:ext cx="2027932" cy="1231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spAutoFit/>
          </a:bodyPr>
          <a:lstStyle>
            <a:lvl1pPr algn="r">
              <a:defRPr sz="800" b="1" spc="30">
                <a:solidFill>
                  <a:srgbClr val="505150"/>
                </a:solidFill>
                <a:latin typeface="Arial"/>
                <a:ea typeface="Arial"/>
                <a:cs typeface="Arial"/>
                <a:sym typeface="Arial"/>
              </a:defRPr>
            </a:lvl1pPr>
          </a:lstStyle>
          <a:p>
            <a:r>
              <a:rPr sz="800"/>
              <a:t>Board of Directors Meeting</a:t>
            </a:r>
          </a:p>
        </p:txBody>
      </p:sp>
      <p:sp>
        <p:nvSpPr>
          <p:cNvPr id="1047" name="Slide Number"/>
          <p:cNvSpPr txBox="1">
            <a:spLocks noGrp="1"/>
          </p:cNvSpPr>
          <p:nvPr>
            <p:ph type="sldNum" sz="quarter" idx="2"/>
          </p:nvPr>
        </p:nvSpPr>
        <p:spPr>
          <a:xfrm>
            <a:off x="6029285" y="11672711"/>
            <a:ext cx="117020" cy="123111"/>
          </a:xfrm>
          <a:prstGeom prst="rect">
            <a:avLst/>
          </a:prstGeom>
        </p:spPr>
        <p:txBody>
          <a:bodyPr lIns="0" tIns="0" rIns="0" bIns="0" anchor="t"/>
          <a:lstStyle>
            <a:lvl1pPr>
              <a:defRPr sz="800">
                <a:solidFill>
                  <a:srgbClr val="505150"/>
                </a:solidFill>
                <a:latin typeface="Lato"/>
                <a:ea typeface="Lato"/>
                <a:cs typeface="Lato"/>
                <a:sym typeface="Lato"/>
              </a:defRPr>
            </a:lvl1pPr>
          </a:lstStyle>
          <a:p>
            <a:fld id="{86CB4B4D-7CA3-9044-876B-883B54F8677D}" type="slidenum">
              <a:t>‹#›</a:t>
            </a:fld>
            <a:endParaRPr/>
          </a:p>
        </p:txBody>
      </p:sp>
      <p:sp>
        <p:nvSpPr>
          <p:cNvPr id="1048" name="Freeform 12">
            <a:hlinkClick r:id="" action="ppaction://hlinkshowjump?jump=nextslide"/>
          </p:cNvPr>
          <p:cNvSpPr/>
          <p:nvPr/>
        </p:nvSpPr>
        <p:spPr>
          <a:xfrm>
            <a:off x="6230244" y="11650132"/>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8116" y="6241"/>
                </a:moveTo>
                <a:cubicBezTo>
                  <a:pt x="12298" y="10800"/>
                  <a:pt x="12298" y="10800"/>
                  <a:pt x="12298" y="10800"/>
                </a:cubicBezTo>
                <a:cubicBezTo>
                  <a:pt x="8116" y="15359"/>
                  <a:pt x="8116" y="15359"/>
                  <a:pt x="8116" y="15359"/>
                </a:cubicBezTo>
                <a:cubicBezTo>
                  <a:pt x="7758" y="15717"/>
                  <a:pt x="7758" y="16306"/>
                  <a:pt x="8116" y="16664"/>
                </a:cubicBezTo>
                <a:cubicBezTo>
                  <a:pt x="8475" y="17023"/>
                  <a:pt x="9054" y="17023"/>
                  <a:pt x="9403" y="16664"/>
                </a:cubicBezTo>
                <a:cubicBezTo>
                  <a:pt x="14513" y="11453"/>
                  <a:pt x="14513" y="11453"/>
                  <a:pt x="14513" y="11453"/>
                </a:cubicBezTo>
                <a:cubicBezTo>
                  <a:pt x="14872" y="11094"/>
                  <a:pt x="14872" y="10506"/>
                  <a:pt x="14513" y="10147"/>
                </a:cubicBezTo>
                <a:cubicBezTo>
                  <a:pt x="9403" y="4936"/>
                  <a:pt x="9403" y="4936"/>
                  <a:pt x="9403" y="4936"/>
                </a:cubicBezTo>
                <a:cubicBezTo>
                  <a:pt x="9054" y="4577"/>
                  <a:pt x="8475" y="4577"/>
                  <a:pt x="8116" y="4936"/>
                </a:cubicBezTo>
                <a:cubicBezTo>
                  <a:pt x="7758" y="5294"/>
                  <a:pt x="7758" y="5883"/>
                  <a:pt x="8116" y="6241"/>
                </a:cubicBezTo>
                <a:close/>
                <a:moveTo>
                  <a:pt x="0" y="10800"/>
                </a:moveTo>
                <a:cubicBezTo>
                  <a:pt x="0" y="16765"/>
                  <a:pt x="4835" y="21600"/>
                  <a:pt x="10800" y="21600"/>
                </a:cubicBezTo>
                <a:cubicBezTo>
                  <a:pt x="16765" y="21600"/>
                  <a:pt x="21600" y="16765"/>
                  <a:pt x="21600" y="10800"/>
                </a:cubicBezTo>
                <a:cubicBezTo>
                  <a:pt x="21600" y="4835"/>
                  <a:pt x="16765" y="0"/>
                  <a:pt x="10800" y="0"/>
                </a:cubicBezTo>
                <a:cubicBezTo>
                  <a:pt x="4835" y="0"/>
                  <a:pt x="0" y="4835"/>
                  <a:pt x="0" y="10800"/>
                </a:cubicBezTo>
                <a:close/>
                <a:moveTo>
                  <a:pt x="20203" y="10800"/>
                </a:moveTo>
                <a:cubicBezTo>
                  <a:pt x="20203" y="15993"/>
                  <a:pt x="15993" y="20203"/>
                  <a:pt x="10800" y="20203"/>
                </a:cubicBezTo>
                <a:cubicBezTo>
                  <a:pt x="5607" y="20203"/>
                  <a:pt x="1397" y="15993"/>
                  <a:pt x="1397" y="10800"/>
                </a:cubicBezTo>
                <a:cubicBezTo>
                  <a:pt x="1397" y="5607"/>
                  <a:pt x="5607" y="1397"/>
                  <a:pt x="10800" y="1397"/>
                </a:cubicBezTo>
                <a:cubicBezTo>
                  <a:pt x="15993" y="1397"/>
                  <a:pt x="20203" y="5607"/>
                  <a:pt x="20203"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49" name="Freeform 5">
            <a:hlinkClick r:id="" action="ppaction://hlinkshowjump?jump=previousslide"/>
          </p:cNvPr>
          <p:cNvSpPr/>
          <p:nvPr/>
        </p:nvSpPr>
        <p:spPr>
          <a:xfrm>
            <a:off x="6399908" y="11644488"/>
            <a:ext cx="150019" cy="335849"/>
          </a:xfrm>
          <a:custGeom>
            <a:avLst/>
            <a:gdLst/>
            <a:ahLst/>
            <a:cxnLst>
              <a:cxn ang="0">
                <a:pos x="wd2" y="hd2"/>
              </a:cxn>
              <a:cxn ang="5400000">
                <a:pos x="wd2" y="hd2"/>
              </a:cxn>
              <a:cxn ang="10800000">
                <a:pos x="wd2" y="hd2"/>
              </a:cxn>
              <a:cxn ang="16200000">
                <a:pos x="wd2" y="hd2"/>
              </a:cxn>
            </a:cxnLst>
            <a:rect l="0" t="0" r="r" b="b"/>
            <a:pathLst>
              <a:path w="21600" h="21600" extrusionOk="0">
                <a:moveTo>
                  <a:pt x="13484" y="15359"/>
                </a:moveTo>
                <a:cubicBezTo>
                  <a:pt x="9302" y="10800"/>
                  <a:pt x="9302" y="10800"/>
                  <a:pt x="9302" y="10800"/>
                </a:cubicBezTo>
                <a:cubicBezTo>
                  <a:pt x="13484" y="6241"/>
                  <a:pt x="13484" y="6241"/>
                  <a:pt x="13484" y="6241"/>
                </a:cubicBezTo>
                <a:cubicBezTo>
                  <a:pt x="13842" y="5883"/>
                  <a:pt x="13842" y="5294"/>
                  <a:pt x="13484" y="4936"/>
                </a:cubicBezTo>
                <a:cubicBezTo>
                  <a:pt x="13125" y="4577"/>
                  <a:pt x="12546" y="4577"/>
                  <a:pt x="12197" y="4936"/>
                </a:cubicBezTo>
                <a:cubicBezTo>
                  <a:pt x="7087" y="10147"/>
                  <a:pt x="7087" y="10147"/>
                  <a:pt x="7087" y="10147"/>
                </a:cubicBezTo>
                <a:cubicBezTo>
                  <a:pt x="6728" y="10506"/>
                  <a:pt x="6728" y="11094"/>
                  <a:pt x="7087" y="11453"/>
                </a:cubicBezTo>
                <a:cubicBezTo>
                  <a:pt x="12197" y="16664"/>
                  <a:pt x="12197" y="16664"/>
                  <a:pt x="12197" y="16664"/>
                </a:cubicBezTo>
                <a:cubicBezTo>
                  <a:pt x="12546" y="17023"/>
                  <a:pt x="13125" y="17023"/>
                  <a:pt x="13484" y="16664"/>
                </a:cubicBezTo>
                <a:cubicBezTo>
                  <a:pt x="13842" y="16306"/>
                  <a:pt x="13842" y="15717"/>
                  <a:pt x="13484" y="15359"/>
                </a:cubicBezTo>
                <a:close/>
                <a:moveTo>
                  <a:pt x="21600" y="10800"/>
                </a:moveTo>
                <a:cubicBezTo>
                  <a:pt x="21600" y="4835"/>
                  <a:pt x="16765" y="0"/>
                  <a:pt x="10800" y="0"/>
                </a:cubicBezTo>
                <a:cubicBezTo>
                  <a:pt x="4835" y="0"/>
                  <a:pt x="0" y="4835"/>
                  <a:pt x="0" y="10800"/>
                </a:cubicBezTo>
                <a:cubicBezTo>
                  <a:pt x="0" y="16765"/>
                  <a:pt x="4835" y="21600"/>
                  <a:pt x="10800" y="21600"/>
                </a:cubicBezTo>
                <a:cubicBezTo>
                  <a:pt x="16765" y="21600"/>
                  <a:pt x="21600" y="16765"/>
                  <a:pt x="21600" y="10800"/>
                </a:cubicBezTo>
                <a:close/>
                <a:moveTo>
                  <a:pt x="1397" y="10800"/>
                </a:moveTo>
                <a:cubicBezTo>
                  <a:pt x="1397" y="5607"/>
                  <a:pt x="5607" y="1397"/>
                  <a:pt x="10800" y="1397"/>
                </a:cubicBezTo>
                <a:cubicBezTo>
                  <a:pt x="15993" y="1397"/>
                  <a:pt x="20203" y="5607"/>
                  <a:pt x="20203" y="10800"/>
                </a:cubicBezTo>
                <a:cubicBezTo>
                  <a:pt x="20203" y="15993"/>
                  <a:pt x="15993" y="20203"/>
                  <a:pt x="10800" y="20203"/>
                </a:cubicBezTo>
                <a:cubicBezTo>
                  <a:pt x="5607" y="20203"/>
                  <a:pt x="1397" y="15993"/>
                  <a:pt x="1397" y="10800"/>
                </a:cubicBezTo>
                <a:close/>
              </a:path>
            </a:pathLst>
          </a:custGeom>
          <a:solidFill>
            <a:srgbClr val="505150"/>
          </a:solidFill>
          <a:ln w="12700">
            <a:miter lim="400000"/>
          </a:ln>
        </p:spPr>
        <p:txBody>
          <a:bodyPr lIns="45719" rIns="45719"/>
          <a:lstStyle/>
          <a:p>
            <a:pPr>
              <a:defRPr>
                <a:latin typeface="Rockwell"/>
                <a:ea typeface="Rockwell"/>
                <a:cs typeface="Rockwell"/>
                <a:sym typeface="Rockwell"/>
              </a:defRPr>
            </a:pPr>
            <a:endParaRPr sz="1800"/>
          </a:p>
        </p:txBody>
      </p:sp>
      <p:sp>
        <p:nvSpPr>
          <p:cNvPr id="1050" name="Straight Connector 10"/>
          <p:cNvSpPr/>
          <p:nvPr/>
        </p:nvSpPr>
        <p:spPr>
          <a:xfrm flipH="1" flipV="1">
            <a:off x="-1" y="11472333"/>
            <a:ext cx="6858001" cy="2"/>
          </a:xfrm>
          <a:prstGeom prst="line">
            <a:avLst/>
          </a:prstGeom>
          <a:ln w="6350">
            <a:solidFill>
              <a:srgbClr val="808080">
                <a:alpha val="50000"/>
              </a:srgbClr>
            </a:solidFill>
          </a:ln>
        </p:spPr>
        <p:txBody>
          <a:bodyPr lIns="45719" rIns="45719"/>
          <a:lstStyle/>
          <a:p>
            <a:endParaRPr sz="1800"/>
          </a:p>
        </p:txBody>
      </p:sp>
      <p:pic>
        <p:nvPicPr>
          <p:cNvPr id="1051" name="Picture 14" descr="Picture 14"/>
          <p:cNvPicPr>
            <a:picLocks noChangeAspect="1"/>
          </p:cNvPicPr>
          <p:nvPr/>
        </p:nvPicPr>
        <p:blipFill>
          <a:blip r:embed="rId2"/>
          <a:stretch>
            <a:fillRect/>
          </a:stretch>
        </p:blipFill>
        <p:spPr>
          <a:xfrm>
            <a:off x="5776615" y="206022"/>
            <a:ext cx="739379" cy="1388535"/>
          </a:xfrm>
          <a:prstGeom prst="rect">
            <a:avLst/>
          </a:prstGeom>
          <a:ln w="12700">
            <a:miter lim="400000"/>
          </a:ln>
        </p:spPr>
      </p:pic>
      <p:sp>
        <p:nvSpPr>
          <p:cNvPr id="1052" name="Title Text"/>
          <p:cNvSpPr txBox="1">
            <a:spLocks noGrp="1"/>
          </p:cNvSpPr>
          <p:nvPr>
            <p:ph type="title"/>
          </p:nvPr>
        </p:nvSpPr>
        <p:spPr>
          <a:xfrm>
            <a:off x="134634" y="448917"/>
            <a:ext cx="4104457" cy="1038574"/>
          </a:xfrm>
          <a:prstGeom prst="rect">
            <a:avLst/>
          </a:prstGeom>
        </p:spPr>
        <p:txBody>
          <a:bodyPr/>
          <a:lstStyle>
            <a:lvl1pPr algn="l">
              <a:defRPr sz="2800" cap="all"/>
            </a:lvl1pPr>
          </a:lstStyle>
          <a:p>
            <a:r>
              <a:t>Title Text</a:t>
            </a:r>
          </a:p>
        </p:txBody>
      </p:sp>
      <p:sp>
        <p:nvSpPr>
          <p:cNvPr id="1053" name="Body Level One…"/>
          <p:cNvSpPr txBox="1">
            <a:spLocks noGrp="1"/>
          </p:cNvSpPr>
          <p:nvPr>
            <p:ph type="body" idx="1"/>
          </p:nvPr>
        </p:nvSpPr>
        <p:spPr>
          <a:xfrm>
            <a:off x="342900" y="2844801"/>
            <a:ext cx="6172200" cy="8046156"/>
          </a:xfrm>
          <a:prstGeom prst="rect">
            <a:avLst/>
          </a:prstGeom>
        </p:spPr>
        <p:txBody>
          <a:bodyPr>
            <a:normAutofit/>
          </a:bodyPr>
          <a:lstStyle/>
          <a:p>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3735407683"/>
      </p:ext>
    </p:extLst>
  </p:cSld>
  <p:clrMapOvr>
    <a:masterClrMapping/>
  </p:clrMapOvr>
  <p:transition spd="med"/>
</p:sldLayout>
</file>

<file path=ppt/slideLayouts/slideLayout95.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1060" name="Title Text"/>
          <p:cNvSpPr txBox="1">
            <a:spLocks noGrp="1"/>
          </p:cNvSpPr>
          <p:nvPr>
            <p:ph type="title"/>
          </p:nvPr>
        </p:nvSpPr>
        <p:spPr>
          <a:xfrm>
            <a:off x="541735" y="7834491"/>
            <a:ext cx="5829301" cy="2421468"/>
          </a:xfrm>
          <a:prstGeom prst="rect">
            <a:avLst/>
          </a:prstGeom>
        </p:spPr>
        <p:txBody>
          <a:bodyPr anchor="t"/>
          <a:lstStyle>
            <a:lvl1pPr algn="l">
              <a:defRPr sz="4000" b="1" cap="all"/>
            </a:lvl1pPr>
          </a:lstStyle>
          <a:p>
            <a:r>
              <a:t>Title Text</a:t>
            </a:r>
          </a:p>
        </p:txBody>
      </p:sp>
      <p:sp>
        <p:nvSpPr>
          <p:cNvPr id="1061" name="Body Level One…"/>
          <p:cNvSpPr txBox="1">
            <a:spLocks noGrp="1"/>
          </p:cNvSpPr>
          <p:nvPr>
            <p:ph type="body" sz="quarter" idx="1"/>
          </p:nvPr>
        </p:nvSpPr>
        <p:spPr>
          <a:xfrm>
            <a:off x="541735" y="5167490"/>
            <a:ext cx="5829301" cy="2667001"/>
          </a:xfrm>
          <a:prstGeom prst="rect">
            <a:avLst/>
          </a:prstGeom>
        </p:spPr>
        <p:txBody>
          <a:bodyPr anchor="b">
            <a:normAutofit/>
          </a:bodyPr>
          <a:lstStyle>
            <a:lvl1pPr marL="0" indent="0">
              <a:spcBef>
                <a:spcPts val="400"/>
              </a:spcBef>
              <a:buSzTx/>
              <a:buFontTx/>
              <a:buNone/>
              <a:defRPr sz="2000">
                <a:solidFill>
                  <a:srgbClr val="888888"/>
                </a:solidFill>
              </a:defRPr>
            </a:lvl1pPr>
            <a:lvl2pPr marL="0" indent="457189">
              <a:spcBef>
                <a:spcPts val="400"/>
              </a:spcBef>
              <a:buSzTx/>
              <a:buFontTx/>
              <a:buNone/>
              <a:defRPr sz="2000">
                <a:solidFill>
                  <a:srgbClr val="888888"/>
                </a:solidFill>
              </a:defRPr>
            </a:lvl2pPr>
            <a:lvl3pPr marL="0" indent="914378">
              <a:spcBef>
                <a:spcPts val="400"/>
              </a:spcBef>
              <a:buSzTx/>
              <a:buFontTx/>
              <a:buNone/>
              <a:defRPr sz="2000">
                <a:solidFill>
                  <a:srgbClr val="888888"/>
                </a:solidFill>
              </a:defRPr>
            </a:lvl3pPr>
            <a:lvl4pPr marL="0" indent="1371565">
              <a:spcBef>
                <a:spcPts val="400"/>
              </a:spcBef>
              <a:buSzTx/>
              <a:buFontTx/>
              <a:buNone/>
              <a:defRPr sz="2000">
                <a:solidFill>
                  <a:srgbClr val="888888"/>
                </a:solidFill>
              </a:defRPr>
            </a:lvl4pPr>
            <a:lvl5pPr marL="0" indent="1828754">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06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25663702"/>
      </p:ext>
    </p:extLst>
  </p:cSld>
  <p:clrMapOvr>
    <a:masterClrMapping/>
  </p:clrMapOvr>
  <p:transition spd="med"/>
</p:sldLayout>
</file>

<file path=ppt/slideLayouts/slideLayout96.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1069" name="Title Text"/>
          <p:cNvSpPr txBox="1">
            <a:spLocks noGrp="1"/>
          </p:cNvSpPr>
          <p:nvPr>
            <p:ph type="title"/>
          </p:nvPr>
        </p:nvSpPr>
        <p:spPr>
          <a:prstGeom prst="rect">
            <a:avLst/>
          </a:prstGeom>
        </p:spPr>
        <p:txBody>
          <a:bodyPr/>
          <a:lstStyle/>
          <a:p>
            <a:r>
              <a:t>Title Text</a:t>
            </a:r>
          </a:p>
        </p:txBody>
      </p:sp>
      <p:sp>
        <p:nvSpPr>
          <p:cNvPr id="1070" name="Body Level One…"/>
          <p:cNvSpPr txBox="1">
            <a:spLocks noGrp="1"/>
          </p:cNvSpPr>
          <p:nvPr>
            <p:ph type="body" sz="half" idx="1"/>
          </p:nvPr>
        </p:nvSpPr>
        <p:spPr>
          <a:xfrm>
            <a:off x="342900" y="2133605"/>
            <a:ext cx="3028950" cy="6033913"/>
          </a:xfrm>
          <a:prstGeom prst="rect">
            <a:avLst/>
          </a:prstGeom>
        </p:spPr>
        <p:txBody>
          <a:bodyPr>
            <a:normAutofit/>
          </a:bodyPr>
          <a:lstStyle>
            <a:lvl1pPr>
              <a:spcBef>
                <a:spcPts val="600"/>
              </a:spcBef>
              <a:defRPr sz="2800"/>
            </a:lvl1pPr>
            <a:lvl2pPr marL="788723" indent="-331523">
              <a:spcBef>
                <a:spcPts val="600"/>
              </a:spcBef>
              <a:defRPr sz="2800"/>
            </a:lvl2pPr>
            <a:lvl3pPr marL="1232218" indent="-317818">
              <a:spcBef>
                <a:spcPts val="600"/>
              </a:spcBef>
              <a:defRPr sz="2800"/>
            </a:lvl3pPr>
            <a:lvl4pPr marL="1724731" indent="-353131">
              <a:spcBef>
                <a:spcPts val="600"/>
              </a:spcBef>
              <a:defRPr sz="2800"/>
            </a:lvl4pPr>
            <a:lvl5pPr marL="2181931" indent="-353131">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107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22194480"/>
      </p:ext>
    </p:extLst>
  </p:cSld>
  <p:clrMapOvr>
    <a:masterClrMapping/>
  </p:clrMapOvr>
  <p:transition spd="med"/>
</p:sldLayout>
</file>

<file path=ppt/slideLayouts/slideLayout97.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1078" name="Title Text"/>
          <p:cNvSpPr txBox="1">
            <a:spLocks noGrp="1"/>
          </p:cNvSpPr>
          <p:nvPr>
            <p:ph type="title"/>
          </p:nvPr>
        </p:nvSpPr>
        <p:spPr>
          <a:xfrm>
            <a:off x="342900" y="488243"/>
            <a:ext cx="6172200" cy="2032002"/>
          </a:xfrm>
          <a:prstGeom prst="rect">
            <a:avLst/>
          </a:prstGeom>
        </p:spPr>
        <p:txBody>
          <a:bodyPr/>
          <a:lstStyle/>
          <a:p>
            <a:r>
              <a:t>Title Text</a:t>
            </a:r>
          </a:p>
        </p:txBody>
      </p:sp>
      <p:sp>
        <p:nvSpPr>
          <p:cNvPr id="1079" name="Body Level One…"/>
          <p:cNvSpPr txBox="1">
            <a:spLocks noGrp="1"/>
          </p:cNvSpPr>
          <p:nvPr>
            <p:ph type="body" sz="quarter" idx="1"/>
          </p:nvPr>
        </p:nvSpPr>
        <p:spPr>
          <a:xfrm>
            <a:off x="342900" y="2729090"/>
            <a:ext cx="3030141" cy="1137358"/>
          </a:xfrm>
          <a:prstGeom prst="rect">
            <a:avLst/>
          </a:prstGeom>
        </p:spPr>
        <p:txBody>
          <a:bodyPr anchor="b">
            <a:normAutofit/>
          </a:bodyPr>
          <a:lstStyle>
            <a:lvl1pPr marL="0" indent="0">
              <a:spcBef>
                <a:spcPts val="500"/>
              </a:spcBef>
              <a:buSzTx/>
              <a:buFontTx/>
              <a:buNone/>
              <a:defRPr sz="2400" b="1"/>
            </a:lvl1pPr>
            <a:lvl2pPr marL="0" indent="457189">
              <a:spcBef>
                <a:spcPts val="500"/>
              </a:spcBef>
              <a:buSzTx/>
              <a:buFontTx/>
              <a:buNone/>
              <a:defRPr sz="2400" b="1"/>
            </a:lvl2pPr>
            <a:lvl3pPr marL="0" indent="914378">
              <a:spcBef>
                <a:spcPts val="500"/>
              </a:spcBef>
              <a:buSzTx/>
              <a:buFontTx/>
              <a:buNone/>
              <a:defRPr sz="2400" b="1"/>
            </a:lvl3pPr>
            <a:lvl4pPr marL="0" indent="1371565">
              <a:spcBef>
                <a:spcPts val="500"/>
              </a:spcBef>
              <a:buSzTx/>
              <a:buFontTx/>
              <a:buNone/>
              <a:defRPr sz="2400" b="1"/>
            </a:lvl4pPr>
            <a:lvl5pPr marL="0" indent="1828754">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1080" name="Text Placeholder 4"/>
          <p:cNvSpPr>
            <a:spLocks noGrp="1"/>
          </p:cNvSpPr>
          <p:nvPr>
            <p:ph type="body" sz="quarter" idx="21"/>
          </p:nvPr>
        </p:nvSpPr>
        <p:spPr>
          <a:xfrm>
            <a:off x="3483772" y="2729090"/>
            <a:ext cx="3031332" cy="1137358"/>
          </a:xfrm>
          <a:prstGeom prst="rect">
            <a:avLst/>
          </a:prstGeom>
        </p:spPr>
        <p:txBody>
          <a:bodyPr anchor="b">
            <a:normAutofit/>
          </a:bodyPr>
          <a:lstStyle>
            <a:lvl1pPr marL="0" indent="0">
              <a:spcBef>
                <a:spcPts val="500"/>
              </a:spcBef>
              <a:buSzTx/>
              <a:buFontTx/>
              <a:buNone/>
              <a:defRPr sz="2400" b="1"/>
            </a:lvl1pPr>
          </a:lstStyle>
          <a:p>
            <a:pPr marL="0" indent="0">
              <a:spcBef>
                <a:spcPts val="500"/>
              </a:spcBef>
              <a:buSzTx/>
              <a:buFontTx/>
              <a:buNone/>
              <a:defRPr sz="2400" b="1"/>
            </a:pPr>
            <a:endParaRPr/>
          </a:p>
        </p:txBody>
      </p:sp>
      <p:sp>
        <p:nvSpPr>
          <p:cNvPr id="10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27251605"/>
      </p:ext>
    </p:extLst>
  </p:cSld>
  <p:clrMapOvr>
    <a:masterClrMapping/>
  </p:clrMapOvr>
  <p:transition spd="med"/>
</p:sldLayout>
</file>

<file path=ppt/slideLayouts/slideLayout9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1088" name="Title Text"/>
          <p:cNvSpPr txBox="1">
            <a:spLocks noGrp="1"/>
          </p:cNvSpPr>
          <p:nvPr>
            <p:ph type="title"/>
          </p:nvPr>
        </p:nvSpPr>
        <p:spPr>
          <a:prstGeom prst="rect">
            <a:avLst/>
          </a:prstGeom>
        </p:spPr>
        <p:txBody>
          <a:bodyPr/>
          <a:lstStyle/>
          <a:p>
            <a:r>
              <a:t>Title Text</a:t>
            </a:r>
          </a:p>
        </p:txBody>
      </p:sp>
      <p:sp>
        <p:nvSpPr>
          <p:cNvPr id="108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07597743"/>
      </p:ext>
    </p:extLst>
  </p:cSld>
  <p:clrMapOvr>
    <a:masterClrMapping/>
  </p:clrMapOvr>
  <p:transition spd="med"/>
</p:sldLayout>
</file>

<file path=ppt/slideLayouts/slideLayout99.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09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66782150"/>
      </p:ext>
    </p:extLst>
  </p:cSld>
  <p:clrMapOvr>
    <a:masterClrMapping/>
  </p:clrMapOvr>
  <p:transition spd="med"/>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theme" Target="../theme/theme1.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14300" y="677333"/>
            <a:ext cx="6172200" cy="2032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342900" y="2844800"/>
            <a:ext cx="6172200" cy="934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240027" y="11487646"/>
            <a:ext cx="275073" cy="276999"/>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extLst>
      <p:ext uri="{BB962C8B-B14F-4D97-AF65-F5344CB8AC3E}">
        <p14:creationId xmlns:p14="http://schemas.microsoft.com/office/powerpoint/2010/main" val="8310563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457189"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914378"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1371565"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1828754" algn="ctr" defTabSz="914400" rtl="0" latinLnBrk="0">
        <a:lnSpc>
          <a:spcPct val="10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341313" marR="0" indent="-341313"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1pPr>
      <a:lvl2pPr marL="781957" marR="0" indent="-324757"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2pPr>
      <a:lvl3pPr marL="1217083" marR="0" indent="-302683"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3pPr>
      <a:lvl4pPr marL="1734820" marR="0" indent="-36322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4pPr>
      <a:lvl5pPr marL="2192020" marR="0" indent="-36322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5pPr>
      <a:lvl6pPr marL="2651693"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6pPr>
      <a:lvl7pPr marL="3108882"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7pPr>
      <a:lvl8pPr marL="3566071"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8pPr>
      <a:lvl9pPr marL="4023259" marR="0" indent="-365750" algn="l" defTabSz="914400" rtl="0" latinLnBrk="0">
        <a:lnSpc>
          <a:spcPct val="100000"/>
        </a:lnSpc>
        <a:spcBef>
          <a:spcPts val="700"/>
        </a:spcBef>
        <a:spcAft>
          <a:spcPts val="0"/>
        </a:spcAft>
        <a:buClrTx/>
        <a:buSzPct val="100000"/>
        <a:buFont typeface="Arial"/>
        <a:buChar char="•"/>
        <a:tabLst/>
        <a:defRPr sz="32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83312-1937-A30B-9C42-46845BBE14F9}"/>
            </a:ext>
          </a:extLst>
        </p:cNvPr>
        <p:cNvGrpSpPr/>
        <p:nvPr/>
      </p:nvGrpSpPr>
      <p:grpSpPr>
        <a:xfrm>
          <a:off x="0" y="0"/>
          <a:ext cx="0" cy="0"/>
          <a:chOff x="0" y="0"/>
          <a:chExt cx="0" cy="0"/>
        </a:xfrm>
      </p:grpSpPr>
      <p:pic>
        <p:nvPicPr>
          <p:cNvPr id="1125" name="Picture 4" descr="Picture 4">
            <a:extLst>
              <a:ext uri="{FF2B5EF4-FFF2-40B4-BE49-F238E27FC236}">
                <a16:creationId xmlns:a16="http://schemas.microsoft.com/office/drawing/2014/main" id="{F4B9FDCA-6251-CCB7-2E65-A58D83686DFF}"/>
              </a:ext>
            </a:extLst>
          </p:cNvPr>
          <p:cNvPicPr>
            <a:picLocks noChangeAspect="1"/>
          </p:cNvPicPr>
          <p:nvPr/>
        </p:nvPicPr>
        <p:blipFill>
          <a:blip r:embed="rId3"/>
          <a:stretch>
            <a:fillRect/>
          </a:stretch>
        </p:blipFill>
        <p:spPr>
          <a:xfrm rot="16200000">
            <a:off x="-5176168" y="5176168"/>
            <a:ext cx="12192000" cy="1839663"/>
          </a:xfrm>
          <a:prstGeom prst="rect">
            <a:avLst/>
          </a:prstGeom>
          <a:ln w="12700">
            <a:miter lim="400000"/>
          </a:ln>
        </p:spPr>
      </p:pic>
      <p:pic>
        <p:nvPicPr>
          <p:cNvPr id="1134" name="Picture 6" descr="Picture 6">
            <a:extLst>
              <a:ext uri="{FF2B5EF4-FFF2-40B4-BE49-F238E27FC236}">
                <a16:creationId xmlns:a16="http://schemas.microsoft.com/office/drawing/2014/main" id="{ED735E5A-4032-B369-2131-087C445BF097}"/>
              </a:ext>
            </a:extLst>
          </p:cNvPr>
          <p:cNvPicPr>
            <a:picLocks noChangeAspect="1"/>
          </p:cNvPicPr>
          <p:nvPr/>
        </p:nvPicPr>
        <p:blipFill>
          <a:blip r:embed="rId4"/>
          <a:stretch>
            <a:fillRect/>
          </a:stretch>
        </p:blipFill>
        <p:spPr>
          <a:xfrm>
            <a:off x="-196060" y="10156277"/>
            <a:ext cx="2035723" cy="2035723"/>
          </a:xfrm>
          <a:prstGeom prst="rect">
            <a:avLst/>
          </a:prstGeom>
          <a:ln w="12700">
            <a:miter lim="400000"/>
          </a:ln>
        </p:spPr>
      </p:pic>
      <p:sp>
        <p:nvSpPr>
          <p:cNvPr id="3" name="TextBox 2">
            <a:extLst>
              <a:ext uri="{FF2B5EF4-FFF2-40B4-BE49-F238E27FC236}">
                <a16:creationId xmlns:a16="http://schemas.microsoft.com/office/drawing/2014/main" id="{3DDABFD9-E069-49DC-0771-E59C21748855}"/>
              </a:ext>
            </a:extLst>
          </p:cNvPr>
          <p:cNvSpPr txBox="1"/>
          <p:nvPr/>
        </p:nvSpPr>
        <p:spPr>
          <a:xfrm>
            <a:off x="1839663" y="2809173"/>
            <a:ext cx="5018336" cy="56938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a:r>
              <a:rPr lang="en-US" sz="1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Larry is a reluctant "Boomer" having been born in 1963, 1 year before the official end of the Boomer range.  He has lived in the Triangle Area since the mid 70s and is a product of Wake County Public Schools and North Carolina Universities where he earned undergraduate degrees in Zoology and Science Education from NC State, a Master's degree in Botany - Plant Physiology/Biochemistry from NC State, and an MBA from Duke concentrating on Health Sector Management.   Stops along his career journey include High School Teacher, Clinical Research Monitoring, Clinical Data Management, Research Project Management, I&amp;T Management, Software Development, Pharmaceutical Project Management, and Operational Excellence and Business Process Improvement.  He currently is a member if the CSL Seqirus Site Leadership Team in Holly Springs where he leads a small team in continually improving our ways of working and our product delivery.</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 </a:t>
            </a:r>
            <a:endParaRPr lang="en-US" sz="1400" dirty="0">
              <a:effectLst/>
              <a:latin typeface="Aptos" panose="020B0004020202020204" pitchFamily="34" charset="0"/>
              <a:ea typeface="Aptos" panose="020B0004020202020204" pitchFamily="34" charset="0"/>
              <a:cs typeface="Aptos" panose="020B0004020202020204" pitchFamily="34" charset="0"/>
            </a:endParaRPr>
          </a:p>
          <a:p>
            <a:pPr marL="0" marR="0"/>
            <a:r>
              <a:rPr lang="en-US" sz="1400" dirty="0">
                <a:solidFill>
                  <a:srgbClr val="000000"/>
                </a:solidFill>
                <a:effectLst/>
                <a:latin typeface="Aptos" panose="020B0004020202020204" pitchFamily="34" charset="0"/>
                <a:ea typeface="Times New Roman" panose="02020603050405020304" pitchFamily="18" charset="0"/>
                <a:cs typeface="Aptos" panose="020B0004020202020204" pitchFamily="34" charset="0"/>
              </a:rPr>
              <a:t>Outside of work, Larry is an avid fitness enthusiast, DIYer, Maker, wood worker, musician, and community garden manager.  He and his wife, Karla have been married for 37 years and live in Apex, with their dog and six chickens. He has two children who are both married, one of whom recently made him a grandfather.  If he were an Avenger, he says he identifies most closely with Dr. Strange.  To Harry Potter fans, he says he would probably be sorted to Ravenclaw.  </a:t>
            </a:r>
            <a:endParaRPr lang="en-US" sz="1400" dirty="0">
              <a:effectLst/>
              <a:latin typeface="Aptos" panose="020B0004020202020204" pitchFamily="34" charset="0"/>
              <a:ea typeface="Aptos" panose="020B0004020202020204" pitchFamily="34" charset="0"/>
              <a:cs typeface="Aptos" panose="020B0004020202020204" pitchFamily="34" charset="0"/>
            </a:endParaRPr>
          </a:p>
        </p:txBody>
      </p:sp>
      <p:pic>
        <p:nvPicPr>
          <p:cNvPr id="5" name="Picture 4">
            <a:extLst>
              <a:ext uri="{FF2B5EF4-FFF2-40B4-BE49-F238E27FC236}">
                <a16:creationId xmlns:a16="http://schemas.microsoft.com/office/drawing/2014/main" id="{A9CE9296-D616-126B-8533-DE315957F2BE}"/>
              </a:ext>
            </a:extLst>
          </p:cNvPr>
          <p:cNvPicPr>
            <a:picLocks noChangeAspect="1"/>
          </p:cNvPicPr>
          <p:nvPr/>
        </p:nvPicPr>
        <p:blipFill>
          <a:blip r:embed="rId5"/>
          <a:stretch>
            <a:fillRect/>
          </a:stretch>
        </p:blipFill>
        <p:spPr>
          <a:xfrm>
            <a:off x="1839663" y="0"/>
            <a:ext cx="2802860" cy="2667308"/>
          </a:xfrm>
          <a:prstGeom prst="rect">
            <a:avLst/>
          </a:prstGeom>
        </p:spPr>
      </p:pic>
      <p:sp>
        <p:nvSpPr>
          <p:cNvPr id="2" name="TextBox 1">
            <a:extLst>
              <a:ext uri="{FF2B5EF4-FFF2-40B4-BE49-F238E27FC236}">
                <a16:creationId xmlns:a16="http://schemas.microsoft.com/office/drawing/2014/main" id="{3EE9DF61-CA5C-FA9D-D807-53B559A01E2C}"/>
              </a:ext>
            </a:extLst>
          </p:cNvPr>
          <p:cNvSpPr txBox="1"/>
          <p:nvPr/>
        </p:nvSpPr>
        <p:spPr>
          <a:xfrm rot="16200000">
            <a:off x="-2797035" y="5431880"/>
            <a:ext cx="7433732" cy="76943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4400" b="1" u="none" strike="noStrike" cap="none" spc="0" normalizeH="0" baseline="0" dirty="0">
                <a:ln>
                  <a:noFill/>
                </a:ln>
                <a:solidFill>
                  <a:schemeClr val="bg1"/>
                </a:solidFill>
                <a:effectLst/>
                <a:uFillTx/>
                <a:latin typeface="Aptos" panose="020B0004020202020204" pitchFamily="34" charset="0"/>
                <a:sym typeface="Calibri"/>
              </a:rPr>
              <a:t>LAWRENCE DIENER</a:t>
            </a:r>
            <a:endParaRPr kumimoji="0" lang="en-US" sz="4000" b="1" u="none" strike="noStrike" cap="none" spc="0" normalizeH="0" baseline="0" dirty="0">
              <a:ln>
                <a:noFill/>
              </a:ln>
              <a:solidFill>
                <a:schemeClr val="bg1"/>
              </a:solidFill>
              <a:effectLst/>
              <a:uFillTx/>
              <a:latin typeface="Aptos" panose="020B0004020202020204" pitchFamily="34" charset="0"/>
              <a:sym typeface="Calibri"/>
            </a:endParaRPr>
          </a:p>
        </p:txBody>
      </p:sp>
    </p:spTree>
    <p:extLst>
      <p:ext uri="{BB962C8B-B14F-4D97-AF65-F5344CB8AC3E}">
        <p14:creationId xmlns:p14="http://schemas.microsoft.com/office/powerpoint/2010/main" val="681497727"/>
      </p:ext>
    </p:extLst>
  </p:cSld>
  <p:clrMapOvr>
    <a:masterClrMapping/>
  </p:clrMapOvr>
  <p:transition spd="med" advClick="0" advTm="7000"/>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F81BD"/>
      </a:accent1>
      <a:accent2>
        <a:srgbClr val="C0504D"/>
      </a:accent2>
      <a:accent3>
        <a:srgbClr val="00BD00"/>
      </a:accent3>
      <a:accent4>
        <a:srgbClr val="8064A2"/>
      </a:accent4>
      <a:accent5>
        <a:srgbClr val="4BACC6"/>
      </a:accent5>
      <a:accent6>
        <a:srgbClr val="F79646"/>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TotalTime>
  <Words>276</Words>
  <Application>Microsoft Office PowerPoint</Application>
  <PresentationFormat>Widescreen</PresentationFormat>
  <Paragraphs>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Aptos</vt:lpstr>
      <vt:lpstr>Arial</vt:lpstr>
      <vt:lpstr>Calibri</vt:lpstr>
      <vt:lpstr>Calibri Light</vt:lpstr>
      <vt:lpstr>Lato</vt:lpstr>
      <vt:lpstr>Noto Sans</vt:lpstr>
      <vt:lpstr>Rockwell</vt:lpstr>
      <vt:lpstr>1_Office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Jenae Williams</dc:creator>
  <cp:lastModifiedBy>Jenae Williams</cp:lastModifiedBy>
  <cp:revision>1</cp:revision>
  <dcterms:created xsi:type="dcterms:W3CDTF">2025-02-24T18:30:14Z</dcterms:created>
  <dcterms:modified xsi:type="dcterms:W3CDTF">2025-02-24T19:23:47Z</dcterms:modified>
</cp:coreProperties>
</file>