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AC859-DBDD-42FE-B212-9B73B58E0BDA}" v="1" dt="2025-02-24T19:22:47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ae Williams" userId="21cfc2ca-933a-4530-a045-50a9b64db373" providerId="ADAL" clId="{791AC859-DBDD-42FE-B212-9B73B58E0BDA}"/>
    <pc:docChg chg="delSld modSld">
      <pc:chgData name="Jenae Williams" userId="21cfc2ca-933a-4530-a045-50a9b64db373" providerId="ADAL" clId="{791AC859-DBDD-42FE-B212-9B73B58E0BDA}" dt="2025-02-24T19:22:47.266" v="3"/>
      <pc:docMkLst>
        <pc:docMk/>
      </pc:docMkLst>
      <pc:sldChg chg="del">
        <pc:chgData name="Jenae Williams" userId="21cfc2ca-933a-4530-a045-50a9b64db373" providerId="ADAL" clId="{791AC859-DBDD-42FE-B212-9B73B58E0BDA}" dt="2025-02-24T19:22:43.595" v="1" actId="47"/>
        <pc:sldMkLst>
          <pc:docMk/>
          <pc:sldMk cId="0" sldId="257"/>
        </pc:sldMkLst>
      </pc:sldChg>
      <pc:sldChg chg="del">
        <pc:chgData name="Jenae Williams" userId="21cfc2ca-933a-4530-a045-50a9b64db373" providerId="ADAL" clId="{791AC859-DBDD-42FE-B212-9B73B58E0BDA}" dt="2025-02-24T19:22:44.652" v="2" actId="47"/>
        <pc:sldMkLst>
          <pc:docMk/>
          <pc:sldMk cId="507028297" sldId="258"/>
        </pc:sldMkLst>
      </pc:sldChg>
      <pc:sldChg chg="addSp modSp">
        <pc:chgData name="Jenae Williams" userId="21cfc2ca-933a-4530-a045-50a9b64db373" providerId="ADAL" clId="{791AC859-DBDD-42FE-B212-9B73B58E0BDA}" dt="2025-02-24T19:22:47.266" v="3"/>
        <pc:sldMkLst>
          <pc:docMk/>
          <pc:sldMk cId="1692816721" sldId="259"/>
        </pc:sldMkLst>
        <pc:spChg chg="add mod">
          <ac:chgData name="Jenae Williams" userId="21cfc2ca-933a-4530-a045-50a9b64db373" providerId="ADAL" clId="{791AC859-DBDD-42FE-B212-9B73B58E0BDA}" dt="2025-02-24T19:22:47.266" v="3"/>
          <ac:spMkLst>
            <pc:docMk/>
            <pc:sldMk cId="1692816721" sldId="259"/>
            <ac:spMk id="2" creationId="{EA260233-A517-B35F-330C-985A54C7BDD4}"/>
          </ac:spMkLst>
        </pc:spChg>
      </pc:sldChg>
      <pc:sldChg chg="del">
        <pc:chgData name="Jenae Williams" userId="21cfc2ca-933a-4530-a045-50a9b64db373" providerId="ADAL" clId="{791AC859-DBDD-42FE-B212-9B73B58E0BDA}" dt="2025-02-24T19:22:41.907" v="0" actId="47"/>
        <pc:sldMkLst>
          <pc:docMk/>
          <pc:sldMk cId="68149772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A1BBD-1434-4C06-8B5F-61CF0F3DDF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2791-71C7-4E1B-A30A-754DBCF8F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CEA47-4B08-46CC-8D19-EC10E2C68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22D7B-5AE7-82D6-9D49-666902979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F751D-0CDC-F6DA-6F8D-7103FF4C8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 the chat:</a:t>
            </a:r>
          </a:p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Share your favorite Holiday dish or tradition.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9183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449831" y="2852973"/>
            <a:ext cx="5915026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3213" indent="-303213">
              <a:lnSpc>
                <a:spcPct val="90000"/>
              </a:lnSpc>
              <a:spcBef>
                <a:spcPts val="1300"/>
              </a:spcBef>
              <a:defRPr sz="3700"/>
            </a:lvl1pPr>
            <a:lvl2pPr marL="960190" indent="-350590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0695" indent="-431495">
              <a:lnSpc>
                <a:spcPct val="90000"/>
              </a:lnSpc>
              <a:spcBef>
                <a:spcPts val="1300"/>
              </a:spcBef>
              <a:defRPr sz="3700"/>
            </a:lvl3pPr>
            <a:lvl4pPr marL="24520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16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187887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04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51380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1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8047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467916" y="3040473"/>
            <a:ext cx="5915026" cy="50724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8158103"/>
            <a:ext cx="5915026" cy="2546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477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694" y="2682286"/>
            <a:ext cx="2900363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3213" indent="-303213">
              <a:lnSpc>
                <a:spcPct val="90000"/>
              </a:lnSpc>
              <a:spcBef>
                <a:spcPts val="1300"/>
              </a:spcBef>
              <a:defRPr sz="3700"/>
            </a:lvl1pPr>
            <a:lvl2pPr marL="960190" indent="-350590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0695" indent="-431495">
              <a:lnSpc>
                <a:spcPct val="90000"/>
              </a:lnSpc>
              <a:spcBef>
                <a:spcPts val="1300"/>
              </a:spcBef>
              <a:defRPr sz="3700"/>
            </a:lvl3pPr>
            <a:lvl4pPr marL="24520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16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4165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2987795"/>
            <a:ext cx="2901554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3" y="2987795"/>
            <a:ext cx="2915841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45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681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1854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>
            <a:normAutofit/>
          </a:bodyPr>
          <a:lstStyle>
            <a:lvl1pPr marL="303212" indent="-303212">
              <a:lnSpc>
                <a:spcPct val="90000"/>
              </a:lnSpc>
              <a:spcBef>
                <a:spcPts val="1300"/>
              </a:spcBef>
              <a:defRPr sz="4200"/>
            </a:lvl1pPr>
            <a:lvl2pPr marL="953787" indent="-344187">
              <a:lnSpc>
                <a:spcPct val="90000"/>
              </a:lnSpc>
              <a:spcBef>
                <a:spcPts val="1300"/>
              </a:spcBef>
              <a:buChar char="•"/>
              <a:defRPr sz="4200"/>
            </a:lvl2pPr>
            <a:lvl3pPr marL="1617166" indent="-397966">
              <a:lnSpc>
                <a:spcPct val="90000"/>
              </a:lnSpc>
              <a:spcBef>
                <a:spcPts val="1300"/>
              </a:spcBef>
              <a:defRPr sz="4200"/>
            </a:lvl3pPr>
            <a:lvl4pPr marL="2318605" indent="-489805">
              <a:lnSpc>
                <a:spcPct val="90000"/>
              </a:lnSpc>
              <a:spcBef>
                <a:spcPts val="1300"/>
              </a:spcBef>
              <a:buChar char="•"/>
              <a:defRPr sz="4200"/>
            </a:lvl4pPr>
            <a:lvl5pPr marL="2928205" indent="-489805">
              <a:lnSpc>
                <a:spcPct val="90000"/>
              </a:lnSpc>
              <a:spcBef>
                <a:spcPts val="1300"/>
              </a:spcBef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679" y="4389141"/>
            <a:ext cx="2212181" cy="604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pPr>
            <a:endParaRPr/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0576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0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4389142"/>
            <a:ext cx="2212182" cy="604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9459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857250" y="1994369"/>
            <a:ext cx="5143500" cy="42446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6404565"/>
            <a:ext cx="5143500" cy="294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1pPr>
            <a:lvl2pPr marL="0" indent="60958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2pPr>
            <a:lvl3pPr marL="0" indent="1219169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3pPr>
            <a:lvl4pPr marL="0" indent="182875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4pPr>
            <a:lvl5pPr marL="0" indent="2438338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8008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230" name="Body Level One…"/>
          <p:cNvSpPr txBox="1">
            <a:spLocks noGrp="1"/>
          </p:cNvSpPr>
          <p:nvPr>
            <p:ph type="body" idx="1"/>
          </p:nvPr>
        </p:nvSpPr>
        <p:spPr>
          <a:xfrm>
            <a:off x="449831" y="2852973"/>
            <a:ext cx="5915026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3213" indent="-303213">
              <a:lnSpc>
                <a:spcPct val="90000"/>
              </a:lnSpc>
              <a:spcBef>
                <a:spcPts val="1300"/>
              </a:spcBef>
              <a:defRPr sz="3700"/>
            </a:lvl1pPr>
            <a:lvl2pPr marL="960190" indent="-350590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0695" indent="-431495">
              <a:lnSpc>
                <a:spcPct val="90000"/>
              </a:lnSpc>
              <a:spcBef>
                <a:spcPts val="1300"/>
              </a:spcBef>
              <a:defRPr sz="3700"/>
            </a:lvl3pPr>
            <a:lvl4pPr marL="24520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16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9427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traight Connector 7"/>
          <p:cNvSpPr/>
          <p:nvPr/>
        </p:nvSpPr>
        <p:spPr>
          <a:xfrm flipH="1" flipV="1">
            <a:off x="-1" y="1744131"/>
            <a:ext cx="6858001" cy="4"/>
          </a:xfrm>
          <a:prstGeom prst="line">
            <a:avLst/>
          </a:prstGeom>
          <a:ln w="12700">
            <a:solidFill>
              <a:srgbClr val="215735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38" name="Freeform 232">
            <a:hlinkClick r:id="" action="ppaction://noaction"/>
          </p:cNvPr>
          <p:cNvSpPr/>
          <p:nvPr/>
        </p:nvSpPr>
        <p:spPr>
          <a:xfrm>
            <a:off x="6651725" y="11684001"/>
            <a:ext cx="71438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19762"/>
                </a:moveTo>
                <a:cubicBezTo>
                  <a:pt x="12913" y="19991"/>
                  <a:pt x="12913" y="20221"/>
                  <a:pt x="12678" y="20221"/>
                </a:cubicBezTo>
                <a:cubicBezTo>
                  <a:pt x="11739" y="21370"/>
                  <a:pt x="11739" y="21370"/>
                  <a:pt x="11739" y="21370"/>
                </a:cubicBezTo>
                <a:cubicBezTo>
                  <a:pt x="11504" y="21600"/>
                  <a:pt x="11270" y="21600"/>
                  <a:pt x="11270" y="21600"/>
                </a:cubicBezTo>
                <a:cubicBezTo>
                  <a:pt x="11035" y="21600"/>
                  <a:pt x="10800" y="21600"/>
                  <a:pt x="10565" y="21370"/>
                </a:cubicBezTo>
                <a:cubicBezTo>
                  <a:pt x="235" y="11260"/>
                  <a:pt x="235" y="11260"/>
                  <a:pt x="235" y="11260"/>
                </a:cubicBezTo>
                <a:cubicBezTo>
                  <a:pt x="235" y="11260"/>
                  <a:pt x="0" y="11030"/>
                  <a:pt x="0" y="10800"/>
                </a:cubicBezTo>
                <a:cubicBezTo>
                  <a:pt x="0" y="10570"/>
                  <a:pt x="235" y="10340"/>
                  <a:pt x="235" y="10340"/>
                </a:cubicBezTo>
                <a:cubicBezTo>
                  <a:pt x="10565" y="230"/>
                  <a:pt x="10565" y="230"/>
                  <a:pt x="10565" y="230"/>
                </a:cubicBezTo>
                <a:cubicBezTo>
                  <a:pt x="10800" y="0"/>
                  <a:pt x="11035" y="0"/>
                  <a:pt x="11270" y="0"/>
                </a:cubicBezTo>
                <a:cubicBezTo>
                  <a:pt x="11270" y="0"/>
                  <a:pt x="11504" y="0"/>
                  <a:pt x="11739" y="230"/>
                </a:cubicBezTo>
                <a:cubicBezTo>
                  <a:pt x="12678" y="1149"/>
                  <a:pt x="12678" y="1149"/>
                  <a:pt x="12678" y="1149"/>
                </a:cubicBezTo>
                <a:cubicBezTo>
                  <a:pt x="12913" y="1379"/>
                  <a:pt x="12913" y="1609"/>
                  <a:pt x="12913" y="1838"/>
                </a:cubicBezTo>
                <a:cubicBezTo>
                  <a:pt x="12913" y="1838"/>
                  <a:pt x="12913" y="2068"/>
                  <a:pt x="12678" y="2298"/>
                </a:cubicBezTo>
                <a:cubicBezTo>
                  <a:pt x="3991" y="10800"/>
                  <a:pt x="3991" y="10800"/>
                  <a:pt x="3991" y="10800"/>
                </a:cubicBezTo>
                <a:cubicBezTo>
                  <a:pt x="12678" y="19302"/>
                  <a:pt x="12678" y="19302"/>
                  <a:pt x="12678" y="19302"/>
                </a:cubicBezTo>
                <a:cubicBezTo>
                  <a:pt x="12913" y="19532"/>
                  <a:pt x="12913" y="19532"/>
                  <a:pt x="12913" y="19762"/>
                </a:cubicBezTo>
                <a:close/>
                <a:moveTo>
                  <a:pt x="21600" y="19762"/>
                </a:moveTo>
                <a:cubicBezTo>
                  <a:pt x="21600" y="19991"/>
                  <a:pt x="21365" y="20221"/>
                  <a:pt x="21365" y="20221"/>
                </a:cubicBezTo>
                <a:cubicBezTo>
                  <a:pt x="20191" y="21370"/>
                  <a:pt x="20191" y="21370"/>
                  <a:pt x="20191" y="21370"/>
                </a:cubicBezTo>
                <a:cubicBezTo>
                  <a:pt x="19957" y="21600"/>
                  <a:pt x="19957" y="21600"/>
                  <a:pt x="19722" y="21600"/>
                </a:cubicBezTo>
                <a:cubicBezTo>
                  <a:pt x="19487" y="21600"/>
                  <a:pt x="19252" y="21600"/>
                  <a:pt x="19252" y="21370"/>
                </a:cubicBezTo>
                <a:cubicBezTo>
                  <a:pt x="8922" y="11260"/>
                  <a:pt x="8922" y="11260"/>
                  <a:pt x="8922" y="11260"/>
                </a:cubicBezTo>
                <a:cubicBezTo>
                  <a:pt x="8687" y="11260"/>
                  <a:pt x="8687" y="11030"/>
                  <a:pt x="8687" y="10800"/>
                </a:cubicBezTo>
                <a:cubicBezTo>
                  <a:pt x="8687" y="10570"/>
                  <a:pt x="8687" y="10340"/>
                  <a:pt x="8922" y="10340"/>
                </a:cubicBezTo>
                <a:cubicBezTo>
                  <a:pt x="19252" y="230"/>
                  <a:pt x="19252" y="230"/>
                  <a:pt x="19252" y="230"/>
                </a:cubicBezTo>
                <a:cubicBezTo>
                  <a:pt x="19252" y="0"/>
                  <a:pt x="19487" y="0"/>
                  <a:pt x="19722" y="0"/>
                </a:cubicBezTo>
                <a:cubicBezTo>
                  <a:pt x="19957" y="0"/>
                  <a:pt x="19957" y="0"/>
                  <a:pt x="20191" y="230"/>
                </a:cubicBezTo>
                <a:cubicBezTo>
                  <a:pt x="21365" y="1149"/>
                  <a:pt x="21365" y="1149"/>
                  <a:pt x="21365" y="1149"/>
                </a:cubicBezTo>
                <a:cubicBezTo>
                  <a:pt x="21365" y="1379"/>
                  <a:pt x="21600" y="1609"/>
                  <a:pt x="21600" y="1838"/>
                </a:cubicBezTo>
                <a:cubicBezTo>
                  <a:pt x="21600" y="1838"/>
                  <a:pt x="21365" y="2068"/>
                  <a:pt x="21365" y="2298"/>
                </a:cubicBezTo>
                <a:cubicBezTo>
                  <a:pt x="12678" y="10800"/>
                  <a:pt x="12678" y="10800"/>
                  <a:pt x="12678" y="10800"/>
                </a:cubicBezTo>
                <a:cubicBezTo>
                  <a:pt x="21365" y="19302"/>
                  <a:pt x="21365" y="19302"/>
                  <a:pt x="21365" y="19302"/>
                </a:cubicBezTo>
                <a:cubicBezTo>
                  <a:pt x="21365" y="19532"/>
                  <a:pt x="21600" y="19532"/>
                  <a:pt x="21600" y="19762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39" name="TextBox 5"/>
          <p:cNvSpPr txBox="1"/>
          <p:nvPr/>
        </p:nvSpPr>
        <p:spPr>
          <a:xfrm>
            <a:off x="242888" y="11644489"/>
            <a:ext cx="21734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 spc="7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© COPYRIGHT </a:t>
            </a:r>
            <a:r>
              <a:rPr sz="800" spc="30"/>
              <a:t>2023 /  </a:t>
            </a:r>
            <a:r>
              <a:rPr sz="800" b="1" spc="30"/>
              <a:t>NC Life Sciences Organization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3861197" y="11672712"/>
            <a:ext cx="202793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 b="1" spc="30">
                <a:solidFill>
                  <a:srgbClr val="5051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800"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29285" y="11672711"/>
            <a:ext cx="117020" cy="1231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5051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Freeform 12">
            <a:hlinkClick r:id="" action="ppaction://hlinkshowjump?jump=nextslide"/>
          </p:cNvPr>
          <p:cNvSpPr/>
          <p:nvPr/>
        </p:nvSpPr>
        <p:spPr>
          <a:xfrm>
            <a:off x="6230244" y="11650132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16" y="6241"/>
                </a:moveTo>
                <a:cubicBezTo>
                  <a:pt x="12298" y="10800"/>
                  <a:pt x="12298" y="10800"/>
                  <a:pt x="12298" y="10800"/>
                </a:cubicBezTo>
                <a:cubicBezTo>
                  <a:pt x="8116" y="15359"/>
                  <a:pt x="8116" y="15359"/>
                  <a:pt x="8116" y="15359"/>
                </a:cubicBezTo>
                <a:cubicBezTo>
                  <a:pt x="7758" y="15717"/>
                  <a:pt x="7758" y="16306"/>
                  <a:pt x="8116" y="16664"/>
                </a:cubicBezTo>
                <a:cubicBezTo>
                  <a:pt x="8475" y="17023"/>
                  <a:pt x="9054" y="17023"/>
                  <a:pt x="9403" y="16664"/>
                </a:cubicBezTo>
                <a:cubicBezTo>
                  <a:pt x="14513" y="11453"/>
                  <a:pt x="14513" y="11453"/>
                  <a:pt x="14513" y="11453"/>
                </a:cubicBezTo>
                <a:cubicBezTo>
                  <a:pt x="14872" y="11094"/>
                  <a:pt x="14872" y="10506"/>
                  <a:pt x="14513" y="10147"/>
                </a:cubicBezTo>
                <a:cubicBezTo>
                  <a:pt x="9403" y="4936"/>
                  <a:pt x="9403" y="4936"/>
                  <a:pt x="9403" y="4936"/>
                </a:cubicBezTo>
                <a:cubicBezTo>
                  <a:pt x="9054" y="4577"/>
                  <a:pt x="8475" y="4577"/>
                  <a:pt x="8116" y="4936"/>
                </a:cubicBezTo>
                <a:cubicBezTo>
                  <a:pt x="7758" y="5294"/>
                  <a:pt x="7758" y="5883"/>
                  <a:pt x="8116" y="6241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  <a:moveTo>
                  <a:pt x="20203" y="10800"/>
                </a:move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43" name="Freeform 5">
            <a:hlinkClick r:id="" action="ppaction://hlinkshowjump?jump=previousslide"/>
          </p:cNvPr>
          <p:cNvSpPr/>
          <p:nvPr/>
        </p:nvSpPr>
        <p:spPr>
          <a:xfrm>
            <a:off x="6399908" y="11644488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84" y="15359"/>
                </a:moveTo>
                <a:cubicBezTo>
                  <a:pt x="9302" y="10800"/>
                  <a:pt x="9302" y="10800"/>
                  <a:pt x="9302" y="10800"/>
                </a:cubicBezTo>
                <a:cubicBezTo>
                  <a:pt x="13484" y="6241"/>
                  <a:pt x="13484" y="6241"/>
                  <a:pt x="13484" y="6241"/>
                </a:cubicBezTo>
                <a:cubicBezTo>
                  <a:pt x="13842" y="5883"/>
                  <a:pt x="13842" y="5294"/>
                  <a:pt x="13484" y="4936"/>
                </a:cubicBezTo>
                <a:cubicBezTo>
                  <a:pt x="13125" y="4577"/>
                  <a:pt x="12546" y="4577"/>
                  <a:pt x="12197" y="4936"/>
                </a:cubicBezTo>
                <a:cubicBezTo>
                  <a:pt x="7087" y="10147"/>
                  <a:pt x="7087" y="10147"/>
                  <a:pt x="7087" y="10147"/>
                </a:cubicBezTo>
                <a:cubicBezTo>
                  <a:pt x="6728" y="10506"/>
                  <a:pt x="6728" y="11094"/>
                  <a:pt x="7087" y="11453"/>
                </a:cubicBezTo>
                <a:cubicBezTo>
                  <a:pt x="12197" y="16664"/>
                  <a:pt x="12197" y="16664"/>
                  <a:pt x="12197" y="16664"/>
                </a:cubicBezTo>
                <a:cubicBezTo>
                  <a:pt x="12546" y="17023"/>
                  <a:pt x="13125" y="17023"/>
                  <a:pt x="13484" y="16664"/>
                </a:cubicBezTo>
                <a:cubicBezTo>
                  <a:pt x="13842" y="16306"/>
                  <a:pt x="13842" y="15717"/>
                  <a:pt x="13484" y="15359"/>
                </a:cubicBezTo>
                <a:close/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lose/>
                <a:moveTo>
                  <a:pt x="1397" y="10800"/>
                </a:move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44" name="Straight Connector 10"/>
          <p:cNvSpPr/>
          <p:nvPr/>
        </p:nvSpPr>
        <p:spPr>
          <a:xfrm flipH="1" flipV="1">
            <a:off x="-1" y="11472333"/>
            <a:ext cx="6858001" cy="2"/>
          </a:xfrm>
          <a:prstGeom prst="line">
            <a:avLst/>
          </a:prstGeom>
          <a:ln w="6350">
            <a:solidFill>
              <a:srgbClr val="215735">
                <a:alpha val="50000"/>
              </a:srgbClr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34634" y="448917"/>
            <a:ext cx="4104457" cy="1038574"/>
          </a:xfrm>
          <a:prstGeom prst="rect">
            <a:avLst/>
          </a:prstGeom>
        </p:spPr>
        <p:txBody>
          <a:bodyPr/>
          <a:lstStyle>
            <a:lvl1pPr algn="l">
              <a:defRPr sz="2800" cap="all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99" y="-72762"/>
            <a:ext cx="1676526" cy="20819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91925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467916" y="3040473"/>
            <a:ext cx="5915026" cy="50724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8158103"/>
            <a:ext cx="5915026" cy="2546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3606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694" y="2682286"/>
            <a:ext cx="2900363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3213" indent="-303213">
              <a:lnSpc>
                <a:spcPct val="90000"/>
              </a:lnSpc>
              <a:spcBef>
                <a:spcPts val="1300"/>
              </a:spcBef>
              <a:defRPr sz="3700"/>
            </a:lvl1pPr>
            <a:lvl2pPr marL="960190" indent="-350590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0695" indent="-431495">
              <a:lnSpc>
                <a:spcPct val="90000"/>
              </a:lnSpc>
              <a:spcBef>
                <a:spcPts val="1300"/>
              </a:spcBef>
              <a:defRPr sz="3700"/>
            </a:lvl3pPr>
            <a:lvl4pPr marL="24520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1671" indent="-623271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1344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6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2987795"/>
            <a:ext cx="2901554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3" y="2987795"/>
            <a:ext cx="2915841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pPr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1338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7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5781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8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4597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2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>
            <a:normAutofit/>
          </a:bodyPr>
          <a:lstStyle>
            <a:lvl1pPr marL="303212" indent="-303212">
              <a:lnSpc>
                <a:spcPct val="90000"/>
              </a:lnSpc>
              <a:spcBef>
                <a:spcPts val="1300"/>
              </a:spcBef>
              <a:defRPr sz="4200"/>
            </a:lvl1pPr>
            <a:lvl2pPr marL="953787" indent="-344187">
              <a:lnSpc>
                <a:spcPct val="90000"/>
              </a:lnSpc>
              <a:spcBef>
                <a:spcPts val="1300"/>
              </a:spcBef>
              <a:buChar char="•"/>
              <a:defRPr sz="4200"/>
            </a:lvl2pPr>
            <a:lvl3pPr marL="1617166" indent="-397966">
              <a:lnSpc>
                <a:spcPct val="90000"/>
              </a:lnSpc>
              <a:spcBef>
                <a:spcPts val="1300"/>
              </a:spcBef>
              <a:defRPr sz="4200"/>
            </a:lvl3pPr>
            <a:lvl4pPr marL="2318605" indent="-489805">
              <a:lnSpc>
                <a:spcPct val="90000"/>
              </a:lnSpc>
              <a:spcBef>
                <a:spcPts val="1300"/>
              </a:spcBef>
              <a:buChar char="•"/>
              <a:defRPr sz="4200"/>
            </a:lvl4pPr>
            <a:lvl5pPr marL="2928205" indent="-489805">
              <a:lnSpc>
                <a:spcPct val="90000"/>
              </a:lnSpc>
              <a:spcBef>
                <a:spcPts val="1300"/>
              </a:spcBef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679" y="4389141"/>
            <a:ext cx="2212181" cy="604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pPr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72393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0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4389142"/>
            <a:ext cx="2212182" cy="604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95325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1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857250" y="1994369"/>
            <a:ext cx="5143500" cy="42446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6404565"/>
            <a:ext cx="5143500" cy="294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1pPr>
            <a:lvl2pPr marL="0" indent="60958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2pPr>
            <a:lvl3pPr marL="0" indent="1219169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3pPr>
            <a:lvl4pPr marL="0" indent="182875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4pPr>
            <a:lvl5pPr marL="0" indent="2438338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66594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2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idx="1"/>
          </p:nvPr>
        </p:nvSpPr>
        <p:spPr>
          <a:xfrm>
            <a:off x="449831" y="2852973"/>
            <a:ext cx="5915026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3700"/>
            </a:lvl1pPr>
            <a:lvl2pPr marL="962000" indent="-352415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2912" indent="-433742">
              <a:lnSpc>
                <a:spcPct val="90000"/>
              </a:lnSpc>
              <a:spcBef>
                <a:spcPts val="1300"/>
              </a:spcBef>
              <a:defRPr sz="3700"/>
            </a:lvl3pPr>
            <a:lvl4pPr marL="2455272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4855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9231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3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467916" y="3040473"/>
            <a:ext cx="5915026" cy="50724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8158103"/>
            <a:ext cx="5915026" cy="2546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2639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1796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5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694" y="2682286"/>
            <a:ext cx="2900363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3700"/>
            </a:lvl1pPr>
            <a:lvl2pPr marL="962000" indent="-352415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2912" indent="-433742">
              <a:lnSpc>
                <a:spcPct val="90000"/>
              </a:lnSpc>
              <a:spcBef>
                <a:spcPts val="1300"/>
              </a:spcBef>
              <a:defRPr sz="3700"/>
            </a:lvl3pPr>
            <a:lvl4pPr marL="2455272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4855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2729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6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3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2987795"/>
            <a:ext cx="2901554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3" y="2987795"/>
            <a:ext cx="2915841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pPr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95369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7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56679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8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80533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39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4200"/>
            </a:lvl1pPr>
            <a:lvl2pPr marL="955565" indent="-345980">
              <a:lnSpc>
                <a:spcPct val="90000"/>
              </a:lnSpc>
              <a:spcBef>
                <a:spcPts val="1300"/>
              </a:spcBef>
              <a:buChar char="•"/>
              <a:defRPr sz="4200"/>
            </a:lvl2pPr>
            <a:lvl3pPr marL="1619209" indent="-400039">
              <a:lnSpc>
                <a:spcPct val="90000"/>
              </a:lnSpc>
              <a:spcBef>
                <a:spcPts val="1300"/>
              </a:spcBef>
              <a:defRPr sz="4200"/>
            </a:lvl3pPr>
            <a:lvl4pPr marL="2321111" indent="-492356">
              <a:lnSpc>
                <a:spcPct val="90000"/>
              </a:lnSpc>
              <a:spcBef>
                <a:spcPts val="1300"/>
              </a:spcBef>
              <a:buChar char="•"/>
              <a:defRPr sz="4200"/>
            </a:lvl4pPr>
            <a:lvl5pPr marL="2930695" indent="-492356">
              <a:lnSpc>
                <a:spcPct val="90000"/>
              </a:lnSpc>
              <a:spcBef>
                <a:spcPts val="1300"/>
              </a:spcBef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679" y="4389141"/>
            <a:ext cx="2212181" cy="604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pPr>
            <a:endParaRPr/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7216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70AD47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0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5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4389142"/>
            <a:ext cx="2212182" cy="604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9024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857250" y="1994369"/>
            <a:ext cx="5143500" cy="42446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6404565"/>
            <a:ext cx="5143500" cy="294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1pPr>
            <a:lvl2pPr marL="0" indent="60958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2pPr>
            <a:lvl3pPr marL="0" indent="1219169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3pPr>
            <a:lvl4pPr marL="0" indent="182875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4pPr>
            <a:lvl5pPr marL="0" indent="2438338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46596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2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428" name="Body Level One…"/>
          <p:cNvSpPr txBox="1">
            <a:spLocks noGrp="1"/>
          </p:cNvSpPr>
          <p:nvPr>
            <p:ph type="body" idx="1"/>
          </p:nvPr>
        </p:nvSpPr>
        <p:spPr>
          <a:xfrm>
            <a:off x="449831" y="2852973"/>
            <a:ext cx="5915026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3700"/>
            </a:lvl1pPr>
            <a:lvl2pPr marL="962000" indent="-352415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2912" indent="-433742">
              <a:lnSpc>
                <a:spcPct val="90000"/>
              </a:lnSpc>
              <a:spcBef>
                <a:spcPts val="1300"/>
              </a:spcBef>
              <a:defRPr sz="3700"/>
            </a:lvl3pPr>
            <a:lvl4pPr marL="2455272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4855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7021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3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439" name="Title Text"/>
          <p:cNvSpPr txBox="1">
            <a:spLocks noGrp="1"/>
          </p:cNvSpPr>
          <p:nvPr>
            <p:ph type="title"/>
          </p:nvPr>
        </p:nvSpPr>
        <p:spPr>
          <a:xfrm>
            <a:off x="467916" y="3040473"/>
            <a:ext cx="5915026" cy="50724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8158103"/>
            <a:ext cx="5915026" cy="2546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21725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4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694" y="2682286"/>
            <a:ext cx="2900363" cy="7457077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3700"/>
            </a:lvl1pPr>
            <a:lvl2pPr marL="962000" indent="-352415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2912" indent="-433742">
              <a:lnSpc>
                <a:spcPct val="90000"/>
              </a:lnSpc>
              <a:spcBef>
                <a:spcPts val="1300"/>
              </a:spcBef>
              <a:defRPr sz="3700"/>
            </a:lvl3pPr>
            <a:lvl4pPr marL="2455272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4855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1983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44577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6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traight Connector 14"/>
          <p:cNvSpPr/>
          <p:nvPr/>
        </p:nvSpPr>
        <p:spPr>
          <a:xfrm flipH="1" flipV="1">
            <a:off x="-1" y="1998134"/>
            <a:ext cx="6858001" cy="2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4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2987795"/>
            <a:ext cx="2901554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3" y="2987795"/>
            <a:ext cx="2915841" cy="14675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b="1"/>
            </a:pPr>
            <a:endParaRPr/>
          </a:p>
        </p:txBody>
      </p:sp>
      <p:sp>
        <p:nvSpPr>
          <p:cNvPr id="4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22822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7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64866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8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59257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49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4200"/>
            </a:lvl1pPr>
            <a:lvl2pPr marL="955565" indent="-345980">
              <a:lnSpc>
                <a:spcPct val="90000"/>
              </a:lnSpc>
              <a:spcBef>
                <a:spcPts val="1300"/>
              </a:spcBef>
              <a:buChar char="•"/>
              <a:defRPr sz="4200"/>
            </a:lvl2pPr>
            <a:lvl3pPr marL="1619209" indent="-400039">
              <a:lnSpc>
                <a:spcPct val="90000"/>
              </a:lnSpc>
              <a:spcBef>
                <a:spcPts val="1300"/>
              </a:spcBef>
              <a:defRPr sz="4200"/>
            </a:lvl3pPr>
            <a:lvl4pPr marL="2321111" indent="-492356">
              <a:lnSpc>
                <a:spcPct val="90000"/>
              </a:lnSpc>
              <a:spcBef>
                <a:spcPts val="1300"/>
              </a:spcBef>
              <a:buChar char="•"/>
              <a:defRPr sz="4200"/>
            </a:lvl4pPr>
            <a:lvl5pPr marL="2930695" indent="-492356">
              <a:lnSpc>
                <a:spcPct val="90000"/>
              </a:lnSpc>
              <a:spcBef>
                <a:spcPts val="1300"/>
              </a:spcBef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679" y="4389141"/>
            <a:ext cx="2212181" cy="604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pPr>
            <a:endParaRPr/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53219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0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841" y="2170231"/>
            <a:ext cx="3471863" cy="824941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4" name="Title Text"/>
          <p:cNvSpPr txBox="1">
            <a:spLocks noGrp="1"/>
          </p:cNvSpPr>
          <p:nvPr>
            <p:ph type="title"/>
          </p:nvPr>
        </p:nvSpPr>
        <p:spPr>
          <a:xfrm>
            <a:off x="472678" y="2170231"/>
            <a:ext cx="2212182" cy="221891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678" y="4389142"/>
            <a:ext cx="2212182" cy="604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1pPr>
            <a:lvl2pPr marL="0" indent="60958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2pPr>
            <a:lvl3pPr marL="0" indent="1219169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3pPr>
            <a:lvl4pPr marL="0" indent="1828754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4pPr>
            <a:lvl5pPr marL="0" indent="2438338">
              <a:lnSpc>
                <a:spcPct val="90000"/>
              </a:lnSpc>
              <a:spcBef>
                <a:spcPts val="1300"/>
              </a:spcBef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38904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1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252098" y="1641856"/>
            <a:ext cx="2382061" cy="33812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098" y="6843775"/>
            <a:ext cx="2382061" cy="160934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1pPr>
            <a:lvl2pPr marL="0" indent="40004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2pPr>
            <a:lvl3pPr marL="0" indent="742931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3pPr>
            <a:lvl4pPr marL="0" indent="1095346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4pPr>
            <a:lvl5pPr marL="0" indent="1369978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2098" y="8843266"/>
            <a:ext cx="2382061" cy="7789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SzTx/>
              <a:buFontTx/>
              <a:buNone/>
              <a:defRPr sz="1200"/>
            </a:lvl1pPr>
          </a:lstStyle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FontTx/>
              <a:buNone/>
              <a:defRPr sz="1200"/>
            </a:pPr>
            <a:endParaRPr/>
          </a:p>
        </p:txBody>
      </p:sp>
      <p:grpSp>
        <p:nvGrpSpPr>
          <p:cNvPr id="520" name="Group 50"/>
          <p:cNvGrpSpPr/>
          <p:nvPr/>
        </p:nvGrpSpPr>
        <p:grpSpPr>
          <a:xfrm>
            <a:off x="251389" y="1051018"/>
            <a:ext cx="330629" cy="81068"/>
            <a:chOff x="0" y="0"/>
            <a:chExt cx="587783" cy="45599"/>
          </a:xfrm>
        </p:grpSpPr>
        <p:sp>
          <p:nvSpPr>
            <p:cNvPr id="518" name="Google Shape;17;p2"/>
            <p:cNvSpPr/>
            <p:nvPr/>
          </p:nvSpPr>
          <p:spPr>
            <a:xfrm>
              <a:off x="0" y="0"/>
              <a:ext cx="293999" cy="45600"/>
            </a:xfrm>
            <a:prstGeom prst="rect">
              <a:avLst/>
            </a:prstGeom>
            <a:solidFill>
              <a:srgbClr val="0000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Rockwell"/>
                  <a:ea typeface="Rockwell"/>
                  <a:cs typeface="Rockwell"/>
                  <a:sym typeface="Rockwell"/>
                </a:defRPr>
              </a:pPr>
              <a:endParaRPr sz="2400"/>
            </a:p>
          </p:txBody>
        </p:sp>
        <p:sp>
          <p:nvSpPr>
            <p:cNvPr id="519" name="Google Shape;18;p2"/>
            <p:cNvSpPr/>
            <p:nvPr/>
          </p:nvSpPr>
          <p:spPr>
            <a:xfrm>
              <a:off x="293784" y="0"/>
              <a:ext cx="294000" cy="45600"/>
            </a:xfrm>
            <a:prstGeom prst="rect">
              <a:avLst/>
            </a:prstGeom>
            <a:solidFill>
              <a:srgbClr val="009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Rockwell"/>
                  <a:ea typeface="Rockwell"/>
                  <a:cs typeface="Rockwell"/>
                  <a:sym typeface="Rockwell"/>
                </a:defRPr>
              </a:pPr>
              <a:endParaRPr sz="2400"/>
            </a:p>
          </p:txBody>
        </p:sp>
      </p:grpSp>
      <p:sp>
        <p:nvSpPr>
          <p:cNvPr id="521" name="Google Shape;49;p7"/>
          <p:cNvSpPr/>
          <p:nvPr/>
        </p:nvSpPr>
        <p:spPr>
          <a:xfrm>
            <a:off x="1" y="11050931"/>
            <a:ext cx="6858001" cy="1140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>
                <a:latin typeface="Rockwell"/>
                <a:ea typeface="Rockwell"/>
                <a:cs typeface="Rockwell"/>
                <a:sym typeface="Rockwell"/>
              </a:defRPr>
            </a:pPr>
            <a:endParaRPr sz="2400"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3820" y="11691834"/>
            <a:ext cx="131447" cy="1108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800">
                <a:solidFill>
                  <a:srgbClr val="A1AAB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3" name="Text Placeholder 3"/>
          <p:cNvSpPr txBox="1"/>
          <p:nvPr/>
        </p:nvSpPr>
        <p:spPr>
          <a:xfrm>
            <a:off x="972375" y="11691833"/>
            <a:ext cx="2330613" cy="11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defRPr sz="800">
                <a:solidFill>
                  <a:srgbClr val="0000C9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sz="800"/>
              <a:t>Breakthroughs that change patients’ lives</a:t>
            </a:r>
          </a:p>
        </p:txBody>
      </p:sp>
      <p:pic>
        <p:nvPicPr>
          <p:cNvPr id="524" name="Google Shape;53;p7" descr="Google Shape;53;p7"/>
          <p:cNvPicPr>
            <a:picLocks noChangeAspect="1"/>
          </p:cNvPicPr>
          <p:nvPr/>
        </p:nvPicPr>
        <p:blipFill>
          <a:blip r:embed="rId3"/>
          <a:srcRect t="787" b="787"/>
          <a:stretch>
            <a:fillRect/>
          </a:stretch>
        </p:blipFill>
        <p:spPr>
          <a:xfrm>
            <a:off x="251389" y="11282958"/>
            <a:ext cx="514486" cy="66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82" y="1371512"/>
            <a:ext cx="2686384" cy="82506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95400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3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098" y="7494017"/>
            <a:ext cx="2382061" cy="16093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1pPr>
            <a:lvl2pPr marL="0" indent="40004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2pPr>
            <a:lvl3pPr marL="0" indent="742931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3pPr>
            <a:lvl4pPr marL="0" indent="1095346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4pPr>
            <a:lvl5pPr marL="0" indent="1369978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Title Text"/>
          <p:cNvSpPr txBox="1">
            <a:spLocks noGrp="1"/>
          </p:cNvSpPr>
          <p:nvPr>
            <p:ph type="title"/>
          </p:nvPr>
        </p:nvSpPr>
        <p:spPr>
          <a:xfrm>
            <a:off x="252098" y="4551681"/>
            <a:ext cx="2382061" cy="268224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6" name="Google Shape;49;p7"/>
          <p:cNvSpPr/>
          <p:nvPr/>
        </p:nvSpPr>
        <p:spPr>
          <a:xfrm>
            <a:off x="-1" y="11076693"/>
            <a:ext cx="6858001" cy="1140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>
                <a:latin typeface="Rockwell"/>
                <a:ea typeface="Rockwell"/>
                <a:cs typeface="Rockwell"/>
                <a:sym typeface="Rockwell"/>
              </a:defRPr>
            </a:pPr>
            <a:endParaRPr sz="2400"/>
          </a:p>
        </p:txBody>
      </p:sp>
      <p:pic>
        <p:nvPicPr>
          <p:cNvPr id="537" name="Google Shape;53;p7" descr="Google Shape;53;p7"/>
          <p:cNvPicPr>
            <a:picLocks noChangeAspect="1"/>
          </p:cNvPicPr>
          <p:nvPr/>
        </p:nvPicPr>
        <p:blipFill>
          <a:blip r:embed="rId3"/>
          <a:srcRect t="787" b="787"/>
          <a:stretch>
            <a:fillRect/>
          </a:stretch>
        </p:blipFill>
        <p:spPr>
          <a:xfrm>
            <a:off x="251389" y="11282958"/>
            <a:ext cx="514486" cy="660999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3820" y="11691834"/>
            <a:ext cx="131447" cy="1108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800">
                <a:solidFill>
                  <a:srgbClr val="A1AAB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9" name="Text Placeholder 3"/>
          <p:cNvSpPr txBox="1"/>
          <p:nvPr/>
        </p:nvSpPr>
        <p:spPr>
          <a:xfrm>
            <a:off x="972375" y="11691833"/>
            <a:ext cx="2330613" cy="11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defRPr sz="800">
                <a:solidFill>
                  <a:srgbClr val="0000C9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sz="800"/>
              <a:t>Breakthroughs that change patients’ lives</a:t>
            </a:r>
          </a:p>
        </p:txBody>
      </p:sp>
      <p:pic>
        <p:nvPicPr>
          <p:cNvPr id="54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5" y="-3"/>
            <a:ext cx="6092126" cy="77752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619243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4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14342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5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4" cy="22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1" name="Body Level One…"/>
          <p:cNvSpPr txBox="1">
            <a:spLocks noGrp="1"/>
          </p:cNvSpPr>
          <p:nvPr>
            <p:ph type="body" idx="1"/>
          </p:nvPr>
        </p:nvSpPr>
        <p:spPr>
          <a:xfrm>
            <a:off x="471488" y="3247439"/>
            <a:ext cx="5915025" cy="7510875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300"/>
              </a:spcBef>
              <a:defRPr sz="3700"/>
            </a:lvl1pPr>
            <a:lvl2pPr marL="962000" indent="-352415">
              <a:lnSpc>
                <a:spcPct val="90000"/>
              </a:lnSpc>
              <a:spcBef>
                <a:spcPts val="1300"/>
              </a:spcBef>
              <a:buChar char="•"/>
              <a:defRPr sz="3700"/>
            </a:lvl2pPr>
            <a:lvl3pPr marL="1652912" indent="-433742">
              <a:lnSpc>
                <a:spcPct val="90000"/>
              </a:lnSpc>
              <a:spcBef>
                <a:spcPts val="1300"/>
              </a:spcBef>
              <a:defRPr sz="3700"/>
            </a:lvl3pPr>
            <a:lvl4pPr marL="2455272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4pPr>
            <a:lvl5pPr marL="3064855" indent="-626516">
              <a:lnSpc>
                <a:spcPct val="90000"/>
              </a:lnSpc>
              <a:spcBef>
                <a:spcPts val="1300"/>
              </a:spcBef>
              <a:buChar char="•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80871" cy="36933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11356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traight Connector 7"/>
          <p:cNvSpPr/>
          <p:nvPr/>
        </p:nvSpPr>
        <p:spPr>
          <a:xfrm>
            <a:off x="0" y="10874963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7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78" y="10991619"/>
            <a:ext cx="427435" cy="1087497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4" cy="22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8257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51831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2625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traight Connector 7"/>
          <p:cNvSpPr/>
          <p:nvPr/>
        </p:nvSpPr>
        <p:spPr>
          <a:xfrm flipH="1" flipV="1">
            <a:off x="-1" y="1744131"/>
            <a:ext cx="6858001" cy="4"/>
          </a:xfrm>
          <a:prstGeom prst="line">
            <a:avLst/>
          </a:prstGeom>
          <a:ln w="12700">
            <a:solidFill>
              <a:srgbClr val="8DC63F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589" name="Freeform 232">
            <a:hlinkClick r:id="" action="ppaction://noaction"/>
          </p:cNvPr>
          <p:cNvSpPr/>
          <p:nvPr/>
        </p:nvSpPr>
        <p:spPr>
          <a:xfrm>
            <a:off x="6651725" y="11684001"/>
            <a:ext cx="71438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19762"/>
                </a:moveTo>
                <a:cubicBezTo>
                  <a:pt x="12913" y="19991"/>
                  <a:pt x="12913" y="20221"/>
                  <a:pt x="12678" y="20221"/>
                </a:cubicBezTo>
                <a:cubicBezTo>
                  <a:pt x="11739" y="21370"/>
                  <a:pt x="11739" y="21370"/>
                  <a:pt x="11739" y="21370"/>
                </a:cubicBezTo>
                <a:cubicBezTo>
                  <a:pt x="11504" y="21600"/>
                  <a:pt x="11270" y="21600"/>
                  <a:pt x="11270" y="21600"/>
                </a:cubicBezTo>
                <a:cubicBezTo>
                  <a:pt x="11035" y="21600"/>
                  <a:pt x="10800" y="21600"/>
                  <a:pt x="10565" y="21370"/>
                </a:cubicBezTo>
                <a:cubicBezTo>
                  <a:pt x="235" y="11260"/>
                  <a:pt x="235" y="11260"/>
                  <a:pt x="235" y="11260"/>
                </a:cubicBezTo>
                <a:cubicBezTo>
                  <a:pt x="235" y="11260"/>
                  <a:pt x="0" y="11030"/>
                  <a:pt x="0" y="10800"/>
                </a:cubicBezTo>
                <a:cubicBezTo>
                  <a:pt x="0" y="10570"/>
                  <a:pt x="235" y="10340"/>
                  <a:pt x="235" y="10340"/>
                </a:cubicBezTo>
                <a:cubicBezTo>
                  <a:pt x="10565" y="230"/>
                  <a:pt x="10565" y="230"/>
                  <a:pt x="10565" y="230"/>
                </a:cubicBezTo>
                <a:cubicBezTo>
                  <a:pt x="10800" y="0"/>
                  <a:pt x="11035" y="0"/>
                  <a:pt x="11270" y="0"/>
                </a:cubicBezTo>
                <a:cubicBezTo>
                  <a:pt x="11270" y="0"/>
                  <a:pt x="11504" y="0"/>
                  <a:pt x="11739" y="230"/>
                </a:cubicBezTo>
                <a:cubicBezTo>
                  <a:pt x="12678" y="1149"/>
                  <a:pt x="12678" y="1149"/>
                  <a:pt x="12678" y="1149"/>
                </a:cubicBezTo>
                <a:cubicBezTo>
                  <a:pt x="12913" y="1379"/>
                  <a:pt x="12913" y="1609"/>
                  <a:pt x="12913" y="1838"/>
                </a:cubicBezTo>
                <a:cubicBezTo>
                  <a:pt x="12913" y="1838"/>
                  <a:pt x="12913" y="2068"/>
                  <a:pt x="12678" y="2298"/>
                </a:cubicBezTo>
                <a:cubicBezTo>
                  <a:pt x="3991" y="10800"/>
                  <a:pt x="3991" y="10800"/>
                  <a:pt x="3991" y="10800"/>
                </a:cubicBezTo>
                <a:cubicBezTo>
                  <a:pt x="12678" y="19302"/>
                  <a:pt x="12678" y="19302"/>
                  <a:pt x="12678" y="19302"/>
                </a:cubicBezTo>
                <a:cubicBezTo>
                  <a:pt x="12913" y="19532"/>
                  <a:pt x="12913" y="19532"/>
                  <a:pt x="12913" y="19762"/>
                </a:cubicBezTo>
                <a:close/>
                <a:moveTo>
                  <a:pt x="21600" y="19762"/>
                </a:moveTo>
                <a:cubicBezTo>
                  <a:pt x="21600" y="19991"/>
                  <a:pt x="21365" y="20221"/>
                  <a:pt x="21365" y="20221"/>
                </a:cubicBezTo>
                <a:cubicBezTo>
                  <a:pt x="20191" y="21370"/>
                  <a:pt x="20191" y="21370"/>
                  <a:pt x="20191" y="21370"/>
                </a:cubicBezTo>
                <a:cubicBezTo>
                  <a:pt x="19957" y="21600"/>
                  <a:pt x="19957" y="21600"/>
                  <a:pt x="19722" y="21600"/>
                </a:cubicBezTo>
                <a:cubicBezTo>
                  <a:pt x="19487" y="21600"/>
                  <a:pt x="19252" y="21600"/>
                  <a:pt x="19252" y="21370"/>
                </a:cubicBezTo>
                <a:cubicBezTo>
                  <a:pt x="8922" y="11260"/>
                  <a:pt x="8922" y="11260"/>
                  <a:pt x="8922" y="11260"/>
                </a:cubicBezTo>
                <a:cubicBezTo>
                  <a:pt x="8687" y="11260"/>
                  <a:pt x="8687" y="11030"/>
                  <a:pt x="8687" y="10800"/>
                </a:cubicBezTo>
                <a:cubicBezTo>
                  <a:pt x="8687" y="10570"/>
                  <a:pt x="8687" y="10340"/>
                  <a:pt x="8922" y="10340"/>
                </a:cubicBezTo>
                <a:cubicBezTo>
                  <a:pt x="19252" y="230"/>
                  <a:pt x="19252" y="230"/>
                  <a:pt x="19252" y="230"/>
                </a:cubicBezTo>
                <a:cubicBezTo>
                  <a:pt x="19252" y="0"/>
                  <a:pt x="19487" y="0"/>
                  <a:pt x="19722" y="0"/>
                </a:cubicBezTo>
                <a:cubicBezTo>
                  <a:pt x="19957" y="0"/>
                  <a:pt x="19957" y="0"/>
                  <a:pt x="20191" y="230"/>
                </a:cubicBezTo>
                <a:cubicBezTo>
                  <a:pt x="21365" y="1149"/>
                  <a:pt x="21365" y="1149"/>
                  <a:pt x="21365" y="1149"/>
                </a:cubicBezTo>
                <a:cubicBezTo>
                  <a:pt x="21365" y="1379"/>
                  <a:pt x="21600" y="1609"/>
                  <a:pt x="21600" y="1838"/>
                </a:cubicBezTo>
                <a:cubicBezTo>
                  <a:pt x="21600" y="1838"/>
                  <a:pt x="21365" y="2068"/>
                  <a:pt x="21365" y="2298"/>
                </a:cubicBezTo>
                <a:cubicBezTo>
                  <a:pt x="12678" y="10800"/>
                  <a:pt x="12678" y="10800"/>
                  <a:pt x="12678" y="10800"/>
                </a:cubicBezTo>
                <a:cubicBezTo>
                  <a:pt x="21365" y="19302"/>
                  <a:pt x="21365" y="19302"/>
                  <a:pt x="21365" y="19302"/>
                </a:cubicBezTo>
                <a:cubicBezTo>
                  <a:pt x="21365" y="19532"/>
                  <a:pt x="21600" y="19532"/>
                  <a:pt x="21600" y="19762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590" name="TextBox 5"/>
          <p:cNvSpPr txBox="1"/>
          <p:nvPr/>
        </p:nvSpPr>
        <p:spPr>
          <a:xfrm>
            <a:off x="242888" y="11644489"/>
            <a:ext cx="21734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 spc="7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© COPYRIGHT </a:t>
            </a:r>
            <a:r>
              <a:rPr sz="800" spc="30"/>
              <a:t>2019 /  </a:t>
            </a:r>
            <a:r>
              <a:rPr sz="800" b="1" spc="30"/>
              <a:t>North Carolina Biosciences Organization</a:t>
            </a:r>
          </a:p>
        </p:txBody>
      </p:sp>
      <p:sp>
        <p:nvSpPr>
          <p:cNvPr id="591" name="TextBox 6"/>
          <p:cNvSpPr txBox="1"/>
          <p:nvPr/>
        </p:nvSpPr>
        <p:spPr>
          <a:xfrm>
            <a:off x="3861197" y="11672712"/>
            <a:ext cx="202793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 b="1" spc="30">
                <a:solidFill>
                  <a:srgbClr val="5051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/>
              <a:t>Executive Committee Meeting</a:t>
            </a:r>
          </a:p>
        </p:txBody>
      </p:sp>
      <p:sp>
        <p:nvSpPr>
          <p:cNvPr id="5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29285" y="11672711"/>
            <a:ext cx="117020" cy="1231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5051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3" name="Freeform 12">
            <a:hlinkClick r:id="" action="ppaction://hlinkshowjump?jump=nextslide"/>
          </p:cNvPr>
          <p:cNvSpPr/>
          <p:nvPr/>
        </p:nvSpPr>
        <p:spPr>
          <a:xfrm>
            <a:off x="6230244" y="11650132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16" y="6241"/>
                </a:moveTo>
                <a:cubicBezTo>
                  <a:pt x="12298" y="10800"/>
                  <a:pt x="12298" y="10800"/>
                  <a:pt x="12298" y="10800"/>
                </a:cubicBezTo>
                <a:cubicBezTo>
                  <a:pt x="8116" y="15359"/>
                  <a:pt x="8116" y="15359"/>
                  <a:pt x="8116" y="15359"/>
                </a:cubicBezTo>
                <a:cubicBezTo>
                  <a:pt x="7758" y="15717"/>
                  <a:pt x="7758" y="16306"/>
                  <a:pt x="8116" y="16664"/>
                </a:cubicBezTo>
                <a:cubicBezTo>
                  <a:pt x="8475" y="17023"/>
                  <a:pt x="9054" y="17023"/>
                  <a:pt x="9403" y="16664"/>
                </a:cubicBezTo>
                <a:cubicBezTo>
                  <a:pt x="14513" y="11453"/>
                  <a:pt x="14513" y="11453"/>
                  <a:pt x="14513" y="11453"/>
                </a:cubicBezTo>
                <a:cubicBezTo>
                  <a:pt x="14872" y="11094"/>
                  <a:pt x="14872" y="10506"/>
                  <a:pt x="14513" y="10147"/>
                </a:cubicBezTo>
                <a:cubicBezTo>
                  <a:pt x="9403" y="4936"/>
                  <a:pt x="9403" y="4936"/>
                  <a:pt x="9403" y="4936"/>
                </a:cubicBezTo>
                <a:cubicBezTo>
                  <a:pt x="9054" y="4577"/>
                  <a:pt x="8475" y="4577"/>
                  <a:pt x="8116" y="4936"/>
                </a:cubicBezTo>
                <a:cubicBezTo>
                  <a:pt x="7758" y="5294"/>
                  <a:pt x="7758" y="5883"/>
                  <a:pt x="8116" y="6241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  <a:moveTo>
                  <a:pt x="20203" y="10800"/>
                </a:move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594" name="Freeform 5">
            <a:hlinkClick r:id="" action="ppaction://hlinkshowjump?jump=previousslide"/>
          </p:cNvPr>
          <p:cNvSpPr/>
          <p:nvPr/>
        </p:nvSpPr>
        <p:spPr>
          <a:xfrm>
            <a:off x="6399908" y="11644488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84" y="15359"/>
                </a:moveTo>
                <a:cubicBezTo>
                  <a:pt x="9302" y="10800"/>
                  <a:pt x="9302" y="10800"/>
                  <a:pt x="9302" y="10800"/>
                </a:cubicBezTo>
                <a:cubicBezTo>
                  <a:pt x="13484" y="6241"/>
                  <a:pt x="13484" y="6241"/>
                  <a:pt x="13484" y="6241"/>
                </a:cubicBezTo>
                <a:cubicBezTo>
                  <a:pt x="13842" y="5883"/>
                  <a:pt x="13842" y="5294"/>
                  <a:pt x="13484" y="4936"/>
                </a:cubicBezTo>
                <a:cubicBezTo>
                  <a:pt x="13125" y="4577"/>
                  <a:pt x="12546" y="4577"/>
                  <a:pt x="12197" y="4936"/>
                </a:cubicBezTo>
                <a:cubicBezTo>
                  <a:pt x="7087" y="10147"/>
                  <a:pt x="7087" y="10147"/>
                  <a:pt x="7087" y="10147"/>
                </a:cubicBezTo>
                <a:cubicBezTo>
                  <a:pt x="6728" y="10506"/>
                  <a:pt x="6728" y="11094"/>
                  <a:pt x="7087" y="11453"/>
                </a:cubicBezTo>
                <a:cubicBezTo>
                  <a:pt x="12197" y="16664"/>
                  <a:pt x="12197" y="16664"/>
                  <a:pt x="12197" y="16664"/>
                </a:cubicBezTo>
                <a:cubicBezTo>
                  <a:pt x="12546" y="17023"/>
                  <a:pt x="13125" y="17023"/>
                  <a:pt x="13484" y="16664"/>
                </a:cubicBezTo>
                <a:cubicBezTo>
                  <a:pt x="13842" y="16306"/>
                  <a:pt x="13842" y="15717"/>
                  <a:pt x="13484" y="15359"/>
                </a:cubicBezTo>
                <a:close/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lose/>
                <a:moveTo>
                  <a:pt x="1397" y="10800"/>
                </a:move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595" name="Straight Connector 10"/>
          <p:cNvSpPr/>
          <p:nvPr/>
        </p:nvSpPr>
        <p:spPr>
          <a:xfrm flipH="1" flipV="1">
            <a:off x="-1" y="11472333"/>
            <a:ext cx="6858001" cy="2"/>
          </a:xfrm>
          <a:prstGeom prst="line">
            <a:avLst/>
          </a:prstGeom>
          <a:ln w="6350">
            <a:solidFill>
              <a:srgbClr val="808080">
                <a:alpha val="50000"/>
              </a:srgbClr>
            </a:solidFill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9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15" y="206022"/>
            <a:ext cx="739379" cy="1388535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Title Text"/>
          <p:cNvSpPr txBox="1">
            <a:spLocks noGrp="1"/>
          </p:cNvSpPr>
          <p:nvPr>
            <p:ph type="title"/>
          </p:nvPr>
        </p:nvSpPr>
        <p:spPr>
          <a:xfrm>
            <a:off x="134634" y="448917"/>
            <a:ext cx="4104457" cy="1038574"/>
          </a:xfrm>
          <a:prstGeom prst="rect">
            <a:avLst/>
          </a:prstGeom>
        </p:spPr>
        <p:txBody>
          <a:bodyPr/>
          <a:lstStyle>
            <a:lvl1pPr algn="l">
              <a:defRPr sz="2800" cap="all"/>
            </a:lvl1pPr>
          </a:lstStyle>
          <a:p>
            <a:r>
              <a:t>Title Text</a:t>
            </a:r>
          </a:p>
        </p:txBody>
      </p:sp>
      <p:sp>
        <p:nvSpPr>
          <p:cNvPr id="59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6633844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6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13390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5"/>
            <a:ext cx="3028950" cy="603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88723" indent="-331523">
              <a:spcBef>
                <a:spcPts val="600"/>
              </a:spcBef>
              <a:defRPr sz="2800"/>
            </a:lvl2pPr>
            <a:lvl3pPr marL="1232218" indent="-317818">
              <a:spcBef>
                <a:spcPts val="600"/>
              </a:spcBef>
              <a:defRPr sz="2800"/>
            </a:lvl3pPr>
            <a:lvl4pPr marL="1724731" indent="-353131">
              <a:spcBef>
                <a:spcPts val="600"/>
              </a:spcBef>
              <a:defRPr sz="2800"/>
            </a:lvl4pPr>
            <a:lvl5pPr marL="2181931" indent="-35313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94979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2357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95201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6911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76339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5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91079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tle Text"/>
          <p:cNvSpPr txBox="1"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8159044"/>
            <a:ext cx="5915025" cy="2667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9947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03513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59411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itle Text"/>
          <p:cNvSpPr txBox="1">
            <a:spLocks noGrp="1"/>
          </p:cNvSpPr>
          <p:nvPr>
            <p:ph type="title"/>
          </p:nvPr>
        </p:nvSpPr>
        <p:spPr>
          <a:xfrm>
            <a:off x="472380" y="649112"/>
            <a:ext cx="5915026" cy="23565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2988735"/>
            <a:ext cx="2901256" cy="14647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3" y="2988735"/>
            <a:ext cx="2915543" cy="14647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9946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itle Text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90630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90401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Text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543" y="1755423"/>
            <a:ext cx="3471863" cy="86642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 marL="1219200" indent="-304800">
              <a:lnSpc>
                <a:spcPct val="90000"/>
              </a:lnSpc>
              <a:spcBef>
                <a:spcPts val="1000"/>
              </a:spcBef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Char char="•"/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6040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itle Text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543" y="1755423"/>
            <a:ext cx="3471863" cy="86642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01822" y="11486235"/>
            <a:ext cx="28469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35960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56260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traight Connector 7"/>
          <p:cNvSpPr/>
          <p:nvPr/>
        </p:nvSpPr>
        <p:spPr>
          <a:xfrm flipH="1" flipV="1">
            <a:off x="-1" y="1744131"/>
            <a:ext cx="6858001" cy="4"/>
          </a:xfrm>
          <a:prstGeom prst="line">
            <a:avLst/>
          </a:prstGeom>
          <a:ln w="12700">
            <a:solidFill>
              <a:srgbClr val="8DC63F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759" name="Freeform 232">
            <a:hlinkClick r:id="" action="ppaction://noaction"/>
          </p:cNvPr>
          <p:cNvSpPr/>
          <p:nvPr/>
        </p:nvSpPr>
        <p:spPr>
          <a:xfrm>
            <a:off x="6651725" y="11684001"/>
            <a:ext cx="71438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19762"/>
                </a:moveTo>
                <a:cubicBezTo>
                  <a:pt x="12913" y="19991"/>
                  <a:pt x="12913" y="20221"/>
                  <a:pt x="12678" y="20221"/>
                </a:cubicBezTo>
                <a:cubicBezTo>
                  <a:pt x="11739" y="21370"/>
                  <a:pt x="11739" y="21370"/>
                  <a:pt x="11739" y="21370"/>
                </a:cubicBezTo>
                <a:cubicBezTo>
                  <a:pt x="11504" y="21600"/>
                  <a:pt x="11270" y="21600"/>
                  <a:pt x="11270" y="21600"/>
                </a:cubicBezTo>
                <a:cubicBezTo>
                  <a:pt x="11035" y="21600"/>
                  <a:pt x="10800" y="21600"/>
                  <a:pt x="10565" y="21370"/>
                </a:cubicBezTo>
                <a:cubicBezTo>
                  <a:pt x="235" y="11260"/>
                  <a:pt x="235" y="11260"/>
                  <a:pt x="235" y="11260"/>
                </a:cubicBezTo>
                <a:cubicBezTo>
                  <a:pt x="235" y="11260"/>
                  <a:pt x="0" y="11030"/>
                  <a:pt x="0" y="10800"/>
                </a:cubicBezTo>
                <a:cubicBezTo>
                  <a:pt x="0" y="10570"/>
                  <a:pt x="235" y="10340"/>
                  <a:pt x="235" y="10340"/>
                </a:cubicBezTo>
                <a:cubicBezTo>
                  <a:pt x="10565" y="230"/>
                  <a:pt x="10565" y="230"/>
                  <a:pt x="10565" y="230"/>
                </a:cubicBezTo>
                <a:cubicBezTo>
                  <a:pt x="10800" y="0"/>
                  <a:pt x="11035" y="0"/>
                  <a:pt x="11270" y="0"/>
                </a:cubicBezTo>
                <a:cubicBezTo>
                  <a:pt x="11270" y="0"/>
                  <a:pt x="11504" y="0"/>
                  <a:pt x="11739" y="230"/>
                </a:cubicBezTo>
                <a:cubicBezTo>
                  <a:pt x="12678" y="1149"/>
                  <a:pt x="12678" y="1149"/>
                  <a:pt x="12678" y="1149"/>
                </a:cubicBezTo>
                <a:cubicBezTo>
                  <a:pt x="12913" y="1379"/>
                  <a:pt x="12913" y="1609"/>
                  <a:pt x="12913" y="1838"/>
                </a:cubicBezTo>
                <a:cubicBezTo>
                  <a:pt x="12913" y="1838"/>
                  <a:pt x="12913" y="2068"/>
                  <a:pt x="12678" y="2298"/>
                </a:cubicBezTo>
                <a:cubicBezTo>
                  <a:pt x="3991" y="10800"/>
                  <a:pt x="3991" y="10800"/>
                  <a:pt x="3991" y="10800"/>
                </a:cubicBezTo>
                <a:cubicBezTo>
                  <a:pt x="12678" y="19302"/>
                  <a:pt x="12678" y="19302"/>
                  <a:pt x="12678" y="19302"/>
                </a:cubicBezTo>
                <a:cubicBezTo>
                  <a:pt x="12913" y="19532"/>
                  <a:pt x="12913" y="19532"/>
                  <a:pt x="12913" y="19762"/>
                </a:cubicBezTo>
                <a:close/>
                <a:moveTo>
                  <a:pt x="21600" y="19762"/>
                </a:moveTo>
                <a:cubicBezTo>
                  <a:pt x="21600" y="19991"/>
                  <a:pt x="21365" y="20221"/>
                  <a:pt x="21365" y="20221"/>
                </a:cubicBezTo>
                <a:cubicBezTo>
                  <a:pt x="20191" y="21370"/>
                  <a:pt x="20191" y="21370"/>
                  <a:pt x="20191" y="21370"/>
                </a:cubicBezTo>
                <a:cubicBezTo>
                  <a:pt x="19957" y="21600"/>
                  <a:pt x="19957" y="21600"/>
                  <a:pt x="19722" y="21600"/>
                </a:cubicBezTo>
                <a:cubicBezTo>
                  <a:pt x="19487" y="21600"/>
                  <a:pt x="19252" y="21600"/>
                  <a:pt x="19252" y="21370"/>
                </a:cubicBezTo>
                <a:cubicBezTo>
                  <a:pt x="8922" y="11260"/>
                  <a:pt x="8922" y="11260"/>
                  <a:pt x="8922" y="11260"/>
                </a:cubicBezTo>
                <a:cubicBezTo>
                  <a:pt x="8687" y="11260"/>
                  <a:pt x="8687" y="11030"/>
                  <a:pt x="8687" y="10800"/>
                </a:cubicBezTo>
                <a:cubicBezTo>
                  <a:pt x="8687" y="10570"/>
                  <a:pt x="8687" y="10340"/>
                  <a:pt x="8922" y="10340"/>
                </a:cubicBezTo>
                <a:cubicBezTo>
                  <a:pt x="19252" y="230"/>
                  <a:pt x="19252" y="230"/>
                  <a:pt x="19252" y="230"/>
                </a:cubicBezTo>
                <a:cubicBezTo>
                  <a:pt x="19252" y="0"/>
                  <a:pt x="19487" y="0"/>
                  <a:pt x="19722" y="0"/>
                </a:cubicBezTo>
                <a:cubicBezTo>
                  <a:pt x="19957" y="0"/>
                  <a:pt x="19957" y="0"/>
                  <a:pt x="20191" y="230"/>
                </a:cubicBezTo>
                <a:cubicBezTo>
                  <a:pt x="21365" y="1149"/>
                  <a:pt x="21365" y="1149"/>
                  <a:pt x="21365" y="1149"/>
                </a:cubicBezTo>
                <a:cubicBezTo>
                  <a:pt x="21365" y="1379"/>
                  <a:pt x="21600" y="1609"/>
                  <a:pt x="21600" y="1838"/>
                </a:cubicBezTo>
                <a:cubicBezTo>
                  <a:pt x="21600" y="1838"/>
                  <a:pt x="21365" y="2068"/>
                  <a:pt x="21365" y="2298"/>
                </a:cubicBezTo>
                <a:cubicBezTo>
                  <a:pt x="12678" y="10800"/>
                  <a:pt x="12678" y="10800"/>
                  <a:pt x="12678" y="10800"/>
                </a:cubicBezTo>
                <a:cubicBezTo>
                  <a:pt x="21365" y="19302"/>
                  <a:pt x="21365" y="19302"/>
                  <a:pt x="21365" y="19302"/>
                </a:cubicBezTo>
                <a:cubicBezTo>
                  <a:pt x="21365" y="19532"/>
                  <a:pt x="21600" y="19532"/>
                  <a:pt x="21600" y="19762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760" name="TextBox 5"/>
          <p:cNvSpPr txBox="1"/>
          <p:nvPr/>
        </p:nvSpPr>
        <p:spPr>
          <a:xfrm>
            <a:off x="242888" y="11644489"/>
            <a:ext cx="21734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 spc="7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© COPYRIGHT </a:t>
            </a:r>
            <a:r>
              <a:rPr sz="800" spc="30"/>
              <a:t>2019 /  </a:t>
            </a:r>
            <a:r>
              <a:rPr sz="800" b="1" spc="30"/>
              <a:t>North Carolina Biosciences Organization</a:t>
            </a:r>
          </a:p>
        </p:txBody>
      </p:sp>
      <p:sp>
        <p:nvSpPr>
          <p:cNvPr id="761" name="TextBox 6"/>
          <p:cNvSpPr txBox="1"/>
          <p:nvPr/>
        </p:nvSpPr>
        <p:spPr>
          <a:xfrm>
            <a:off x="3861197" y="11672712"/>
            <a:ext cx="202793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 b="1" spc="30">
                <a:solidFill>
                  <a:srgbClr val="5051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/>
              <a:t>Board of Directors Meeting</a:t>
            </a:r>
          </a:p>
        </p:txBody>
      </p:sp>
      <p:sp>
        <p:nvSpPr>
          <p:cNvPr id="7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29285" y="11672711"/>
            <a:ext cx="117020" cy="1231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5051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3" name="Freeform 12">
            <a:hlinkClick r:id="" action="ppaction://hlinkshowjump?jump=nextslide"/>
          </p:cNvPr>
          <p:cNvSpPr/>
          <p:nvPr/>
        </p:nvSpPr>
        <p:spPr>
          <a:xfrm>
            <a:off x="6230244" y="11650132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16" y="6241"/>
                </a:moveTo>
                <a:cubicBezTo>
                  <a:pt x="12298" y="10800"/>
                  <a:pt x="12298" y="10800"/>
                  <a:pt x="12298" y="10800"/>
                </a:cubicBezTo>
                <a:cubicBezTo>
                  <a:pt x="8116" y="15359"/>
                  <a:pt x="8116" y="15359"/>
                  <a:pt x="8116" y="15359"/>
                </a:cubicBezTo>
                <a:cubicBezTo>
                  <a:pt x="7758" y="15717"/>
                  <a:pt x="7758" y="16306"/>
                  <a:pt x="8116" y="16664"/>
                </a:cubicBezTo>
                <a:cubicBezTo>
                  <a:pt x="8475" y="17023"/>
                  <a:pt x="9054" y="17023"/>
                  <a:pt x="9403" y="16664"/>
                </a:cubicBezTo>
                <a:cubicBezTo>
                  <a:pt x="14513" y="11453"/>
                  <a:pt x="14513" y="11453"/>
                  <a:pt x="14513" y="11453"/>
                </a:cubicBezTo>
                <a:cubicBezTo>
                  <a:pt x="14872" y="11094"/>
                  <a:pt x="14872" y="10506"/>
                  <a:pt x="14513" y="10147"/>
                </a:cubicBezTo>
                <a:cubicBezTo>
                  <a:pt x="9403" y="4936"/>
                  <a:pt x="9403" y="4936"/>
                  <a:pt x="9403" y="4936"/>
                </a:cubicBezTo>
                <a:cubicBezTo>
                  <a:pt x="9054" y="4577"/>
                  <a:pt x="8475" y="4577"/>
                  <a:pt x="8116" y="4936"/>
                </a:cubicBezTo>
                <a:cubicBezTo>
                  <a:pt x="7758" y="5294"/>
                  <a:pt x="7758" y="5883"/>
                  <a:pt x="8116" y="6241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  <a:moveTo>
                  <a:pt x="20203" y="10800"/>
                </a:move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764" name="Freeform 5">
            <a:hlinkClick r:id="" action="ppaction://hlinkshowjump?jump=previousslide"/>
          </p:cNvPr>
          <p:cNvSpPr/>
          <p:nvPr/>
        </p:nvSpPr>
        <p:spPr>
          <a:xfrm>
            <a:off x="6399908" y="11644488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84" y="15359"/>
                </a:moveTo>
                <a:cubicBezTo>
                  <a:pt x="9302" y="10800"/>
                  <a:pt x="9302" y="10800"/>
                  <a:pt x="9302" y="10800"/>
                </a:cubicBezTo>
                <a:cubicBezTo>
                  <a:pt x="13484" y="6241"/>
                  <a:pt x="13484" y="6241"/>
                  <a:pt x="13484" y="6241"/>
                </a:cubicBezTo>
                <a:cubicBezTo>
                  <a:pt x="13842" y="5883"/>
                  <a:pt x="13842" y="5294"/>
                  <a:pt x="13484" y="4936"/>
                </a:cubicBezTo>
                <a:cubicBezTo>
                  <a:pt x="13125" y="4577"/>
                  <a:pt x="12546" y="4577"/>
                  <a:pt x="12197" y="4936"/>
                </a:cubicBezTo>
                <a:cubicBezTo>
                  <a:pt x="7087" y="10147"/>
                  <a:pt x="7087" y="10147"/>
                  <a:pt x="7087" y="10147"/>
                </a:cubicBezTo>
                <a:cubicBezTo>
                  <a:pt x="6728" y="10506"/>
                  <a:pt x="6728" y="11094"/>
                  <a:pt x="7087" y="11453"/>
                </a:cubicBezTo>
                <a:cubicBezTo>
                  <a:pt x="12197" y="16664"/>
                  <a:pt x="12197" y="16664"/>
                  <a:pt x="12197" y="16664"/>
                </a:cubicBezTo>
                <a:cubicBezTo>
                  <a:pt x="12546" y="17023"/>
                  <a:pt x="13125" y="17023"/>
                  <a:pt x="13484" y="16664"/>
                </a:cubicBezTo>
                <a:cubicBezTo>
                  <a:pt x="13842" y="16306"/>
                  <a:pt x="13842" y="15717"/>
                  <a:pt x="13484" y="15359"/>
                </a:cubicBezTo>
                <a:close/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lose/>
                <a:moveTo>
                  <a:pt x="1397" y="10800"/>
                </a:move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765" name="Straight Connector 10"/>
          <p:cNvSpPr/>
          <p:nvPr/>
        </p:nvSpPr>
        <p:spPr>
          <a:xfrm flipH="1" flipV="1">
            <a:off x="-1" y="11472333"/>
            <a:ext cx="6858001" cy="2"/>
          </a:xfrm>
          <a:prstGeom prst="line">
            <a:avLst/>
          </a:prstGeom>
          <a:ln w="6350">
            <a:solidFill>
              <a:srgbClr val="808080">
                <a:alpha val="50000"/>
              </a:srgbClr>
            </a:solidFill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76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15" y="206022"/>
            <a:ext cx="739379" cy="1388535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134634" y="448917"/>
            <a:ext cx="4104457" cy="1038574"/>
          </a:xfrm>
          <a:prstGeom prst="rect">
            <a:avLst/>
          </a:prstGeom>
        </p:spPr>
        <p:txBody>
          <a:bodyPr/>
          <a:lstStyle>
            <a:lvl1pPr algn="l">
              <a:defRPr sz="2800" cap="all"/>
            </a:lvl1pPr>
          </a:lstStyle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0733805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7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52006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5"/>
            <a:ext cx="3028950" cy="603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88723" indent="-331523">
              <a:spcBef>
                <a:spcPts val="600"/>
              </a:spcBef>
              <a:defRPr sz="2800"/>
            </a:lvl2pPr>
            <a:lvl3pPr marL="1232218" indent="-317818">
              <a:spcBef>
                <a:spcPts val="600"/>
              </a:spcBef>
              <a:defRPr sz="2800"/>
            </a:lvl3pPr>
            <a:lvl4pPr marL="1724731" indent="-353131">
              <a:spcBef>
                <a:spcPts val="600"/>
              </a:spcBef>
              <a:defRPr sz="2800"/>
            </a:lvl4pPr>
            <a:lvl5pPr marL="2181931" indent="-35313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091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83569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66550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29397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09871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9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97631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2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9774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39298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8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28110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5"/>
            <a:ext cx="3028950" cy="603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88723" indent="-331523">
              <a:spcBef>
                <a:spcPts val="600"/>
              </a:spcBef>
              <a:defRPr sz="2800"/>
            </a:lvl2pPr>
            <a:lvl3pPr marL="1232218" indent="-317818">
              <a:spcBef>
                <a:spcPts val="600"/>
              </a:spcBef>
              <a:defRPr sz="2800"/>
            </a:lvl3pPr>
            <a:lvl4pPr marL="1724731" indent="-353131">
              <a:spcBef>
                <a:spcPts val="600"/>
              </a:spcBef>
              <a:defRPr sz="2800"/>
            </a:lvl4pPr>
            <a:lvl5pPr marL="2181931" indent="-35313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325157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1130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9601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35580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17341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7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37104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98971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traight Connector 14"/>
          <p:cNvSpPr/>
          <p:nvPr/>
        </p:nvSpPr>
        <p:spPr>
          <a:xfrm flipH="1" flipV="1">
            <a:off x="-1" y="1998131"/>
            <a:ext cx="6858001" cy="4"/>
          </a:xfrm>
          <a:prstGeom prst="line">
            <a:avLst/>
          </a:prstGeom>
          <a:ln w="19050">
            <a:solidFill>
              <a:srgbClr val="7CC343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937" name="Body Level One…"/>
          <p:cNvSpPr txBox="1">
            <a:spLocks noGrp="1"/>
          </p:cNvSpPr>
          <p:nvPr>
            <p:ph type="body" idx="1"/>
          </p:nvPr>
        </p:nvSpPr>
        <p:spPr>
          <a:xfrm>
            <a:off x="449831" y="2852973"/>
            <a:ext cx="5915026" cy="7457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93060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89275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traight Connector 7"/>
          <p:cNvSpPr/>
          <p:nvPr/>
        </p:nvSpPr>
        <p:spPr>
          <a:xfrm flipH="1" flipV="1">
            <a:off x="-1" y="1744131"/>
            <a:ext cx="6858001" cy="4"/>
          </a:xfrm>
          <a:prstGeom prst="line">
            <a:avLst/>
          </a:prstGeom>
          <a:ln w="12700">
            <a:solidFill>
              <a:srgbClr val="8DC63F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955" name="Freeform 232"/>
          <p:cNvSpPr/>
          <p:nvPr/>
        </p:nvSpPr>
        <p:spPr>
          <a:xfrm>
            <a:off x="6651725" y="11684001"/>
            <a:ext cx="71438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19762"/>
                </a:moveTo>
                <a:cubicBezTo>
                  <a:pt x="12913" y="19991"/>
                  <a:pt x="12913" y="20221"/>
                  <a:pt x="12678" y="20221"/>
                </a:cubicBezTo>
                <a:cubicBezTo>
                  <a:pt x="11739" y="21370"/>
                  <a:pt x="11739" y="21370"/>
                  <a:pt x="11739" y="21370"/>
                </a:cubicBezTo>
                <a:cubicBezTo>
                  <a:pt x="11504" y="21600"/>
                  <a:pt x="11270" y="21600"/>
                  <a:pt x="11270" y="21600"/>
                </a:cubicBezTo>
                <a:cubicBezTo>
                  <a:pt x="11035" y="21600"/>
                  <a:pt x="10800" y="21600"/>
                  <a:pt x="10565" y="21370"/>
                </a:cubicBezTo>
                <a:cubicBezTo>
                  <a:pt x="235" y="11260"/>
                  <a:pt x="235" y="11260"/>
                  <a:pt x="235" y="11260"/>
                </a:cubicBezTo>
                <a:cubicBezTo>
                  <a:pt x="235" y="11260"/>
                  <a:pt x="0" y="11030"/>
                  <a:pt x="0" y="10800"/>
                </a:cubicBezTo>
                <a:cubicBezTo>
                  <a:pt x="0" y="10570"/>
                  <a:pt x="235" y="10340"/>
                  <a:pt x="235" y="10340"/>
                </a:cubicBezTo>
                <a:cubicBezTo>
                  <a:pt x="10565" y="230"/>
                  <a:pt x="10565" y="230"/>
                  <a:pt x="10565" y="230"/>
                </a:cubicBezTo>
                <a:cubicBezTo>
                  <a:pt x="10800" y="0"/>
                  <a:pt x="11035" y="0"/>
                  <a:pt x="11270" y="0"/>
                </a:cubicBezTo>
                <a:cubicBezTo>
                  <a:pt x="11270" y="0"/>
                  <a:pt x="11504" y="0"/>
                  <a:pt x="11739" y="230"/>
                </a:cubicBezTo>
                <a:cubicBezTo>
                  <a:pt x="12678" y="1149"/>
                  <a:pt x="12678" y="1149"/>
                  <a:pt x="12678" y="1149"/>
                </a:cubicBezTo>
                <a:cubicBezTo>
                  <a:pt x="12913" y="1379"/>
                  <a:pt x="12913" y="1609"/>
                  <a:pt x="12913" y="1838"/>
                </a:cubicBezTo>
                <a:cubicBezTo>
                  <a:pt x="12913" y="1838"/>
                  <a:pt x="12913" y="2068"/>
                  <a:pt x="12678" y="2298"/>
                </a:cubicBezTo>
                <a:cubicBezTo>
                  <a:pt x="3991" y="10800"/>
                  <a:pt x="3991" y="10800"/>
                  <a:pt x="3991" y="10800"/>
                </a:cubicBezTo>
                <a:cubicBezTo>
                  <a:pt x="12678" y="19302"/>
                  <a:pt x="12678" y="19302"/>
                  <a:pt x="12678" y="19302"/>
                </a:cubicBezTo>
                <a:cubicBezTo>
                  <a:pt x="12913" y="19532"/>
                  <a:pt x="12913" y="19532"/>
                  <a:pt x="12913" y="19762"/>
                </a:cubicBezTo>
                <a:close/>
                <a:moveTo>
                  <a:pt x="21600" y="19762"/>
                </a:moveTo>
                <a:cubicBezTo>
                  <a:pt x="21600" y="19991"/>
                  <a:pt x="21365" y="20221"/>
                  <a:pt x="21365" y="20221"/>
                </a:cubicBezTo>
                <a:cubicBezTo>
                  <a:pt x="20191" y="21370"/>
                  <a:pt x="20191" y="21370"/>
                  <a:pt x="20191" y="21370"/>
                </a:cubicBezTo>
                <a:cubicBezTo>
                  <a:pt x="19957" y="21600"/>
                  <a:pt x="19957" y="21600"/>
                  <a:pt x="19722" y="21600"/>
                </a:cubicBezTo>
                <a:cubicBezTo>
                  <a:pt x="19487" y="21600"/>
                  <a:pt x="19252" y="21600"/>
                  <a:pt x="19252" y="21370"/>
                </a:cubicBezTo>
                <a:cubicBezTo>
                  <a:pt x="8922" y="11260"/>
                  <a:pt x="8922" y="11260"/>
                  <a:pt x="8922" y="11260"/>
                </a:cubicBezTo>
                <a:cubicBezTo>
                  <a:pt x="8687" y="11260"/>
                  <a:pt x="8687" y="11030"/>
                  <a:pt x="8687" y="10800"/>
                </a:cubicBezTo>
                <a:cubicBezTo>
                  <a:pt x="8687" y="10570"/>
                  <a:pt x="8687" y="10340"/>
                  <a:pt x="8922" y="10340"/>
                </a:cubicBezTo>
                <a:cubicBezTo>
                  <a:pt x="19252" y="230"/>
                  <a:pt x="19252" y="230"/>
                  <a:pt x="19252" y="230"/>
                </a:cubicBezTo>
                <a:cubicBezTo>
                  <a:pt x="19252" y="0"/>
                  <a:pt x="19487" y="0"/>
                  <a:pt x="19722" y="0"/>
                </a:cubicBezTo>
                <a:cubicBezTo>
                  <a:pt x="19957" y="0"/>
                  <a:pt x="19957" y="0"/>
                  <a:pt x="20191" y="230"/>
                </a:cubicBezTo>
                <a:cubicBezTo>
                  <a:pt x="21365" y="1149"/>
                  <a:pt x="21365" y="1149"/>
                  <a:pt x="21365" y="1149"/>
                </a:cubicBezTo>
                <a:cubicBezTo>
                  <a:pt x="21365" y="1379"/>
                  <a:pt x="21600" y="1609"/>
                  <a:pt x="21600" y="1838"/>
                </a:cubicBezTo>
                <a:cubicBezTo>
                  <a:pt x="21600" y="1838"/>
                  <a:pt x="21365" y="2068"/>
                  <a:pt x="21365" y="2298"/>
                </a:cubicBezTo>
                <a:cubicBezTo>
                  <a:pt x="12678" y="10800"/>
                  <a:pt x="12678" y="10800"/>
                  <a:pt x="12678" y="10800"/>
                </a:cubicBezTo>
                <a:cubicBezTo>
                  <a:pt x="21365" y="19302"/>
                  <a:pt x="21365" y="19302"/>
                  <a:pt x="21365" y="19302"/>
                </a:cubicBezTo>
                <a:cubicBezTo>
                  <a:pt x="21365" y="19532"/>
                  <a:pt x="21600" y="19532"/>
                  <a:pt x="21600" y="19762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956" name="TextBox 5"/>
          <p:cNvSpPr txBox="1"/>
          <p:nvPr/>
        </p:nvSpPr>
        <p:spPr>
          <a:xfrm>
            <a:off x="242888" y="11644489"/>
            <a:ext cx="21734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 spc="7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© COPYRIGHT </a:t>
            </a:r>
            <a:r>
              <a:rPr sz="800" spc="30"/>
              <a:t>2019 /  </a:t>
            </a:r>
            <a:r>
              <a:rPr sz="800" b="1" spc="30"/>
              <a:t>North Carolina Biosciences Organization</a:t>
            </a:r>
          </a:p>
        </p:txBody>
      </p:sp>
      <p:sp>
        <p:nvSpPr>
          <p:cNvPr id="957" name="TextBox 6"/>
          <p:cNvSpPr txBox="1"/>
          <p:nvPr/>
        </p:nvSpPr>
        <p:spPr>
          <a:xfrm>
            <a:off x="3861197" y="11672712"/>
            <a:ext cx="202793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 b="1" spc="30">
                <a:solidFill>
                  <a:srgbClr val="5051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/>
              <a:t>Executive Committee Meeting</a:t>
            </a:r>
          </a:p>
        </p:txBody>
      </p:sp>
      <p:sp>
        <p:nvSpPr>
          <p:cNvPr id="9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29285" y="11672711"/>
            <a:ext cx="117020" cy="1231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5051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9" name="Freeform 12">
            <a:hlinkClick r:id="" action="ppaction://hlinkshowjump?jump=nextslide"/>
          </p:cNvPr>
          <p:cNvSpPr/>
          <p:nvPr/>
        </p:nvSpPr>
        <p:spPr>
          <a:xfrm>
            <a:off x="6230244" y="11650132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16" y="6241"/>
                </a:moveTo>
                <a:cubicBezTo>
                  <a:pt x="12298" y="10800"/>
                  <a:pt x="12298" y="10800"/>
                  <a:pt x="12298" y="10800"/>
                </a:cubicBezTo>
                <a:cubicBezTo>
                  <a:pt x="8116" y="15359"/>
                  <a:pt x="8116" y="15359"/>
                  <a:pt x="8116" y="15359"/>
                </a:cubicBezTo>
                <a:cubicBezTo>
                  <a:pt x="7758" y="15717"/>
                  <a:pt x="7758" y="16306"/>
                  <a:pt x="8116" y="16664"/>
                </a:cubicBezTo>
                <a:cubicBezTo>
                  <a:pt x="8475" y="17023"/>
                  <a:pt x="9054" y="17023"/>
                  <a:pt x="9403" y="16664"/>
                </a:cubicBezTo>
                <a:cubicBezTo>
                  <a:pt x="14513" y="11453"/>
                  <a:pt x="14513" y="11453"/>
                  <a:pt x="14513" y="11453"/>
                </a:cubicBezTo>
                <a:cubicBezTo>
                  <a:pt x="14872" y="11094"/>
                  <a:pt x="14872" y="10506"/>
                  <a:pt x="14513" y="10147"/>
                </a:cubicBezTo>
                <a:cubicBezTo>
                  <a:pt x="9403" y="4936"/>
                  <a:pt x="9403" y="4936"/>
                  <a:pt x="9403" y="4936"/>
                </a:cubicBezTo>
                <a:cubicBezTo>
                  <a:pt x="9054" y="4577"/>
                  <a:pt x="8475" y="4577"/>
                  <a:pt x="8116" y="4936"/>
                </a:cubicBezTo>
                <a:cubicBezTo>
                  <a:pt x="7758" y="5294"/>
                  <a:pt x="7758" y="5883"/>
                  <a:pt x="8116" y="6241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  <a:moveTo>
                  <a:pt x="20203" y="10800"/>
                </a:move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960" name="Freeform 5">
            <a:hlinkClick r:id="" action="ppaction://hlinkshowjump?jump=previousslide"/>
          </p:cNvPr>
          <p:cNvSpPr/>
          <p:nvPr/>
        </p:nvSpPr>
        <p:spPr>
          <a:xfrm>
            <a:off x="6399908" y="11644488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84" y="15359"/>
                </a:moveTo>
                <a:cubicBezTo>
                  <a:pt x="9302" y="10800"/>
                  <a:pt x="9302" y="10800"/>
                  <a:pt x="9302" y="10800"/>
                </a:cubicBezTo>
                <a:cubicBezTo>
                  <a:pt x="13484" y="6241"/>
                  <a:pt x="13484" y="6241"/>
                  <a:pt x="13484" y="6241"/>
                </a:cubicBezTo>
                <a:cubicBezTo>
                  <a:pt x="13842" y="5883"/>
                  <a:pt x="13842" y="5294"/>
                  <a:pt x="13484" y="4936"/>
                </a:cubicBezTo>
                <a:cubicBezTo>
                  <a:pt x="13125" y="4577"/>
                  <a:pt x="12546" y="4577"/>
                  <a:pt x="12197" y="4936"/>
                </a:cubicBezTo>
                <a:cubicBezTo>
                  <a:pt x="7087" y="10147"/>
                  <a:pt x="7087" y="10147"/>
                  <a:pt x="7087" y="10147"/>
                </a:cubicBezTo>
                <a:cubicBezTo>
                  <a:pt x="6728" y="10506"/>
                  <a:pt x="6728" y="11094"/>
                  <a:pt x="7087" y="11453"/>
                </a:cubicBezTo>
                <a:cubicBezTo>
                  <a:pt x="12197" y="16664"/>
                  <a:pt x="12197" y="16664"/>
                  <a:pt x="12197" y="16664"/>
                </a:cubicBezTo>
                <a:cubicBezTo>
                  <a:pt x="12546" y="17023"/>
                  <a:pt x="13125" y="17023"/>
                  <a:pt x="13484" y="16664"/>
                </a:cubicBezTo>
                <a:cubicBezTo>
                  <a:pt x="13842" y="16306"/>
                  <a:pt x="13842" y="15717"/>
                  <a:pt x="13484" y="15359"/>
                </a:cubicBezTo>
                <a:close/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lose/>
                <a:moveTo>
                  <a:pt x="1397" y="10800"/>
                </a:move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961" name="Straight Connector 10"/>
          <p:cNvSpPr/>
          <p:nvPr/>
        </p:nvSpPr>
        <p:spPr>
          <a:xfrm flipH="1" flipV="1">
            <a:off x="-1" y="11472333"/>
            <a:ext cx="6858001" cy="2"/>
          </a:xfrm>
          <a:prstGeom prst="line">
            <a:avLst/>
          </a:prstGeom>
          <a:ln w="6350">
            <a:solidFill>
              <a:srgbClr val="808080">
                <a:alpha val="50000"/>
              </a:srgbClr>
            </a:solidFill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96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15" y="206022"/>
            <a:ext cx="739379" cy="1388535"/>
          </a:xfrm>
          <a:prstGeom prst="rect">
            <a:avLst/>
          </a:prstGeom>
          <a:ln w="12700">
            <a:miter lim="400000"/>
          </a:ln>
        </p:spPr>
      </p:pic>
      <p:sp>
        <p:nvSpPr>
          <p:cNvPr id="963" name="Title Text"/>
          <p:cNvSpPr txBox="1">
            <a:spLocks noGrp="1"/>
          </p:cNvSpPr>
          <p:nvPr>
            <p:ph type="title"/>
          </p:nvPr>
        </p:nvSpPr>
        <p:spPr>
          <a:xfrm>
            <a:off x="134634" y="448917"/>
            <a:ext cx="4104457" cy="1038574"/>
          </a:xfrm>
          <a:prstGeom prst="rect">
            <a:avLst/>
          </a:prstGeom>
        </p:spPr>
        <p:txBody>
          <a:bodyPr/>
          <a:lstStyle>
            <a:lvl1pPr algn="l">
              <a:defRPr sz="2800" cap="all"/>
            </a:lvl1pPr>
          </a:lstStyle>
          <a:p>
            <a:r>
              <a:t>Title Text</a:t>
            </a:r>
          </a:p>
        </p:txBody>
      </p:sp>
      <p:sp>
        <p:nvSpPr>
          <p:cNvPr id="964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1636169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9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46899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5"/>
            <a:ext cx="3028950" cy="603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88723" indent="-331523">
              <a:spcBef>
                <a:spcPts val="600"/>
              </a:spcBef>
              <a:defRPr sz="2800"/>
            </a:lvl2pPr>
            <a:lvl3pPr marL="1232218" indent="-317818">
              <a:spcBef>
                <a:spcPts val="600"/>
              </a:spcBef>
              <a:defRPr sz="2800"/>
            </a:lvl3pPr>
            <a:lvl4pPr marL="1724731" indent="-353131">
              <a:spcBef>
                <a:spcPts val="600"/>
              </a:spcBef>
              <a:defRPr sz="2800"/>
            </a:lvl4pPr>
            <a:lvl5pPr marL="2181931" indent="-35313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94212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9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122076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6309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traight Connector 7"/>
          <p:cNvSpPr/>
          <p:nvPr/>
        </p:nvSpPr>
        <p:spPr>
          <a:xfrm>
            <a:off x="0" y="10874022"/>
            <a:ext cx="6858001" cy="2"/>
          </a:xfrm>
          <a:prstGeom prst="line">
            <a:avLst/>
          </a:prstGeom>
          <a:ln w="6350">
            <a:solidFill>
              <a:srgbClr val="0989B1"/>
            </a:solidFill>
            <a:miter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6" y="10992555"/>
            <a:ext cx="426840" cy="108655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57250" y="1994369"/>
            <a:ext cx="5143500" cy="42446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6404565"/>
            <a:ext cx="5143500" cy="294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1pPr>
            <a:lvl2pPr marL="0" indent="60958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2pPr>
            <a:lvl3pPr marL="0" indent="1219169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3pPr>
            <a:lvl4pPr marL="0" indent="1828754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4pPr>
            <a:lvl5pPr marL="0" indent="2438338" algn="ctr">
              <a:lnSpc>
                <a:spcPct val="90000"/>
              </a:lnSpc>
              <a:spcBef>
                <a:spcPts val="13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39827" y="11161680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720096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30023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Title Text"/>
          <p:cNvSpPr txBox="1">
            <a:spLocks noGrp="1"/>
          </p:cNvSpPr>
          <p:nvPr>
            <p:ph type="title"/>
          </p:nvPr>
        </p:nvSpPr>
        <p:spPr>
          <a:xfrm>
            <a:off x="342903" y="485423"/>
            <a:ext cx="2256235" cy="20658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15" name="Body Level One…"/>
          <p:cNvSpPr txBox="1">
            <a:spLocks noGrp="1"/>
          </p:cNvSpPr>
          <p:nvPr>
            <p:ph type="body" idx="1"/>
          </p:nvPr>
        </p:nvSpPr>
        <p:spPr>
          <a:xfrm>
            <a:off x="2681287" y="485428"/>
            <a:ext cx="3833813" cy="10405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2903" y="2551295"/>
            <a:ext cx="2256235" cy="8339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0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04177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itle Text"/>
          <p:cNvSpPr txBox="1">
            <a:spLocks noGrp="1"/>
          </p:cNvSpPr>
          <p:nvPr>
            <p:ph type="title"/>
          </p:nvPr>
        </p:nvSpPr>
        <p:spPr>
          <a:xfrm>
            <a:off x="1344215" y="8534402"/>
            <a:ext cx="4114801" cy="1007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5" y="1089378"/>
            <a:ext cx="4114801" cy="731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5" y="9541936"/>
            <a:ext cx="4114801" cy="1430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80223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Text"/>
          <p:cNvSpPr txBox="1">
            <a:spLocks noGrp="1"/>
          </p:cNvSpPr>
          <p:nvPr>
            <p:ph type="title"/>
          </p:nvPr>
        </p:nvSpPr>
        <p:spPr>
          <a:xfrm>
            <a:off x="514350" y="3787429"/>
            <a:ext cx="5829300" cy="26133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662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traight Connector 7"/>
          <p:cNvSpPr/>
          <p:nvPr/>
        </p:nvSpPr>
        <p:spPr>
          <a:xfrm flipH="1" flipV="1">
            <a:off x="-1" y="1744131"/>
            <a:ext cx="6858001" cy="4"/>
          </a:xfrm>
          <a:prstGeom prst="line">
            <a:avLst/>
          </a:prstGeom>
          <a:ln w="12700">
            <a:solidFill>
              <a:srgbClr val="8DC63F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1044" name="Freeform 232">
            <a:hlinkClick r:id="" action="ppaction://noaction"/>
          </p:cNvPr>
          <p:cNvSpPr/>
          <p:nvPr/>
        </p:nvSpPr>
        <p:spPr>
          <a:xfrm>
            <a:off x="6651725" y="11684001"/>
            <a:ext cx="71438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19762"/>
                </a:moveTo>
                <a:cubicBezTo>
                  <a:pt x="12913" y="19991"/>
                  <a:pt x="12913" y="20221"/>
                  <a:pt x="12678" y="20221"/>
                </a:cubicBezTo>
                <a:cubicBezTo>
                  <a:pt x="11739" y="21370"/>
                  <a:pt x="11739" y="21370"/>
                  <a:pt x="11739" y="21370"/>
                </a:cubicBezTo>
                <a:cubicBezTo>
                  <a:pt x="11504" y="21600"/>
                  <a:pt x="11270" y="21600"/>
                  <a:pt x="11270" y="21600"/>
                </a:cubicBezTo>
                <a:cubicBezTo>
                  <a:pt x="11035" y="21600"/>
                  <a:pt x="10800" y="21600"/>
                  <a:pt x="10565" y="21370"/>
                </a:cubicBezTo>
                <a:cubicBezTo>
                  <a:pt x="235" y="11260"/>
                  <a:pt x="235" y="11260"/>
                  <a:pt x="235" y="11260"/>
                </a:cubicBezTo>
                <a:cubicBezTo>
                  <a:pt x="235" y="11260"/>
                  <a:pt x="0" y="11030"/>
                  <a:pt x="0" y="10800"/>
                </a:cubicBezTo>
                <a:cubicBezTo>
                  <a:pt x="0" y="10570"/>
                  <a:pt x="235" y="10340"/>
                  <a:pt x="235" y="10340"/>
                </a:cubicBezTo>
                <a:cubicBezTo>
                  <a:pt x="10565" y="230"/>
                  <a:pt x="10565" y="230"/>
                  <a:pt x="10565" y="230"/>
                </a:cubicBezTo>
                <a:cubicBezTo>
                  <a:pt x="10800" y="0"/>
                  <a:pt x="11035" y="0"/>
                  <a:pt x="11270" y="0"/>
                </a:cubicBezTo>
                <a:cubicBezTo>
                  <a:pt x="11270" y="0"/>
                  <a:pt x="11504" y="0"/>
                  <a:pt x="11739" y="230"/>
                </a:cubicBezTo>
                <a:cubicBezTo>
                  <a:pt x="12678" y="1149"/>
                  <a:pt x="12678" y="1149"/>
                  <a:pt x="12678" y="1149"/>
                </a:cubicBezTo>
                <a:cubicBezTo>
                  <a:pt x="12913" y="1379"/>
                  <a:pt x="12913" y="1609"/>
                  <a:pt x="12913" y="1838"/>
                </a:cubicBezTo>
                <a:cubicBezTo>
                  <a:pt x="12913" y="1838"/>
                  <a:pt x="12913" y="2068"/>
                  <a:pt x="12678" y="2298"/>
                </a:cubicBezTo>
                <a:cubicBezTo>
                  <a:pt x="3991" y="10800"/>
                  <a:pt x="3991" y="10800"/>
                  <a:pt x="3991" y="10800"/>
                </a:cubicBezTo>
                <a:cubicBezTo>
                  <a:pt x="12678" y="19302"/>
                  <a:pt x="12678" y="19302"/>
                  <a:pt x="12678" y="19302"/>
                </a:cubicBezTo>
                <a:cubicBezTo>
                  <a:pt x="12913" y="19532"/>
                  <a:pt x="12913" y="19532"/>
                  <a:pt x="12913" y="19762"/>
                </a:cubicBezTo>
                <a:close/>
                <a:moveTo>
                  <a:pt x="21600" y="19762"/>
                </a:moveTo>
                <a:cubicBezTo>
                  <a:pt x="21600" y="19991"/>
                  <a:pt x="21365" y="20221"/>
                  <a:pt x="21365" y="20221"/>
                </a:cubicBezTo>
                <a:cubicBezTo>
                  <a:pt x="20191" y="21370"/>
                  <a:pt x="20191" y="21370"/>
                  <a:pt x="20191" y="21370"/>
                </a:cubicBezTo>
                <a:cubicBezTo>
                  <a:pt x="19957" y="21600"/>
                  <a:pt x="19957" y="21600"/>
                  <a:pt x="19722" y="21600"/>
                </a:cubicBezTo>
                <a:cubicBezTo>
                  <a:pt x="19487" y="21600"/>
                  <a:pt x="19252" y="21600"/>
                  <a:pt x="19252" y="21370"/>
                </a:cubicBezTo>
                <a:cubicBezTo>
                  <a:pt x="8922" y="11260"/>
                  <a:pt x="8922" y="11260"/>
                  <a:pt x="8922" y="11260"/>
                </a:cubicBezTo>
                <a:cubicBezTo>
                  <a:pt x="8687" y="11260"/>
                  <a:pt x="8687" y="11030"/>
                  <a:pt x="8687" y="10800"/>
                </a:cubicBezTo>
                <a:cubicBezTo>
                  <a:pt x="8687" y="10570"/>
                  <a:pt x="8687" y="10340"/>
                  <a:pt x="8922" y="10340"/>
                </a:cubicBezTo>
                <a:cubicBezTo>
                  <a:pt x="19252" y="230"/>
                  <a:pt x="19252" y="230"/>
                  <a:pt x="19252" y="230"/>
                </a:cubicBezTo>
                <a:cubicBezTo>
                  <a:pt x="19252" y="0"/>
                  <a:pt x="19487" y="0"/>
                  <a:pt x="19722" y="0"/>
                </a:cubicBezTo>
                <a:cubicBezTo>
                  <a:pt x="19957" y="0"/>
                  <a:pt x="19957" y="0"/>
                  <a:pt x="20191" y="230"/>
                </a:cubicBezTo>
                <a:cubicBezTo>
                  <a:pt x="21365" y="1149"/>
                  <a:pt x="21365" y="1149"/>
                  <a:pt x="21365" y="1149"/>
                </a:cubicBezTo>
                <a:cubicBezTo>
                  <a:pt x="21365" y="1379"/>
                  <a:pt x="21600" y="1609"/>
                  <a:pt x="21600" y="1838"/>
                </a:cubicBezTo>
                <a:cubicBezTo>
                  <a:pt x="21600" y="1838"/>
                  <a:pt x="21365" y="2068"/>
                  <a:pt x="21365" y="2298"/>
                </a:cubicBezTo>
                <a:cubicBezTo>
                  <a:pt x="12678" y="10800"/>
                  <a:pt x="12678" y="10800"/>
                  <a:pt x="12678" y="10800"/>
                </a:cubicBezTo>
                <a:cubicBezTo>
                  <a:pt x="21365" y="19302"/>
                  <a:pt x="21365" y="19302"/>
                  <a:pt x="21365" y="19302"/>
                </a:cubicBezTo>
                <a:cubicBezTo>
                  <a:pt x="21365" y="19532"/>
                  <a:pt x="21600" y="19532"/>
                  <a:pt x="21600" y="19762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1045" name="TextBox 5"/>
          <p:cNvSpPr txBox="1"/>
          <p:nvPr/>
        </p:nvSpPr>
        <p:spPr>
          <a:xfrm>
            <a:off x="242888" y="11644489"/>
            <a:ext cx="21734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 spc="7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© COPYRIGHT </a:t>
            </a:r>
            <a:r>
              <a:rPr sz="800" spc="30"/>
              <a:t>2019 /  </a:t>
            </a:r>
            <a:r>
              <a:rPr sz="800" b="1" spc="30"/>
              <a:t>North Carolina Biosciences Organization</a:t>
            </a:r>
          </a:p>
        </p:txBody>
      </p:sp>
      <p:sp>
        <p:nvSpPr>
          <p:cNvPr id="1046" name="TextBox 6"/>
          <p:cNvSpPr txBox="1"/>
          <p:nvPr/>
        </p:nvSpPr>
        <p:spPr>
          <a:xfrm>
            <a:off x="3861197" y="11672712"/>
            <a:ext cx="202793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 b="1" spc="30">
                <a:solidFill>
                  <a:srgbClr val="5051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/>
              <a:t>Board of Directors Meeting</a:t>
            </a:r>
          </a:p>
        </p:txBody>
      </p:sp>
      <p:sp>
        <p:nvSpPr>
          <p:cNvPr id="10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29285" y="11672711"/>
            <a:ext cx="117020" cy="1231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5051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8" name="Freeform 12">
            <a:hlinkClick r:id="" action="ppaction://hlinkshowjump?jump=nextslide"/>
          </p:cNvPr>
          <p:cNvSpPr/>
          <p:nvPr/>
        </p:nvSpPr>
        <p:spPr>
          <a:xfrm>
            <a:off x="6230244" y="11650132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16" y="6241"/>
                </a:moveTo>
                <a:cubicBezTo>
                  <a:pt x="12298" y="10800"/>
                  <a:pt x="12298" y="10800"/>
                  <a:pt x="12298" y="10800"/>
                </a:cubicBezTo>
                <a:cubicBezTo>
                  <a:pt x="8116" y="15359"/>
                  <a:pt x="8116" y="15359"/>
                  <a:pt x="8116" y="15359"/>
                </a:cubicBezTo>
                <a:cubicBezTo>
                  <a:pt x="7758" y="15717"/>
                  <a:pt x="7758" y="16306"/>
                  <a:pt x="8116" y="16664"/>
                </a:cubicBezTo>
                <a:cubicBezTo>
                  <a:pt x="8475" y="17023"/>
                  <a:pt x="9054" y="17023"/>
                  <a:pt x="9403" y="16664"/>
                </a:cubicBezTo>
                <a:cubicBezTo>
                  <a:pt x="14513" y="11453"/>
                  <a:pt x="14513" y="11453"/>
                  <a:pt x="14513" y="11453"/>
                </a:cubicBezTo>
                <a:cubicBezTo>
                  <a:pt x="14872" y="11094"/>
                  <a:pt x="14872" y="10506"/>
                  <a:pt x="14513" y="10147"/>
                </a:cubicBezTo>
                <a:cubicBezTo>
                  <a:pt x="9403" y="4936"/>
                  <a:pt x="9403" y="4936"/>
                  <a:pt x="9403" y="4936"/>
                </a:cubicBezTo>
                <a:cubicBezTo>
                  <a:pt x="9054" y="4577"/>
                  <a:pt x="8475" y="4577"/>
                  <a:pt x="8116" y="4936"/>
                </a:cubicBezTo>
                <a:cubicBezTo>
                  <a:pt x="7758" y="5294"/>
                  <a:pt x="7758" y="5883"/>
                  <a:pt x="8116" y="6241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  <a:moveTo>
                  <a:pt x="20203" y="10800"/>
                </a:move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1049" name="Freeform 5">
            <a:hlinkClick r:id="" action="ppaction://hlinkshowjump?jump=previousslide"/>
          </p:cNvPr>
          <p:cNvSpPr/>
          <p:nvPr/>
        </p:nvSpPr>
        <p:spPr>
          <a:xfrm>
            <a:off x="6399908" y="11644488"/>
            <a:ext cx="150019" cy="33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84" y="15359"/>
                </a:moveTo>
                <a:cubicBezTo>
                  <a:pt x="9302" y="10800"/>
                  <a:pt x="9302" y="10800"/>
                  <a:pt x="9302" y="10800"/>
                </a:cubicBezTo>
                <a:cubicBezTo>
                  <a:pt x="13484" y="6241"/>
                  <a:pt x="13484" y="6241"/>
                  <a:pt x="13484" y="6241"/>
                </a:cubicBezTo>
                <a:cubicBezTo>
                  <a:pt x="13842" y="5883"/>
                  <a:pt x="13842" y="5294"/>
                  <a:pt x="13484" y="4936"/>
                </a:cubicBezTo>
                <a:cubicBezTo>
                  <a:pt x="13125" y="4577"/>
                  <a:pt x="12546" y="4577"/>
                  <a:pt x="12197" y="4936"/>
                </a:cubicBezTo>
                <a:cubicBezTo>
                  <a:pt x="7087" y="10147"/>
                  <a:pt x="7087" y="10147"/>
                  <a:pt x="7087" y="10147"/>
                </a:cubicBezTo>
                <a:cubicBezTo>
                  <a:pt x="6728" y="10506"/>
                  <a:pt x="6728" y="11094"/>
                  <a:pt x="7087" y="11453"/>
                </a:cubicBezTo>
                <a:cubicBezTo>
                  <a:pt x="12197" y="16664"/>
                  <a:pt x="12197" y="16664"/>
                  <a:pt x="12197" y="16664"/>
                </a:cubicBezTo>
                <a:cubicBezTo>
                  <a:pt x="12546" y="17023"/>
                  <a:pt x="13125" y="17023"/>
                  <a:pt x="13484" y="16664"/>
                </a:cubicBezTo>
                <a:cubicBezTo>
                  <a:pt x="13842" y="16306"/>
                  <a:pt x="13842" y="15717"/>
                  <a:pt x="13484" y="15359"/>
                </a:cubicBezTo>
                <a:close/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lose/>
                <a:moveTo>
                  <a:pt x="1397" y="10800"/>
                </a:moveTo>
                <a:cubicBezTo>
                  <a:pt x="1397" y="5607"/>
                  <a:pt x="5607" y="1397"/>
                  <a:pt x="10800" y="1397"/>
                </a:cubicBezTo>
                <a:cubicBezTo>
                  <a:pt x="15993" y="1397"/>
                  <a:pt x="20203" y="5607"/>
                  <a:pt x="20203" y="10800"/>
                </a:cubicBezTo>
                <a:cubicBezTo>
                  <a:pt x="20203" y="15993"/>
                  <a:pt x="15993" y="20203"/>
                  <a:pt x="10800" y="20203"/>
                </a:cubicBezTo>
                <a:cubicBezTo>
                  <a:pt x="5607" y="20203"/>
                  <a:pt x="1397" y="15993"/>
                  <a:pt x="1397" y="10800"/>
                </a:cubicBezTo>
                <a:close/>
              </a:path>
            </a:pathLst>
          </a:custGeom>
          <a:solidFill>
            <a:srgbClr val="5051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sz="1800"/>
          </a:p>
        </p:txBody>
      </p:sp>
      <p:sp>
        <p:nvSpPr>
          <p:cNvPr id="1050" name="Straight Connector 10"/>
          <p:cNvSpPr/>
          <p:nvPr/>
        </p:nvSpPr>
        <p:spPr>
          <a:xfrm flipH="1" flipV="1">
            <a:off x="-1" y="11472333"/>
            <a:ext cx="6858001" cy="2"/>
          </a:xfrm>
          <a:prstGeom prst="line">
            <a:avLst/>
          </a:prstGeom>
          <a:ln w="6350">
            <a:solidFill>
              <a:srgbClr val="808080">
                <a:alpha val="50000"/>
              </a:srgbClr>
            </a:solidFill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105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15" y="206022"/>
            <a:ext cx="739379" cy="1388535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Title Text"/>
          <p:cNvSpPr txBox="1">
            <a:spLocks noGrp="1"/>
          </p:cNvSpPr>
          <p:nvPr>
            <p:ph type="title"/>
          </p:nvPr>
        </p:nvSpPr>
        <p:spPr>
          <a:xfrm>
            <a:off x="134634" y="448917"/>
            <a:ext cx="4104457" cy="1038574"/>
          </a:xfrm>
          <a:prstGeom prst="rect">
            <a:avLst/>
          </a:prstGeom>
        </p:spPr>
        <p:txBody>
          <a:bodyPr/>
          <a:lstStyle>
            <a:lvl1pPr algn="l">
              <a:defRPr sz="2800" cap="all"/>
            </a:lvl1pPr>
          </a:lstStyle>
          <a:p>
            <a:r>
              <a:t>Title Text</a:t>
            </a:r>
          </a:p>
        </p:txBody>
      </p:sp>
      <p:sp>
        <p:nvSpPr>
          <p:cNvPr id="105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35407683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itle Text"/>
          <p:cNvSpPr txBox="1">
            <a:spLocks noGrp="1"/>
          </p:cNvSpPr>
          <p:nvPr>
            <p:ph type="title"/>
          </p:nvPr>
        </p:nvSpPr>
        <p:spPr>
          <a:xfrm>
            <a:off x="541735" y="7834491"/>
            <a:ext cx="5829301" cy="242146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0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5" y="5167490"/>
            <a:ext cx="5829301" cy="2667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66370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5"/>
            <a:ext cx="3028950" cy="603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88723" indent="-331523">
              <a:spcBef>
                <a:spcPts val="600"/>
              </a:spcBef>
              <a:defRPr sz="2800"/>
            </a:lvl2pPr>
            <a:lvl3pPr marL="1232218" indent="-317818">
              <a:spcBef>
                <a:spcPts val="600"/>
              </a:spcBef>
              <a:defRPr sz="2800"/>
            </a:lvl3pPr>
            <a:lvl4pPr marL="1724731" indent="-353131">
              <a:spcBef>
                <a:spcPts val="600"/>
              </a:spcBef>
              <a:defRPr sz="2800"/>
            </a:lvl4pPr>
            <a:lvl5pPr marL="2181931" indent="-35313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9448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Title Text"/>
          <p:cNvSpPr txBox="1">
            <a:spLocks noGrp="1"/>
          </p:cNvSpPr>
          <p:nvPr>
            <p:ph type="title"/>
          </p:nvPr>
        </p:nvSpPr>
        <p:spPr>
          <a:xfrm>
            <a:off x="342900" y="488243"/>
            <a:ext cx="6172200" cy="2032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2729090"/>
            <a:ext cx="3030141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2" y="2729090"/>
            <a:ext cx="3031332" cy="1137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5160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59774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7821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-114300" y="677333"/>
            <a:ext cx="61722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2844800"/>
            <a:ext cx="6172200" cy="934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27" y="11487646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0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18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37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565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75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1313" marR="0" indent="-34131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1957" marR="0" indent="-32475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7083" marR="0" indent="-30268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4820" marR="0" indent="-3632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2020" marR="0" indent="-3632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3" marR="0" indent="-36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1" marR="0" indent="-36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D0159-E408-FC67-81E8-E1285D86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Picture 4" descr="Picture 4">
            <a:extLst>
              <a:ext uri="{FF2B5EF4-FFF2-40B4-BE49-F238E27FC236}">
                <a16:creationId xmlns:a16="http://schemas.microsoft.com/office/drawing/2014/main" id="{C8334CBB-2AE3-DCAD-43A4-562FE994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176168" y="5176168"/>
            <a:ext cx="12192000" cy="183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4" name="Picture 6" descr="Picture 6">
            <a:extLst>
              <a:ext uri="{FF2B5EF4-FFF2-40B4-BE49-F238E27FC236}">
                <a16:creationId xmlns:a16="http://schemas.microsoft.com/office/drawing/2014/main" id="{1B50760B-F52B-5ABF-540D-F7E8E523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060" y="10156277"/>
            <a:ext cx="2035723" cy="203572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3F588-3680-FB6B-E364-F939F21A6BB8}"/>
              </a:ext>
            </a:extLst>
          </p:cNvPr>
          <p:cNvSpPr txBox="1"/>
          <p:nvPr/>
        </p:nvSpPr>
        <p:spPr>
          <a:xfrm>
            <a:off x="1839663" y="3285067"/>
            <a:ext cx="5018336" cy="4062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/>
            <a:r>
              <a:rPr lang="en-US" sz="1400" dirty="0">
                <a:solidFill>
                  <a:srgbClr val="000000"/>
                </a:solidFill>
                <a:latin typeface="Aptos" panose="020B0004020202020204" pitchFamily="34" charset="0"/>
              </a:rPr>
              <a:t>Amanda Adams joined Biogen as Head of Quality Assurance at the RTP Pharma Site in February 2024. She has a wealth of industry experience and has held leadership positions in Quality/QC, Validation, Quality Engineering and Manufacturing with a majority of her career in contract manufacturing.  Amanda has extensive experience and knowledge in Aseptic Manufacturing, Tech Transfer &amp; PPQ and Facility Qualification &amp; Start up.  Throughout her career journey, Amanda has grown and developed high performing teams by leveraging the unique perspectives, experiences, and work styles of a multigenerational workforce. She believes that by embracing age diversity, organizations can harness the unique strengths of all generations, thereby encouraging a more innovative and productive workplace.   When not working, she enjoys the outdoors and travelling (46 countries so far!) and supporting local animal shelters.</a:t>
            </a: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F95F3-7939-AB64-8233-16BE08FAC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663" y="0"/>
            <a:ext cx="4189650" cy="3285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60233-A517-B35F-330C-985A54C7BDD4}"/>
              </a:ext>
            </a:extLst>
          </p:cNvPr>
          <p:cNvSpPr txBox="1"/>
          <p:nvPr/>
        </p:nvSpPr>
        <p:spPr>
          <a:xfrm rot="16200000">
            <a:off x="-2797035" y="5431880"/>
            <a:ext cx="743373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sym typeface="Calibri"/>
              </a:rPr>
              <a:t>AMANDA ADAMS</a:t>
            </a:r>
            <a:endParaRPr kumimoji="0" lang="en-US" sz="4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ptos" panose="020B00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816721"/>
      </p:ext>
    </p:extLst>
  </p:cSld>
  <p:clrMapOvr>
    <a:masterClrMapping/>
  </p:clrMapOvr>
  <p:transition spd="med" advClick="0" advTm="7000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00BD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166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Lato</vt:lpstr>
      <vt:lpstr>Noto Sans</vt:lpstr>
      <vt:lpstr>Rockwell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Jenae Williams</dc:creator>
  <cp:lastModifiedBy>Jenae Williams</cp:lastModifiedBy>
  <cp:revision>2</cp:revision>
  <dcterms:created xsi:type="dcterms:W3CDTF">2025-02-24T18:30:14Z</dcterms:created>
  <dcterms:modified xsi:type="dcterms:W3CDTF">2025-02-24T19:22:48Z</dcterms:modified>
</cp:coreProperties>
</file>