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9"/>
  </p:notesMasterIdLst>
  <p:handoutMasterIdLst>
    <p:handoutMasterId r:id="rId30"/>
  </p:handoutMasterIdLst>
  <p:sldIdLst>
    <p:sldId id="277" r:id="rId5"/>
    <p:sldId id="257" r:id="rId6"/>
    <p:sldId id="258" r:id="rId7"/>
    <p:sldId id="282" r:id="rId8"/>
    <p:sldId id="259" r:id="rId9"/>
    <p:sldId id="260" r:id="rId10"/>
    <p:sldId id="270" r:id="rId11"/>
    <p:sldId id="262" r:id="rId12"/>
    <p:sldId id="263" r:id="rId13"/>
    <p:sldId id="268" r:id="rId14"/>
    <p:sldId id="280" r:id="rId15"/>
    <p:sldId id="265" r:id="rId16"/>
    <p:sldId id="267" r:id="rId17"/>
    <p:sldId id="266" r:id="rId18"/>
    <p:sldId id="279" r:id="rId19"/>
    <p:sldId id="284" r:id="rId20"/>
    <p:sldId id="271" r:id="rId21"/>
    <p:sldId id="272" r:id="rId22"/>
    <p:sldId id="275" r:id="rId23"/>
    <p:sldId id="273" r:id="rId24"/>
    <p:sldId id="283" r:id="rId25"/>
    <p:sldId id="274" r:id="rId26"/>
    <p:sldId id="276" r:id="rId27"/>
    <p:sldId id="285"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4100" userDrawn="1">
          <p15:clr>
            <a:srgbClr val="A4A3A4"/>
          </p15:clr>
        </p15:guide>
        <p15:guide id="3" orient="horz" pos="432" userDrawn="1">
          <p15:clr>
            <a:srgbClr val="A4A3A4"/>
          </p15:clr>
        </p15:guide>
        <p15:guide id="4" orient="horz" pos="3751" userDrawn="1">
          <p15:clr>
            <a:srgbClr val="A4A3A4"/>
          </p15:clr>
        </p15:guide>
        <p15:guide id="5" orient="horz" pos="1246" userDrawn="1">
          <p15:clr>
            <a:srgbClr val="A4A3A4"/>
          </p15:clr>
        </p15:guide>
        <p15:guide id="6" orient="horz" pos="1848" userDrawn="1">
          <p15:clr>
            <a:srgbClr val="A4A3A4"/>
          </p15:clr>
        </p15:guide>
        <p15:guide id="7" pos="3840" userDrawn="1">
          <p15:clr>
            <a:srgbClr val="A4A3A4"/>
          </p15:clr>
        </p15:guide>
        <p15:guide id="8" pos="256" userDrawn="1">
          <p15:clr>
            <a:srgbClr val="A4A3A4"/>
          </p15:clr>
        </p15:guide>
        <p15:guide id="9" pos="512" userDrawn="1">
          <p15:clr>
            <a:srgbClr val="A4A3A4"/>
          </p15:clr>
        </p15:guide>
        <p15:guide id="10" pos="551" userDrawn="1">
          <p15:clr>
            <a:srgbClr val="A4A3A4"/>
          </p15:clr>
        </p15:guide>
        <p15:guide id="11" pos="7428" userDrawn="1">
          <p15:clr>
            <a:srgbClr val="A4A3A4"/>
          </p15:clr>
        </p15:guide>
        <p15:guide id="12" pos="7164" userDrawn="1">
          <p15:clr>
            <a:srgbClr val="A4A3A4"/>
          </p15:clr>
        </p15:guide>
        <p15:guide id="13" pos="2899" userDrawn="1">
          <p15:clr>
            <a:srgbClr val="A4A3A4"/>
          </p15:clr>
        </p15:guide>
        <p15:guide id="14" pos="3083" userDrawn="1">
          <p15:clr>
            <a:srgbClr val="A4A3A4"/>
          </p15:clr>
        </p15:guide>
        <p15:guide id="15" pos="4785" userDrawn="1">
          <p15:clr>
            <a:srgbClr val="A4A3A4"/>
          </p15:clr>
        </p15:guide>
        <p15:guide id="16" pos="4597"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McDonald" initials="JM" lastIdx="1" clrIdx="0">
    <p:extLst>
      <p:ext uri="{19B8F6BF-5375-455C-9EA6-DF929625EA0E}">
        <p15:presenceInfo xmlns:p15="http://schemas.microsoft.com/office/powerpoint/2012/main" userId="S-1-5-21-2254327620-3129333571-3258934595-600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B87"/>
    <a:srgbClr val="64A70B"/>
    <a:srgbClr val="E57200"/>
    <a:srgbClr val="333F48"/>
    <a:srgbClr val="C4BFB6"/>
    <a:srgbClr val="017B90"/>
    <a:srgbClr val="006D8A"/>
    <a:srgbClr val="007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53488" autoAdjust="0"/>
  </p:normalViewPr>
  <p:slideViewPr>
    <p:cSldViewPr snapToGrid="0">
      <p:cViewPr varScale="1">
        <p:scale>
          <a:sx n="67" d="100"/>
          <a:sy n="67" d="100"/>
        </p:scale>
        <p:origin x="2539" y="53"/>
      </p:cViewPr>
      <p:guideLst>
        <p:guide orient="horz" pos="2160"/>
        <p:guide orient="horz" pos="4100"/>
        <p:guide orient="horz" pos="432"/>
        <p:guide orient="horz" pos="3751"/>
        <p:guide orient="horz" pos="1246"/>
        <p:guide orient="horz" pos="1848"/>
        <p:guide pos="3840"/>
        <p:guide pos="256"/>
        <p:guide pos="512"/>
        <p:guide pos="551"/>
        <p:guide pos="7428"/>
        <p:guide pos="7164"/>
        <p:guide pos="2899"/>
        <p:guide pos="3083"/>
        <p:guide pos="4785"/>
        <p:guide pos="459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1" d="100"/>
          <a:sy n="121" d="100"/>
        </p:scale>
        <p:origin x="493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A01FB35-722A-434C-998A-55361814406F}" type="datetimeFigureOut">
              <a:rPr lang="en-US" smtClean="0"/>
              <a:t>7/12/2019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7E432C5-6B74-436C-BF48-7B17754AB941}" type="slidenum">
              <a:rPr lang="en-US" smtClean="0"/>
              <a:t>‹#›</a:t>
            </a:fld>
            <a:endParaRPr lang="en-US"/>
          </a:p>
        </p:txBody>
      </p:sp>
    </p:spTree>
    <p:extLst>
      <p:ext uri="{BB962C8B-B14F-4D97-AF65-F5344CB8AC3E}">
        <p14:creationId xmlns:p14="http://schemas.microsoft.com/office/powerpoint/2010/main" val="3541981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82F6A0-C5BF-4844-9288-8F7F8AE79D55}" type="datetimeFigureOut">
              <a:rPr lang="en-US" smtClean="0"/>
              <a:t>7/12/2019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E765CA8-773C-4672-86C7-BF3D1D8903CC}" type="slidenum">
              <a:rPr lang="en-US" smtClean="0"/>
              <a:t>‹#›</a:t>
            </a:fld>
            <a:endParaRPr lang="en-US"/>
          </a:p>
        </p:txBody>
      </p:sp>
    </p:spTree>
    <p:extLst>
      <p:ext uri="{BB962C8B-B14F-4D97-AF65-F5344CB8AC3E}">
        <p14:creationId xmlns:p14="http://schemas.microsoft.com/office/powerpoint/2010/main" val="281182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65CA8-773C-4672-86C7-BF3D1D8903CC}" type="slidenum">
              <a:rPr lang="en-US" smtClean="0"/>
              <a:t>1</a:t>
            </a:fld>
            <a:endParaRPr lang="en-US"/>
          </a:p>
        </p:txBody>
      </p:sp>
    </p:spTree>
    <p:extLst>
      <p:ext uri="{BB962C8B-B14F-4D97-AF65-F5344CB8AC3E}">
        <p14:creationId xmlns:p14="http://schemas.microsoft.com/office/powerpoint/2010/main" val="407808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Explain why we want people to be able</a:t>
            </a:r>
            <a:r>
              <a:rPr lang="en-US" baseline="0" dirty="0"/>
              <a:t> to override and submit anyway (religious headwear)</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10</a:t>
            </a:fld>
            <a:endParaRPr lang="en-US"/>
          </a:p>
        </p:txBody>
      </p:sp>
    </p:spTree>
    <p:extLst>
      <p:ext uri="{BB962C8B-B14F-4D97-AF65-F5344CB8AC3E}">
        <p14:creationId xmlns:p14="http://schemas.microsoft.com/office/powerpoint/2010/main" val="2374555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a:t>
            </a:r>
            <a:r>
              <a:rPr lang="en-US" baseline="0" dirty="0"/>
              <a:t> </a:t>
            </a:r>
            <a:r>
              <a:rPr lang="en-US" dirty="0"/>
              <a:t>This</a:t>
            </a:r>
            <a:r>
              <a:rPr lang="en-US" baseline="0" dirty="0"/>
              <a:t> is a sample of the email that students receive upon submission of their image.  (Discuss FIPPA compliance and Terms &amp; Conditions)</a:t>
            </a:r>
          </a:p>
        </p:txBody>
      </p:sp>
      <p:sp>
        <p:nvSpPr>
          <p:cNvPr id="4" name="Slide Number Placeholder 3"/>
          <p:cNvSpPr>
            <a:spLocks noGrp="1"/>
          </p:cNvSpPr>
          <p:nvPr>
            <p:ph type="sldNum" sz="quarter" idx="10"/>
          </p:nvPr>
        </p:nvSpPr>
        <p:spPr/>
        <p:txBody>
          <a:bodyPr/>
          <a:lstStyle/>
          <a:p>
            <a:fld id="{4E765CA8-773C-4672-86C7-BF3D1D8903CC}" type="slidenum">
              <a:rPr lang="en-US" smtClean="0"/>
              <a:t>11</a:t>
            </a:fld>
            <a:endParaRPr lang="en-US"/>
          </a:p>
        </p:txBody>
      </p:sp>
    </p:spTree>
    <p:extLst>
      <p:ext uri="{BB962C8B-B14F-4D97-AF65-F5344CB8AC3E}">
        <p14:creationId xmlns:p14="http://schemas.microsoft.com/office/powerpoint/2010/main" val="295991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a:t>
            </a:r>
          </a:p>
          <a:p>
            <a:r>
              <a:rPr lang="en-US" dirty="0"/>
              <a:t>Click</a:t>
            </a:r>
          </a:p>
          <a:p>
            <a:r>
              <a:rPr lang="en-US" dirty="0"/>
              <a:t>This helped us to determine what information we would like to be pulled</a:t>
            </a:r>
            <a:r>
              <a:rPr lang="en-US" baseline="0" dirty="0"/>
              <a:t> from Banner for use with validating</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12</a:t>
            </a:fld>
            <a:endParaRPr lang="en-US"/>
          </a:p>
        </p:txBody>
      </p:sp>
    </p:spTree>
    <p:extLst>
      <p:ext uri="{BB962C8B-B14F-4D97-AF65-F5344CB8AC3E}">
        <p14:creationId xmlns:p14="http://schemas.microsoft.com/office/powerpoint/2010/main" val="2558537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 </a:t>
            </a:r>
          </a:p>
          <a:p>
            <a:r>
              <a:rPr lang="en-US" dirty="0"/>
              <a:t>Click</a:t>
            </a:r>
          </a:p>
          <a:p>
            <a:r>
              <a:rPr lang="en-US" dirty="0"/>
              <a:t>- Talk about how we are funded by an ancillary fee</a:t>
            </a:r>
            <a:r>
              <a:rPr lang="en-US" baseline="0" dirty="0"/>
              <a:t> and are therefore a service that is currently only for students.  Maybe also discuss how we have many different classifications that a student can fall into, so it was important to boil things down to the clearest and simplest definition</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13</a:t>
            </a:fld>
            <a:endParaRPr lang="en-US"/>
          </a:p>
        </p:txBody>
      </p:sp>
    </p:spTree>
    <p:extLst>
      <p:ext uri="{BB962C8B-B14F-4D97-AF65-F5344CB8AC3E}">
        <p14:creationId xmlns:p14="http://schemas.microsoft.com/office/powerpoint/2010/main" val="1989118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Now let’s take a look at the administrative side of the software</a:t>
            </a:r>
          </a:p>
        </p:txBody>
      </p:sp>
      <p:sp>
        <p:nvSpPr>
          <p:cNvPr id="4" name="Slide Number Placeholder 3"/>
          <p:cNvSpPr>
            <a:spLocks noGrp="1"/>
          </p:cNvSpPr>
          <p:nvPr>
            <p:ph type="sldNum" sz="quarter" idx="10"/>
          </p:nvPr>
        </p:nvSpPr>
        <p:spPr/>
        <p:txBody>
          <a:bodyPr/>
          <a:lstStyle/>
          <a:p>
            <a:fld id="{4E765CA8-773C-4672-86C7-BF3D1D8903CC}" type="slidenum">
              <a:rPr lang="en-US" smtClean="0"/>
              <a:t>14</a:t>
            </a:fld>
            <a:endParaRPr lang="en-US"/>
          </a:p>
        </p:txBody>
      </p:sp>
    </p:spTree>
    <p:extLst>
      <p:ext uri="{BB962C8B-B14F-4D97-AF65-F5344CB8AC3E}">
        <p14:creationId xmlns:p14="http://schemas.microsoft.com/office/powerpoint/2010/main" val="4002894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Review the features of the admin screen</a:t>
            </a:r>
          </a:p>
          <a:p>
            <a:pPr marL="174708" indent="-174708">
              <a:buFont typeface="Arial" panose="020B0604020202020204" pitchFamily="34" charset="0"/>
              <a:buChar char="•"/>
            </a:pPr>
            <a:r>
              <a:rPr lang="en-US" dirty="0"/>
              <a:t>The icons at the bottom of each submission provide us with</a:t>
            </a:r>
            <a:r>
              <a:rPr lang="en-US" baseline="0" dirty="0"/>
              <a:t> information so that we can make decisions regarding their eligibility at a glance.</a:t>
            </a:r>
            <a:endParaRPr lang="en-US" dirty="0"/>
          </a:p>
          <a:p>
            <a:pPr marL="174708" indent="-174708">
              <a:buFont typeface="Arial" panose="020B0604020202020204" pitchFamily="34" charset="0"/>
              <a:buChar char="•"/>
            </a:pPr>
            <a:r>
              <a:rPr lang="en-US" dirty="0"/>
              <a:t>The number beside</a:t>
            </a:r>
            <a:r>
              <a:rPr lang="en-US" baseline="0" dirty="0"/>
              <a:t> the thumbs up icon is the amount of confidence that the AI has in its evaluation of a photo</a:t>
            </a:r>
          </a:p>
          <a:p>
            <a:pPr marL="174708" indent="-174708">
              <a:buFont typeface="Arial" panose="020B0604020202020204" pitchFamily="34" charset="0"/>
              <a:buChar char="•"/>
            </a:pPr>
            <a:r>
              <a:rPr lang="en-US" baseline="0" dirty="0"/>
              <a:t>Administration tab - Ability to immediately update the automated communications </a:t>
            </a:r>
          </a:p>
          <a:p>
            <a:pPr marL="174708" indent="-174708">
              <a:buFont typeface="Arial" panose="020B0604020202020204" pitchFamily="34" charset="0"/>
              <a:buChar char="•"/>
            </a:pPr>
            <a:r>
              <a:rPr lang="en-US" baseline="0" dirty="0"/>
              <a:t>Ability to manage large numbers of submissions very quickly</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15</a:t>
            </a:fld>
            <a:endParaRPr lang="en-US"/>
          </a:p>
        </p:txBody>
      </p:sp>
    </p:spTree>
    <p:extLst>
      <p:ext uri="{BB962C8B-B14F-4D97-AF65-F5344CB8AC3E}">
        <p14:creationId xmlns:p14="http://schemas.microsoft.com/office/powerpoint/2010/main" val="216181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Steps:</a:t>
            </a:r>
          </a:p>
          <a:p>
            <a:pPr marL="232943" indent="-232943">
              <a:buAutoNum type="arabicPeriod"/>
            </a:pPr>
            <a:r>
              <a:rPr lang="en-US" baseline="0" dirty="0"/>
              <a:t>Run the eligibility report in banner</a:t>
            </a:r>
          </a:p>
          <a:p>
            <a:pPr marL="232943" indent="-232943">
              <a:buAutoNum type="arabicPeriod"/>
            </a:pPr>
            <a:r>
              <a:rPr lang="en-US" baseline="0" dirty="0"/>
              <a:t>Sync the report with ONEphoto (this and the report only need to be done every once in a while, when you begin to have submissions without the data being filled in)</a:t>
            </a:r>
          </a:p>
          <a:p>
            <a:pPr marL="232943" indent="-232943">
              <a:buAutoNum type="arabicPeriod"/>
            </a:pPr>
            <a:r>
              <a:rPr lang="en-US" baseline="0" dirty="0"/>
              <a:t>Login to ONEphoto and process submissions</a:t>
            </a:r>
          </a:p>
          <a:p>
            <a:pPr marL="232943" indent="-232943">
              <a:buAutoNum type="arabicPeriod"/>
            </a:pPr>
            <a:r>
              <a:rPr lang="en-US" baseline="0" dirty="0"/>
              <a:t>Run ID sync to download the images</a:t>
            </a:r>
          </a:p>
          <a:p>
            <a:pPr marL="232943" indent="-232943">
              <a:buAutoNum type="arabicPeriod"/>
            </a:pPr>
            <a:r>
              <a:rPr lang="en-US" baseline="0" dirty="0"/>
              <a:t>Run View to convert images and save them to the folder for ID</a:t>
            </a:r>
          </a:p>
          <a:p>
            <a:pPr marL="232943" indent="-232943">
              <a:buAutoNum type="arabicPeriod"/>
            </a:pPr>
            <a:r>
              <a:rPr lang="en-US" baseline="0" dirty="0"/>
              <a:t>Print Cards</a:t>
            </a:r>
            <a:endParaRPr lang="en-US" dirty="0"/>
          </a:p>
          <a:p>
            <a:r>
              <a:rPr lang="en-US" dirty="0"/>
              <a:t>A </a:t>
            </a:r>
            <a:r>
              <a:rPr lang="en-US" baseline="0" dirty="0"/>
              <a:t>large number of these steps are triggers for automated procedures, and once done, they complete that task for all submissions.  </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16</a:t>
            </a:fld>
            <a:endParaRPr lang="en-US"/>
          </a:p>
        </p:txBody>
      </p:sp>
    </p:spTree>
    <p:extLst>
      <p:ext uri="{BB962C8B-B14F-4D97-AF65-F5344CB8AC3E}">
        <p14:creationId xmlns:p14="http://schemas.microsoft.com/office/powerpoint/2010/main" val="220207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a:t>
            </a:r>
          </a:p>
          <a:p>
            <a:r>
              <a:rPr lang="en-US" dirty="0"/>
              <a:t>Does your campus mail out cards? If so, how do</a:t>
            </a:r>
            <a:r>
              <a:rPr lang="en-US" baseline="0" dirty="0"/>
              <a:t> you validate identity before mailing?</a:t>
            </a:r>
            <a:endParaRPr lang="en-US" dirty="0"/>
          </a:p>
          <a:p>
            <a:r>
              <a:rPr lang="en-US" dirty="0"/>
              <a:t>What forms of physical ID do you accept?</a:t>
            </a:r>
          </a:p>
          <a:p>
            <a:r>
              <a:rPr lang="en-US" dirty="0"/>
              <a:t>Do you accept digital ID such as pictures of ID on cellphones?</a:t>
            </a:r>
          </a:p>
        </p:txBody>
      </p:sp>
      <p:sp>
        <p:nvSpPr>
          <p:cNvPr id="4" name="Slide Number Placeholder 3"/>
          <p:cNvSpPr>
            <a:spLocks noGrp="1"/>
          </p:cNvSpPr>
          <p:nvPr>
            <p:ph type="sldNum" sz="quarter" idx="10"/>
          </p:nvPr>
        </p:nvSpPr>
        <p:spPr/>
        <p:txBody>
          <a:bodyPr/>
          <a:lstStyle/>
          <a:p>
            <a:fld id="{4E765CA8-773C-4672-86C7-BF3D1D8903CC}" type="slidenum">
              <a:rPr lang="en-US" smtClean="0"/>
              <a:t>17</a:t>
            </a:fld>
            <a:endParaRPr lang="en-US"/>
          </a:p>
        </p:txBody>
      </p:sp>
    </p:spTree>
    <p:extLst>
      <p:ext uri="{BB962C8B-B14F-4D97-AF65-F5344CB8AC3E}">
        <p14:creationId xmlns:p14="http://schemas.microsoft.com/office/powerpoint/2010/main" val="3450671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pPr marL="174708" indent="-174708">
              <a:buFontTx/>
              <a:buChar char="-"/>
            </a:pPr>
            <a:r>
              <a:rPr lang="en-US" dirty="0"/>
              <a:t>Take answers</a:t>
            </a:r>
          </a:p>
        </p:txBody>
      </p:sp>
      <p:sp>
        <p:nvSpPr>
          <p:cNvPr id="4" name="Slide Number Placeholder 3"/>
          <p:cNvSpPr>
            <a:spLocks noGrp="1"/>
          </p:cNvSpPr>
          <p:nvPr>
            <p:ph type="sldNum" sz="quarter" idx="10"/>
          </p:nvPr>
        </p:nvSpPr>
        <p:spPr/>
        <p:txBody>
          <a:bodyPr/>
          <a:lstStyle/>
          <a:p>
            <a:fld id="{4E765CA8-773C-4672-86C7-BF3D1D8903CC}" type="slidenum">
              <a:rPr lang="en-US" smtClean="0"/>
              <a:t>18</a:t>
            </a:fld>
            <a:endParaRPr lang="en-US"/>
          </a:p>
        </p:txBody>
      </p:sp>
    </p:spTree>
    <p:extLst>
      <p:ext uri="{BB962C8B-B14F-4D97-AF65-F5344CB8AC3E}">
        <p14:creationId xmlns:p14="http://schemas.microsoft.com/office/powerpoint/2010/main" val="3411589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Click</a:t>
            </a:r>
          </a:p>
          <a:p>
            <a:pPr marL="174708" indent="-174708">
              <a:buFontTx/>
              <a:buChar char="-"/>
            </a:pPr>
            <a:r>
              <a:rPr lang="en-US" dirty="0"/>
              <a:t>For</a:t>
            </a:r>
            <a:r>
              <a:rPr lang="en-US" baseline="0" dirty="0"/>
              <a:t> our first startup in our new office we quickly discovered that our layout was not conducive to an efficient flow.</a:t>
            </a:r>
          </a:p>
          <a:p>
            <a:r>
              <a:rPr lang="en-US" baseline="0" dirty="0"/>
              <a:t>Click</a:t>
            </a:r>
          </a:p>
          <a:p>
            <a:pPr marL="174708" indent="-174708">
              <a:buFontTx/>
              <a:buChar char="-"/>
            </a:pPr>
            <a:r>
              <a:rPr lang="en-US" baseline="0" dirty="0"/>
              <a:t>This was also the semester that we implemented the change over of card technology as well as the first semester where we supplied the bus pass sticker to all eligible students.  This meant that we were attempting to </a:t>
            </a:r>
          </a:p>
          <a:p>
            <a:pPr marL="640594" lvl="1" indent="-174708">
              <a:buFontTx/>
              <a:buChar char="-"/>
            </a:pPr>
            <a:r>
              <a:rPr lang="en-US" baseline="0" dirty="0"/>
              <a:t>Service all new students who needed their card for the first time</a:t>
            </a:r>
          </a:p>
          <a:p>
            <a:pPr marL="640594" lvl="1" indent="-174708">
              <a:buFontTx/>
              <a:buChar char="-"/>
            </a:pPr>
            <a:r>
              <a:rPr lang="en-US" baseline="0" dirty="0"/>
              <a:t>Re-card all existing students</a:t>
            </a:r>
          </a:p>
          <a:p>
            <a:pPr marL="640594" lvl="1" indent="-174708">
              <a:buFontTx/>
              <a:buChar char="-"/>
            </a:pPr>
            <a:r>
              <a:rPr lang="en-US" baseline="0" dirty="0"/>
              <a:t>And supply a bus sticker to both new and returning students</a:t>
            </a:r>
          </a:p>
          <a:p>
            <a:pPr marL="174708" indent="-174708">
              <a:buFontTx/>
              <a:buChar char="-"/>
            </a:pPr>
            <a:r>
              <a:rPr lang="en-US" baseline="0" dirty="0"/>
              <a:t>All from a space that used to be a coat check for the college theatre</a:t>
            </a:r>
          </a:p>
          <a:p>
            <a:r>
              <a:rPr lang="en-US" baseline="0" dirty="0"/>
              <a:t>Click</a:t>
            </a:r>
            <a:endParaRPr lang="en-US" dirty="0"/>
          </a:p>
          <a:p>
            <a:pPr marL="174708" indent="-174708">
              <a:buFontTx/>
              <a:buChar char="-"/>
            </a:pPr>
            <a:r>
              <a:rPr lang="en-US" dirty="0"/>
              <a:t>Not only was this not ideal</a:t>
            </a:r>
            <a:r>
              <a:rPr lang="en-US" baseline="0" dirty="0"/>
              <a:t>, but the mass amount of students resulted in fire exits being crowded and a general displeasure at the shear length of the line.</a:t>
            </a:r>
          </a:p>
          <a:p>
            <a:pPr marL="174708" indent="-174708">
              <a:buFontTx/>
              <a:buChar char="-"/>
            </a:pPr>
            <a:r>
              <a:rPr lang="en-US" baseline="0" dirty="0"/>
              <a:t>This also happened to be my first day on the job.</a:t>
            </a:r>
            <a:endParaRPr lang="en-US" dirty="0"/>
          </a:p>
          <a:p>
            <a:r>
              <a:rPr lang="en-US" dirty="0"/>
              <a:t>Click</a:t>
            </a:r>
          </a:p>
          <a:p>
            <a:r>
              <a:rPr lang="en-US" dirty="0"/>
              <a:t>- Now, during each startup we relocate to a larger space in order to allow</a:t>
            </a:r>
            <a:r>
              <a:rPr lang="en-US" baseline="0" dirty="0"/>
              <a:t> us to better handle the flow of distribution.  One of the ways we encourage online submission is by telling students that they will get to “beat the lines”.  Anyone who orders their card online is able to enter the express line and bypass those who still need their picture taken in person.  Cards are alphabetized by last name.</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19</a:t>
            </a:fld>
            <a:endParaRPr lang="en-US"/>
          </a:p>
        </p:txBody>
      </p:sp>
    </p:spTree>
    <p:extLst>
      <p:ext uri="{BB962C8B-B14F-4D97-AF65-F5344CB8AC3E}">
        <p14:creationId xmlns:p14="http://schemas.microsoft.com/office/powerpoint/2010/main" val="419818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a:t>
            </a:r>
            <a:r>
              <a:rPr lang="en-US" baseline="0" dirty="0"/>
              <a:t> Introduce us</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2</a:t>
            </a:fld>
            <a:endParaRPr lang="en-US"/>
          </a:p>
        </p:txBody>
      </p:sp>
    </p:spTree>
    <p:extLst>
      <p:ext uri="{BB962C8B-B14F-4D97-AF65-F5344CB8AC3E}">
        <p14:creationId xmlns:p14="http://schemas.microsoft.com/office/powerpoint/2010/main" val="656894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Click</a:t>
            </a:r>
          </a:p>
          <a:p>
            <a:r>
              <a:rPr lang="en-US" dirty="0"/>
              <a:t>Enhancements we are working</a:t>
            </a:r>
            <a:r>
              <a:rPr lang="en-US" baseline="0" dirty="0"/>
              <a:t> on (read from screen)</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20</a:t>
            </a:fld>
            <a:endParaRPr lang="en-US"/>
          </a:p>
        </p:txBody>
      </p:sp>
    </p:spTree>
    <p:extLst>
      <p:ext uri="{BB962C8B-B14F-4D97-AF65-F5344CB8AC3E}">
        <p14:creationId xmlns:p14="http://schemas.microsoft.com/office/powerpoint/2010/main" val="219832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Click</a:t>
            </a:r>
          </a:p>
          <a:p>
            <a:r>
              <a:rPr lang="en-US" dirty="0"/>
              <a:t>Ideally,</a:t>
            </a:r>
            <a:r>
              <a:rPr lang="en-US" baseline="0" dirty="0"/>
              <a:t> the process will be almost entirely automated with the only manual input being the acceptance/rejection of images and printing.</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21</a:t>
            </a:fld>
            <a:endParaRPr lang="en-US"/>
          </a:p>
        </p:txBody>
      </p:sp>
    </p:spTree>
    <p:extLst>
      <p:ext uri="{BB962C8B-B14F-4D97-AF65-F5344CB8AC3E}">
        <p14:creationId xmlns:p14="http://schemas.microsoft.com/office/powerpoint/2010/main" val="3917487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a:t>
            </a:r>
          </a:p>
          <a:p>
            <a:r>
              <a:rPr lang="en-US" dirty="0"/>
              <a:t>We work</a:t>
            </a:r>
            <a:r>
              <a:rPr lang="en-US" baseline="0" dirty="0"/>
              <a:t> with many teams to encourage online submissions:</a:t>
            </a:r>
          </a:p>
          <a:p>
            <a:pPr marL="174708" indent="-174708">
              <a:buFontTx/>
              <a:buChar char="-"/>
            </a:pPr>
            <a:r>
              <a:rPr lang="en-US" baseline="0" dirty="0"/>
              <a:t>Email campaigns</a:t>
            </a:r>
          </a:p>
          <a:p>
            <a:pPr marL="174708" indent="-174708">
              <a:buFontTx/>
              <a:buChar char="-"/>
            </a:pPr>
            <a:r>
              <a:rPr lang="en-US" baseline="0" dirty="0"/>
              <a:t>Student Portal</a:t>
            </a:r>
          </a:p>
          <a:p>
            <a:pPr marL="174708" indent="-174708">
              <a:buFontTx/>
              <a:buChar char="-"/>
            </a:pPr>
            <a:r>
              <a:rPr lang="en-US" baseline="0" dirty="0"/>
              <a:t>International Centre</a:t>
            </a:r>
          </a:p>
          <a:p>
            <a:pPr marL="174708" indent="-174708">
              <a:buFontTx/>
              <a:buChar char="-"/>
            </a:pPr>
            <a:r>
              <a:rPr lang="en-US" baseline="0" dirty="0"/>
              <a:t>Student Advisors</a:t>
            </a:r>
          </a:p>
          <a:p>
            <a:pPr marL="174708" indent="-174708">
              <a:buFontTx/>
              <a:buChar char="-"/>
            </a:pPr>
            <a:r>
              <a:rPr lang="en-US" baseline="0" dirty="0"/>
              <a:t>Campus Tours</a:t>
            </a:r>
          </a:p>
          <a:p>
            <a:pPr marL="174708" indent="-174708">
              <a:buFontTx/>
              <a:buChar char="-"/>
            </a:pPr>
            <a:r>
              <a:rPr lang="en-US" baseline="0" dirty="0"/>
              <a:t>First Year Experience team</a:t>
            </a:r>
          </a:p>
          <a:p>
            <a:pPr marL="174708" indent="-174708">
              <a:buFontTx/>
              <a:buChar char="-"/>
            </a:pPr>
            <a:r>
              <a:rPr lang="en-US" baseline="0" dirty="0"/>
              <a:t>Social Media</a:t>
            </a:r>
          </a:p>
        </p:txBody>
      </p:sp>
      <p:sp>
        <p:nvSpPr>
          <p:cNvPr id="4" name="Slide Number Placeholder 3"/>
          <p:cNvSpPr>
            <a:spLocks noGrp="1"/>
          </p:cNvSpPr>
          <p:nvPr>
            <p:ph type="sldNum" sz="quarter" idx="10"/>
          </p:nvPr>
        </p:nvSpPr>
        <p:spPr/>
        <p:txBody>
          <a:bodyPr/>
          <a:lstStyle/>
          <a:p>
            <a:fld id="{4E765CA8-773C-4672-86C7-BF3D1D8903CC}" type="slidenum">
              <a:rPr lang="en-US" smtClean="0"/>
              <a:t>22</a:t>
            </a:fld>
            <a:endParaRPr lang="en-US"/>
          </a:p>
        </p:txBody>
      </p:sp>
    </p:spTree>
    <p:extLst>
      <p:ext uri="{BB962C8B-B14F-4D97-AF65-F5344CB8AC3E}">
        <p14:creationId xmlns:p14="http://schemas.microsoft.com/office/powerpoint/2010/main" val="1981356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65CA8-773C-4672-86C7-BF3D1D8903CC}" type="slidenum">
              <a:rPr lang="en-US" smtClean="0"/>
              <a:t>23</a:t>
            </a:fld>
            <a:endParaRPr lang="en-US"/>
          </a:p>
        </p:txBody>
      </p:sp>
    </p:spTree>
    <p:extLst>
      <p:ext uri="{BB962C8B-B14F-4D97-AF65-F5344CB8AC3E}">
        <p14:creationId xmlns:p14="http://schemas.microsoft.com/office/powerpoint/2010/main" val="3507213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24</a:t>
            </a:fld>
            <a:endParaRPr lang="en-US"/>
          </a:p>
        </p:txBody>
      </p:sp>
    </p:spTree>
    <p:extLst>
      <p:ext uri="{BB962C8B-B14F-4D97-AF65-F5344CB8AC3E}">
        <p14:creationId xmlns:p14="http://schemas.microsoft.com/office/powerpoint/2010/main" val="107339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a:t>
            </a:r>
            <a:r>
              <a:rPr lang="en-US" baseline="0" dirty="0"/>
              <a:t> Take responses from the crowd</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3</a:t>
            </a:fld>
            <a:endParaRPr lang="en-US"/>
          </a:p>
        </p:txBody>
      </p:sp>
    </p:spTree>
    <p:extLst>
      <p:ext uri="{BB962C8B-B14F-4D97-AF65-F5344CB8AC3E}">
        <p14:creationId xmlns:p14="http://schemas.microsoft.com/office/powerpoint/2010/main" val="387523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Steps:</a:t>
            </a:r>
          </a:p>
          <a:p>
            <a:pPr marL="232943" indent="-232943">
              <a:buAutoNum type="arabicPeriod"/>
            </a:pPr>
            <a:r>
              <a:rPr lang="en-US" dirty="0"/>
              <a:t>Students would submit their photos which were received via an email account</a:t>
            </a:r>
          </a:p>
          <a:p>
            <a:pPr marL="232943" indent="-232943">
              <a:buAutoNum type="arabicPeriod"/>
            </a:pPr>
            <a:r>
              <a:rPr lang="en-US" dirty="0"/>
              <a:t>The photos were then copied from the email into a folder for processing</a:t>
            </a:r>
          </a:p>
          <a:p>
            <a:pPr marL="232943" indent="-232943">
              <a:buAutoNum type="arabicPeriod"/>
            </a:pPr>
            <a:r>
              <a:rPr lang="en-US" dirty="0"/>
              <a:t>The student</a:t>
            </a:r>
            <a:r>
              <a:rPr lang="en-US" baseline="0" dirty="0"/>
              <a:t>s were each individually looked up on multiple screens in Banner to determine if they were eligible</a:t>
            </a:r>
          </a:p>
          <a:p>
            <a:pPr marL="232943" indent="-232943">
              <a:buAutoNum type="arabicPeriod"/>
            </a:pPr>
            <a:r>
              <a:rPr lang="en-US" baseline="0" dirty="0"/>
              <a:t>The students were each individually looked up in ID to determine if we already had a photo on file</a:t>
            </a:r>
          </a:p>
          <a:p>
            <a:pPr marL="232943" indent="-232943">
              <a:buAutoNum type="arabicPeriod"/>
            </a:pPr>
            <a:r>
              <a:rPr lang="en-US" baseline="0" dirty="0"/>
              <a:t>If the student was eligible, the image was saved to a “good” folder for processing and the email was moved to a similar folder in outlook.  If not, the image was deleted and the student was manually notified of why their image was rejected.</a:t>
            </a:r>
          </a:p>
          <a:p>
            <a:pPr marL="232943" indent="-232943">
              <a:buAutoNum type="arabicPeriod"/>
            </a:pPr>
            <a:r>
              <a:rPr lang="en-US" baseline="0" dirty="0"/>
              <a:t>Each image was then manually cropped using Paint.  We had a tool that was supposed to automatically crop the images, but this usually resulted in being cropped too closely or not close enough, so it was often easier to just manually do this step.</a:t>
            </a:r>
          </a:p>
          <a:p>
            <a:pPr marL="232943" indent="-232943">
              <a:buAutoNum type="arabicPeriod"/>
            </a:pPr>
            <a:r>
              <a:rPr lang="en-US" baseline="0" dirty="0"/>
              <a:t>After cropping, the images were saved to a new folder and View was run to convert the images and move the files to the folder used by ID</a:t>
            </a:r>
          </a:p>
          <a:p>
            <a:pPr marL="232943" indent="-232943">
              <a:buAutoNum type="arabicPeriod"/>
            </a:pPr>
            <a:r>
              <a:rPr lang="en-US" baseline="0" dirty="0"/>
              <a:t>From here, cards could be individually or batch printed.  </a:t>
            </a:r>
          </a:p>
          <a:p>
            <a:pPr marL="232943" indent="-232943">
              <a:buAutoNum type="arabicPeriod"/>
            </a:pPr>
            <a:r>
              <a:rPr lang="en-US" baseline="0" dirty="0"/>
              <a:t>Lastly, the students would be manually sent an email notifying them that their card was ready for pickup</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4</a:t>
            </a:fld>
            <a:endParaRPr lang="en-US"/>
          </a:p>
        </p:txBody>
      </p:sp>
    </p:spTree>
    <p:extLst>
      <p:ext uri="{BB962C8B-B14F-4D97-AF65-F5344CB8AC3E}">
        <p14:creationId xmlns:p14="http://schemas.microsoft.com/office/powerpoint/2010/main" val="748548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what we wanted out of a new product</a:t>
            </a:r>
          </a:p>
        </p:txBody>
      </p:sp>
      <p:sp>
        <p:nvSpPr>
          <p:cNvPr id="4" name="Slide Number Placeholder 3"/>
          <p:cNvSpPr>
            <a:spLocks noGrp="1"/>
          </p:cNvSpPr>
          <p:nvPr>
            <p:ph type="sldNum" sz="quarter" idx="10"/>
          </p:nvPr>
        </p:nvSpPr>
        <p:spPr/>
        <p:txBody>
          <a:bodyPr/>
          <a:lstStyle/>
          <a:p>
            <a:fld id="{4E765CA8-773C-4672-86C7-BF3D1D8903CC}" type="slidenum">
              <a:rPr lang="en-US" smtClean="0"/>
              <a:t>5</a:t>
            </a:fld>
            <a:endParaRPr lang="en-US"/>
          </a:p>
        </p:txBody>
      </p:sp>
    </p:spTree>
    <p:extLst>
      <p:ext uri="{BB962C8B-B14F-4D97-AF65-F5344CB8AC3E}">
        <p14:creationId xmlns:p14="http://schemas.microsoft.com/office/powerpoint/2010/main" val="387471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pPr marL="174708" indent="-174708">
              <a:buFontTx/>
              <a:buChar char="-"/>
            </a:pPr>
            <a:r>
              <a:rPr lang="en-US" baseline="0" dirty="0"/>
              <a:t>We had no money to purchase a photo tool with but our IT department said that they would be able to build something in-house</a:t>
            </a:r>
          </a:p>
          <a:p>
            <a:pPr marL="0" indent="0">
              <a:buFontTx/>
              <a:buNone/>
            </a:pPr>
            <a:r>
              <a:rPr lang="en-US" baseline="0" dirty="0"/>
              <a:t>Click</a:t>
            </a:r>
          </a:p>
          <a:p>
            <a:pPr marL="174708" indent="-174708">
              <a:buFontTx/>
              <a:buChar char="-"/>
            </a:pPr>
            <a:r>
              <a:rPr lang="en-US" baseline="0" dirty="0"/>
              <a:t>We began by reviewing our policies for what types of images we would accept and who would be qualified for a card</a:t>
            </a:r>
          </a:p>
          <a:p>
            <a:pPr marL="0" indent="0">
              <a:buFontTx/>
              <a:buNone/>
            </a:pPr>
            <a:r>
              <a:rPr lang="en-US" baseline="0" dirty="0"/>
              <a:t>Click</a:t>
            </a:r>
          </a:p>
          <a:p>
            <a:pPr marL="174708" indent="-174708">
              <a:buFontTx/>
              <a:buChar char="-"/>
            </a:pPr>
            <a:r>
              <a:rPr lang="en-US" baseline="0" dirty="0"/>
              <a:t>The programming team then began to build based on our wish list and criteria.  </a:t>
            </a:r>
          </a:p>
          <a:p>
            <a:pPr marL="0" indent="0">
              <a:buFontTx/>
              <a:buNone/>
            </a:pPr>
            <a:r>
              <a:rPr lang="en-US" baseline="0" dirty="0"/>
              <a:t>Click, click</a:t>
            </a:r>
          </a:p>
          <a:p>
            <a:pPr marL="174708" indent="-174708">
              <a:buFontTx/>
              <a:buChar char="-"/>
            </a:pPr>
            <a:r>
              <a:rPr lang="en-US" baseline="0" dirty="0"/>
              <a:t>Once they had a test version available, I tested the experience from both a staff and student perspective.  Working closely with one of our programmers, we found some bugs and were able to enhance the software beyond the basic capabilities that were originally planned.</a:t>
            </a:r>
          </a:p>
          <a:p>
            <a:pPr marL="0" indent="0">
              <a:buFontTx/>
              <a:buNone/>
            </a:pPr>
            <a:r>
              <a:rPr lang="en-US" baseline="0" dirty="0"/>
              <a:t>Click, </a:t>
            </a:r>
          </a:p>
          <a:p>
            <a:pPr marL="174708" indent="-174708">
              <a:buFontTx/>
              <a:buChar char="-"/>
            </a:pPr>
            <a:r>
              <a:rPr lang="en-US" baseline="0" dirty="0"/>
              <a:t>From here we released the link to only a select group of new students for them to provide feedback.</a:t>
            </a:r>
          </a:p>
          <a:p>
            <a:pPr marL="0" indent="0">
              <a:buFontTx/>
              <a:buNone/>
            </a:pPr>
            <a:r>
              <a:rPr lang="en-US" baseline="0" dirty="0"/>
              <a:t>Click</a:t>
            </a:r>
          </a:p>
          <a:p>
            <a:pPr marL="174708" indent="-174708">
              <a:buFontTx/>
              <a:buChar char="-"/>
            </a:pPr>
            <a:r>
              <a:rPr lang="en-US" baseline="0" dirty="0"/>
              <a:t>When we were confident that things would run as smoothly as possible, we published the link on our card office’s homepage and began promoting its use through email campaigns and social media.</a:t>
            </a:r>
          </a:p>
          <a:p>
            <a:r>
              <a:rPr lang="en-US" baseline="0" dirty="0"/>
              <a:t>So now, lets take a look at some of these steps in our process. </a:t>
            </a:r>
          </a:p>
        </p:txBody>
      </p:sp>
      <p:sp>
        <p:nvSpPr>
          <p:cNvPr id="4" name="Slide Number Placeholder 3"/>
          <p:cNvSpPr>
            <a:spLocks noGrp="1"/>
          </p:cNvSpPr>
          <p:nvPr>
            <p:ph type="sldNum" sz="quarter" idx="10"/>
          </p:nvPr>
        </p:nvSpPr>
        <p:spPr/>
        <p:txBody>
          <a:bodyPr/>
          <a:lstStyle/>
          <a:p>
            <a:fld id="{4E765CA8-773C-4672-86C7-BF3D1D8903CC}" type="slidenum">
              <a:rPr lang="en-US" smtClean="0"/>
              <a:t>6</a:t>
            </a:fld>
            <a:endParaRPr lang="en-US"/>
          </a:p>
        </p:txBody>
      </p:sp>
    </p:spTree>
    <p:extLst>
      <p:ext uri="{BB962C8B-B14F-4D97-AF65-F5344CB8AC3E}">
        <p14:creationId xmlns:p14="http://schemas.microsoft.com/office/powerpoint/2010/main" val="1151932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Trish:</a:t>
            </a:r>
            <a:r>
              <a:rPr lang="en-US" baseline="0" dirty="0"/>
              <a:t> Now that we have a tool, we have to determine how we want the students to use it. (Take responses from the crowd)</a:t>
            </a:r>
          </a:p>
          <a:p>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7</a:t>
            </a:fld>
            <a:endParaRPr lang="en-US"/>
          </a:p>
        </p:txBody>
      </p:sp>
    </p:spTree>
    <p:extLst>
      <p:ext uri="{BB962C8B-B14F-4D97-AF65-F5344CB8AC3E}">
        <p14:creationId xmlns:p14="http://schemas.microsoft.com/office/powerpoint/2010/main" val="2939272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I’m sure that these</a:t>
            </a:r>
            <a:r>
              <a:rPr lang="en-US" baseline="0" dirty="0"/>
              <a:t> look familiar to those of you who process online submissions.  E</a:t>
            </a:r>
            <a:r>
              <a:rPr lang="en-US" dirty="0"/>
              <a:t>ach of</a:t>
            </a:r>
            <a:r>
              <a:rPr lang="en-US" baseline="0" dirty="0"/>
              <a:t> these represents a pretty accurate sampling of the types of images I received before our tool was in place. </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8</a:t>
            </a:fld>
            <a:endParaRPr lang="en-US"/>
          </a:p>
        </p:txBody>
      </p:sp>
    </p:spTree>
    <p:extLst>
      <p:ext uri="{BB962C8B-B14F-4D97-AF65-F5344CB8AC3E}">
        <p14:creationId xmlns:p14="http://schemas.microsoft.com/office/powerpoint/2010/main" val="520874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ONEphoto</a:t>
            </a:r>
            <a:r>
              <a:rPr lang="en-US" baseline="0" dirty="0"/>
              <a:t> </a:t>
            </a:r>
            <a:r>
              <a:rPr lang="en-US" dirty="0"/>
              <a:t>is set to automatically reject</a:t>
            </a:r>
            <a:r>
              <a:rPr lang="en-US" baseline="0" dirty="0"/>
              <a:t> inappropriate / explicit submissions and encourages those who are not meeting the requirements to fix their image before submitting</a:t>
            </a:r>
          </a:p>
          <a:p>
            <a:endParaRPr lang="en-US" baseline="0" dirty="0"/>
          </a:p>
          <a:p>
            <a:r>
              <a:rPr lang="en-US" baseline="0" dirty="0"/>
              <a:t>Let’s take a look at the student experience.</a:t>
            </a:r>
            <a:endParaRPr lang="en-US" dirty="0"/>
          </a:p>
        </p:txBody>
      </p:sp>
      <p:sp>
        <p:nvSpPr>
          <p:cNvPr id="4" name="Slide Number Placeholder 3"/>
          <p:cNvSpPr>
            <a:spLocks noGrp="1"/>
          </p:cNvSpPr>
          <p:nvPr>
            <p:ph type="sldNum" sz="quarter" idx="10"/>
          </p:nvPr>
        </p:nvSpPr>
        <p:spPr/>
        <p:txBody>
          <a:bodyPr/>
          <a:lstStyle/>
          <a:p>
            <a:fld id="{4E765CA8-773C-4672-86C7-BF3D1D8903CC}" type="slidenum">
              <a:rPr lang="en-US" smtClean="0"/>
              <a:t>9</a:t>
            </a:fld>
            <a:endParaRPr lang="en-US"/>
          </a:p>
        </p:txBody>
      </p:sp>
    </p:spTree>
    <p:extLst>
      <p:ext uri="{BB962C8B-B14F-4D97-AF65-F5344CB8AC3E}">
        <p14:creationId xmlns:p14="http://schemas.microsoft.com/office/powerpoint/2010/main" val="2891297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G_Get Ready To: Title">
    <p:bg>
      <p:bgRef idx="1001">
        <a:schemeClr val="bg1"/>
      </p:bgRef>
    </p:bg>
    <p:spTree>
      <p:nvGrpSpPr>
        <p:cNvPr id="1" name=""/>
        <p:cNvGrpSpPr/>
        <p:nvPr/>
      </p:nvGrpSpPr>
      <p:grpSpPr>
        <a:xfrm>
          <a:off x="0" y="0"/>
          <a:ext cx="0" cy="0"/>
          <a:chOff x="0" y="0"/>
          <a:chExt cx="0" cy="0"/>
        </a:xfrm>
      </p:grpSpPr>
      <p:sp>
        <p:nvSpPr>
          <p:cNvPr id="7" name="Isosceles Triangle 15"/>
          <p:cNvSpPr/>
          <p:nvPr userDrawn="1"/>
        </p:nvSpPr>
        <p:spPr>
          <a:xfrm>
            <a:off x="0" y="3790951"/>
            <a:ext cx="6718300" cy="3067048"/>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8" name="Isosceles Triangle 15"/>
          <p:cNvSpPr/>
          <p:nvPr userDrawn="1"/>
        </p:nvSpPr>
        <p:spPr>
          <a:xfrm flipH="1">
            <a:off x="1606550" y="4368799"/>
            <a:ext cx="10585450" cy="2489200"/>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nvGrpSpPr>
          <p:cNvPr id="9" name="Group 8"/>
          <p:cNvGrpSpPr/>
          <p:nvPr userDrawn="1"/>
        </p:nvGrpSpPr>
        <p:grpSpPr>
          <a:xfrm>
            <a:off x="692150" y="846202"/>
            <a:ext cx="6883400" cy="652886"/>
            <a:chOff x="791494" y="1126708"/>
            <a:chExt cx="7581899" cy="719138"/>
          </a:xfrm>
        </p:grpSpPr>
        <p:sp>
          <p:nvSpPr>
            <p:cNvPr id="10" name="AutoShape 31"/>
            <p:cNvSpPr>
              <a:spLocks noChangeAspect="1" noChangeArrowheads="1" noTextEdit="1"/>
            </p:cNvSpPr>
            <p:nvPr/>
          </p:nvSpPr>
          <p:spPr bwMode="auto">
            <a:xfrm>
              <a:off x="791494" y="1128295"/>
              <a:ext cx="75803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33"/>
            <p:cNvSpPr>
              <a:spLocks/>
            </p:cNvSpPr>
            <p:nvPr/>
          </p:nvSpPr>
          <p:spPr bwMode="auto">
            <a:xfrm>
              <a:off x="794669" y="1126708"/>
              <a:ext cx="649287" cy="719138"/>
            </a:xfrm>
            <a:custGeom>
              <a:avLst/>
              <a:gdLst>
                <a:gd name="T0" fmla="*/ 302 w 302"/>
                <a:gd name="T1" fmla="*/ 301 h 331"/>
                <a:gd name="T2" fmla="*/ 170 w 302"/>
                <a:gd name="T3" fmla="*/ 331 h 331"/>
                <a:gd name="T4" fmla="*/ 0 w 302"/>
                <a:gd name="T5" fmla="*/ 166 h 331"/>
                <a:gd name="T6" fmla="*/ 170 w 302"/>
                <a:gd name="T7" fmla="*/ 0 h 331"/>
                <a:gd name="T8" fmla="*/ 295 w 302"/>
                <a:gd name="T9" fmla="*/ 41 h 331"/>
                <a:gd name="T10" fmla="*/ 246 w 302"/>
                <a:gd name="T11" fmla="*/ 94 h 331"/>
                <a:gd name="T12" fmla="*/ 170 w 302"/>
                <a:gd name="T13" fmla="*/ 64 h 331"/>
                <a:gd name="T14" fmla="*/ 72 w 302"/>
                <a:gd name="T15" fmla="*/ 166 h 331"/>
                <a:gd name="T16" fmla="*/ 170 w 302"/>
                <a:gd name="T17" fmla="*/ 267 h 331"/>
                <a:gd name="T18" fmla="*/ 235 w 302"/>
                <a:gd name="T19" fmla="*/ 251 h 331"/>
                <a:gd name="T20" fmla="*/ 235 w 302"/>
                <a:gd name="T21" fmla="*/ 200 h 331"/>
                <a:gd name="T22" fmla="*/ 179 w 302"/>
                <a:gd name="T23" fmla="*/ 200 h 331"/>
                <a:gd name="T24" fmla="*/ 179 w 302"/>
                <a:gd name="T25" fmla="*/ 136 h 331"/>
                <a:gd name="T26" fmla="*/ 302 w 302"/>
                <a:gd name="T27" fmla="*/ 136 h 331"/>
                <a:gd name="T28" fmla="*/ 302 w 302"/>
                <a:gd name="T29" fmla="*/ 30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2" h="331">
                  <a:moveTo>
                    <a:pt x="302" y="301"/>
                  </a:moveTo>
                  <a:cubicBezTo>
                    <a:pt x="261" y="322"/>
                    <a:pt x="216" y="331"/>
                    <a:pt x="170" y="331"/>
                  </a:cubicBezTo>
                  <a:cubicBezTo>
                    <a:pt x="72" y="331"/>
                    <a:pt x="0" y="266"/>
                    <a:pt x="0" y="166"/>
                  </a:cubicBezTo>
                  <a:cubicBezTo>
                    <a:pt x="0" y="65"/>
                    <a:pt x="72" y="0"/>
                    <a:pt x="170" y="0"/>
                  </a:cubicBezTo>
                  <a:cubicBezTo>
                    <a:pt x="220" y="0"/>
                    <a:pt x="264" y="11"/>
                    <a:pt x="295" y="41"/>
                  </a:cubicBezTo>
                  <a:cubicBezTo>
                    <a:pt x="246" y="94"/>
                    <a:pt x="246" y="94"/>
                    <a:pt x="246" y="94"/>
                  </a:cubicBezTo>
                  <a:cubicBezTo>
                    <a:pt x="228" y="74"/>
                    <a:pt x="205" y="64"/>
                    <a:pt x="170" y="64"/>
                  </a:cubicBezTo>
                  <a:cubicBezTo>
                    <a:pt x="111" y="64"/>
                    <a:pt x="72" y="107"/>
                    <a:pt x="72" y="166"/>
                  </a:cubicBezTo>
                  <a:cubicBezTo>
                    <a:pt x="72" y="224"/>
                    <a:pt x="111" y="267"/>
                    <a:pt x="170" y="267"/>
                  </a:cubicBezTo>
                  <a:cubicBezTo>
                    <a:pt x="200" y="267"/>
                    <a:pt x="222" y="258"/>
                    <a:pt x="235" y="251"/>
                  </a:cubicBezTo>
                  <a:cubicBezTo>
                    <a:pt x="235" y="200"/>
                    <a:pt x="235" y="200"/>
                    <a:pt x="235" y="200"/>
                  </a:cubicBezTo>
                  <a:cubicBezTo>
                    <a:pt x="179" y="200"/>
                    <a:pt x="179" y="200"/>
                    <a:pt x="179" y="200"/>
                  </a:cubicBezTo>
                  <a:cubicBezTo>
                    <a:pt x="179" y="136"/>
                    <a:pt x="179" y="136"/>
                    <a:pt x="179" y="136"/>
                  </a:cubicBezTo>
                  <a:cubicBezTo>
                    <a:pt x="302" y="136"/>
                    <a:pt x="302" y="136"/>
                    <a:pt x="302" y="136"/>
                  </a:cubicBezTo>
                  <a:lnTo>
                    <a:pt x="302" y="301"/>
                  </a:lnTo>
                  <a:close/>
                </a:path>
              </a:pathLst>
            </a:custGeom>
            <a:solidFill>
              <a:srgbClr val="56A730"/>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34"/>
            <p:cNvSpPr>
              <a:spLocks/>
            </p:cNvSpPr>
            <p:nvPr/>
          </p:nvSpPr>
          <p:spPr bwMode="auto">
            <a:xfrm>
              <a:off x="1561431" y="1144170"/>
              <a:ext cx="477837" cy="684213"/>
            </a:xfrm>
            <a:custGeom>
              <a:avLst/>
              <a:gdLst>
                <a:gd name="T0" fmla="*/ 0 w 301"/>
                <a:gd name="T1" fmla="*/ 0 h 431"/>
                <a:gd name="T2" fmla="*/ 290 w 301"/>
                <a:gd name="T3" fmla="*/ 0 h 431"/>
                <a:gd name="T4" fmla="*/ 290 w 301"/>
                <a:gd name="T5" fmla="*/ 87 h 431"/>
                <a:gd name="T6" fmla="*/ 95 w 301"/>
                <a:gd name="T7" fmla="*/ 87 h 431"/>
                <a:gd name="T8" fmla="*/ 95 w 301"/>
                <a:gd name="T9" fmla="*/ 168 h 431"/>
                <a:gd name="T10" fmla="*/ 279 w 301"/>
                <a:gd name="T11" fmla="*/ 168 h 431"/>
                <a:gd name="T12" fmla="*/ 279 w 301"/>
                <a:gd name="T13" fmla="*/ 256 h 431"/>
                <a:gd name="T14" fmla="*/ 95 w 301"/>
                <a:gd name="T15" fmla="*/ 256 h 431"/>
                <a:gd name="T16" fmla="*/ 95 w 301"/>
                <a:gd name="T17" fmla="*/ 343 h 431"/>
                <a:gd name="T18" fmla="*/ 301 w 301"/>
                <a:gd name="T19" fmla="*/ 343 h 431"/>
                <a:gd name="T20" fmla="*/ 301 w 301"/>
                <a:gd name="T21" fmla="*/ 431 h 431"/>
                <a:gd name="T22" fmla="*/ 0 w 301"/>
                <a:gd name="T23" fmla="*/ 431 h 431"/>
                <a:gd name="T24" fmla="*/ 0 w 301"/>
                <a:gd name="T25"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431">
                  <a:moveTo>
                    <a:pt x="0" y="0"/>
                  </a:moveTo>
                  <a:lnTo>
                    <a:pt x="290" y="0"/>
                  </a:lnTo>
                  <a:lnTo>
                    <a:pt x="290" y="87"/>
                  </a:lnTo>
                  <a:lnTo>
                    <a:pt x="95" y="87"/>
                  </a:lnTo>
                  <a:lnTo>
                    <a:pt x="95" y="168"/>
                  </a:lnTo>
                  <a:lnTo>
                    <a:pt x="279" y="168"/>
                  </a:lnTo>
                  <a:lnTo>
                    <a:pt x="279" y="256"/>
                  </a:lnTo>
                  <a:lnTo>
                    <a:pt x="95" y="256"/>
                  </a:lnTo>
                  <a:lnTo>
                    <a:pt x="95" y="343"/>
                  </a:lnTo>
                  <a:lnTo>
                    <a:pt x="301" y="343"/>
                  </a:lnTo>
                  <a:lnTo>
                    <a:pt x="301" y="431"/>
                  </a:lnTo>
                  <a:lnTo>
                    <a:pt x="0" y="431"/>
                  </a:lnTo>
                  <a:lnTo>
                    <a:pt x="0" y="0"/>
                  </a:lnTo>
                  <a:close/>
                </a:path>
              </a:pathLst>
            </a:custGeom>
            <a:solidFill>
              <a:srgbClr val="56A730"/>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35"/>
            <p:cNvSpPr>
              <a:spLocks/>
            </p:cNvSpPr>
            <p:nvPr/>
          </p:nvSpPr>
          <p:spPr bwMode="auto">
            <a:xfrm>
              <a:off x="2077369" y="1144170"/>
              <a:ext cx="536575" cy="684213"/>
            </a:xfrm>
            <a:custGeom>
              <a:avLst/>
              <a:gdLst>
                <a:gd name="T0" fmla="*/ 122 w 338"/>
                <a:gd name="T1" fmla="*/ 84 h 431"/>
                <a:gd name="T2" fmla="*/ 0 w 338"/>
                <a:gd name="T3" fmla="*/ 84 h 431"/>
                <a:gd name="T4" fmla="*/ 0 w 338"/>
                <a:gd name="T5" fmla="*/ 0 h 431"/>
                <a:gd name="T6" fmla="*/ 338 w 338"/>
                <a:gd name="T7" fmla="*/ 0 h 431"/>
                <a:gd name="T8" fmla="*/ 338 w 338"/>
                <a:gd name="T9" fmla="*/ 84 h 431"/>
                <a:gd name="T10" fmla="*/ 216 w 338"/>
                <a:gd name="T11" fmla="*/ 84 h 431"/>
                <a:gd name="T12" fmla="*/ 216 w 338"/>
                <a:gd name="T13" fmla="*/ 431 h 431"/>
                <a:gd name="T14" fmla="*/ 122 w 338"/>
                <a:gd name="T15" fmla="*/ 431 h 431"/>
                <a:gd name="T16" fmla="*/ 122 w 338"/>
                <a:gd name="T17" fmla="*/ 84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431">
                  <a:moveTo>
                    <a:pt x="122" y="84"/>
                  </a:moveTo>
                  <a:lnTo>
                    <a:pt x="0" y="84"/>
                  </a:lnTo>
                  <a:lnTo>
                    <a:pt x="0" y="0"/>
                  </a:lnTo>
                  <a:lnTo>
                    <a:pt x="338" y="0"/>
                  </a:lnTo>
                  <a:lnTo>
                    <a:pt x="338" y="84"/>
                  </a:lnTo>
                  <a:lnTo>
                    <a:pt x="216" y="84"/>
                  </a:lnTo>
                  <a:lnTo>
                    <a:pt x="216" y="431"/>
                  </a:lnTo>
                  <a:lnTo>
                    <a:pt x="122" y="431"/>
                  </a:lnTo>
                  <a:lnTo>
                    <a:pt x="122" y="84"/>
                  </a:lnTo>
                  <a:close/>
                </a:path>
              </a:pathLst>
            </a:custGeom>
            <a:solidFill>
              <a:srgbClr val="56A730"/>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36"/>
            <p:cNvSpPr>
              <a:spLocks noEditPoints="1"/>
            </p:cNvSpPr>
            <p:nvPr/>
          </p:nvSpPr>
          <p:spPr bwMode="auto">
            <a:xfrm>
              <a:off x="2859074" y="1144170"/>
              <a:ext cx="544512" cy="684213"/>
            </a:xfrm>
            <a:custGeom>
              <a:avLst/>
              <a:gdLst>
                <a:gd name="T0" fmla="*/ 0 w 253"/>
                <a:gd name="T1" fmla="*/ 0 h 315"/>
                <a:gd name="T2" fmla="*/ 122 w 253"/>
                <a:gd name="T3" fmla="*/ 0 h 315"/>
                <a:gd name="T4" fmla="*/ 241 w 253"/>
                <a:gd name="T5" fmla="*/ 96 h 315"/>
                <a:gd name="T6" fmla="*/ 173 w 253"/>
                <a:gd name="T7" fmla="*/ 182 h 315"/>
                <a:gd name="T8" fmla="*/ 253 w 253"/>
                <a:gd name="T9" fmla="*/ 315 h 315"/>
                <a:gd name="T10" fmla="*/ 170 w 253"/>
                <a:gd name="T11" fmla="*/ 315 h 315"/>
                <a:gd name="T12" fmla="*/ 104 w 253"/>
                <a:gd name="T13" fmla="*/ 189 h 315"/>
                <a:gd name="T14" fmla="*/ 70 w 253"/>
                <a:gd name="T15" fmla="*/ 189 h 315"/>
                <a:gd name="T16" fmla="*/ 70 w 253"/>
                <a:gd name="T17" fmla="*/ 315 h 315"/>
                <a:gd name="T18" fmla="*/ 0 w 253"/>
                <a:gd name="T19" fmla="*/ 315 h 315"/>
                <a:gd name="T20" fmla="*/ 0 w 253"/>
                <a:gd name="T21" fmla="*/ 0 h 315"/>
                <a:gd name="T22" fmla="*/ 70 w 253"/>
                <a:gd name="T23" fmla="*/ 130 h 315"/>
                <a:gd name="T24" fmla="*/ 111 w 253"/>
                <a:gd name="T25" fmla="*/ 130 h 315"/>
                <a:gd name="T26" fmla="*/ 169 w 253"/>
                <a:gd name="T27" fmla="*/ 95 h 315"/>
                <a:gd name="T28" fmla="*/ 115 w 253"/>
                <a:gd name="T29" fmla="*/ 59 h 315"/>
                <a:gd name="T30" fmla="*/ 70 w 253"/>
                <a:gd name="T31" fmla="*/ 59 h 315"/>
                <a:gd name="T32" fmla="*/ 70 w 253"/>
                <a:gd name="T33" fmla="*/ 13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3" h="315">
                  <a:moveTo>
                    <a:pt x="0" y="0"/>
                  </a:moveTo>
                  <a:cubicBezTo>
                    <a:pt x="122" y="0"/>
                    <a:pt x="122" y="0"/>
                    <a:pt x="122" y="0"/>
                  </a:cubicBezTo>
                  <a:cubicBezTo>
                    <a:pt x="187" y="0"/>
                    <a:pt x="241" y="22"/>
                    <a:pt x="241" y="96"/>
                  </a:cubicBezTo>
                  <a:cubicBezTo>
                    <a:pt x="241" y="140"/>
                    <a:pt x="217" y="174"/>
                    <a:pt x="173" y="182"/>
                  </a:cubicBezTo>
                  <a:cubicBezTo>
                    <a:pt x="253" y="315"/>
                    <a:pt x="253" y="315"/>
                    <a:pt x="253" y="315"/>
                  </a:cubicBezTo>
                  <a:cubicBezTo>
                    <a:pt x="170" y="315"/>
                    <a:pt x="170" y="315"/>
                    <a:pt x="170" y="315"/>
                  </a:cubicBezTo>
                  <a:cubicBezTo>
                    <a:pt x="104" y="189"/>
                    <a:pt x="104" y="189"/>
                    <a:pt x="104" y="189"/>
                  </a:cubicBezTo>
                  <a:cubicBezTo>
                    <a:pt x="70" y="189"/>
                    <a:pt x="70" y="189"/>
                    <a:pt x="70" y="189"/>
                  </a:cubicBezTo>
                  <a:cubicBezTo>
                    <a:pt x="70" y="315"/>
                    <a:pt x="70" y="315"/>
                    <a:pt x="70" y="315"/>
                  </a:cubicBezTo>
                  <a:cubicBezTo>
                    <a:pt x="0" y="315"/>
                    <a:pt x="0" y="315"/>
                    <a:pt x="0" y="315"/>
                  </a:cubicBezTo>
                  <a:lnTo>
                    <a:pt x="0" y="0"/>
                  </a:lnTo>
                  <a:close/>
                  <a:moveTo>
                    <a:pt x="70" y="130"/>
                  </a:moveTo>
                  <a:cubicBezTo>
                    <a:pt x="111" y="130"/>
                    <a:pt x="111" y="130"/>
                    <a:pt x="111" y="130"/>
                  </a:cubicBezTo>
                  <a:cubicBezTo>
                    <a:pt x="136" y="130"/>
                    <a:pt x="169" y="130"/>
                    <a:pt x="169" y="95"/>
                  </a:cubicBezTo>
                  <a:cubicBezTo>
                    <a:pt x="169" y="64"/>
                    <a:pt x="140" y="59"/>
                    <a:pt x="115" y="59"/>
                  </a:cubicBezTo>
                  <a:cubicBezTo>
                    <a:pt x="70" y="59"/>
                    <a:pt x="70" y="59"/>
                    <a:pt x="70" y="59"/>
                  </a:cubicBezTo>
                  <a:lnTo>
                    <a:pt x="70" y="130"/>
                  </a:lnTo>
                  <a:close/>
                </a:path>
              </a:pathLst>
            </a:custGeom>
            <a:solidFill>
              <a:srgbClr val="004B87"/>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37"/>
            <p:cNvSpPr>
              <a:spLocks/>
            </p:cNvSpPr>
            <p:nvPr/>
          </p:nvSpPr>
          <p:spPr bwMode="auto">
            <a:xfrm>
              <a:off x="3467087" y="1144170"/>
              <a:ext cx="477837" cy="684213"/>
            </a:xfrm>
            <a:custGeom>
              <a:avLst/>
              <a:gdLst>
                <a:gd name="T0" fmla="*/ 0 w 301"/>
                <a:gd name="T1" fmla="*/ 0 h 431"/>
                <a:gd name="T2" fmla="*/ 290 w 301"/>
                <a:gd name="T3" fmla="*/ 0 h 431"/>
                <a:gd name="T4" fmla="*/ 290 w 301"/>
                <a:gd name="T5" fmla="*/ 87 h 431"/>
                <a:gd name="T6" fmla="*/ 93 w 301"/>
                <a:gd name="T7" fmla="*/ 87 h 431"/>
                <a:gd name="T8" fmla="*/ 93 w 301"/>
                <a:gd name="T9" fmla="*/ 168 h 431"/>
                <a:gd name="T10" fmla="*/ 279 w 301"/>
                <a:gd name="T11" fmla="*/ 168 h 431"/>
                <a:gd name="T12" fmla="*/ 279 w 301"/>
                <a:gd name="T13" fmla="*/ 256 h 431"/>
                <a:gd name="T14" fmla="*/ 93 w 301"/>
                <a:gd name="T15" fmla="*/ 256 h 431"/>
                <a:gd name="T16" fmla="*/ 93 w 301"/>
                <a:gd name="T17" fmla="*/ 343 h 431"/>
                <a:gd name="T18" fmla="*/ 301 w 301"/>
                <a:gd name="T19" fmla="*/ 343 h 431"/>
                <a:gd name="T20" fmla="*/ 301 w 301"/>
                <a:gd name="T21" fmla="*/ 431 h 431"/>
                <a:gd name="T22" fmla="*/ 0 w 301"/>
                <a:gd name="T23" fmla="*/ 431 h 431"/>
                <a:gd name="T24" fmla="*/ 0 w 301"/>
                <a:gd name="T25"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431">
                  <a:moveTo>
                    <a:pt x="0" y="0"/>
                  </a:moveTo>
                  <a:lnTo>
                    <a:pt x="290" y="0"/>
                  </a:lnTo>
                  <a:lnTo>
                    <a:pt x="290" y="87"/>
                  </a:lnTo>
                  <a:lnTo>
                    <a:pt x="93" y="87"/>
                  </a:lnTo>
                  <a:lnTo>
                    <a:pt x="93" y="168"/>
                  </a:lnTo>
                  <a:lnTo>
                    <a:pt x="279" y="168"/>
                  </a:lnTo>
                  <a:lnTo>
                    <a:pt x="279" y="256"/>
                  </a:lnTo>
                  <a:lnTo>
                    <a:pt x="93" y="256"/>
                  </a:lnTo>
                  <a:lnTo>
                    <a:pt x="93" y="343"/>
                  </a:lnTo>
                  <a:lnTo>
                    <a:pt x="301" y="343"/>
                  </a:lnTo>
                  <a:lnTo>
                    <a:pt x="301" y="431"/>
                  </a:lnTo>
                  <a:lnTo>
                    <a:pt x="0" y="431"/>
                  </a:lnTo>
                  <a:lnTo>
                    <a:pt x="0" y="0"/>
                  </a:lnTo>
                  <a:close/>
                </a:path>
              </a:pathLst>
            </a:custGeom>
            <a:solidFill>
              <a:srgbClr val="004B87"/>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38"/>
            <p:cNvSpPr>
              <a:spLocks noEditPoints="1"/>
            </p:cNvSpPr>
            <p:nvPr/>
          </p:nvSpPr>
          <p:spPr bwMode="auto">
            <a:xfrm>
              <a:off x="3975087" y="1144170"/>
              <a:ext cx="711200" cy="684213"/>
            </a:xfrm>
            <a:custGeom>
              <a:avLst/>
              <a:gdLst>
                <a:gd name="T0" fmla="*/ 185 w 448"/>
                <a:gd name="T1" fmla="*/ 0 h 431"/>
                <a:gd name="T2" fmla="*/ 262 w 448"/>
                <a:gd name="T3" fmla="*/ 0 h 431"/>
                <a:gd name="T4" fmla="*/ 448 w 448"/>
                <a:gd name="T5" fmla="*/ 431 h 431"/>
                <a:gd name="T6" fmla="*/ 342 w 448"/>
                <a:gd name="T7" fmla="*/ 431 h 431"/>
                <a:gd name="T8" fmla="*/ 305 w 448"/>
                <a:gd name="T9" fmla="*/ 339 h 431"/>
                <a:gd name="T10" fmla="*/ 140 w 448"/>
                <a:gd name="T11" fmla="*/ 339 h 431"/>
                <a:gd name="T12" fmla="*/ 103 w 448"/>
                <a:gd name="T13" fmla="*/ 431 h 431"/>
                <a:gd name="T14" fmla="*/ 0 w 448"/>
                <a:gd name="T15" fmla="*/ 431 h 431"/>
                <a:gd name="T16" fmla="*/ 185 w 448"/>
                <a:gd name="T17" fmla="*/ 0 h 431"/>
                <a:gd name="T18" fmla="*/ 221 w 448"/>
                <a:gd name="T19" fmla="*/ 126 h 431"/>
                <a:gd name="T20" fmla="*/ 168 w 448"/>
                <a:gd name="T21" fmla="*/ 258 h 431"/>
                <a:gd name="T22" fmla="*/ 273 w 448"/>
                <a:gd name="T23" fmla="*/ 258 h 431"/>
                <a:gd name="T24" fmla="*/ 221 w 448"/>
                <a:gd name="T25" fmla="*/ 12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 h="431">
                  <a:moveTo>
                    <a:pt x="185" y="0"/>
                  </a:moveTo>
                  <a:lnTo>
                    <a:pt x="262" y="0"/>
                  </a:lnTo>
                  <a:lnTo>
                    <a:pt x="448" y="431"/>
                  </a:lnTo>
                  <a:lnTo>
                    <a:pt x="342" y="431"/>
                  </a:lnTo>
                  <a:lnTo>
                    <a:pt x="305" y="339"/>
                  </a:lnTo>
                  <a:lnTo>
                    <a:pt x="140" y="339"/>
                  </a:lnTo>
                  <a:lnTo>
                    <a:pt x="103" y="431"/>
                  </a:lnTo>
                  <a:lnTo>
                    <a:pt x="0" y="431"/>
                  </a:lnTo>
                  <a:lnTo>
                    <a:pt x="185" y="0"/>
                  </a:lnTo>
                  <a:close/>
                  <a:moveTo>
                    <a:pt x="221" y="126"/>
                  </a:moveTo>
                  <a:lnTo>
                    <a:pt x="168" y="258"/>
                  </a:lnTo>
                  <a:lnTo>
                    <a:pt x="273" y="258"/>
                  </a:lnTo>
                  <a:lnTo>
                    <a:pt x="221" y="126"/>
                  </a:lnTo>
                  <a:close/>
                </a:path>
              </a:pathLst>
            </a:custGeom>
            <a:solidFill>
              <a:srgbClr val="004B87"/>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39"/>
            <p:cNvSpPr>
              <a:spLocks noEditPoints="1"/>
            </p:cNvSpPr>
            <p:nvPr/>
          </p:nvSpPr>
          <p:spPr bwMode="auto">
            <a:xfrm>
              <a:off x="4735499" y="1144170"/>
              <a:ext cx="623887" cy="684213"/>
            </a:xfrm>
            <a:custGeom>
              <a:avLst/>
              <a:gdLst>
                <a:gd name="T0" fmla="*/ 0 w 290"/>
                <a:gd name="T1" fmla="*/ 0 h 315"/>
                <a:gd name="T2" fmla="*/ 104 w 290"/>
                <a:gd name="T3" fmla="*/ 0 h 315"/>
                <a:gd name="T4" fmla="*/ 290 w 290"/>
                <a:gd name="T5" fmla="*/ 158 h 315"/>
                <a:gd name="T6" fmla="*/ 113 w 290"/>
                <a:gd name="T7" fmla="*/ 315 h 315"/>
                <a:gd name="T8" fmla="*/ 0 w 290"/>
                <a:gd name="T9" fmla="*/ 315 h 315"/>
                <a:gd name="T10" fmla="*/ 0 w 290"/>
                <a:gd name="T11" fmla="*/ 0 h 315"/>
                <a:gd name="T12" fmla="*/ 69 w 290"/>
                <a:gd name="T13" fmla="*/ 251 h 315"/>
                <a:gd name="T14" fmla="*/ 105 w 290"/>
                <a:gd name="T15" fmla="*/ 251 h 315"/>
                <a:gd name="T16" fmla="*/ 218 w 290"/>
                <a:gd name="T17" fmla="*/ 155 h 315"/>
                <a:gd name="T18" fmla="*/ 110 w 290"/>
                <a:gd name="T19" fmla="*/ 64 h 315"/>
                <a:gd name="T20" fmla="*/ 69 w 290"/>
                <a:gd name="T21" fmla="*/ 64 h 315"/>
                <a:gd name="T22" fmla="*/ 69 w 290"/>
                <a:gd name="T23" fmla="*/ 2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315">
                  <a:moveTo>
                    <a:pt x="0" y="0"/>
                  </a:moveTo>
                  <a:cubicBezTo>
                    <a:pt x="104" y="0"/>
                    <a:pt x="104" y="0"/>
                    <a:pt x="104" y="0"/>
                  </a:cubicBezTo>
                  <a:cubicBezTo>
                    <a:pt x="205" y="0"/>
                    <a:pt x="290" y="43"/>
                    <a:pt x="290" y="158"/>
                  </a:cubicBezTo>
                  <a:cubicBezTo>
                    <a:pt x="290" y="260"/>
                    <a:pt x="207" y="315"/>
                    <a:pt x="113" y="315"/>
                  </a:cubicBezTo>
                  <a:cubicBezTo>
                    <a:pt x="0" y="315"/>
                    <a:pt x="0" y="315"/>
                    <a:pt x="0" y="315"/>
                  </a:cubicBezTo>
                  <a:lnTo>
                    <a:pt x="0" y="0"/>
                  </a:lnTo>
                  <a:close/>
                  <a:moveTo>
                    <a:pt x="69" y="251"/>
                  </a:moveTo>
                  <a:cubicBezTo>
                    <a:pt x="105" y="251"/>
                    <a:pt x="105" y="251"/>
                    <a:pt x="105" y="251"/>
                  </a:cubicBezTo>
                  <a:cubicBezTo>
                    <a:pt x="169" y="251"/>
                    <a:pt x="218" y="226"/>
                    <a:pt x="218" y="155"/>
                  </a:cubicBezTo>
                  <a:cubicBezTo>
                    <a:pt x="218" y="93"/>
                    <a:pt x="168" y="64"/>
                    <a:pt x="110" y="64"/>
                  </a:cubicBezTo>
                  <a:cubicBezTo>
                    <a:pt x="69" y="64"/>
                    <a:pt x="69" y="64"/>
                    <a:pt x="69" y="64"/>
                  </a:cubicBezTo>
                  <a:lnTo>
                    <a:pt x="69" y="251"/>
                  </a:lnTo>
                  <a:close/>
                </a:path>
              </a:pathLst>
            </a:custGeom>
            <a:solidFill>
              <a:srgbClr val="004B87"/>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0"/>
            <p:cNvSpPr>
              <a:spLocks/>
            </p:cNvSpPr>
            <p:nvPr/>
          </p:nvSpPr>
          <p:spPr bwMode="auto">
            <a:xfrm>
              <a:off x="5353037" y="1144170"/>
              <a:ext cx="660400" cy="684213"/>
            </a:xfrm>
            <a:custGeom>
              <a:avLst/>
              <a:gdLst>
                <a:gd name="T0" fmla="*/ 161 w 416"/>
                <a:gd name="T1" fmla="*/ 247 h 431"/>
                <a:gd name="T2" fmla="*/ 0 w 416"/>
                <a:gd name="T3" fmla="*/ 0 h 431"/>
                <a:gd name="T4" fmla="*/ 117 w 416"/>
                <a:gd name="T5" fmla="*/ 0 h 431"/>
                <a:gd name="T6" fmla="*/ 208 w 416"/>
                <a:gd name="T7" fmla="*/ 161 h 431"/>
                <a:gd name="T8" fmla="*/ 303 w 416"/>
                <a:gd name="T9" fmla="*/ 0 h 431"/>
                <a:gd name="T10" fmla="*/ 416 w 416"/>
                <a:gd name="T11" fmla="*/ 0 h 431"/>
                <a:gd name="T12" fmla="*/ 254 w 416"/>
                <a:gd name="T13" fmla="*/ 247 h 431"/>
                <a:gd name="T14" fmla="*/ 254 w 416"/>
                <a:gd name="T15" fmla="*/ 431 h 431"/>
                <a:gd name="T16" fmla="*/ 161 w 416"/>
                <a:gd name="T17" fmla="*/ 431 h 431"/>
                <a:gd name="T18" fmla="*/ 161 w 416"/>
                <a:gd name="T19" fmla="*/ 24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431">
                  <a:moveTo>
                    <a:pt x="161" y="247"/>
                  </a:moveTo>
                  <a:lnTo>
                    <a:pt x="0" y="0"/>
                  </a:lnTo>
                  <a:lnTo>
                    <a:pt x="117" y="0"/>
                  </a:lnTo>
                  <a:lnTo>
                    <a:pt x="208" y="161"/>
                  </a:lnTo>
                  <a:lnTo>
                    <a:pt x="303" y="0"/>
                  </a:lnTo>
                  <a:lnTo>
                    <a:pt x="416" y="0"/>
                  </a:lnTo>
                  <a:lnTo>
                    <a:pt x="254" y="247"/>
                  </a:lnTo>
                  <a:lnTo>
                    <a:pt x="254" y="431"/>
                  </a:lnTo>
                  <a:lnTo>
                    <a:pt x="161" y="431"/>
                  </a:lnTo>
                  <a:lnTo>
                    <a:pt x="161" y="247"/>
                  </a:lnTo>
                  <a:close/>
                </a:path>
              </a:pathLst>
            </a:custGeom>
            <a:solidFill>
              <a:srgbClr val="004B87"/>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1"/>
            <p:cNvSpPr>
              <a:spLocks/>
            </p:cNvSpPr>
            <p:nvPr/>
          </p:nvSpPr>
          <p:spPr bwMode="auto">
            <a:xfrm>
              <a:off x="6187406" y="1144170"/>
              <a:ext cx="536575" cy="684213"/>
            </a:xfrm>
            <a:custGeom>
              <a:avLst/>
              <a:gdLst>
                <a:gd name="T0" fmla="*/ 122 w 338"/>
                <a:gd name="T1" fmla="*/ 84 h 431"/>
                <a:gd name="T2" fmla="*/ 0 w 338"/>
                <a:gd name="T3" fmla="*/ 84 h 431"/>
                <a:gd name="T4" fmla="*/ 0 w 338"/>
                <a:gd name="T5" fmla="*/ 0 h 431"/>
                <a:gd name="T6" fmla="*/ 338 w 338"/>
                <a:gd name="T7" fmla="*/ 0 h 431"/>
                <a:gd name="T8" fmla="*/ 338 w 338"/>
                <a:gd name="T9" fmla="*/ 84 h 431"/>
                <a:gd name="T10" fmla="*/ 216 w 338"/>
                <a:gd name="T11" fmla="*/ 84 h 431"/>
                <a:gd name="T12" fmla="*/ 216 w 338"/>
                <a:gd name="T13" fmla="*/ 431 h 431"/>
                <a:gd name="T14" fmla="*/ 122 w 338"/>
                <a:gd name="T15" fmla="*/ 431 h 431"/>
                <a:gd name="T16" fmla="*/ 122 w 338"/>
                <a:gd name="T17" fmla="*/ 84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431">
                  <a:moveTo>
                    <a:pt x="122" y="84"/>
                  </a:moveTo>
                  <a:lnTo>
                    <a:pt x="0" y="84"/>
                  </a:lnTo>
                  <a:lnTo>
                    <a:pt x="0" y="0"/>
                  </a:lnTo>
                  <a:lnTo>
                    <a:pt x="338" y="0"/>
                  </a:lnTo>
                  <a:lnTo>
                    <a:pt x="338" y="84"/>
                  </a:lnTo>
                  <a:lnTo>
                    <a:pt x="216" y="84"/>
                  </a:lnTo>
                  <a:lnTo>
                    <a:pt x="216" y="431"/>
                  </a:lnTo>
                  <a:lnTo>
                    <a:pt x="122" y="431"/>
                  </a:lnTo>
                  <a:lnTo>
                    <a:pt x="122" y="84"/>
                  </a:lnTo>
                  <a:close/>
                </a:path>
              </a:pathLst>
            </a:custGeom>
            <a:solidFill>
              <a:srgbClr val="007B91"/>
            </a:solidFill>
            <a:ln>
              <a:noFill/>
            </a:ln>
          </p:spPr>
          <p:txBody>
            <a:bodyPr vert="horz" wrap="square" lIns="91440" tIns="45720" rIns="91440" bIns="45720" numCol="1" anchor="t" anchorCtr="0" compatLnSpc="1">
              <a:prstTxWarp prst="textNoShape">
                <a:avLst/>
              </a:prstTxWarp>
            </a:bodyPr>
            <a:lstStyle/>
            <a:p>
              <a:endParaRPr lang="en-US">
                <a:solidFill>
                  <a:srgbClr val="007B91"/>
                </a:solidFill>
              </a:endParaRPr>
            </a:p>
          </p:txBody>
        </p:sp>
        <p:sp>
          <p:nvSpPr>
            <p:cNvPr id="20" name="Freeform 42"/>
            <p:cNvSpPr>
              <a:spLocks noEditPoints="1"/>
            </p:cNvSpPr>
            <p:nvPr/>
          </p:nvSpPr>
          <p:spPr bwMode="auto">
            <a:xfrm>
              <a:off x="6743031" y="1126708"/>
              <a:ext cx="733425" cy="719138"/>
            </a:xfrm>
            <a:custGeom>
              <a:avLst/>
              <a:gdLst>
                <a:gd name="T0" fmla="*/ 170 w 340"/>
                <a:gd name="T1" fmla="*/ 0 h 331"/>
                <a:gd name="T2" fmla="*/ 340 w 340"/>
                <a:gd name="T3" fmla="*/ 166 h 331"/>
                <a:gd name="T4" fmla="*/ 170 w 340"/>
                <a:gd name="T5" fmla="*/ 331 h 331"/>
                <a:gd name="T6" fmla="*/ 0 w 340"/>
                <a:gd name="T7" fmla="*/ 166 h 331"/>
                <a:gd name="T8" fmla="*/ 170 w 340"/>
                <a:gd name="T9" fmla="*/ 0 h 331"/>
                <a:gd name="T10" fmla="*/ 170 w 340"/>
                <a:gd name="T11" fmla="*/ 267 h 331"/>
                <a:gd name="T12" fmla="*/ 268 w 340"/>
                <a:gd name="T13" fmla="*/ 166 h 331"/>
                <a:gd name="T14" fmla="*/ 170 w 340"/>
                <a:gd name="T15" fmla="*/ 64 h 331"/>
                <a:gd name="T16" fmla="*/ 72 w 340"/>
                <a:gd name="T17" fmla="*/ 166 h 331"/>
                <a:gd name="T18" fmla="*/ 170 w 340"/>
                <a:gd name="T19" fmla="*/ 26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31">
                  <a:moveTo>
                    <a:pt x="170" y="0"/>
                  </a:moveTo>
                  <a:cubicBezTo>
                    <a:pt x="268" y="0"/>
                    <a:pt x="340" y="65"/>
                    <a:pt x="340" y="166"/>
                  </a:cubicBezTo>
                  <a:cubicBezTo>
                    <a:pt x="340" y="266"/>
                    <a:pt x="268" y="331"/>
                    <a:pt x="170" y="331"/>
                  </a:cubicBezTo>
                  <a:cubicBezTo>
                    <a:pt x="72" y="331"/>
                    <a:pt x="0" y="266"/>
                    <a:pt x="0" y="166"/>
                  </a:cubicBezTo>
                  <a:cubicBezTo>
                    <a:pt x="0" y="65"/>
                    <a:pt x="72" y="0"/>
                    <a:pt x="170" y="0"/>
                  </a:cubicBezTo>
                  <a:close/>
                  <a:moveTo>
                    <a:pt x="170" y="267"/>
                  </a:moveTo>
                  <a:cubicBezTo>
                    <a:pt x="229" y="267"/>
                    <a:pt x="268" y="224"/>
                    <a:pt x="268" y="166"/>
                  </a:cubicBezTo>
                  <a:cubicBezTo>
                    <a:pt x="268" y="107"/>
                    <a:pt x="229" y="64"/>
                    <a:pt x="170" y="64"/>
                  </a:cubicBezTo>
                  <a:cubicBezTo>
                    <a:pt x="111" y="64"/>
                    <a:pt x="72" y="107"/>
                    <a:pt x="72" y="166"/>
                  </a:cubicBezTo>
                  <a:cubicBezTo>
                    <a:pt x="72" y="224"/>
                    <a:pt x="111" y="267"/>
                    <a:pt x="170" y="267"/>
                  </a:cubicBezTo>
                  <a:close/>
                </a:path>
              </a:pathLst>
            </a:custGeom>
            <a:solidFill>
              <a:srgbClr val="007B91"/>
            </a:solidFill>
            <a:ln>
              <a:noFill/>
            </a:ln>
          </p:spPr>
          <p:txBody>
            <a:bodyPr vert="horz" wrap="square" lIns="91440" tIns="45720" rIns="91440" bIns="45720" numCol="1" anchor="t" anchorCtr="0" compatLnSpc="1">
              <a:prstTxWarp prst="textNoShape">
                <a:avLst/>
              </a:prstTxWarp>
            </a:bodyPr>
            <a:lstStyle/>
            <a:p>
              <a:endParaRPr lang="en-US">
                <a:solidFill>
                  <a:srgbClr val="007B91"/>
                </a:solidFill>
              </a:endParaRPr>
            </a:p>
          </p:txBody>
        </p:sp>
        <p:sp>
          <p:nvSpPr>
            <p:cNvPr id="21" name="Freeform 43"/>
            <p:cNvSpPr>
              <a:spLocks noEditPoints="1"/>
            </p:cNvSpPr>
            <p:nvPr/>
          </p:nvSpPr>
          <p:spPr bwMode="auto">
            <a:xfrm>
              <a:off x="7559006" y="1656933"/>
              <a:ext cx="814387" cy="176213"/>
            </a:xfrm>
            <a:custGeom>
              <a:avLst/>
              <a:gdLst>
                <a:gd name="T0" fmla="*/ 41 w 378"/>
                <a:gd name="T1" fmla="*/ 0 h 81"/>
                <a:gd name="T2" fmla="*/ 82 w 378"/>
                <a:gd name="T3" fmla="*/ 41 h 81"/>
                <a:gd name="T4" fmla="*/ 41 w 378"/>
                <a:gd name="T5" fmla="*/ 81 h 81"/>
                <a:gd name="T6" fmla="*/ 0 w 378"/>
                <a:gd name="T7" fmla="*/ 41 h 81"/>
                <a:gd name="T8" fmla="*/ 41 w 378"/>
                <a:gd name="T9" fmla="*/ 0 h 81"/>
                <a:gd name="T10" fmla="*/ 189 w 378"/>
                <a:gd name="T11" fmla="*/ 0 h 81"/>
                <a:gd name="T12" fmla="*/ 230 w 378"/>
                <a:gd name="T13" fmla="*/ 41 h 81"/>
                <a:gd name="T14" fmla="*/ 189 w 378"/>
                <a:gd name="T15" fmla="*/ 81 h 81"/>
                <a:gd name="T16" fmla="*/ 148 w 378"/>
                <a:gd name="T17" fmla="*/ 41 h 81"/>
                <a:gd name="T18" fmla="*/ 189 w 378"/>
                <a:gd name="T19" fmla="*/ 0 h 81"/>
                <a:gd name="T20" fmla="*/ 337 w 378"/>
                <a:gd name="T21" fmla="*/ 0 h 81"/>
                <a:gd name="T22" fmla="*/ 378 w 378"/>
                <a:gd name="T23" fmla="*/ 41 h 81"/>
                <a:gd name="T24" fmla="*/ 337 w 378"/>
                <a:gd name="T25" fmla="*/ 81 h 81"/>
                <a:gd name="T26" fmla="*/ 296 w 378"/>
                <a:gd name="T27" fmla="*/ 41 h 81"/>
                <a:gd name="T28" fmla="*/ 337 w 378"/>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81">
                  <a:moveTo>
                    <a:pt x="41" y="0"/>
                  </a:moveTo>
                  <a:cubicBezTo>
                    <a:pt x="64" y="0"/>
                    <a:pt x="82" y="18"/>
                    <a:pt x="82" y="41"/>
                  </a:cubicBezTo>
                  <a:cubicBezTo>
                    <a:pt x="82" y="63"/>
                    <a:pt x="64" y="81"/>
                    <a:pt x="41" y="81"/>
                  </a:cubicBezTo>
                  <a:cubicBezTo>
                    <a:pt x="18" y="81"/>
                    <a:pt x="0" y="63"/>
                    <a:pt x="0" y="41"/>
                  </a:cubicBezTo>
                  <a:cubicBezTo>
                    <a:pt x="0" y="18"/>
                    <a:pt x="18" y="0"/>
                    <a:pt x="41" y="0"/>
                  </a:cubicBezTo>
                  <a:close/>
                  <a:moveTo>
                    <a:pt x="189" y="0"/>
                  </a:moveTo>
                  <a:cubicBezTo>
                    <a:pt x="212" y="0"/>
                    <a:pt x="230" y="18"/>
                    <a:pt x="230" y="41"/>
                  </a:cubicBezTo>
                  <a:cubicBezTo>
                    <a:pt x="230" y="63"/>
                    <a:pt x="212" y="81"/>
                    <a:pt x="189" y="81"/>
                  </a:cubicBezTo>
                  <a:cubicBezTo>
                    <a:pt x="166" y="81"/>
                    <a:pt x="148" y="63"/>
                    <a:pt x="148" y="41"/>
                  </a:cubicBezTo>
                  <a:cubicBezTo>
                    <a:pt x="148" y="18"/>
                    <a:pt x="166" y="0"/>
                    <a:pt x="189" y="0"/>
                  </a:cubicBezTo>
                  <a:close/>
                  <a:moveTo>
                    <a:pt x="337" y="0"/>
                  </a:moveTo>
                  <a:cubicBezTo>
                    <a:pt x="359" y="0"/>
                    <a:pt x="378" y="18"/>
                    <a:pt x="378" y="41"/>
                  </a:cubicBezTo>
                  <a:cubicBezTo>
                    <a:pt x="378" y="63"/>
                    <a:pt x="359" y="81"/>
                    <a:pt x="337" y="81"/>
                  </a:cubicBezTo>
                  <a:cubicBezTo>
                    <a:pt x="314" y="81"/>
                    <a:pt x="296" y="63"/>
                    <a:pt x="296" y="41"/>
                  </a:cubicBezTo>
                  <a:cubicBezTo>
                    <a:pt x="296" y="18"/>
                    <a:pt x="314" y="0"/>
                    <a:pt x="337" y="0"/>
                  </a:cubicBezTo>
                  <a:close/>
                </a:path>
              </a:pathLst>
            </a:custGeom>
            <a:solidFill>
              <a:srgbClr val="007B91"/>
            </a:solidFill>
            <a:ln>
              <a:noFill/>
            </a:ln>
          </p:spPr>
          <p:txBody>
            <a:bodyPr vert="horz" wrap="square" lIns="91440" tIns="45720" rIns="91440" bIns="45720" numCol="1" anchor="t" anchorCtr="0" compatLnSpc="1">
              <a:prstTxWarp prst="textNoShape">
                <a:avLst/>
              </a:prstTxWarp>
            </a:bodyPr>
            <a:lstStyle/>
            <a:p>
              <a:endParaRPr lang="en-US">
                <a:solidFill>
                  <a:srgbClr val="007B91"/>
                </a:solidFill>
              </a:endParaRPr>
            </a:p>
          </p:txBody>
        </p:sp>
      </p:gr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332" y="1679458"/>
            <a:ext cx="9742569" cy="3470392"/>
          </a:xfrm>
          <a:prstGeom prst="rect">
            <a:avLst/>
          </a:prstGeom>
        </p:spPr>
      </p:pic>
    </p:spTree>
    <p:extLst>
      <p:ext uri="{BB962C8B-B14F-4D97-AF65-F5344CB8AC3E}">
        <p14:creationId xmlns:p14="http://schemas.microsoft.com/office/powerpoint/2010/main" val="16401979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Section Divider - TEAL">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2700" y="0"/>
            <a:ext cx="12204700" cy="6862634"/>
          </a:xfrm>
          <a:custGeom>
            <a:avLst/>
            <a:gdLst>
              <a:gd name="connsiteX0" fmla="*/ 0 w 12192000"/>
              <a:gd name="connsiteY0" fmla="*/ 0 h 6853238"/>
              <a:gd name="connsiteX1" fmla="*/ 12192000 w 12192000"/>
              <a:gd name="connsiteY1" fmla="*/ 0 h 6853238"/>
              <a:gd name="connsiteX2" fmla="*/ 12192000 w 12192000"/>
              <a:gd name="connsiteY2" fmla="*/ 6853238 h 6853238"/>
              <a:gd name="connsiteX3" fmla="*/ 0 w 12192000"/>
              <a:gd name="connsiteY3" fmla="*/ 6853238 h 6853238"/>
              <a:gd name="connsiteX4" fmla="*/ 0 w 12192000"/>
              <a:gd name="connsiteY4" fmla="*/ 0 h 6853238"/>
              <a:gd name="connsiteX0" fmla="*/ 0 w 12192000"/>
              <a:gd name="connsiteY0" fmla="*/ 0 h 6853238"/>
              <a:gd name="connsiteX1" fmla="*/ 12192000 w 12192000"/>
              <a:gd name="connsiteY1" fmla="*/ 0 h 6853238"/>
              <a:gd name="connsiteX2" fmla="*/ 12192000 w 12192000"/>
              <a:gd name="connsiteY2" fmla="*/ 6853238 h 6853238"/>
              <a:gd name="connsiteX3" fmla="*/ 19050 w 12192000"/>
              <a:gd name="connsiteY3" fmla="*/ 5240338 h 6853238"/>
              <a:gd name="connsiteX4" fmla="*/ 0 w 12192000"/>
              <a:gd name="connsiteY4" fmla="*/ 0 h 6853238"/>
              <a:gd name="connsiteX0" fmla="*/ 0 w 12192000"/>
              <a:gd name="connsiteY0" fmla="*/ 0 h 6853238"/>
              <a:gd name="connsiteX1" fmla="*/ 12192000 w 12192000"/>
              <a:gd name="connsiteY1" fmla="*/ 0 h 6853238"/>
              <a:gd name="connsiteX2" fmla="*/ 12192000 w 12192000"/>
              <a:gd name="connsiteY2" fmla="*/ 6853238 h 6853238"/>
              <a:gd name="connsiteX3" fmla="*/ 31750 w 12192000"/>
              <a:gd name="connsiteY3" fmla="*/ 5424488 h 6853238"/>
              <a:gd name="connsiteX4" fmla="*/ 0 w 12192000"/>
              <a:gd name="connsiteY4" fmla="*/ 0 h 6853238"/>
              <a:gd name="connsiteX0" fmla="*/ 12700 w 12204700"/>
              <a:gd name="connsiteY0" fmla="*/ 0 h 6853238"/>
              <a:gd name="connsiteX1" fmla="*/ 12204700 w 12204700"/>
              <a:gd name="connsiteY1" fmla="*/ 0 h 6853238"/>
              <a:gd name="connsiteX2" fmla="*/ 12204700 w 12204700"/>
              <a:gd name="connsiteY2" fmla="*/ 6853238 h 6853238"/>
              <a:gd name="connsiteX3" fmla="*/ 0 w 12204700"/>
              <a:gd name="connsiteY3" fmla="*/ 5405464 h 6853238"/>
              <a:gd name="connsiteX4" fmla="*/ 12700 w 12204700"/>
              <a:gd name="connsiteY4" fmla="*/ 0 h 685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53238">
                <a:moveTo>
                  <a:pt x="12700" y="0"/>
                </a:moveTo>
                <a:lnTo>
                  <a:pt x="12204700" y="0"/>
                </a:lnTo>
                <a:lnTo>
                  <a:pt x="12204700" y="6853238"/>
                </a:lnTo>
                <a:lnTo>
                  <a:pt x="0" y="5405464"/>
                </a:lnTo>
                <a:cubicBezTo>
                  <a:pt x="4233" y="3603643"/>
                  <a:pt x="8467" y="1801821"/>
                  <a:pt x="12700" y="0"/>
                </a:cubicBezTo>
                <a:close/>
              </a:path>
            </a:pathLst>
          </a:cu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p:cNvSpPr>
            <a:spLocks noGrp="1" noChangeAspect="1"/>
          </p:cNvSpPr>
          <p:nvPr>
            <p:ph type="body" sz="quarter" idx="10" hasCustomPrompt="1"/>
          </p:nvPr>
        </p:nvSpPr>
        <p:spPr>
          <a:xfrm>
            <a:off x="1047247" y="300383"/>
            <a:ext cx="10325605" cy="4408556"/>
          </a:xfrm>
          <a:prstGeom prst="rect">
            <a:avLst/>
          </a:prstGeom>
        </p:spPr>
        <p:txBody>
          <a:bodyPr lIns="0" tIns="0" rIns="0" bIns="0" anchor="ctr" anchorCtr="0"/>
          <a:lstStyle>
            <a:lvl1pPr>
              <a:defRPr sz="5400">
                <a:solidFill>
                  <a:schemeClr val="bg1"/>
                </a:solidFill>
                <a:latin typeface="+mj-lt"/>
              </a:defRPr>
            </a:lvl1pPr>
          </a:lstStyle>
          <a:p>
            <a:pPr lvl="0"/>
            <a:r>
              <a:rPr lang="en-US" dirty="0"/>
              <a:t>Section divider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272442486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Divider - WHITE">
    <p:bg>
      <p:bgRef idx="1001">
        <a:schemeClr val="bg1"/>
      </p:bgRef>
    </p:bg>
    <p:spTree>
      <p:nvGrpSpPr>
        <p:cNvPr id="1" name=""/>
        <p:cNvGrpSpPr/>
        <p:nvPr/>
      </p:nvGrpSpPr>
      <p:grpSpPr>
        <a:xfrm>
          <a:off x="0" y="0"/>
          <a:ext cx="0" cy="0"/>
          <a:chOff x="0" y="0"/>
          <a:chExt cx="0" cy="0"/>
        </a:xfrm>
      </p:grpSpPr>
      <p:sp>
        <p:nvSpPr>
          <p:cNvPr id="7" name="Text Placeholder 4"/>
          <p:cNvSpPr>
            <a:spLocks noGrp="1" noChangeAspect="1"/>
          </p:cNvSpPr>
          <p:nvPr>
            <p:ph type="body" sz="quarter" idx="11" hasCustomPrompt="1"/>
          </p:nvPr>
        </p:nvSpPr>
        <p:spPr>
          <a:xfrm>
            <a:off x="964697" y="300383"/>
            <a:ext cx="10325605" cy="4408556"/>
          </a:xfrm>
          <a:prstGeom prst="rect">
            <a:avLst/>
          </a:prstGeom>
        </p:spPr>
        <p:txBody>
          <a:bodyPr lIns="0" tIns="0" rIns="0" bIns="0" anchor="ctr" anchorCtr="0"/>
          <a:lstStyle>
            <a:lvl1pPr>
              <a:defRPr sz="5400">
                <a:solidFill>
                  <a:srgbClr val="004B87"/>
                </a:solidFill>
                <a:latin typeface="+mj-lt"/>
              </a:defRPr>
            </a:lvl1pPr>
          </a:lstStyle>
          <a:p>
            <a:pPr lvl="0"/>
            <a:r>
              <a:rPr lang="en-US" dirty="0"/>
              <a:t>Section divider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13930484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icture Background with content - A2">
    <p:bg>
      <p:bgRef idx="1001">
        <a:schemeClr val="bg1"/>
      </p:bgRef>
    </p:bg>
    <p:spTree>
      <p:nvGrpSpPr>
        <p:cNvPr id="1" name=""/>
        <p:cNvGrpSpPr/>
        <p:nvPr/>
      </p:nvGrpSpPr>
      <p:grpSpPr>
        <a:xfrm>
          <a:off x="0" y="0"/>
          <a:ext cx="0" cy="0"/>
          <a:chOff x="0" y="0"/>
          <a:chExt cx="0" cy="0"/>
        </a:xfrm>
      </p:grpSpPr>
      <p:grpSp>
        <p:nvGrpSpPr>
          <p:cNvPr id="9" name="Group 8"/>
          <p:cNvGrpSpPr/>
          <p:nvPr userDrawn="1"/>
        </p:nvGrpSpPr>
        <p:grpSpPr>
          <a:xfrm>
            <a:off x="0" y="-7"/>
            <a:ext cx="12192000" cy="1570094"/>
            <a:chOff x="0" y="-7"/>
            <a:chExt cx="9144000" cy="1226964"/>
          </a:xfrm>
        </p:grpSpPr>
        <p:sp>
          <p:nvSpPr>
            <p:cNvPr id="10"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2" name="Isosceles Triangle 15"/>
            <p:cNvSpPr/>
            <p:nvPr userDrawn="1"/>
          </p:nvSpPr>
          <p:spPr>
            <a:xfrm flipV="1">
              <a:off x="0" y="-4"/>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
        <p:nvSpPr>
          <p:cNvPr id="14" name="Picture Placeholder 2"/>
          <p:cNvSpPr>
            <a:spLocks noGrp="1"/>
          </p:cNvSpPr>
          <p:nvPr>
            <p:ph type="pic" sz="quarter" idx="11"/>
          </p:nvPr>
        </p:nvSpPr>
        <p:spPr>
          <a:xfrm>
            <a:off x="-2308" y="477269"/>
            <a:ext cx="12204257" cy="6385365"/>
          </a:xfrm>
          <a:custGeom>
            <a:avLst/>
            <a:gdLst>
              <a:gd name="connsiteX0" fmla="*/ 0 w 9144000"/>
              <a:gd name="connsiteY0" fmla="*/ 0 h 5739684"/>
              <a:gd name="connsiteX1" fmla="*/ 9144000 w 9144000"/>
              <a:gd name="connsiteY1" fmla="*/ 0 h 5739684"/>
              <a:gd name="connsiteX2" fmla="*/ 9144000 w 9144000"/>
              <a:gd name="connsiteY2" fmla="*/ 5739684 h 5739684"/>
              <a:gd name="connsiteX3" fmla="*/ 0 w 9144000"/>
              <a:gd name="connsiteY3" fmla="*/ 5739684 h 5739684"/>
              <a:gd name="connsiteX4" fmla="*/ 0 w 9144000"/>
              <a:gd name="connsiteY4" fmla="*/ 0 h 5739684"/>
              <a:gd name="connsiteX0" fmla="*/ 0 w 9144000"/>
              <a:gd name="connsiteY0" fmla="*/ 1 h 5739685"/>
              <a:gd name="connsiteX1" fmla="*/ 6293476 w 9144000"/>
              <a:gd name="connsiteY1" fmla="*/ 0 h 5739685"/>
              <a:gd name="connsiteX2" fmla="*/ 9144000 w 9144000"/>
              <a:gd name="connsiteY2" fmla="*/ 1 h 5739685"/>
              <a:gd name="connsiteX3" fmla="*/ 9144000 w 9144000"/>
              <a:gd name="connsiteY3" fmla="*/ 5739685 h 5739685"/>
              <a:gd name="connsiteX4" fmla="*/ 0 w 9144000"/>
              <a:gd name="connsiteY4" fmla="*/ 5739685 h 5739685"/>
              <a:gd name="connsiteX5" fmla="*/ 0 w 9144000"/>
              <a:gd name="connsiteY5" fmla="*/ 1 h 5739685"/>
              <a:gd name="connsiteX0" fmla="*/ 0 w 9144000"/>
              <a:gd name="connsiteY0" fmla="*/ 0 h 5739684"/>
              <a:gd name="connsiteX1" fmla="*/ 6403542 w 9144000"/>
              <a:gd name="connsiteY1" fmla="*/ 491066 h 5739684"/>
              <a:gd name="connsiteX2" fmla="*/ 9144000 w 9144000"/>
              <a:gd name="connsiteY2" fmla="*/ 0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299039 w 9144000"/>
              <a:gd name="connsiteY1" fmla="*/ 494332 h 5739684"/>
              <a:gd name="connsiteX2" fmla="*/ 9144000 w 9144000"/>
              <a:gd name="connsiteY2" fmla="*/ 0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299039 w 9144000"/>
              <a:gd name="connsiteY1" fmla="*/ 494332 h 5739684"/>
              <a:gd name="connsiteX2" fmla="*/ 9144000 w 9144000"/>
              <a:gd name="connsiteY2" fmla="*/ 1191985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312102 w 9144000"/>
              <a:gd name="connsiteY1" fmla="*/ 484535 h 5739684"/>
              <a:gd name="connsiteX2" fmla="*/ 9144000 w 9144000"/>
              <a:gd name="connsiteY2" fmla="*/ 1191985 h 5739684"/>
              <a:gd name="connsiteX3" fmla="*/ 9144000 w 9144000"/>
              <a:gd name="connsiteY3" fmla="*/ 5739684 h 5739684"/>
              <a:gd name="connsiteX4" fmla="*/ 0 w 9144000"/>
              <a:gd name="connsiteY4" fmla="*/ 5739684 h 5739684"/>
              <a:gd name="connsiteX5" fmla="*/ 0 w 9144000"/>
              <a:gd name="connsiteY5" fmla="*/ 0 h 5739684"/>
              <a:gd name="connsiteX0" fmla="*/ 0 w 9147266"/>
              <a:gd name="connsiteY0" fmla="*/ 1079742 h 5255149"/>
              <a:gd name="connsiteX1" fmla="*/ 6315368 w 9147266"/>
              <a:gd name="connsiteY1" fmla="*/ 0 h 5255149"/>
              <a:gd name="connsiteX2" fmla="*/ 9147266 w 9147266"/>
              <a:gd name="connsiteY2" fmla="*/ 707450 h 5255149"/>
              <a:gd name="connsiteX3" fmla="*/ 9147266 w 9147266"/>
              <a:gd name="connsiteY3" fmla="*/ 5255149 h 5255149"/>
              <a:gd name="connsiteX4" fmla="*/ 3266 w 9147266"/>
              <a:gd name="connsiteY4" fmla="*/ 5255149 h 5255149"/>
              <a:gd name="connsiteX5" fmla="*/ 0 w 9147266"/>
              <a:gd name="connsiteY5" fmla="*/ 1079742 h 5255149"/>
              <a:gd name="connsiteX0" fmla="*/ 0 w 9147266"/>
              <a:gd name="connsiteY0" fmla="*/ 1062964 h 5238371"/>
              <a:gd name="connsiteX1" fmla="*/ 6306979 w 9147266"/>
              <a:gd name="connsiteY1" fmla="*/ 0 h 5238371"/>
              <a:gd name="connsiteX2" fmla="*/ 9147266 w 9147266"/>
              <a:gd name="connsiteY2" fmla="*/ 690672 h 5238371"/>
              <a:gd name="connsiteX3" fmla="*/ 9147266 w 9147266"/>
              <a:gd name="connsiteY3" fmla="*/ 5238371 h 5238371"/>
              <a:gd name="connsiteX4" fmla="*/ 3266 w 9147266"/>
              <a:gd name="connsiteY4" fmla="*/ 5238371 h 5238371"/>
              <a:gd name="connsiteX5" fmla="*/ 0 w 9147266"/>
              <a:gd name="connsiteY5" fmla="*/ 1062964 h 5238371"/>
              <a:gd name="connsiteX0" fmla="*/ 0 w 9151461"/>
              <a:gd name="connsiteY0" fmla="*/ 1062964 h 5238371"/>
              <a:gd name="connsiteX1" fmla="*/ 6306979 w 9151461"/>
              <a:gd name="connsiteY1" fmla="*/ 0 h 5238371"/>
              <a:gd name="connsiteX2" fmla="*/ 9151461 w 9151461"/>
              <a:gd name="connsiteY2" fmla="*/ 711645 h 5238371"/>
              <a:gd name="connsiteX3" fmla="*/ 9147266 w 9151461"/>
              <a:gd name="connsiteY3" fmla="*/ 5238371 h 5238371"/>
              <a:gd name="connsiteX4" fmla="*/ 3266 w 9151461"/>
              <a:gd name="connsiteY4" fmla="*/ 5238371 h 5238371"/>
              <a:gd name="connsiteX5" fmla="*/ 0 w 9151461"/>
              <a:gd name="connsiteY5" fmla="*/ 1062964 h 5238371"/>
              <a:gd name="connsiteX0" fmla="*/ 1165 w 9148431"/>
              <a:gd name="connsiteY0" fmla="*/ 1075547 h 5238371"/>
              <a:gd name="connsiteX1" fmla="*/ 6303949 w 9148431"/>
              <a:gd name="connsiteY1" fmla="*/ 0 h 5238371"/>
              <a:gd name="connsiteX2" fmla="*/ 9148431 w 9148431"/>
              <a:gd name="connsiteY2" fmla="*/ 711645 h 5238371"/>
              <a:gd name="connsiteX3" fmla="*/ 9144236 w 9148431"/>
              <a:gd name="connsiteY3" fmla="*/ 5238371 h 5238371"/>
              <a:gd name="connsiteX4" fmla="*/ 236 w 9148431"/>
              <a:gd name="connsiteY4" fmla="*/ 5238371 h 5238371"/>
              <a:gd name="connsiteX5" fmla="*/ 1165 w 9148431"/>
              <a:gd name="connsiteY5" fmla="*/ 1075547 h 5238371"/>
              <a:gd name="connsiteX0" fmla="*/ 1165 w 9148431"/>
              <a:gd name="connsiteY0" fmla="*/ 1108636 h 5271460"/>
              <a:gd name="connsiteX1" fmla="*/ 6303949 w 9148431"/>
              <a:gd name="connsiteY1" fmla="*/ 0 h 5271460"/>
              <a:gd name="connsiteX2" fmla="*/ 9148431 w 9148431"/>
              <a:gd name="connsiteY2" fmla="*/ 744734 h 5271460"/>
              <a:gd name="connsiteX3" fmla="*/ 9144236 w 9148431"/>
              <a:gd name="connsiteY3" fmla="*/ 5271460 h 5271460"/>
              <a:gd name="connsiteX4" fmla="*/ 236 w 9148431"/>
              <a:gd name="connsiteY4" fmla="*/ 5271460 h 5271460"/>
              <a:gd name="connsiteX5" fmla="*/ 1165 w 9148431"/>
              <a:gd name="connsiteY5" fmla="*/ 1108636 h 5271460"/>
              <a:gd name="connsiteX0" fmla="*/ 0 w 9152029"/>
              <a:gd name="connsiteY0" fmla="*/ 1141725 h 5271460"/>
              <a:gd name="connsiteX1" fmla="*/ 6307547 w 9152029"/>
              <a:gd name="connsiteY1" fmla="*/ 0 h 5271460"/>
              <a:gd name="connsiteX2" fmla="*/ 9152029 w 9152029"/>
              <a:gd name="connsiteY2" fmla="*/ 744734 h 5271460"/>
              <a:gd name="connsiteX3" fmla="*/ 9147834 w 9152029"/>
              <a:gd name="connsiteY3" fmla="*/ 5271460 h 5271460"/>
              <a:gd name="connsiteX4" fmla="*/ 3834 w 9152029"/>
              <a:gd name="connsiteY4" fmla="*/ 5271460 h 5271460"/>
              <a:gd name="connsiteX5" fmla="*/ 0 w 9152029"/>
              <a:gd name="connsiteY5" fmla="*/ 1141725 h 5271460"/>
              <a:gd name="connsiteX0" fmla="*/ 0 w 9152029"/>
              <a:gd name="connsiteY0" fmla="*/ 1141725 h 6654560"/>
              <a:gd name="connsiteX1" fmla="*/ 6307547 w 9152029"/>
              <a:gd name="connsiteY1" fmla="*/ 0 h 6654560"/>
              <a:gd name="connsiteX2" fmla="*/ 9152029 w 9152029"/>
              <a:gd name="connsiteY2" fmla="*/ 744734 h 6654560"/>
              <a:gd name="connsiteX3" fmla="*/ 9133547 w 9152029"/>
              <a:gd name="connsiteY3" fmla="*/ 6654560 h 6654560"/>
              <a:gd name="connsiteX4" fmla="*/ 3834 w 9152029"/>
              <a:gd name="connsiteY4" fmla="*/ 5271460 h 6654560"/>
              <a:gd name="connsiteX5" fmla="*/ 0 w 9152029"/>
              <a:gd name="connsiteY5" fmla="*/ 1141725 h 6654560"/>
              <a:gd name="connsiteX0" fmla="*/ 0 w 9152029"/>
              <a:gd name="connsiteY0" fmla="*/ 1141725 h 6654560"/>
              <a:gd name="connsiteX1" fmla="*/ 6307547 w 9152029"/>
              <a:gd name="connsiteY1" fmla="*/ 0 h 6654560"/>
              <a:gd name="connsiteX2" fmla="*/ 9152029 w 9152029"/>
              <a:gd name="connsiteY2" fmla="*/ 744734 h 6654560"/>
              <a:gd name="connsiteX3" fmla="*/ 9133547 w 9152029"/>
              <a:gd name="connsiteY3" fmla="*/ 6654560 h 6654560"/>
              <a:gd name="connsiteX4" fmla="*/ 3834 w 9152029"/>
              <a:gd name="connsiteY4" fmla="*/ 5192047 h 6654560"/>
              <a:gd name="connsiteX5" fmla="*/ 0 w 9152029"/>
              <a:gd name="connsiteY5" fmla="*/ 1141725 h 6654560"/>
              <a:gd name="connsiteX0" fmla="*/ 1164 w 9153193"/>
              <a:gd name="connsiteY0" fmla="*/ 1141725 h 6654560"/>
              <a:gd name="connsiteX1" fmla="*/ 6308711 w 9153193"/>
              <a:gd name="connsiteY1" fmla="*/ 0 h 6654560"/>
              <a:gd name="connsiteX2" fmla="*/ 9153193 w 9153193"/>
              <a:gd name="connsiteY2" fmla="*/ 744734 h 6654560"/>
              <a:gd name="connsiteX3" fmla="*/ 9134711 w 9153193"/>
              <a:gd name="connsiteY3" fmla="*/ 6654560 h 6654560"/>
              <a:gd name="connsiteX4" fmla="*/ 235 w 9153193"/>
              <a:gd name="connsiteY4" fmla="*/ 5152341 h 6654560"/>
              <a:gd name="connsiteX5" fmla="*/ 1164 w 9153193"/>
              <a:gd name="connsiteY5" fmla="*/ 1141725 h 66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3193" h="6654560">
                <a:moveTo>
                  <a:pt x="1164" y="1141725"/>
                </a:moveTo>
                <a:lnTo>
                  <a:pt x="6308711" y="0"/>
                </a:lnTo>
                <a:cubicBezTo>
                  <a:pt x="7256872" y="237215"/>
                  <a:pt x="8205032" y="507519"/>
                  <a:pt x="9153193" y="744734"/>
                </a:cubicBezTo>
                <a:cubicBezTo>
                  <a:pt x="9151795" y="2253643"/>
                  <a:pt x="9136109" y="5145651"/>
                  <a:pt x="9134711" y="6654560"/>
                </a:cubicBezTo>
                <a:lnTo>
                  <a:pt x="235" y="5152341"/>
                </a:lnTo>
                <a:cubicBezTo>
                  <a:pt x="-854" y="3760539"/>
                  <a:pt x="2253" y="2533527"/>
                  <a:pt x="1164" y="1141725"/>
                </a:cubicBezTo>
                <a:close/>
              </a:path>
            </a:pathLst>
          </a:custGeom>
        </p:spPr>
        <p:txBody>
          <a:bodyPr tIns="2468880" rIns="1188720"/>
          <a:lstStyle>
            <a:lvl1pPr algn="r">
              <a:defRPr sz="2000" baseline="0">
                <a:solidFill>
                  <a:schemeClr val="bg1">
                    <a:lumMod val="95000"/>
                  </a:schemeClr>
                </a:solidFill>
              </a:defRPr>
            </a:lvl1pPr>
          </a:lstStyle>
          <a:p>
            <a:r>
              <a:rPr lang="en-US" dirty="0"/>
              <a:t>Click icon to add picture</a:t>
            </a:r>
          </a:p>
        </p:txBody>
      </p:sp>
    </p:spTree>
    <p:extLst>
      <p:ext uri="{BB962C8B-B14F-4D97-AF65-F5344CB8AC3E}">
        <p14:creationId xmlns:p14="http://schemas.microsoft.com/office/powerpoint/2010/main" val="115664176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Full Picture Background with content - A2">
    <p:bg>
      <p:bgRef idx="1001">
        <a:schemeClr val="bg1"/>
      </p:bgRef>
    </p:bg>
    <p:spTree>
      <p:nvGrpSpPr>
        <p:cNvPr id="1" name=""/>
        <p:cNvGrpSpPr/>
        <p:nvPr/>
      </p:nvGrpSpPr>
      <p:grpSpPr>
        <a:xfrm>
          <a:off x="0" y="0"/>
          <a:ext cx="0" cy="0"/>
          <a:chOff x="0" y="0"/>
          <a:chExt cx="0" cy="0"/>
        </a:xfrm>
      </p:grpSpPr>
      <p:grpSp>
        <p:nvGrpSpPr>
          <p:cNvPr id="18" name="Group 17"/>
          <p:cNvGrpSpPr/>
          <p:nvPr userDrawn="1"/>
        </p:nvGrpSpPr>
        <p:grpSpPr>
          <a:xfrm>
            <a:off x="0" y="-7"/>
            <a:ext cx="12192000" cy="1570094"/>
            <a:chOff x="0" y="-7"/>
            <a:chExt cx="9144000" cy="1226964"/>
          </a:xfrm>
        </p:grpSpPr>
        <p:sp>
          <p:nvSpPr>
            <p:cNvPr id="19"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20" name="Isosceles Triangle 15"/>
            <p:cNvSpPr/>
            <p:nvPr userDrawn="1"/>
          </p:nvSpPr>
          <p:spPr>
            <a:xfrm flipV="1">
              <a:off x="0" y="-4"/>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
        <p:nvSpPr>
          <p:cNvPr id="22" name="Picture Placeholder 2"/>
          <p:cNvSpPr>
            <a:spLocks noGrp="1"/>
          </p:cNvSpPr>
          <p:nvPr>
            <p:ph type="pic" sz="quarter" idx="11"/>
          </p:nvPr>
        </p:nvSpPr>
        <p:spPr>
          <a:xfrm>
            <a:off x="-2308" y="477269"/>
            <a:ext cx="12204257" cy="6385365"/>
          </a:xfrm>
          <a:custGeom>
            <a:avLst/>
            <a:gdLst>
              <a:gd name="connsiteX0" fmla="*/ 0 w 9144000"/>
              <a:gd name="connsiteY0" fmla="*/ 0 h 5739684"/>
              <a:gd name="connsiteX1" fmla="*/ 9144000 w 9144000"/>
              <a:gd name="connsiteY1" fmla="*/ 0 h 5739684"/>
              <a:gd name="connsiteX2" fmla="*/ 9144000 w 9144000"/>
              <a:gd name="connsiteY2" fmla="*/ 5739684 h 5739684"/>
              <a:gd name="connsiteX3" fmla="*/ 0 w 9144000"/>
              <a:gd name="connsiteY3" fmla="*/ 5739684 h 5739684"/>
              <a:gd name="connsiteX4" fmla="*/ 0 w 9144000"/>
              <a:gd name="connsiteY4" fmla="*/ 0 h 5739684"/>
              <a:gd name="connsiteX0" fmla="*/ 0 w 9144000"/>
              <a:gd name="connsiteY0" fmla="*/ 1 h 5739685"/>
              <a:gd name="connsiteX1" fmla="*/ 6293476 w 9144000"/>
              <a:gd name="connsiteY1" fmla="*/ 0 h 5739685"/>
              <a:gd name="connsiteX2" fmla="*/ 9144000 w 9144000"/>
              <a:gd name="connsiteY2" fmla="*/ 1 h 5739685"/>
              <a:gd name="connsiteX3" fmla="*/ 9144000 w 9144000"/>
              <a:gd name="connsiteY3" fmla="*/ 5739685 h 5739685"/>
              <a:gd name="connsiteX4" fmla="*/ 0 w 9144000"/>
              <a:gd name="connsiteY4" fmla="*/ 5739685 h 5739685"/>
              <a:gd name="connsiteX5" fmla="*/ 0 w 9144000"/>
              <a:gd name="connsiteY5" fmla="*/ 1 h 5739685"/>
              <a:gd name="connsiteX0" fmla="*/ 0 w 9144000"/>
              <a:gd name="connsiteY0" fmla="*/ 0 h 5739684"/>
              <a:gd name="connsiteX1" fmla="*/ 6403542 w 9144000"/>
              <a:gd name="connsiteY1" fmla="*/ 491066 h 5739684"/>
              <a:gd name="connsiteX2" fmla="*/ 9144000 w 9144000"/>
              <a:gd name="connsiteY2" fmla="*/ 0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299039 w 9144000"/>
              <a:gd name="connsiteY1" fmla="*/ 494332 h 5739684"/>
              <a:gd name="connsiteX2" fmla="*/ 9144000 w 9144000"/>
              <a:gd name="connsiteY2" fmla="*/ 0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299039 w 9144000"/>
              <a:gd name="connsiteY1" fmla="*/ 494332 h 5739684"/>
              <a:gd name="connsiteX2" fmla="*/ 9144000 w 9144000"/>
              <a:gd name="connsiteY2" fmla="*/ 1191985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312102 w 9144000"/>
              <a:gd name="connsiteY1" fmla="*/ 484535 h 5739684"/>
              <a:gd name="connsiteX2" fmla="*/ 9144000 w 9144000"/>
              <a:gd name="connsiteY2" fmla="*/ 1191985 h 5739684"/>
              <a:gd name="connsiteX3" fmla="*/ 9144000 w 9144000"/>
              <a:gd name="connsiteY3" fmla="*/ 5739684 h 5739684"/>
              <a:gd name="connsiteX4" fmla="*/ 0 w 9144000"/>
              <a:gd name="connsiteY4" fmla="*/ 5739684 h 5739684"/>
              <a:gd name="connsiteX5" fmla="*/ 0 w 9144000"/>
              <a:gd name="connsiteY5" fmla="*/ 0 h 5739684"/>
              <a:gd name="connsiteX0" fmla="*/ 0 w 9147266"/>
              <a:gd name="connsiteY0" fmla="*/ 1079742 h 5255149"/>
              <a:gd name="connsiteX1" fmla="*/ 6315368 w 9147266"/>
              <a:gd name="connsiteY1" fmla="*/ 0 h 5255149"/>
              <a:gd name="connsiteX2" fmla="*/ 9147266 w 9147266"/>
              <a:gd name="connsiteY2" fmla="*/ 707450 h 5255149"/>
              <a:gd name="connsiteX3" fmla="*/ 9147266 w 9147266"/>
              <a:gd name="connsiteY3" fmla="*/ 5255149 h 5255149"/>
              <a:gd name="connsiteX4" fmla="*/ 3266 w 9147266"/>
              <a:gd name="connsiteY4" fmla="*/ 5255149 h 5255149"/>
              <a:gd name="connsiteX5" fmla="*/ 0 w 9147266"/>
              <a:gd name="connsiteY5" fmla="*/ 1079742 h 5255149"/>
              <a:gd name="connsiteX0" fmla="*/ 0 w 9147266"/>
              <a:gd name="connsiteY0" fmla="*/ 1062964 h 5238371"/>
              <a:gd name="connsiteX1" fmla="*/ 6306979 w 9147266"/>
              <a:gd name="connsiteY1" fmla="*/ 0 h 5238371"/>
              <a:gd name="connsiteX2" fmla="*/ 9147266 w 9147266"/>
              <a:gd name="connsiteY2" fmla="*/ 690672 h 5238371"/>
              <a:gd name="connsiteX3" fmla="*/ 9147266 w 9147266"/>
              <a:gd name="connsiteY3" fmla="*/ 5238371 h 5238371"/>
              <a:gd name="connsiteX4" fmla="*/ 3266 w 9147266"/>
              <a:gd name="connsiteY4" fmla="*/ 5238371 h 5238371"/>
              <a:gd name="connsiteX5" fmla="*/ 0 w 9147266"/>
              <a:gd name="connsiteY5" fmla="*/ 1062964 h 5238371"/>
              <a:gd name="connsiteX0" fmla="*/ 0 w 9151461"/>
              <a:gd name="connsiteY0" fmla="*/ 1062964 h 5238371"/>
              <a:gd name="connsiteX1" fmla="*/ 6306979 w 9151461"/>
              <a:gd name="connsiteY1" fmla="*/ 0 h 5238371"/>
              <a:gd name="connsiteX2" fmla="*/ 9151461 w 9151461"/>
              <a:gd name="connsiteY2" fmla="*/ 711645 h 5238371"/>
              <a:gd name="connsiteX3" fmla="*/ 9147266 w 9151461"/>
              <a:gd name="connsiteY3" fmla="*/ 5238371 h 5238371"/>
              <a:gd name="connsiteX4" fmla="*/ 3266 w 9151461"/>
              <a:gd name="connsiteY4" fmla="*/ 5238371 h 5238371"/>
              <a:gd name="connsiteX5" fmla="*/ 0 w 9151461"/>
              <a:gd name="connsiteY5" fmla="*/ 1062964 h 5238371"/>
              <a:gd name="connsiteX0" fmla="*/ 1165 w 9148431"/>
              <a:gd name="connsiteY0" fmla="*/ 1075547 h 5238371"/>
              <a:gd name="connsiteX1" fmla="*/ 6303949 w 9148431"/>
              <a:gd name="connsiteY1" fmla="*/ 0 h 5238371"/>
              <a:gd name="connsiteX2" fmla="*/ 9148431 w 9148431"/>
              <a:gd name="connsiteY2" fmla="*/ 711645 h 5238371"/>
              <a:gd name="connsiteX3" fmla="*/ 9144236 w 9148431"/>
              <a:gd name="connsiteY3" fmla="*/ 5238371 h 5238371"/>
              <a:gd name="connsiteX4" fmla="*/ 236 w 9148431"/>
              <a:gd name="connsiteY4" fmla="*/ 5238371 h 5238371"/>
              <a:gd name="connsiteX5" fmla="*/ 1165 w 9148431"/>
              <a:gd name="connsiteY5" fmla="*/ 1075547 h 5238371"/>
              <a:gd name="connsiteX0" fmla="*/ 1165 w 9148431"/>
              <a:gd name="connsiteY0" fmla="*/ 1108636 h 5271460"/>
              <a:gd name="connsiteX1" fmla="*/ 6303949 w 9148431"/>
              <a:gd name="connsiteY1" fmla="*/ 0 h 5271460"/>
              <a:gd name="connsiteX2" fmla="*/ 9148431 w 9148431"/>
              <a:gd name="connsiteY2" fmla="*/ 744734 h 5271460"/>
              <a:gd name="connsiteX3" fmla="*/ 9144236 w 9148431"/>
              <a:gd name="connsiteY3" fmla="*/ 5271460 h 5271460"/>
              <a:gd name="connsiteX4" fmla="*/ 236 w 9148431"/>
              <a:gd name="connsiteY4" fmla="*/ 5271460 h 5271460"/>
              <a:gd name="connsiteX5" fmla="*/ 1165 w 9148431"/>
              <a:gd name="connsiteY5" fmla="*/ 1108636 h 5271460"/>
              <a:gd name="connsiteX0" fmla="*/ 0 w 9152029"/>
              <a:gd name="connsiteY0" fmla="*/ 1141725 h 5271460"/>
              <a:gd name="connsiteX1" fmla="*/ 6307547 w 9152029"/>
              <a:gd name="connsiteY1" fmla="*/ 0 h 5271460"/>
              <a:gd name="connsiteX2" fmla="*/ 9152029 w 9152029"/>
              <a:gd name="connsiteY2" fmla="*/ 744734 h 5271460"/>
              <a:gd name="connsiteX3" fmla="*/ 9147834 w 9152029"/>
              <a:gd name="connsiteY3" fmla="*/ 5271460 h 5271460"/>
              <a:gd name="connsiteX4" fmla="*/ 3834 w 9152029"/>
              <a:gd name="connsiteY4" fmla="*/ 5271460 h 5271460"/>
              <a:gd name="connsiteX5" fmla="*/ 0 w 9152029"/>
              <a:gd name="connsiteY5" fmla="*/ 1141725 h 5271460"/>
              <a:gd name="connsiteX0" fmla="*/ 0 w 9152029"/>
              <a:gd name="connsiteY0" fmla="*/ 1141725 h 6654560"/>
              <a:gd name="connsiteX1" fmla="*/ 6307547 w 9152029"/>
              <a:gd name="connsiteY1" fmla="*/ 0 h 6654560"/>
              <a:gd name="connsiteX2" fmla="*/ 9152029 w 9152029"/>
              <a:gd name="connsiteY2" fmla="*/ 744734 h 6654560"/>
              <a:gd name="connsiteX3" fmla="*/ 9133547 w 9152029"/>
              <a:gd name="connsiteY3" fmla="*/ 6654560 h 6654560"/>
              <a:gd name="connsiteX4" fmla="*/ 3834 w 9152029"/>
              <a:gd name="connsiteY4" fmla="*/ 5271460 h 6654560"/>
              <a:gd name="connsiteX5" fmla="*/ 0 w 9152029"/>
              <a:gd name="connsiteY5" fmla="*/ 1141725 h 6654560"/>
              <a:gd name="connsiteX0" fmla="*/ 0 w 9152029"/>
              <a:gd name="connsiteY0" fmla="*/ 1141725 h 6654560"/>
              <a:gd name="connsiteX1" fmla="*/ 6307547 w 9152029"/>
              <a:gd name="connsiteY1" fmla="*/ 0 h 6654560"/>
              <a:gd name="connsiteX2" fmla="*/ 9152029 w 9152029"/>
              <a:gd name="connsiteY2" fmla="*/ 744734 h 6654560"/>
              <a:gd name="connsiteX3" fmla="*/ 9133547 w 9152029"/>
              <a:gd name="connsiteY3" fmla="*/ 6654560 h 6654560"/>
              <a:gd name="connsiteX4" fmla="*/ 3834 w 9152029"/>
              <a:gd name="connsiteY4" fmla="*/ 5192047 h 6654560"/>
              <a:gd name="connsiteX5" fmla="*/ 0 w 9152029"/>
              <a:gd name="connsiteY5" fmla="*/ 1141725 h 6654560"/>
              <a:gd name="connsiteX0" fmla="*/ 1164 w 9153193"/>
              <a:gd name="connsiteY0" fmla="*/ 1141725 h 6654560"/>
              <a:gd name="connsiteX1" fmla="*/ 6308711 w 9153193"/>
              <a:gd name="connsiteY1" fmla="*/ 0 h 6654560"/>
              <a:gd name="connsiteX2" fmla="*/ 9153193 w 9153193"/>
              <a:gd name="connsiteY2" fmla="*/ 744734 h 6654560"/>
              <a:gd name="connsiteX3" fmla="*/ 9134711 w 9153193"/>
              <a:gd name="connsiteY3" fmla="*/ 6654560 h 6654560"/>
              <a:gd name="connsiteX4" fmla="*/ 235 w 9153193"/>
              <a:gd name="connsiteY4" fmla="*/ 5152341 h 6654560"/>
              <a:gd name="connsiteX5" fmla="*/ 1164 w 9153193"/>
              <a:gd name="connsiteY5" fmla="*/ 1141725 h 66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3193" h="6654560">
                <a:moveTo>
                  <a:pt x="1164" y="1141725"/>
                </a:moveTo>
                <a:lnTo>
                  <a:pt x="6308711" y="0"/>
                </a:lnTo>
                <a:cubicBezTo>
                  <a:pt x="7256872" y="237215"/>
                  <a:pt x="8205032" y="507519"/>
                  <a:pt x="9153193" y="744734"/>
                </a:cubicBezTo>
                <a:cubicBezTo>
                  <a:pt x="9151795" y="2253643"/>
                  <a:pt x="9136109" y="5145651"/>
                  <a:pt x="9134711" y="6654560"/>
                </a:cubicBezTo>
                <a:lnTo>
                  <a:pt x="235" y="5152341"/>
                </a:lnTo>
                <a:cubicBezTo>
                  <a:pt x="-854" y="3760539"/>
                  <a:pt x="2253" y="2533527"/>
                  <a:pt x="1164" y="1141725"/>
                </a:cubicBezTo>
                <a:close/>
              </a:path>
            </a:pathLst>
          </a:custGeom>
        </p:spPr>
        <p:txBody>
          <a:bodyPr tIns="2468880" rIns="1188720"/>
          <a:lstStyle>
            <a:lvl1pPr algn="r">
              <a:defRPr sz="2000" baseline="0">
                <a:solidFill>
                  <a:schemeClr val="bg1">
                    <a:lumMod val="95000"/>
                  </a:schemeClr>
                </a:solidFill>
              </a:defRPr>
            </a:lvl1pPr>
          </a:lstStyle>
          <a:p>
            <a:r>
              <a:rPr lang="en-US" dirty="0"/>
              <a:t>Click icon to add picture</a:t>
            </a:r>
          </a:p>
        </p:txBody>
      </p:sp>
      <p:sp>
        <p:nvSpPr>
          <p:cNvPr id="6" name="Text Placeholder 5"/>
          <p:cNvSpPr>
            <a:spLocks noGrp="1"/>
          </p:cNvSpPr>
          <p:nvPr>
            <p:ph type="body" sz="quarter" idx="12" hasCustomPrompt="1"/>
          </p:nvPr>
        </p:nvSpPr>
        <p:spPr>
          <a:xfrm>
            <a:off x="0" y="1731452"/>
            <a:ext cx="4893733" cy="4271989"/>
          </a:xfrm>
          <a:custGeom>
            <a:avLst/>
            <a:gdLst>
              <a:gd name="connsiteX0" fmla="*/ 0 w 3670300"/>
              <a:gd name="connsiteY0" fmla="*/ 0 h 3743325"/>
              <a:gd name="connsiteX1" fmla="*/ 3670300 w 3670300"/>
              <a:gd name="connsiteY1" fmla="*/ 0 h 3743325"/>
              <a:gd name="connsiteX2" fmla="*/ 3670300 w 3670300"/>
              <a:gd name="connsiteY2" fmla="*/ 3743325 h 3743325"/>
              <a:gd name="connsiteX3" fmla="*/ 0 w 3670300"/>
              <a:gd name="connsiteY3" fmla="*/ 3743325 h 3743325"/>
              <a:gd name="connsiteX4" fmla="*/ 0 w 3670300"/>
              <a:gd name="connsiteY4" fmla="*/ 0 h 3743325"/>
              <a:gd name="connsiteX0" fmla="*/ 0 w 3670300"/>
              <a:gd name="connsiteY0" fmla="*/ 0 h 4309013"/>
              <a:gd name="connsiteX1" fmla="*/ 3670300 w 3670300"/>
              <a:gd name="connsiteY1" fmla="*/ 0 h 4309013"/>
              <a:gd name="connsiteX2" fmla="*/ 3670300 w 3670300"/>
              <a:gd name="connsiteY2" fmla="*/ 4309013 h 4309013"/>
              <a:gd name="connsiteX3" fmla="*/ 0 w 3670300"/>
              <a:gd name="connsiteY3" fmla="*/ 3743325 h 4309013"/>
              <a:gd name="connsiteX4" fmla="*/ 0 w 3670300"/>
              <a:gd name="connsiteY4" fmla="*/ 0 h 4309013"/>
              <a:gd name="connsiteX0" fmla="*/ 0 w 3670300"/>
              <a:gd name="connsiteY0" fmla="*/ 0 h 4309013"/>
              <a:gd name="connsiteX1" fmla="*/ 3670300 w 3670300"/>
              <a:gd name="connsiteY1" fmla="*/ 0 h 4309013"/>
              <a:gd name="connsiteX2" fmla="*/ 3670300 w 3670300"/>
              <a:gd name="connsiteY2" fmla="*/ 4309013 h 4309013"/>
              <a:gd name="connsiteX3" fmla="*/ 7749 w 3670300"/>
              <a:gd name="connsiteY3" fmla="*/ 3762698 h 4309013"/>
              <a:gd name="connsiteX4" fmla="*/ 0 w 3670300"/>
              <a:gd name="connsiteY4" fmla="*/ 0 h 4309013"/>
              <a:gd name="connsiteX0" fmla="*/ 0 w 3670300"/>
              <a:gd name="connsiteY0" fmla="*/ 0 h 4297389"/>
              <a:gd name="connsiteX1" fmla="*/ 3670300 w 3670300"/>
              <a:gd name="connsiteY1" fmla="*/ 0 h 4297389"/>
              <a:gd name="connsiteX2" fmla="*/ 3670300 w 3670300"/>
              <a:gd name="connsiteY2" fmla="*/ 4297389 h 4297389"/>
              <a:gd name="connsiteX3" fmla="*/ 7749 w 3670300"/>
              <a:gd name="connsiteY3" fmla="*/ 3762698 h 4297389"/>
              <a:gd name="connsiteX4" fmla="*/ 0 w 3670300"/>
              <a:gd name="connsiteY4" fmla="*/ 0 h 4297389"/>
              <a:gd name="connsiteX0" fmla="*/ 0 w 3670300"/>
              <a:gd name="connsiteY0" fmla="*/ 0 h 4271989"/>
              <a:gd name="connsiteX1" fmla="*/ 3670300 w 3670300"/>
              <a:gd name="connsiteY1" fmla="*/ 0 h 4271989"/>
              <a:gd name="connsiteX2" fmla="*/ 3670300 w 3670300"/>
              <a:gd name="connsiteY2" fmla="*/ 4271989 h 4271989"/>
              <a:gd name="connsiteX3" fmla="*/ 7749 w 3670300"/>
              <a:gd name="connsiteY3" fmla="*/ 3762698 h 4271989"/>
              <a:gd name="connsiteX4" fmla="*/ 0 w 3670300"/>
              <a:gd name="connsiteY4" fmla="*/ 0 h 4271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0300" h="4271989">
                <a:moveTo>
                  <a:pt x="0" y="0"/>
                </a:moveTo>
                <a:lnTo>
                  <a:pt x="3670300" y="0"/>
                </a:lnTo>
                <a:lnTo>
                  <a:pt x="3670300" y="4271989"/>
                </a:lnTo>
                <a:lnTo>
                  <a:pt x="7749" y="3762698"/>
                </a:lnTo>
                <a:lnTo>
                  <a:pt x="0" y="0"/>
                </a:lnTo>
                <a:close/>
              </a:path>
            </a:pathLst>
          </a:custGeom>
          <a:solidFill>
            <a:schemeClr val="bg1">
              <a:alpha val="90000"/>
            </a:schemeClr>
          </a:solidFill>
        </p:spPr>
        <p:txBody>
          <a:bodyPr lIns="457200" tIns="228600" rIns="320040" bIns="228600"/>
          <a:lstStyle>
            <a:lvl1pPr>
              <a:defRPr sz="2800" cap="none" baseline="0">
                <a:solidFill>
                  <a:schemeClr val="accent1"/>
                </a:solidFill>
                <a:latin typeface="+mj-lt"/>
              </a:defRPr>
            </a:lvl1pPr>
            <a:lvl2pPr marL="0" indent="-182880">
              <a:buFontTx/>
              <a:buBlip>
                <a:blip r:embed="rId3"/>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sp>
        <p:nvSpPr>
          <p:cNvPr id="9" name="Text Placeholder 14"/>
          <p:cNvSpPr>
            <a:spLocks noGrp="1"/>
          </p:cNvSpPr>
          <p:nvPr>
            <p:ph type="body" sz="quarter" idx="13"/>
          </p:nvPr>
        </p:nvSpPr>
        <p:spPr>
          <a:xfrm>
            <a:off x="0" y="2953827"/>
            <a:ext cx="4893733" cy="2520950"/>
          </a:xfrm>
          <a:prstGeom prst="rect">
            <a:avLst/>
          </a:prstGeom>
        </p:spPr>
        <p:txBody>
          <a:bodyPr lIns="457200" tIns="0" rIns="320040" bIns="0"/>
          <a:lstStyle>
            <a:lvl1pPr marL="0" indent="0">
              <a:buFontTx/>
              <a:buNone/>
              <a:defRPr sz="2400">
                <a:solidFill>
                  <a:schemeClr val="accent5"/>
                </a:solidFill>
                <a:latin typeface="+mj-lt"/>
              </a:defRPr>
            </a:lvl1pPr>
            <a:lvl2pPr marL="274320" indent="0">
              <a:buFontTx/>
              <a:buNone/>
              <a:defRPr sz="2000">
                <a:solidFill>
                  <a:schemeClr val="accent5"/>
                </a:solidFill>
                <a:latin typeface="+mj-lt"/>
              </a:defRPr>
            </a:lvl2pPr>
            <a:lvl3pPr marL="640080" indent="-182880">
              <a:buFont typeface="Arial" panose="020B0604020202020204" pitchFamily="34" charset="0"/>
              <a:buChar char="•"/>
              <a:defRPr sz="1800">
                <a:solidFill>
                  <a:schemeClr val="accent5"/>
                </a:solidFill>
                <a:latin typeface="+mj-lt"/>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6131328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alf Picture Background -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userDrawn="1"/>
        </p:nvSpPr>
        <p:spPr>
          <a:xfrm>
            <a:off x="0" y="0"/>
            <a:ext cx="5486400" cy="68532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sz="quarter" idx="11"/>
          </p:nvPr>
        </p:nvSpPr>
        <p:spPr>
          <a:xfrm>
            <a:off x="5483931" y="-3702"/>
            <a:ext cx="6708068" cy="6861702"/>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1851 w 5031051"/>
              <a:gd name="connsiteY0" fmla="*/ 0 h 6858000"/>
              <a:gd name="connsiteX1" fmla="*/ 5031051 w 5031051"/>
              <a:gd name="connsiteY1" fmla="*/ 0 h 6858000"/>
              <a:gd name="connsiteX2" fmla="*/ 5031051 w 5031051"/>
              <a:gd name="connsiteY2" fmla="*/ 6858000 h 6858000"/>
              <a:gd name="connsiteX3" fmla="*/ 1851 w 5031051"/>
              <a:gd name="connsiteY3" fmla="*/ 6858000 h 6858000"/>
              <a:gd name="connsiteX4" fmla="*/ 0 w 5031051"/>
              <a:gd name="connsiteY4" fmla="*/ 4146267 h 6858000"/>
              <a:gd name="connsiteX5" fmla="*/ 1851 w 5031051"/>
              <a:gd name="connsiteY5" fmla="*/ 0 h 6858000"/>
              <a:gd name="connsiteX0" fmla="*/ 964377 w 5031051"/>
              <a:gd name="connsiteY0" fmla="*/ 0 h 6861702"/>
              <a:gd name="connsiteX1" fmla="*/ 5031051 w 5031051"/>
              <a:gd name="connsiteY1" fmla="*/ 3702 h 6861702"/>
              <a:gd name="connsiteX2" fmla="*/ 5031051 w 5031051"/>
              <a:gd name="connsiteY2" fmla="*/ 6861702 h 6861702"/>
              <a:gd name="connsiteX3" fmla="*/ 1851 w 5031051"/>
              <a:gd name="connsiteY3" fmla="*/ 6861702 h 6861702"/>
              <a:gd name="connsiteX4" fmla="*/ 0 w 5031051"/>
              <a:gd name="connsiteY4" fmla="*/ 4149969 h 6861702"/>
              <a:gd name="connsiteX5" fmla="*/ 964377 w 5031051"/>
              <a:gd name="connsiteY5" fmla="*/ 0 h 6861702"/>
              <a:gd name="connsiteX0" fmla="*/ 964377 w 5031051"/>
              <a:gd name="connsiteY0" fmla="*/ 0 h 6861702"/>
              <a:gd name="connsiteX1" fmla="*/ 5031051 w 5031051"/>
              <a:gd name="connsiteY1" fmla="*/ 3702 h 6861702"/>
              <a:gd name="connsiteX2" fmla="*/ 5031051 w 5031051"/>
              <a:gd name="connsiteY2" fmla="*/ 6861702 h 6861702"/>
              <a:gd name="connsiteX3" fmla="*/ 497397 w 5031051"/>
              <a:gd name="connsiteY3" fmla="*/ 6861702 h 6861702"/>
              <a:gd name="connsiteX4" fmla="*/ 0 w 5031051"/>
              <a:gd name="connsiteY4" fmla="*/ 4149969 h 6861702"/>
              <a:gd name="connsiteX5" fmla="*/ 964377 w 5031051"/>
              <a:gd name="connsiteY5" fmla="*/ 0 h 686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1051" h="6861702">
                <a:moveTo>
                  <a:pt x="964377" y="0"/>
                </a:moveTo>
                <a:lnTo>
                  <a:pt x="5031051" y="3702"/>
                </a:lnTo>
                <a:lnTo>
                  <a:pt x="5031051" y="6861702"/>
                </a:lnTo>
                <a:lnTo>
                  <a:pt x="497397" y="6861702"/>
                </a:lnTo>
                <a:lnTo>
                  <a:pt x="0" y="4149969"/>
                </a:lnTo>
                <a:lnTo>
                  <a:pt x="964377" y="0"/>
                </a:lnTo>
                <a:close/>
              </a:path>
            </a:pathLst>
          </a:custGeom>
        </p:spPr>
        <p:txBody>
          <a:bodyPr tIns="2743200" anchor="t" anchorCtr="1"/>
          <a:lstStyle>
            <a:lvl1pPr algn="ctr">
              <a:defRPr sz="2000" baseline="0">
                <a:solidFill>
                  <a:schemeClr val="bg1">
                    <a:lumMod val="95000"/>
                  </a:schemeClr>
                </a:solidFill>
                <a:latin typeface="+mj-lt"/>
              </a:defRPr>
            </a:lvl1pPr>
          </a:lstStyle>
          <a:p>
            <a:r>
              <a:rPr lang="en-US" dirty="0"/>
              <a:t>Click icon to add picture</a:t>
            </a:r>
          </a:p>
        </p:txBody>
      </p:sp>
      <p:grpSp>
        <p:nvGrpSpPr>
          <p:cNvPr id="4" name="Group 4"/>
          <p:cNvGrpSpPr>
            <a:grpSpLocks noChangeAspect="1"/>
          </p:cNvGrpSpPr>
          <p:nvPr userDrawn="1"/>
        </p:nvGrpSpPr>
        <p:grpSpPr bwMode="auto">
          <a:xfrm>
            <a:off x="4451352" y="0"/>
            <a:ext cx="7744885" cy="6853238"/>
            <a:chOff x="2103" y="0"/>
            <a:chExt cx="3659" cy="4317"/>
          </a:xfrm>
        </p:grpSpPr>
        <p:sp>
          <p:nvSpPr>
            <p:cNvPr id="7" name="Freeform 5"/>
            <p:cNvSpPr>
              <a:spLocks/>
            </p:cNvSpPr>
            <p:nvPr userDrawn="1"/>
          </p:nvSpPr>
          <p:spPr bwMode="auto">
            <a:xfrm>
              <a:off x="2274" y="2626"/>
              <a:ext cx="398" cy="1691"/>
            </a:xfrm>
            <a:custGeom>
              <a:avLst/>
              <a:gdLst>
                <a:gd name="T0" fmla="*/ 398 w 398"/>
                <a:gd name="T1" fmla="*/ 0 h 1691"/>
                <a:gd name="T2" fmla="*/ 0 w 398"/>
                <a:gd name="T3" fmla="*/ 1691 h 1691"/>
                <a:gd name="T4" fmla="*/ 398 w 398"/>
                <a:gd name="T5" fmla="*/ 0 h 1691"/>
                <a:gd name="T6" fmla="*/ 398 w 398"/>
                <a:gd name="T7" fmla="*/ 0 h 1691"/>
              </a:gdLst>
              <a:ahLst/>
              <a:cxnLst>
                <a:cxn ang="0">
                  <a:pos x="T0" y="T1"/>
                </a:cxn>
                <a:cxn ang="0">
                  <a:pos x="T2" y="T3"/>
                </a:cxn>
                <a:cxn ang="0">
                  <a:pos x="T4" y="T5"/>
                </a:cxn>
                <a:cxn ang="0">
                  <a:pos x="T6" y="T7"/>
                </a:cxn>
              </a:cxnLst>
              <a:rect l="0" t="0" r="r" b="b"/>
              <a:pathLst>
                <a:path w="398" h="1691">
                  <a:moveTo>
                    <a:pt x="398" y="0"/>
                  </a:moveTo>
                  <a:lnTo>
                    <a:pt x="0" y="1691"/>
                  </a:lnTo>
                  <a:lnTo>
                    <a:pt x="398" y="0"/>
                  </a:lnTo>
                  <a:lnTo>
                    <a:pt x="398" y="0"/>
                  </a:lnTo>
                  <a:close/>
                </a:path>
              </a:pathLst>
            </a:custGeom>
            <a:solidFill>
              <a:srgbClr val="0477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userDrawn="1"/>
          </p:nvSpPr>
          <p:spPr bwMode="auto">
            <a:xfrm>
              <a:off x="2194" y="2626"/>
              <a:ext cx="711" cy="1691"/>
            </a:xfrm>
            <a:custGeom>
              <a:avLst/>
              <a:gdLst>
                <a:gd name="T0" fmla="*/ 711 w 711"/>
                <a:gd name="T1" fmla="*/ 1691 h 1691"/>
                <a:gd name="T2" fmla="*/ 0 w 711"/>
                <a:gd name="T3" fmla="*/ 1691 h 1691"/>
                <a:gd name="T4" fmla="*/ 398 w 711"/>
                <a:gd name="T5" fmla="*/ 0 h 1691"/>
                <a:gd name="T6" fmla="*/ 711 w 711"/>
                <a:gd name="T7" fmla="*/ 1691 h 1691"/>
              </a:gdLst>
              <a:ahLst/>
              <a:cxnLst>
                <a:cxn ang="0">
                  <a:pos x="T0" y="T1"/>
                </a:cxn>
                <a:cxn ang="0">
                  <a:pos x="T2" y="T3"/>
                </a:cxn>
                <a:cxn ang="0">
                  <a:pos x="T4" y="T5"/>
                </a:cxn>
                <a:cxn ang="0">
                  <a:pos x="T6" y="T7"/>
                </a:cxn>
              </a:cxnLst>
              <a:rect l="0" t="0" r="r" b="b"/>
              <a:pathLst>
                <a:path w="711" h="1691">
                  <a:moveTo>
                    <a:pt x="711" y="1691"/>
                  </a:moveTo>
                  <a:lnTo>
                    <a:pt x="0" y="1691"/>
                  </a:lnTo>
                  <a:lnTo>
                    <a:pt x="398" y="0"/>
                  </a:lnTo>
                  <a:lnTo>
                    <a:pt x="711" y="1691"/>
                  </a:lnTo>
                  <a:close/>
                </a:path>
              </a:pathLst>
            </a:custGeom>
            <a:solidFill>
              <a:srgbClr val="0077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Rectangle 7"/>
            <p:cNvSpPr>
              <a:spLocks noChangeArrowheads="1"/>
            </p:cNvSpPr>
            <p:nvPr userDrawn="1"/>
          </p:nvSpPr>
          <p:spPr bwMode="auto">
            <a:xfrm>
              <a:off x="5761" y="0"/>
              <a:ext cx="1" cy="4317"/>
            </a:xfrm>
            <a:prstGeom prst="rect">
              <a:avLst/>
            </a:prstGeom>
            <a:solidFill>
              <a:srgbClr val="0477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1"/>
            <p:cNvSpPr>
              <a:spLocks/>
            </p:cNvSpPr>
            <p:nvPr userDrawn="1"/>
          </p:nvSpPr>
          <p:spPr bwMode="auto">
            <a:xfrm>
              <a:off x="2672" y="0"/>
              <a:ext cx="615" cy="2626"/>
            </a:xfrm>
            <a:custGeom>
              <a:avLst/>
              <a:gdLst>
                <a:gd name="T0" fmla="*/ 0 w 615"/>
                <a:gd name="T1" fmla="*/ 2626 h 2626"/>
                <a:gd name="T2" fmla="*/ 615 w 615"/>
                <a:gd name="T3" fmla="*/ 0 h 2626"/>
                <a:gd name="T4" fmla="*/ 615 w 615"/>
                <a:gd name="T5" fmla="*/ 0 h 2626"/>
                <a:gd name="T6" fmla="*/ 0 w 615"/>
                <a:gd name="T7" fmla="*/ 2626 h 2626"/>
                <a:gd name="T8" fmla="*/ 0 w 615"/>
                <a:gd name="T9" fmla="*/ 2626 h 2626"/>
              </a:gdLst>
              <a:ahLst/>
              <a:cxnLst>
                <a:cxn ang="0">
                  <a:pos x="T0" y="T1"/>
                </a:cxn>
                <a:cxn ang="0">
                  <a:pos x="T2" y="T3"/>
                </a:cxn>
                <a:cxn ang="0">
                  <a:pos x="T4" y="T5"/>
                </a:cxn>
                <a:cxn ang="0">
                  <a:pos x="T6" y="T7"/>
                </a:cxn>
                <a:cxn ang="0">
                  <a:pos x="T8" y="T9"/>
                </a:cxn>
              </a:cxnLst>
              <a:rect l="0" t="0" r="r" b="b"/>
              <a:pathLst>
                <a:path w="615" h="2626">
                  <a:moveTo>
                    <a:pt x="0" y="2626"/>
                  </a:moveTo>
                  <a:lnTo>
                    <a:pt x="615" y="0"/>
                  </a:lnTo>
                  <a:lnTo>
                    <a:pt x="615" y="0"/>
                  </a:lnTo>
                  <a:lnTo>
                    <a:pt x="0" y="2626"/>
                  </a:lnTo>
                  <a:lnTo>
                    <a:pt x="0" y="2626"/>
                  </a:lnTo>
                  <a:close/>
                </a:path>
              </a:pathLst>
            </a:custGeom>
            <a:solidFill>
              <a:srgbClr val="0477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4"/>
            <p:cNvSpPr>
              <a:spLocks/>
            </p:cNvSpPr>
            <p:nvPr userDrawn="1"/>
          </p:nvSpPr>
          <p:spPr bwMode="auto">
            <a:xfrm>
              <a:off x="2103" y="0"/>
              <a:ext cx="1104" cy="2626"/>
            </a:xfrm>
            <a:custGeom>
              <a:avLst/>
              <a:gdLst>
                <a:gd name="T0" fmla="*/ 0 w 1104"/>
                <a:gd name="T1" fmla="*/ 0 h 2626"/>
                <a:gd name="T2" fmla="*/ 1104 w 1104"/>
                <a:gd name="T3" fmla="*/ 0 h 2626"/>
                <a:gd name="T4" fmla="*/ 489 w 1104"/>
                <a:gd name="T5" fmla="*/ 2626 h 2626"/>
                <a:gd name="T6" fmla="*/ 0 w 1104"/>
                <a:gd name="T7" fmla="*/ 0 h 2626"/>
              </a:gdLst>
              <a:ahLst/>
              <a:cxnLst>
                <a:cxn ang="0">
                  <a:pos x="T0" y="T1"/>
                </a:cxn>
                <a:cxn ang="0">
                  <a:pos x="T2" y="T3"/>
                </a:cxn>
                <a:cxn ang="0">
                  <a:pos x="T4" y="T5"/>
                </a:cxn>
                <a:cxn ang="0">
                  <a:pos x="T6" y="T7"/>
                </a:cxn>
              </a:cxnLst>
              <a:rect l="0" t="0" r="r" b="b"/>
              <a:pathLst>
                <a:path w="1104" h="2626">
                  <a:moveTo>
                    <a:pt x="0" y="0"/>
                  </a:moveTo>
                  <a:lnTo>
                    <a:pt x="1104" y="0"/>
                  </a:lnTo>
                  <a:lnTo>
                    <a:pt x="489" y="2626"/>
                  </a:lnTo>
                  <a:lnTo>
                    <a:pt x="0" y="0"/>
                  </a:lnTo>
                  <a:close/>
                </a:path>
              </a:pathLst>
            </a:custGeom>
            <a:gradFill>
              <a:gsLst>
                <a:gs pos="100000">
                  <a:srgbClr val="298D5A"/>
                </a:gs>
                <a:gs pos="72000">
                  <a:srgbClr val="007B91"/>
                </a:gs>
                <a:gs pos="0">
                  <a:srgbClr val="005590"/>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Text Placeholder 14"/>
          <p:cNvSpPr>
            <a:spLocks noGrp="1"/>
          </p:cNvSpPr>
          <p:nvPr>
            <p:ph type="body" sz="quarter" idx="15"/>
          </p:nvPr>
        </p:nvSpPr>
        <p:spPr>
          <a:xfrm>
            <a:off x="0" y="3058984"/>
            <a:ext cx="4893733" cy="2520950"/>
          </a:xfrm>
          <a:prstGeom prst="rect">
            <a:avLst/>
          </a:prstGeom>
        </p:spPr>
        <p:txBody>
          <a:bodyPr lIns="320040" tIns="0" rIns="320040" bIns="0"/>
          <a:lstStyle>
            <a:lvl1pPr marL="0" indent="0">
              <a:buFontTx/>
              <a:buNone/>
              <a:defRPr sz="2400">
                <a:solidFill>
                  <a:schemeClr val="bg1"/>
                </a:solidFill>
                <a:latin typeface="+mj-lt"/>
              </a:defRPr>
            </a:lvl1pPr>
            <a:lvl2pPr marL="274320" indent="0">
              <a:buFontTx/>
              <a:buNone/>
              <a:defRPr sz="2000">
                <a:solidFill>
                  <a:schemeClr val="bg1"/>
                </a:solidFill>
                <a:latin typeface="+mj-lt"/>
              </a:defRPr>
            </a:lvl2pPr>
            <a:lvl3pPr marL="640080" indent="-182880">
              <a:buFont typeface="Arial" panose="020B0604020202020204" pitchFamily="34" charset="0"/>
              <a:buChar char="•"/>
              <a:defRPr sz="1800">
                <a:solidFill>
                  <a:schemeClr val="bg1"/>
                </a:solidFill>
                <a:latin typeface="+mj-lt"/>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3" name="Text Placeholder 5"/>
          <p:cNvSpPr>
            <a:spLocks noGrp="1"/>
          </p:cNvSpPr>
          <p:nvPr>
            <p:ph type="body" sz="quarter" idx="14" hasCustomPrompt="1"/>
          </p:nvPr>
        </p:nvSpPr>
        <p:spPr>
          <a:xfrm>
            <a:off x="0" y="1836609"/>
            <a:ext cx="4893733" cy="3743325"/>
          </a:xfrm>
          <a:prstGeom prst="rect">
            <a:avLst/>
          </a:prstGeom>
          <a:noFill/>
        </p:spPr>
        <p:txBody>
          <a:bodyPr lIns="320040" tIns="228600" rIns="320040" bIns="228600"/>
          <a:lstStyle>
            <a:lvl1pPr>
              <a:defRPr sz="2800" cap="none" baseline="0">
                <a:solidFill>
                  <a:srgbClr val="77C5D5"/>
                </a:solidFill>
                <a:latin typeface="+mj-lt"/>
              </a:defRPr>
            </a:lvl1pPr>
            <a:lvl2pPr marL="0" indent="-182880">
              <a:buFontTx/>
              <a:buBlip>
                <a:blip r:embed="rId3"/>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6364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Half Picture Background -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userDrawn="1"/>
        </p:nvSpPr>
        <p:spPr>
          <a:xfrm>
            <a:off x="0" y="0"/>
            <a:ext cx="5486400" cy="68532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sz="quarter" idx="11"/>
          </p:nvPr>
        </p:nvSpPr>
        <p:spPr>
          <a:xfrm>
            <a:off x="5486400" y="4168777"/>
            <a:ext cx="6705600" cy="2689225"/>
          </a:xfrm>
          <a:custGeom>
            <a:avLst/>
            <a:gdLst>
              <a:gd name="connsiteX0" fmla="*/ 0 w 5029200"/>
              <a:gd name="connsiteY0" fmla="*/ 0 h 2689225"/>
              <a:gd name="connsiteX1" fmla="*/ 5029200 w 5029200"/>
              <a:gd name="connsiteY1" fmla="*/ 0 h 2689225"/>
              <a:gd name="connsiteX2" fmla="*/ 5029200 w 5029200"/>
              <a:gd name="connsiteY2" fmla="*/ 2689225 h 2689225"/>
              <a:gd name="connsiteX3" fmla="*/ 0 w 5029200"/>
              <a:gd name="connsiteY3" fmla="*/ 2689225 h 2689225"/>
              <a:gd name="connsiteX4" fmla="*/ 0 w 5029200"/>
              <a:gd name="connsiteY4" fmla="*/ 0 h 2689225"/>
              <a:gd name="connsiteX0" fmla="*/ 0 w 5029200"/>
              <a:gd name="connsiteY0" fmla="*/ 0 h 2689225"/>
              <a:gd name="connsiteX1" fmla="*/ 5029200 w 5029200"/>
              <a:gd name="connsiteY1" fmla="*/ 0 h 2689225"/>
              <a:gd name="connsiteX2" fmla="*/ 5029200 w 5029200"/>
              <a:gd name="connsiteY2" fmla="*/ 2689225 h 2689225"/>
              <a:gd name="connsiteX3" fmla="*/ 499110 w 5029200"/>
              <a:gd name="connsiteY3" fmla="*/ 2689225 h 2689225"/>
              <a:gd name="connsiteX4" fmla="*/ 0 w 5029200"/>
              <a:gd name="connsiteY4" fmla="*/ 0 h 268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2689225">
                <a:moveTo>
                  <a:pt x="0" y="0"/>
                </a:moveTo>
                <a:lnTo>
                  <a:pt x="5029200" y="0"/>
                </a:lnTo>
                <a:lnTo>
                  <a:pt x="5029200" y="2689225"/>
                </a:lnTo>
                <a:lnTo>
                  <a:pt x="499110" y="2689225"/>
                </a:lnTo>
                <a:lnTo>
                  <a:pt x="0" y="0"/>
                </a:lnTo>
                <a:close/>
              </a:path>
            </a:pathLst>
          </a:custGeom>
        </p:spPr>
        <p:txBody>
          <a:bodyPr anchor="ctr"/>
          <a:lstStyle>
            <a:lvl1pPr algn="ctr">
              <a:defRPr sz="2000">
                <a:solidFill>
                  <a:schemeClr val="bg1">
                    <a:lumMod val="95000"/>
                  </a:schemeClr>
                </a:solidFill>
                <a:latin typeface="+mj-lt"/>
              </a:defRPr>
            </a:lvl1pPr>
          </a:lstStyle>
          <a:p>
            <a:r>
              <a:rPr lang="en-US" dirty="0"/>
              <a:t>Click icon to add picture</a:t>
            </a:r>
          </a:p>
        </p:txBody>
      </p:sp>
      <p:grpSp>
        <p:nvGrpSpPr>
          <p:cNvPr id="4" name="Group 4"/>
          <p:cNvGrpSpPr>
            <a:grpSpLocks noChangeAspect="1"/>
          </p:cNvGrpSpPr>
          <p:nvPr userDrawn="1"/>
        </p:nvGrpSpPr>
        <p:grpSpPr bwMode="auto">
          <a:xfrm>
            <a:off x="4451352" y="0"/>
            <a:ext cx="7744885" cy="6853238"/>
            <a:chOff x="2103" y="0"/>
            <a:chExt cx="3659" cy="4317"/>
          </a:xfrm>
        </p:grpSpPr>
        <p:sp>
          <p:nvSpPr>
            <p:cNvPr id="7" name="Freeform 5"/>
            <p:cNvSpPr>
              <a:spLocks/>
            </p:cNvSpPr>
            <p:nvPr userDrawn="1"/>
          </p:nvSpPr>
          <p:spPr bwMode="auto">
            <a:xfrm>
              <a:off x="2274" y="2626"/>
              <a:ext cx="398" cy="1691"/>
            </a:xfrm>
            <a:custGeom>
              <a:avLst/>
              <a:gdLst>
                <a:gd name="T0" fmla="*/ 398 w 398"/>
                <a:gd name="T1" fmla="*/ 0 h 1691"/>
                <a:gd name="T2" fmla="*/ 0 w 398"/>
                <a:gd name="T3" fmla="*/ 1691 h 1691"/>
                <a:gd name="T4" fmla="*/ 398 w 398"/>
                <a:gd name="T5" fmla="*/ 0 h 1691"/>
                <a:gd name="T6" fmla="*/ 398 w 398"/>
                <a:gd name="T7" fmla="*/ 0 h 1691"/>
              </a:gdLst>
              <a:ahLst/>
              <a:cxnLst>
                <a:cxn ang="0">
                  <a:pos x="T0" y="T1"/>
                </a:cxn>
                <a:cxn ang="0">
                  <a:pos x="T2" y="T3"/>
                </a:cxn>
                <a:cxn ang="0">
                  <a:pos x="T4" y="T5"/>
                </a:cxn>
                <a:cxn ang="0">
                  <a:pos x="T6" y="T7"/>
                </a:cxn>
              </a:cxnLst>
              <a:rect l="0" t="0" r="r" b="b"/>
              <a:pathLst>
                <a:path w="398" h="1691">
                  <a:moveTo>
                    <a:pt x="398" y="0"/>
                  </a:moveTo>
                  <a:lnTo>
                    <a:pt x="0" y="1691"/>
                  </a:lnTo>
                  <a:lnTo>
                    <a:pt x="398" y="0"/>
                  </a:lnTo>
                  <a:lnTo>
                    <a:pt x="398" y="0"/>
                  </a:lnTo>
                  <a:close/>
                </a:path>
              </a:pathLst>
            </a:custGeom>
            <a:solidFill>
              <a:srgbClr val="0477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userDrawn="1"/>
          </p:nvSpPr>
          <p:spPr bwMode="auto">
            <a:xfrm>
              <a:off x="2194" y="2626"/>
              <a:ext cx="711" cy="1691"/>
            </a:xfrm>
            <a:custGeom>
              <a:avLst/>
              <a:gdLst>
                <a:gd name="T0" fmla="*/ 711 w 711"/>
                <a:gd name="T1" fmla="*/ 1691 h 1691"/>
                <a:gd name="T2" fmla="*/ 0 w 711"/>
                <a:gd name="T3" fmla="*/ 1691 h 1691"/>
                <a:gd name="T4" fmla="*/ 398 w 711"/>
                <a:gd name="T5" fmla="*/ 0 h 1691"/>
                <a:gd name="T6" fmla="*/ 711 w 711"/>
                <a:gd name="T7" fmla="*/ 1691 h 1691"/>
              </a:gdLst>
              <a:ahLst/>
              <a:cxnLst>
                <a:cxn ang="0">
                  <a:pos x="T0" y="T1"/>
                </a:cxn>
                <a:cxn ang="0">
                  <a:pos x="T2" y="T3"/>
                </a:cxn>
                <a:cxn ang="0">
                  <a:pos x="T4" y="T5"/>
                </a:cxn>
                <a:cxn ang="0">
                  <a:pos x="T6" y="T7"/>
                </a:cxn>
              </a:cxnLst>
              <a:rect l="0" t="0" r="r" b="b"/>
              <a:pathLst>
                <a:path w="711" h="1691">
                  <a:moveTo>
                    <a:pt x="711" y="1691"/>
                  </a:moveTo>
                  <a:lnTo>
                    <a:pt x="0" y="1691"/>
                  </a:lnTo>
                  <a:lnTo>
                    <a:pt x="398" y="0"/>
                  </a:lnTo>
                  <a:lnTo>
                    <a:pt x="711" y="1691"/>
                  </a:lnTo>
                  <a:close/>
                </a:path>
              </a:pathLst>
            </a:custGeom>
            <a:solidFill>
              <a:srgbClr val="0077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Rectangle 7"/>
            <p:cNvSpPr>
              <a:spLocks noChangeArrowheads="1"/>
            </p:cNvSpPr>
            <p:nvPr userDrawn="1"/>
          </p:nvSpPr>
          <p:spPr bwMode="auto">
            <a:xfrm>
              <a:off x="5761" y="0"/>
              <a:ext cx="1" cy="4317"/>
            </a:xfrm>
            <a:prstGeom prst="rect">
              <a:avLst/>
            </a:prstGeom>
            <a:solidFill>
              <a:srgbClr val="0477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1"/>
            <p:cNvSpPr>
              <a:spLocks/>
            </p:cNvSpPr>
            <p:nvPr userDrawn="1"/>
          </p:nvSpPr>
          <p:spPr bwMode="auto">
            <a:xfrm>
              <a:off x="2672" y="0"/>
              <a:ext cx="615" cy="2626"/>
            </a:xfrm>
            <a:custGeom>
              <a:avLst/>
              <a:gdLst>
                <a:gd name="T0" fmla="*/ 0 w 615"/>
                <a:gd name="T1" fmla="*/ 2626 h 2626"/>
                <a:gd name="T2" fmla="*/ 615 w 615"/>
                <a:gd name="T3" fmla="*/ 0 h 2626"/>
                <a:gd name="T4" fmla="*/ 615 w 615"/>
                <a:gd name="T5" fmla="*/ 0 h 2626"/>
                <a:gd name="T6" fmla="*/ 0 w 615"/>
                <a:gd name="T7" fmla="*/ 2626 h 2626"/>
                <a:gd name="T8" fmla="*/ 0 w 615"/>
                <a:gd name="T9" fmla="*/ 2626 h 2626"/>
              </a:gdLst>
              <a:ahLst/>
              <a:cxnLst>
                <a:cxn ang="0">
                  <a:pos x="T0" y="T1"/>
                </a:cxn>
                <a:cxn ang="0">
                  <a:pos x="T2" y="T3"/>
                </a:cxn>
                <a:cxn ang="0">
                  <a:pos x="T4" y="T5"/>
                </a:cxn>
                <a:cxn ang="0">
                  <a:pos x="T6" y="T7"/>
                </a:cxn>
                <a:cxn ang="0">
                  <a:pos x="T8" y="T9"/>
                </a:cxn>
              </a:cxnLst>
              <a:rect l="0" t="0" r="r" b="b"/>
              <a:pathLst>
                <a:path w="615" h="2626">
                  <a:moveTo>
                    <a:pt x="0" y="2626"/>
                  </a:moveTo>
                  <a:lnTo>
                    <a:pt x="615" y="0"/>
                  </a:lnTo>
                  <a:lnTo>
                    <a:pt x="615" y="0"/>
                  </a:lnTo>
                  <a:lnTo>
                    <a:pt x="0" y="2626"/>
                  </a:lnTo>
                  <a:lnTo>
                    <a:pt x="0" y="2626"/>
                  </a:lnTo>
                  <a:close/>
                </a:path>
              </a:pathLst>
            </a:custGeom>
            <a:solidFill>
              <a:srgbClr val="0477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4"/>
            <p:cNvSpPr>
              <a:spLocks/>
            </p:cNvSpPr>
            <p:nvPr userDrawn="1"/>
          </p:nvSpPr>
          <p:spPr bwMode="auto">
            <a:xfrm>
              <a:off x="2103" y="0"/>
              <a:ext cx="1104" cy="2626"/>
            </a:xfrm>
            <a:custGeom>
              <a:avLst/>
              <a:gdLst>
                <a:gd name="T0" fmla="*/ 0 w 1104"/>
                <a:gd name="T1" fmla="*/ 0 h 2626"/>
                <a:gd name="T2" fmla="*/ 1104 w 1104"/>
                <a:gd name="T3" fmla="*/ 0 h 2626"/>
                <a:gd name="T4" fmla="*/ 489 w 1104"/>
                <a:gd name="T5" fmla="*/ 2626 h 2626"/>
                <a:gd name="T6" fmla="*/ 0 w 1104"/>
                <a:gd name="T7" fmla="*/ 0 h 2626"/>
              </a:gdLst>
              <a:ahLst/>
              <a:cxnLst>
                <a:cxn ang="0">
                  <a:pos x="T0" y="T1"/>
                </a:cxn>
                <a:cxn ang="0">
                  <a:pos x="T2" y="T3"/>
                </a:cxn>
                <a:cxn ang="0">
                  <a:pos x="T4" y="T5"/>
                </a:cxn>
                <a:cxn ang="0">
                  <a:pos x="T6" y="T7"/>
                </a:cxn>
              </a:cxnLst>
              <a:rect l="0" t="0" r="r" b="b"/>
              <a:pathLst>
                <a:path w="1104" h="2626">
                  <a:moveTo>
                    <a:pt x="0" y="0"/>
                  </a:moveTo>
                  <a:lnTo>
                    <a:pt x="1104" y="0"/>
                  </a:lnTo>
                  <a:lnTo>
                    <a:pt x="489" y="2626"/>
                  </a:lnTo>
                  <a:lnTo>
                    <a:pt x="0" y="0"/>
                  </a:lnTo>
                  <a:close/>
                </a:path>
              </a:pathLst>
            </a:custGeom>
            <a:gradFill>
              <a:gsLst>
                <a:gs pos="100000">
                  <a:srgbClr val="298D5A"/>
                </a:gs>
                <a:gs pos="72000">
                  <a:srgbClr val="007B91"/>
                </a:gs>
                <a:gs pos="0">
                  <a:srgbClr val="005590"/>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2" name="Text Placeholder 14"/>
          <p:cNvSpPr>
            <a:spLocks noGrp="1"/>
          </p:cNvSpPr>
          <p:nvPr>
            <p:ph type="body" sz="quarter" idx="15"/>
          </p:nvPr>
        </p:nvSpPr>
        <p:spPr>
          <a:xfrm>
            <a:off x="0" y="3058984"/>
            <a:ext cx="4893733" cy="2520950"/>
          </a:xfrm>
          <a:prstGeom prst="rect">
            <a:avLst/>
          </a:prstGeom>
        </p:spPr>
        <p:txBody>
          <a:bodyPr lIns="320040" tIns="0" rIns="320040" bIns="0"/>
          <a:lstStyle>
            <a:lvl1pPr marL="0" indent="0">
              <a:buFontTx/>
              <a:buNone/>
              <a:defRPr sz="2400">
                <a:solidFill>
                  <a:schemeClr val="bg1"/>
                </a:solidFill>
                <a:latin typeface="+mj-lt"/>
              </a:defRPr>
            </a:lvl1pPr>
            <a:lvl2pPr marL="274320" indent="0">
              <a:buFontTx/>
              <a:buNone/>
              <a:defRPr sz="2000">
                <a:solidFill>
                  <a:schemeClr val="bg1"/>
                </a:solidFill>
                <a:latin typeface="+mj-lt"/>
              </a:defRPr>
            </a:lvl2pPr>
            <a:lvl3pPr marL="640080" indent="-182880">
              <a:buFont typeface="Arial" panose="020B0604020202020204" pitchFamily="34" charset="0"/>
              <a:buChar char="•"/>
              <a:defRPr sz="1800">
                <a:solidFill>
                  <a:schemeClr val="bg1"/>
                </a:solidFill>
                <a:latin typeface="+mj-lt"/>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23" name="Text Placeholder 5"/>
          <p:cNvSpPr>
            <a:spLocks noGrp="1"/>
          </p:cNvSpPr>
          <p:nvPr>
            <p:ph type="body" sz="quarter" idx="14" hasCustomPrompt="1"/>
          </p:nvPr>
        </p:nvSpPr>
        <p:spPr>
          <a:xfrm>
            <a:off x="0" y="1836609"/>
            <a:ext cx="4893733" cy="3743325"/>
          </a:xfrm>
          <a:prstGeom prst="rect">
            <a:avLst/>
          </a:prstGeom>
          <a:noFill/>
        </p:spPr>
        <p:txBody>
          <a:bodyPr lIns="320040" tIns="228600" rIns="320040" bIns="228600"/>
          <a:lstStyle>
            <a:lvl1pPr>
              <a:defRPr sz="2800" cap="none" baseline="0">
                <a:solidFill>
                  <a:srgbClr val="77C5D5"/>
                </a:solidFill>
                <a:latin typeface="+mj-lt"/>
              </a:defRPr>
            </a:lvl1pPr>
            <a:lvl2pPr marL="0" indent="-182880">
              <a:buFontTx/>
              <a:buBlip>
                <a:blip r:embed="rId3"/>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sp>
        <p:nvSpPr>
          <p:cNvPr id="12" name="Picture Placeholder 2"/>
          <p:cNvSpPr>
            <a:spLocks noGrp="1"/>
          </p:cNvSpPr>
          <p:nvPr>
            <p:ph type="pic" sz="quarter" idx="16"/>
          </p:nvPr>
        </p:nvSpPr>
        <p:spPr>
          <a:xfrm>
            <a:off x="5479200" y="-2540"/>
            <a:ext cx="6710680" cy="4171315"/>
          </a:xfrm>
          <a:custGeom>
            <a:avLst/>
            <a:gdLst>
              <a:gd name="connsiteX0" fmla="*/ 0 w 5029200"/>
              <a:gd name="connsiteY0" fmla="*/ 0 h 2689225"/>
              <a:gd name="connsiteX1" fmla="*/ 5029200 w 5029200"/>
              <a:gd name="connsiteY1" fmla="*/ 0 h 2689225"/>
              <a:gd name="connsiteX2" fmla="*/ 5029200 w 5029200"/>
              <a:gd name="connsiteY2" fmla="*/ 2689225 h 2689225"/>
              <a:gd name="connsiteX3" fmla="*/ 0 w 5029200"/>
              <a:gd name="connsiteY3" fmla="*/ 2689225 h 2689225"/>
              <a:gd name="connsiteX4" fmla="*/ 0 w 5029200"/>
              <a:gd name="connsiteY4" fmla="*/ 0 h 2689225"/>
              <a:gd name="connsiteX0" fmla="*/ 0 w 5029200"/>
              <a:gd name="connsiteY0" fmla="*/ 0 h 2689225"/>
              <a:gd name="connsiteX1" fmla="*/ 5029200 w 5029200"/>
              <a:gd name="connsiteY1" fmla="*/ 0 h 2689225"/>
              <a:gd name="connsiteX2" fmla="*/ 5029200 w 5029200"/>
              <a:gd name="connsiteY2" fmla="*/ 2689225 h 2689225"/>
              <a:gd name="connsiteX3" fmla="*/ 499110 w 5029200"/>
              <a:gd name="connsiteY3" fmla="*/ 2689225 h 2689225"/>
              <a:gd name="connsiteX4" fmla="*/ 0 w 5029200"/>
              <a:gd name="connsiteY4" fmla="*/ 0 h 2689225"/>
              <a:gd name="connsiteX0" fmla="*/ 464820 w 4530090"/>
              <a:gd name="connsiteY0" fmla="*/ 0 h 4167505"/>
              <a:gd name="connsiteX1" fmla="*/ 4530090 w 4530090"/>
              <a:gd name="connsiteY1" fmla="*/ 1478280 h 4167505"/>
              <a:gd name="connsiteX2" fmla="*/ 4530090 w 4530090"/>
              <a:gd name="connsiteY2" fmla="*/ 4167505 h 4167505"/>
              <a:gd name="connsiteX3" fmla="*/ 0 w 4530090"/>
              <a:gd name="connsiteY3" fmla="*/ 4167505 h 4167505"/>
              <a:gd name="connsiteX4" fmla="*/ 464820 w 4530090"/>
              <a:gd name="connsiteY4" fmla="*/ 0 h 4167505"/>
              <a:gd name="connsiteX0" fmla="*/ 464820 w 4530090"/>
              <a:gd name="connsiteY0" fmla="*/ 3810 h 4171315"/>
              <a:gd name="connsiteX1" fmla="*/ 4526280 w 4530090"/>
              <a:gd name="connsiteY1" fmla="*/ 0 h 4171315"/>
              <a:gd name="connsiteX2" fmla="*/ 4530090 w 4530090"/>
              <a:gd name="connsiteY2" fmla="*/ 4171315 h 4171315"/>
              <a:gd name="connsiteX3" fmla="*/ 0 w 4530090"/>
              <a:gd name="connsiteY3" fmla="*/ 4171315 h 4171315"/>
              <a:gd name="connsiteX4" fmla="*/ 464820 w 4530090"/>
              <a:gd name="connsiteY4" fmla="*/ 3810 h 4171315"/>
              <a:gd name="connsiteX0" fmla="*/ 967740 w 5033010"/>
              <a:gd name="connsiteY0" fmla="*/ 3810 h 4171315"/>
              <a:gd name="connsiteX1" fmla="*/ 5029200 w 5033010"/>
              <a:gd name="connsiteY1" fmla="*/ 0 h 4171315"/>
              <a:gd name="connsiteX2" fmla="*/ 5033010 w 5033010"/>
              <a:gd name="connsiteY2" fmla="*/ 4171315 h 4171315"/>
              <a:gd name="connsiteX3" fmla="*/ 0 w 5033010"/>
              <a:gd name="connsiteY3" fmla="*/ 4171315 h 4171315"/>
              <a:gd name="connsiteX4" fmla="*/ 967740 w 5033010"/>
              <a:gd name="connsiteY4" fmla="*/ 3810 h 4171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3010" h="4171315">
                <a:moveTo>
                  <a:pt x="967740" y="3810"/>
                </a:moveTo>
                <a:lnTo>
                  <a:pt x="5029200" y="0"/>
                </a:lnTo>
                <a:lnTo>
                  <a:pt x="5033010" y="4171315"/>
                </a:lnTo>
                <a:lnTo>
                  <a:pt x="0" y="4171315"/>
                </a:lnTo>
                <a:lnTo>
                  <a:pt x="967740" y="3810"/>
                </a:lnTo>
                <a:close/>
              </a:path>
            </a:pathLst>
          </a:custGeom>
        </p:spPr>
        <p:txBody>
          <a:bodyPr anchor="ctr"/>
          <a:lstStyle>
            <a:lvl1pPr algn="ctr">
              <a:defRPr sz="2000" baseline="0">
                <a:solidFill>
                  <a:schemeClr val="bg1">
                    <a:lumMod val="95000"/>
                  </a:schemeClr>
                </a:solidFill>
                <a:latin typeface="+mj-lt"/>
              </a:defRPr>
            </a:lvl1pPr>
          </a:lstStyle>
          <a:p>
            <a:r>
              <a:rPr lang="en-US" dirty="0"/>
              <a:t>Click icon to add picture</a:t>
            </a:r>
          </a:p>
        </p:txBody>
      </p:sp>
    </p:spTree>
    <p:extLst>
      <p:ext uri="{BB962C8B-B14F-4D97-AF65-F5344CB8AC3E}">
        <p14:creationId xmlns:p14="http://schemas.microsoft.com/office/powerpoint/2010/main" val="938314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Half Picture Background - A">
    <p:bg>
      <p:bgRef idx="1001">
        <a:schemeClr val="bg1"/>
      </p:bgRef>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4451352" y="0"/>
            <a:ext cx="7744885" cy="6853238"/>
            <a:chOff x="2103" y="0"/>
            <a:chExt cx="3659" cy="4317"/>
          </a:xfrm>
        </p:grpSpPr>
        <p:sp>
          <p:nvSpPr>
            <p:cNvPr id="7" name="Freeform 5"/>
            <p:cNvSpPr>
              <a:spLocks/>
            </p:cNvSpPr>
            <p:nvPr userDrawn="1"/>
          </p:nvSpPr>
          <p:spPr bwMode="auto">
            <a:xfrm>
              <a:off x="2274" y="2626"/>
              <a:ext cx="398" cy="1691"/>
            </a:xfrm>
            <a:custGeom>
              <a:avLst/>
              <a:gdLst>
                <a:gd name="T0" fmla="*/ 398 w 398"/>
                <a:gd name="T1" fmla="*/ 0 h 1691"/>
                <a:gd name="T2" fmla="*/ 0 w 398"/>
                <a:gd name="T3" fmla="*/ 1691 h 1691"/>
                <a:gd name="T4" fmla="*/ 398 w 398"/>
                <a:gd name="T5" fmla="*/ 0 h 1691"/>
                <a:gd name="T6" fmla="*/ 398 w 398"/>
                <a:gd name="T7" fmla="*/ 0 h 1691"/>
              </a:gdLst>
              <a:ahLst/>
              <a:cxnLst>
                <a:cxn ang="0">
                  <a:pos x="T0" y="T1"/>
                </a:cxn>
                <a:cxn ang="0">
                  <a:pos x="T2" y="T3"/>
                </a:cxn>
                <a:cxn ang="0">
                  <a:pos x="T4" y="T5"/>
                </a:cxn>
                <a:cxn ang="0">
                  <a:pos x="T6" y="T7"/>
                </a:cxn>
              </a:cxnLst>
              <a:rect l="0" t="0" r="r" b="b"/>
              <a:pathLst>
                <a:path w="398" h="1691">
                  <a:moveTo>
                    <a:pt x="398" y="0"/>
                  </a:moveTo>
                  <a:lnTo>
                    <a:pt x="0" y="1691"/>
                  </a:lnTo>
                  <a:lnTo>
                    <a:pt x="398" y="0"/>
                  </a:lnTo>
                  <a:lnTo>
                    <a:pt x="398" y="0"/>
                  </a:lnTo>
                  <a:close/>
                </a:path>
              </a:pathLst>
            </a:custGeom>
            <a:solidFill>
              <a:srgbClr val="0477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userDrawn="1"/>
          </p:nvSpPr>
          <p:spPr bwMode="auto">
            <a:xfrm>
              <a:off x="2194" y="2626"/>
              <a:ext cx="711" cy="1691"/>
            </a:xfrm>
            <a:custGeom>
              <a:avLst/>
              <a:gdLst>
                <a:gd name="T0" fmla="*/ 711 w 711"/>
                <a:gd name="T1" fmla="*/ 1691 h 1691"/>
                <a:gd name="T2" fmla="*/ 0 w 711"/>
                <a:gd name="T3" fmla="*/ 1691 h 1691"/>
                <a:gd name="T4" fmla="*/ 398 w 711"/>
                <a:gd name="T5" fmla="*/ 0 h 1691"/>
                <a:gd name="T6" fmla="*/ 711 w 711"/>
                <a:gd name="T7" fmla="*/ 1691 h 1691"/>
              </a:gdLst>
              <a:ahLst/>
              <a:cxnLst>
                <a:cxn ang="0">
                  <a:pos x="T0" y="T1"/>
                </a:cxn>
                <a:cxn ang="0">
                  <a:pos x="T2" y="T3"/>
                </a:cxn>
                <a:cxn ang="0">
                  <a:pos x="T4" y="T5"/>
                </a:cxn>
                <a:cxn ang="0">
                  <a:pos x="T6" y="T7"/>
                </a:cxn>
              </a:cxnLst>
              <a:rect l="0" t="0" r="r" b="b"/>
              <a:pathLst>
                <a:path w="711" h="1691">
                  <a:moveTo>
                    <a:pt x="711" y="1691"/>
                  </a:moveTo>
                  <a:lnTo>
                    <a:pt x="0" y="1691"/>
                  </a:lnTo>
                  <a:lnTo>
                    <a:pt x="398" y="0"/>
                  </a:lnTo>
                  <a:lnTo>
                    <a:pt x="711" y="1691"/>
                  </a:lnTo>
                  <a:close/>
                </a:path>
              </a:pathLst>
            </a:custGeom>
            <a:solidFill>
              <a:srgbClr val="0077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Rectangle 7"/>
            <p:cNvSpPr>
              <a:spLocks noChangeArrowheads="1"/>
            </p:cNvSpPr>
            <p:nvPr userDrawn="1"/>
          </p:nvSpPr>
          <p:spPr bwMode="auto">
            <a:xfrm>
              <a:off x="5761" y="0"/>
              <a:ext cx="1" cy="4317"/>
            </a:xfrm>
            <a:prstGeom prst="rect">
              <a:avLst/>
            </a:prstGeom>
            <a:solidFill>
              <a:srgbClr val="0477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1"/>
            <p:cNvSpPr>
              <a:spLocks/>
            </p:cNvSpPr>
            <p:nvPr userDrawn="1"/>
          </p:nvSpPr>
          <p:spPr bwMode="auto">
            <a:xfrm>
              <a:off x="2672" y="0"/>
              <a:ext cx="615" cy="2626"/>
            </a:xfrm>
            <a:custGeom>
              <a:avLst/>
              <a:gdLst>
                <a:gd name="T0" fmla="*/ 0 w 615"/>
                <a:gd name="T1" fmla="*/ 2626 h 2626"/>
                <a:gd name="T2" fmla="*/ 615 w 615"/>
                <a:gd name="T3" fmla="*/ 0 h 2626"/>
                <a:gd name="T4" fmla="*/ 615 w 615"/>
                <a:gd name="T5" fmla="*/ 0 h 2626"/>
                <a:gd name="T6" fmla="*/ 0 w 615"/>
                <a:gd name="T7" fmla="*/ 2626 h 2626"/>
                <a:gd name="T8" fmla="*/ 0 w 615"/>
                <a:gd name="T9" fmla="*/ 2626 h 2626"/>
              </a:gdLst>
              <a:ahLst/>
              <a:cxnLst>
                <a:cxn ang="0">
                  <a:pos x="T0" y="T1"/>
                </a:cxn>
                <a:cxn ang="0">
                  <a:pos x="T2" y="T3"/>
                </a:cxn>
                <a:cxn ang="0">
                  <a:pos x="T4" y="T5"/>
                </a:cxn>
                <a:cxn ang="0">
                  <a:pos x="T6" y="T7"/>
                </a:cxn>
                <a:cxn ang="0">
                  <a:pos x="T8" y="T9"/>
                </a:cxn>
              </a:cxnLst>
              <a:rect l="0" t="0" r="r" b="b"/>
              <a:pathLst>
                <a:path w="615" h="2626">
                  <a:moveTo>
                    <a:pt x="0" y="2626"/>
                  </a:moveTo>
                  <a:lnTo>
                    <a:pt x="615" y="0"/>
                  </a:lnTo>
                  <a:lnTo>
                    <a:pt x="615" y="0"/>
                  </a:lnTo>
                  <a:lnTo>
                    <a:pt x="0" y="2626"/>
                  </a:lnTo>
                  <a:lnTo>
                    <a:pt x="0" y="2626"/>
                  </a:lnTo>
                  <a:close/>
                </a:path>
              </a:pathLst>
            </a:custGeom>
            <a:solidFill>
              <a:srgbClr val="0477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4"/>
            <p:cNvSpPr>
              <a:spLocks/>
            </p:cNvSpPr>
            <p:nvPr userDrawn="1"/>
          </p:nvSpPr>
          <p:spPr bwMode="auto">
            <a:xfrm>
              <a:off x="2103" y="0"/>
              <a:ext cx="1104" cy="2626"/>
            </a:xfrm>
            <a:custGeom>
              <a:avLst/>
              <a:gdLst>
                <a:gd name="T0" fmla="*/ 0 w 1104"/>
                <a:gd name="T1" fmla="*/ 0 h 2626"/>
                <a:gd name="T2" fmla="*/ 1104 w 1104"/>
                <a:gd name="T3" fmla="*/ 0 h 2626"/>
                <a:gd name="T4" fmla="*/ 489 w 1104"/>
                <a:gd name="T5" fmla="*/ 2626 h 2626"/>
                <a:gd name="T6" fmla="*/ 0 w 1104"/>
                <a:gd name="T7" fmla="*/ 0 h 2626"/>
              </a:gdLst>
              <a:ahLst/>
              <a:cxnLst>
                <a:cxn ang="0">
                  <a:pos x="T0" y="T1"/>
                </a:cxn>
                <a:cxn ang="0">
                  <a:pos x="T2" y="T3"/>
                </a:cxn>
                <a:cxn ang="0">
                  <a:pos x="T4" y="T5"/>
                </a:cxn>
                <a:cxn ang="0">
                  <a:pos x="T6" y="T7"/>
                </a:cxn>
              </a:cxnLst>
              <a:rect l="0" t="0" r="r" b="b"/>
              <a:pathLst>
                <a:path w="1104" h="2626">
                  <a:moveTo>
                    <a:pt x="0" y="0"/>
                  </a:moveTo>
                  <a:lnTo>
                    <a:pt x="1104" y="0"/>
                  </a:lnTo>
                  <a:lnTo>
                    <a:pt x="489" y="2626"/>
                  </a:lnTo>
                  <a:lnTo>
                    <a:pt x="0" y="0"/>
                  </a:lnTo>
                  <a:close/>
                </a:path>
              </a:pathLst>
            </a:custGeom>
            <a:gradFill>
              <a:gsLst>
                <a:gs pos="100000">
                  <a:srgbClr val="298D5A"/>
                </a:gs>
                <a:gs pos="72000">
                  <a:srgbClr val="007B91"/>
                </a:gs>
                <a:gs pos="0">
                  <a:srgbClr val="005590"/>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Text Placeholder 5"/>
          <p:cNvSpPr>
            <a:spLocks noGrp="1"/>
          </p:cNvSpPr>
          <p:nvPr>
            <p:ph type="body" sz="quarter" idx="12" hasCustomPrompt="1"/>
          </p:nvPr>
        </p:nvSpPr>
        <p:spPr>
          <a:xfrm>
            <a:off x="0" y="1836609"/>
            <a:ext cx="4893733" cy="3743325"/>
          </a:xfrm>
          <a:prstGeom prst="rect">
            <a:avLst/>
          </a:prstGeom>
          <a:noFill/>
        </p:spPr>
        <p:txBody>
          <a:bodyPr lIns="457200" tIns="228600" rIns="320040" bIns="228600"/>
          <a:lstStyle>
            <a:lvl1pPr>
              <a:defRPr sz="2800" cap="none" baseline="0">
                <a:solidFill>
                  <a:schemeClr val="accent1"/>
                </a:solidFill>
                <a:latin typeface="+mj-lt"/>
              </a:defRPr>
            </a:lvl1pPr>
            <a:lvl2pPr marL="0" indent="-182880">
              <a:buFontTx/>
              <a:buBlip>
                <a:blip r:embed="rId2"/>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sp>
        <p:nvSpPr>
          <p:cNvPr id="13" name="Text Placeholder 14"/>
          <p:cNvSpPr>
            <a:spLocks noGrp="1"/>
          </p:cNvSpPr>
          <p:nvPr>
            <p:ph type="body" sz="quarter" idx="13"/>
          </p:nvPr>
        </p:nvSpPr>
        <p:spPr>
          <a:xfrm>
            <a:off x="0" y="3058984"/>
            <a:ext cx="4893733" cy="2520950"/>
          </a:xfrm>
          <a:prstGeom prst="rect">
            <a:avLst/>
          </a:prstGeom>
        </p:spPr>
        <p:txBody>
          <a:bodyPr lIns="457200" tIns="0" rIns="320040" bIns="0"/>
          <a:lstStyle>
            <a:lvl1pPr marL="0" indent="0">
              <a:buFontTx/>
              <a:buNone/>
              <a:defRPr sz="2400">
                <a:solidFill>
                  <a:schemeClr val="accent5"/>
                </a:solidFill>
                <a:latin typeface="+mj-lt"/>
              </a:defRPr>
            </a:lvl1pPr>
            <a:lvl2pPr marL="274320" indent="0">
              <a:buFontTx/>
              <a:buNone/>
              <a:defRPr sz="2000">
                <a:solidFill>
                  <a:schemeClr val="accent5"/>
                </a:solidFill>
                <a:latin typeface="+mj-lt"/>
              </a:defRPr>
            </a:lvl2pPr>
            <a:lvl3pPr marL="640080" indent="-182880">
              <a:buFont typeface="Arial" panose="020B0604020202020204" pitchFamily="34" charset="0"/>
              <a:buChar char="•"/>
              <a:defRPr sz="1800">
                <a:solidFill>
                  <a:schemeClr val="accent5"/>
                </a:solidFill>
                <a:latin typeface="+mj-lt"/>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4" name="Picture Placeholder 2"/>
          <p:cNvSpPr>
            <a:spLocks noGrp="1"/>
          </p:cNvSpPr>
          <p:nvPr>
            <p:ph type="pic" sz="quarter" idx="11"/>
          </p:nvPr>
        </p:nvSpPr>
        <p:spPr>
          <a:xfrm>
            <a:off x="5483931" y="-3702"/>
            <a:ext cx="6708068" cy="6861702"/>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1851 w 5031051"/>
              <a:gd name="connsiteY0" fmla="*/ 0 h 6858000"/>
              <a:gd name="connsiteX1" fmla="*/ 5031051 w 5031051"/>
              <a:gd name="connsiteY1" fmla="*/ 0 h 6858000"/>
              <a:gd name="connsiteX2" fmla="*/ 5031051 w 5031051"/>
              <a:gd name="connsiteY2" fmla="*/ 6858000 h 6858000"/>
              <a:gd name="connsiteX3" fmla="*/ 1851 w 5031051"/>
              <a:gd name="connsiteY3" fmla="*/ 6858000 h 6858000"/>
              <a:gd name="connsiteX4" fmla="*/ 0 w 5031051"/>
              <a:gd name="connsiteY4" fmla="*/ 4146267 h 6858000"/>
              <a:gd name="connsiteX5" fmla="*/ 1851 w 5031051"/>
              <a:gd name="connsiteY5" fmla="*/ 0 h 6858000"/>
              <a:gd name="connsiteX0" fmla="*/ 964377 w 5031051"/>
              <a:gd name="connsiteY0" fmla="*/ 0 h 6861702"/>
              <a:gd name="connsiteX1" fmla="*/ 5031051 w 5031051"/>
              <a:gd name="connsiteY1" fmla="*/ 3702 h 6861702"/>
              <a:gd name="connsiteX2" fmla="*/ 5031051 w 5031051"/>
              <a:gd name="connsiteY2" fmla="*/ 6861702 h 6861702"/>
              <a:gd name="connsiteX3" fmla="*/ 1851 w 5031051"/>
              <a:gd name="connsiteY3" fmla="*/ 6861702 h 6861702"/>
              <a:gd name="connsiteX4" fmla="*/ 0 w 5031051"/>
              <a:gd name="connsiteY4" fmla="*/ 4149969 h 6861702"/>
              <a:gd name="connsiteX5" fmla="*/ 964377 w 5031051"/>
              <a:gd name="connsiteY5" fmla="*/ 0 h 6861702"/>
              <a:gd name="connsiteX0" fmla="*/ 964377 w 5031051"/>
              <a:gd name="connsiteY0" fmla="*/ 0 h 6861702"/>
              <a:gd name="connsiteX1" fmla="*/ 5031051 w 5031051"/>
              <a:gd name="connsiteY1" fmla="*/ 3702 h 6861702"/>
              <a:gd name="connsiteX2" fmla="*/ 5031051 w 5031051"/>
              <a:gd name="connsiteY2" fmla="*/ 6861702 h 6861702"/>
              <a:gd name="connsiteX3" fmla="*/ 497397 w 5031051"/>
              <a:gd name="connsiteY3" fmla="*/ 6861702 h 6861702"/>
              <a:gd name="connsiteX4" fmla="*/ 0 w 5031051"/>
              <a:gd name="connsiteY4" fmla="*/ 4149969 h 6861702"/>
              <a:gd name="connsiteX5" fmla="*/ 964377 w 5031051"/>
              <a:gd name="connsiteY5" fmla="*/ 0 h 686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1051" h="6861702">
                <a:moveTo>
                  <a:pt x="964377" y="0"/>
                </a:moveTo>
                <a:lnTo>
                  <a:pt x="5031051" y="3702"/>
                </a:lnTo>
                <a:lnTo>
                  <a:pt x="5031051" y="6861702"/>
                </a:lnTo>
                <a:lnTo>
                  <a:pt x="497397" y="6861702"/>
                </a:lnTo>
                <a:lnTo>
                  <a:pt x="0" y="4149969"/>
                </a:lnTo>
                <a:lnTo>
                  <a:pt x="964377" y="0"/>
                </a:lnTo>
                <a:close/>
              </a:path>
            </a:pathLst>
          </a:custGeom>
        </p:spPr>
        <p:txBody>
          <a:bodyPr tIns="2743200" anchor="t" anchorCtr="0"/>
          <a:lstStyle>
            <a:lvl1pPr algn="ctr">
              <a:defRPr sz="2000" baseline="0">
                <a:solidFill>
                  <a:schemeClr val="bg1">
                    <a:lumMod val="95000"/>
                  </a:schemeClr>
                </a:solidFill>
                <a:latin typeface="+mj-lt"/>
              </a:defRPr>
            </a:lvl1pPr>
          </a:lstStyle>
          <a:p>
            <a:r>
              <a:rPr lang="en-US" dirty="0"/>
              <a:t>Click icon to add picture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257482038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icture Background - A">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
            <a:ext cx="12192000" cy="5510083"/>
          </a:xfrm>
          <a:prstGeom prst="rect">
            <a:avLst/>
          </a:prstGeom>
        </p:spPr>
        <p:txBody>
          <a:bodyPr tIns="2194560" anchor="t" anchorCtr="1"/>
          <a:lstStyle>
            <a:lvl1pPr algn="ctr">
              <a:defRPr sz="2000" baseline="0">
                <a:solidFill>
                  <a:schemeClr val="bg1">
                    <a:lumMod val="95000"/>
                  </a:schemeClr>
                </a:solidFill>
              </a:defRPr>
            </a:lvl1pPr>
          </a:lstStyle>
          <a:p>
            <a:r>
              <a:rPr lang="en-US" dirty="0"/>
              <a:t>Click icon to add picture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316437846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icture Background with content - A2">
    <p:bg>
      <p:bgRef idx="1001">
        <a:schemeClr val="bg1"/>
      </p:bgRef>
    </p:bg>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756" y="477269"/>
            <a:ext cx="12202705" cy="5058215"/>
          </a:xfrm>
          <a:custGeom>
            <a:avLst/>
            <a:gdLst>
              <a:gd name="connsiteX0" fmla="*/ 0 w 9144000"/>
              <a:gd name="connsiteY0" fmla="*/ 0 h 5739684"/>
              <a:gd name="connsiteX1" fmla="*/ 9144000 w 9144000"/>
              <a:gd name="connsiteY1" fmla="*/ 0 h 5739684"/>
              <a:gd name="connsiteX2" fmla="*/ 9144000 w 9144000"/>
              <a:gd name="connsiteY2" fmla="*/ 5739684 h 5739684"/>
              <a:gd name="connsiteX3" fmla="*/ 0 w 9144000"/>
              <a:gd name="connsiteY3" fmla="*/ 5739684 h 5739684"/>
              <a:gd name="connsiteX4" fmla="*/ 0 w 9144000"/>
              <a:gd name="connsiteY4" fmla="*/ 0 h 5739684"/>
              <a:gd name="connsiteX0" fmla="*/ 0 w 9144000"/>
              <a:gd name="connsiteY0" fmla="*/ 1 h 5739685"/>
              <a:gd name="connsiteX1" fmla="*/ 6293476 w 9144000"/>
              <a:gd name="connsiteY1" fmla="*/ 0 h 5739685"/>
              <a:gd name="connsiteX2" fmla="*/ 9144000 w 9144000"/>
              <a:gd name="connsiteY2" fmla="*/ 1 h 5739685"/>
              <a:gd name="connsiteX3" fmla="*/ 9144000 w 9144000"/>
              <a:gd name="connsiteY3" fmla="*/ 5739685 h 5739685"/>
              <a:gd name="connsiteX4" fmla="*/ 0 w 9144000"/>
              <a:gd name="connsiteY4" fmla="*/ 5739685 h 5739685"/>
              <a:gd name="connsiteX5" fmla="*/ 0 w 9144000"/>
              <a:gd name="connsiteY5" fmla="*/ 1 h 5739685"/>
              <a:gd name="connsiteX0" fmla="*/ 0 w 9144000"/>
              <a:gd name="connsiteY0" fmla="*/ 0 h 5739684"/>
              <a:gd name="connsiteX1" fmla="*/ 6403542 w 9144000"/>
              <a:gd name="connsiteY1" fmla="*/ 491066 h 5739684"/>
              <a:gd name="connsiteX2" fmla="*/ 9144000 w 9144000"/>
              <a:gd name="connsiteY2" fmla="*/ 0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299039 w 9144000"/>
              <a:gd name="connsiteY1" fmla="*/ 494332 h 5739684"/>
              <a:gd name="connsiteX2" fmla="*/ 9144000 w 9144000"/>
              <a:gd name="connsiteY2" fmla="*/ 0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299039 w 9144000"/>
              <a:gd name="connsiteY1" fmla="*/ 494332 h 5739684"/>
              <a:gd name="connsiteX2" fmla="*/ 9144000 w 9144000"/>
              <a:gd name="connsiteY2" fmla="*/ 1191985 h 5739684"/>
              <a:gd name="connsiteX3" fmla="*/ 9144000 w 9144000"/>
              <a:gd name="connsiteY3" fmla="*/ 5739684 h 5739684"/>
              <a:gd name="connsiteX4" fmla="*/ 0 w 9144000"/>
              <a:gd name="connsiteY4" fmla="*/ 5739684 h 5739684"/>
              <a:gd name="connsiteX5" fmla="*/ 0 w 9144000"/>
              <a:gd name="connsiteY5" fmla="*/ 0 h 5739684"/>
              <a:gd name="connsiteX0" fmla="*/ 0 w 9144000"/>
              <a:gd name="connsiteY0" fmla="*/ 0 h 5739684"/>
              <a:gd name="connsiteX1" fmla="*/ 6312102 w 9144000"/>
              <a:gd name="connsiteY1" fmla="*/ 484535 h 5739684"/>
              <a:gd name="connsiteX2" fmla="*/ 9144000 w 9144000"/>
              <a:gd name="connsiteY2" fmla="*/ 1191985 h 5739684"/>
              <a:gd name="connsiteX3" fmla="*/ 9144000 w 9144000"/>
              <a:gd name="connsiteY3" fmla="*/ 5739684 h 5739684"/>
              <a:gd name="connsiteX4" fmla="*/ 0 w 9144000"/>
              <a:gd name="connsiteY4" fmla="*/ 5739684 h 5739684"/>
              <a:gd name="connsiteX5" fmla="*/ 0 w 9144000"/>
              <a:gd name="connsiteY5" fmla="*/ 0 h 5739684"/>
              <a:gd name="connsiteX0" fmla="*/ 0 w 9147266"/>
              <a:gd name="connsiteY0" fmla="*/ 1079742 h 5255149"/>
              <a:gd name="connsiteX1" fmla="*/ 6315368 w 9147266"/>
              <a:gd name="connsiteY1" fmla="*/ 0 h 5255149"/>
              <a:gd name="connsiteX2" fmla="*/ 9147266 w 9147266"/>
              <a:gd name="connsiteY2" fmla="*/ 707450 h 5255149"/>
              <a:gd name="connsiteX3" fmla="*/ 9147266 w 9147266"/>
              <a:gd name="connsiteY3" fmla="*/ 5255149 h 5255149"/>
              <a:gd name="connsiteX4" fmla="*/ 3266 w 9147266"/>
              <a:gd name="connsiteY4" fmla="*/ 5255149 h 5255149"/>
              <a:gd name="connsiteX5" fmla="*/ 0 w 9147266"/>
              <a:gd name="connsiteY5" fmla="*/ 1079742 h 5255149"/>
              <a:gd name="connsiteX0" fmla="*/ 0 w 9147266"/>
              <a:gd name="connsiteY0" fmla="*/ 1062964 h 5238371"/>
              <a:gd name="connsiteX1" fmla="*/ 6306979 w 9147266"/>
              <a:gd name="connsiteY1" fmla="*/ 0 h 5238371"/>
              <a:gd name="connsiteX2" fmla="*/ 9147266 w 9147266"/>
              <a:gd name="connsiteY2" fmla="*/ 690672 h 5238371"/>
              <a:gd name="connsiteX3" fmla="*/ 9147266 w 9147266"/>
              <a:gd name="connsiteY3" fmla="*/ 5238371 h 5238371"/>
              <a:gd name="connsiteX4" fmla="*/ 3266 w 9147266"/>
              <a:gd name="connsiteY4" fmla="*/ 5238371 h 5238371"/>
              <a:gd name="connsiteX5" fmla="*/ 0 w 9147266"/>
              <a:gd name="connsiteY5" fmla="*/ 1062964 h 5238371"/>
              <a:gd name="connsiteX0" fmla="*/ 0 w 9151461"/>
              <a:gd name="connsiteY0" fmla="*/ 1062964 h 5238371"/>
              <a:gd name="connsiteX1" fmla="*/ 6306979 w 9151461"/>
              <a:gd name="connsiteY1" fmla="*/ 0 h 5238371"/>
              <a:gd name="connsiteX2" fmla="*/ 9151461 w 9151461"/>
              <a:gd name="connsiteY2" fmla="*/ 711645 h 5238371"/>
              <a:gd name="connsiteX3" fmla="*/ 9147266 w 9151461"/>
              <a:gd name="connsiteY3" fmla="*/ 5238371 h 5238371"/>
              <a:gd name="connsiteX4" fmla="*/ 3266 w 9151461"/>
              <a:gd name="connsiteY4" fmla="*/ 5238371 h 5238371"/>
              <a:gd name="connsiteX5" fmla="*/ 0 w 9151461"/>
              <a:gd name="connsiteY5" fmla="*/ 1062964 h 5238371"/>
              <a:gd name="connsiteX0" fmla="*/ 1165 w 9148431"/>
              <a:gd name="connsiteY0" fmla="*/ 1075547 h 5238371"/>
              <a:gd name="connsiteX1" fmla="*/ 6303949 w 9148431"/>
              <a:gd name="connsiteY1" fmla="*/ 0 h 5238371"/>
              <a:gd name="connsiteX2" fmla="*/ 9148431 w 9148431"/>
              <a:gd name="connsiteY2" fmla="*/ 711645 h 5238371"/>
              <a:gd name="connsiteX3" fmla="*/ 9144236 w 9148431"/>
              <a:gd name="connsiteY3" fmla="*/ 5238371 h 5238371"/>
              <a:gd name="connsiteX4" fmla="*/ 236 w 9148431"/>
              <a:gd name="connsiteY4" fmla="*/ 5238371 h 5238371"/>
              <a:gd name="connsiteX5" fmla="*/ 1165 w 9148431"/>
              <a:gd name="connsiteY5" fmla="*/ 1075547 h 5238371"/>
              <a:gd name="connsiteX0" fmla="*/ 1165 w 9148431"/>
              <a:gd name="connsiteY0" fmla="*/ 1108636 h 5271460"/>
              <a:gd name="connsiteX1" fmla="*/ 6303949 w 9148431"/>
              <a:gd name="connsiteY1" fmla="*/ 0 h 5271460"/>
              <a:gd name="connsiteX2" fmla="*/ 9148431 w 9148431"/>
              <a:gd name="connsiteY2" fmla="*/ 744734 h 5271460"/>
              <a:gd name="connsiteX3" fmla="*/ 9144236 w 9148431"/>
              <a:gd name="connsiteY3" fmla="*/ 5271460 h 5271460"/>
              <a:gd name="connsiteX4" fmla="*/ 236 w 9148431"/>
              <a:gd name="connsiteY4" fmla="*/ 5271460 h 5271460"/>
              <a:gd name="connsiteX5" fmla="*/ 1165 w 9148431"/>
              <a:gd name="connsiteY5" fmla="*/ 1108636 h 5271460"/>
              <a:gd name="connsiteX0" fmla="*/ 0 w 9152029"/>
              <a:gd name="connsiteY0" fmla="*/ 1141725 h 5271460"/>
              <a:gd name="connsiteX1" fmla="*/ 6307547 w 9152029"/>
              <a:gd name="connsiteY1" fmla="*/ 0 h 5271460"/>
              <a:gd name="connsiteX2" fmla="*/ 9152029 w 9152029"/>
              <a:gd name="connsiteY2" fmla="*/ 744734 h 5271460"/>
              <a:gd name="connsiteX3" fmla="*/ 9147834 w 9152029"/>
              <a:gd name="connsiteY3" fmla="*/ 5271460 h 5271460"/>
              <a:gd name="connsiteX4" fmla="*/ 3834 w 9152029"/>
              <a:gd name="connsiteY4" fmla="*/ 5271460 h 5271460"/>
              <a:gd name="connsiteX5" fmla="*/ 0 w 9152029"/>
              <a:gd name="connsiteY5" fmla="*/ 1141725 h 527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2029" h="5271460">
                <a:moveTo>
                  <a:pt x="0" y="1141725"/>
                </a:moveTo>
                <a:lnTo>
                  <a:pt x="6307547" y="0"/>
                </a:lnTo>
                <a:cubicBezTo>
                  <a:pt x="7255708" y="237215"/>
                  <a:pt x="8203868" y="507519"/>
                  <a:pt x="9152029" y="744734"/>
                </a:cubicBezTo>
                <a:cubicBezTo>
                  <a:pt x="9150631" y="2253643"/>
                  <a:pt x="9149232" y="3762551"/>
                  <a:pt x="9147834" y="5271460"/>
                </a:cubicBezTo>
                <a:lnTo>
                  <a:pt x="3834" y="5271460"/>
                </a:lnTo>
                <a:cubicBezTo>
                  <a:pt x="2745" y="3879658"/>
                  <a:pt x="1089" y="2533527"/>
                  <a:pt x="0" y="1141725"/>
                </a:cubicBezTo>
                <a:close/>
              </a:path>
            </a:pathLst>
          </a:custGeom>
        </p:spPr>
        <p:txBody>
          <a:bodyPr tIns="2468880" rIns="1188720"/>
          <a:lstStyle>
            <a:lvl1pPr algn="r">
              <a:defRPr sz="2000" baseline="0">
                <a:solidFill>
                  <a:schemeClr val="bg1">
                    <a:lumMod val="95000"/>
                  </a:schemeClr>
                </a:solidFill>
              </a:defRPr>
            </a:lvl1pPr>
          </a:lstStyle>
          <a:p>
            <a:r>
              <a:rPr lang="en-US" dirty="0"/>
              <a:t>Click icon to add picture</a:t>
            </a:r>
          </a:p>
        </p:txBody>
      </p:sp>
      <p:sp>
        <p:nvSpPr>
          <p:cNvPr id="6" name="Text Placeholder 5"/>
          <p:cNvSpPr>
            <a:spLocks noGrp="1"/>
          </p:cNvSpPr>
          <p:nvPr>
            <p:ph type="body" sz="quarter" idx="12" hasCustomPrompt="1"/>
          </p:nvPr>
        </p:nvSpPr>
        <p:spPr>
          <a:xfrm>
            <a:off x="0" y="2003425"/>
            <a:ext cx="4893733" cy="3532059"/>
          </a:xfrm>
          <a:prstGeom prst="rect">
            <a:avLst/>
          </a:prstGeom>
          <a:solidFill>
            <a:schemeClr val="bg1">
              <a:alpha val="90000"/>
            </a:schemeClr>
          </a:solidFill>
        </p:spPr>
        <p:txBody>
          <a:bodyPr lIns="457200" tIns="228600" rIns="320040" bIns="228600"/>
          <a:lstStyle>
            <a:lvl1pPr>
              <a:defRPr sz="2800" cap="none" baseline="0">
                <a:solidFill>
                  <a:schemeClr val="accent1"/>
                </a:solidFill>
                <a:latin typeface="+mj-lt"/>
              </a:defRPr>
            </a:lvl1pPr>
            <a:lvl2pPr marL="0" indent="-182880">
              <a:buFontTx/>
              <a:buBlip>
                <a:blip r:embed="rId2"/>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sp>
        <p:nvSpPr>
          <p:cNvPr id="15" name="Text Placeholder 14"/>
          <p:cNvSpPr>
            <a:spLocks noGrp="1"/>
          </p:cNvSpPr>
          <p:nvPr>
            <p:ph type="body" sz="quarter" idx="13"/>
          </p:nvPr>
        </p:nvSpPr>
        <p:spPr>
          <a:xfrm>
            <a:off x="0" y="3232150"/>
            <a:ext cx="4893733" cy="2309684"/>
          </a:xfrm>
          <a:prstGeom prst="rect">
            <a:avLst/>
          </a:prstGeom>
        </p:spPr>
        <p:txBody>
          <a:bodyPr lIns="457200" tIns="0" rIns="320040" bIns="0"/>
          <a:lstStyle>
            <a:lvl1pPr marL="0" indent="0">
              <a:buFontTx/>
              <a:buNone/>
              <a:defRPr sz="2400">
                <a:solidFill>
                  <a:schemeClr val="accent5"/>
                </a:solidFill>
                <a:latin typeface="+mj-lt"/>
              </a:defRPr>
            </a:lvl1pPr>
            <a:lvl2pPr marL="274320" indent="0">
              <a:buFontTx/>
              <a:buNone/>
              <a:defRPr sz="2000">
                <a:solidFill>
                  <a:schemeClr val="accent5"/>
                </a:solidFill>
                <a:latin typeface="+mj-lt"/>
              </a:defRPr>
            </a:lvl2pPr>
            <a:lvl3pPr marL="640080" indent="-182880">
              <a:buFont typeface="Arial" panose="020B0604020202020204" pitchFamily="34" charset="0"/>
              <a:buChar char="•"/>
              <a:defRPr sz="1800">
                <a:solidFill>
                  <a:schemeClr val="accent5"/>
                </a:solidFill>
                <a:latin typeface="+mj-lt"/>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p:txBody>
      </p:sp>
      <p:grpSp>
        <p:nvGrpSpPr>
          <p:cNvPr id="7" name="Group 6"/>
          <p:cNvGrpSpPr/>
          <p:nvPr userDrawn="1"/>
        </p:nvGrpSpPr>
        <p:grpSpPr>
          <a:xfrm>
            <a:off x="0" y="-7"/>
            <a:ext cx="12192000" cy="1570094"/>
            <a:chOff x="0" y="-7"/>
            <a:chExt cx="9144000" cy="1226964"/>
          </a:xfrm>
        </p:grpSpPr>
        <p:sp>
          <p:nvSpPr>
            <p:cNvPr id="8"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1" name="Isosceles Triangle 15"/>
            <p:cNvSpPr/>
            <p:nvPr userDrawn="1"/>
          </p:nvSpPr>
          <p:spPr>
            <a:xfrm flipV="1">
              <a:off x="0" y="-4"/>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165186469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icture Background - statistics 2a">
    <p:spTree>
      <p:nvGrpSpPr>
        <p:cNvPr id="1" name=""/>
        <p:cNvGrpSpPr/>
        <p:nvPr/>
      </p:nvGrpSpPr>
      <p:grpSpPr>
        <a:xfrm>
          <a:off x="0" y="0"/>
          <a:ext cx="0" cy="0"/>
          <a:chOff x="0" y="0"/>
          <a:chExt cx="0" cy="0"/>
        </a:xfrm>
      </p:grpSpPr>
      <p:grpSp>
        <p:nvGrpSpPr>
          <p:cNvPr id="8" name="Group 7"/>
          <p:cNvGrpSpPr/>
          <p:nvPr userDrawn="1"/>
        </p:nvGrpSpPr>
        <p:grpSpPr>
          <a:xfrm flipV="1">
            <a:off x="0" y="3145912"/>
            <a:ext cx="12192000" cy="2549226"/>
            <a:chOff x="0" y="-7"/>
            <a:chExt cx="9144000" cy="1226964"/>
          </a:xfrm>
        </p:grpSpPr>
        <p:sp>
          <p:nvSpPr>
            <p:cNvPr id="11"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2" name="Isosceles Triangle 15"/>
            <p:cNvSpPr/>
            <p:nvPr userDrawn="1"/>
          </p:nvSpPr>
          <p:spPr>
            <a:xfrm flipV="1">
              <a:off x="0" y="-4"/>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sp>
        <p:nvSpPr>
          <p:cNvPr id="3" name="Picture Placeholder 2"/>
          <p:cNvSpPr>
            <a:spLocks noGrp="1"/>
          </p:cNvSpPr>
          <p:nvPr>
            <p:ph type="pic" sz="quarter" idx="11"/>
          </p:nvPr>
        </p:nvSpPr>
        <p:spPr>
          <a:xfrm>
            <a:off x="0" y="0"/>
            <a:ext cx="12192000" cy="4900004"/>
          </a:xfrm>
          <a:custGeom>
            <a:avLst/>
            <a:gdLst>
              <a:gd name="connsiteX0" fmla="*/ 0 w 9144000"/>
              <a:gd name="connsiteY0" fmla="*/ 0 h 6103917"/>
              <a:gd name="connsiteX1" fmla="*/ 9144000 w 9144000"/>
              <a:gd name="connsiteY1" fmla="*/ 0 h 6103917"/>
              <a:gd name="connsiteX2" fmla="*/ 9144000 w 9144000"/>
              <a:gd name="connsiteY2" fmla="*/ 6103917 h 6103917"/>
              <a:gd name="connsiteX3" fmla="*/ 0 w 9144000"/>
              <a:gd name="connsiteY3" fmla="*/ 6103917 h 6103917"/>
              <a:gd name="connsiteX4" fmla="*/ 0 w 9144000"/>
              <a:gd name="connsiteY4" fmla="*/ 0 h 6103917"/>
              <a:gd name="connsiteX0" fmla="*/ 0 w 9144000"/>
              <a:gd name="connsiteY0" fmla="*/ 0 h 6111240"/>
              <a:gd name="connsiteX1" fmla="*/ 9144000 w 9144000"/>
              <a:gd name="connsiteY1" fmla="*/ 0 h 6111240"/>
              <a:gd name="connsiteX2" fmla="*/ 9144000 w 9144000"/>
              <a:gd name="connsiteY2" fmla="*/ 6103917 h 6111240"/>
              <a:gd name="connsiteX3" fmla="*/ 4610100 w 9144000"/>
              <a:gd name="connsiteY3" fmla="*/ 6111240 h 6111240"/>
              <a:gd name="connsiteX4" fmla="*/ 0 w 9144000"/>
              <a:gd name="connsiteY4" fmla="*/ 6103917 h 6111240"/>
              <a:gd name="connsiteX5" fmla="*/ 0 w 9144000"/>
              <a:gd name="connsiteY5" fmla="*/ 0 h 6111240"/>
              <a:gd name="connsiteX0" fmla="*/ 0 w 9144000"/>
              <a:gd name="connsiteY0" fmla="*/ 0 h 6103917"/>
              <a:gd name="connsiteX1" fmla="*/ 9144000 w 9144000"/>
              <a:gd name="connsiteY1" fmla="*/ 0 h 6103917"/>
              <a:gd name="connsiteX2" fmla="*/ 9144000 w 9144000"/>
              <a:gd name="connsiteY2" fmla="*/ 6103917 h 6103917"/>
              <a:gd name="connsiteX3" fmla="*/ 6313170 w 9144000"/>
              <a:gd name="connsiteY3" fmla="*/ 5048250 h 6103917"/>
              <a:gd name="connsiteX4" fmla="*/ 0 w 9144000"/>
              <a:gd name="connsiteY4" fmla="*/ 6103917 h 6103917"/>
              <a:gd name="connsiteX5" fmla="*/ 0 w 9144000"/>
              <a:gd name="connsiteY5" fmla="*/ 0 h 6103917"/>
              <a:gd name="connsiteX0" fmla="*/ 0 w 9147810"/>
              <a:gd name="connsiteY0" fmla="*/ 0 h 6103917"/>
              <a:gd name="connsiteX1" fmla="*/ 9144000 w 9147810"/>
              <a:gd name="connsiteY1" fmla="*/ 0 h 6103917"/>
              <a:gd name="connsiteX2" fmla="*/ 9147810 w 9147810"/>
              <a:gd name="connsiteY2" fmla="*/ 3810297 h 6103917"/>
              <a:gd name="connsiteX3" fmla="*/ 6313170 w 9147810"/>
              <a:gd name="connsiteY3" fmla="*/ 5048250 h 6103917"/>
              <a:gd name="connsiteX4" fmla="*/ 0 w 9147810"/>
              <a:gd name="connsiteY4" fmla="*/ 6103917 h 6103917"/>
              <a:gd name="connsiteX5" fmla="*/ 0 w 9147810"/>
              <a:gd name="connsiteY5" fmla="*/ 0 h 6103917"/>
              <a:gd name="connsiteX0" fmla="*/ 0 w 9147810"/>
              <a:gd name="connsiteY0" fmla="*/ 0 h 5048250"/>
              <a:gd name="connsiteX1" fmla="*/ 9144000 w 9147810"/>
              <a:gd name="connsiteY1" fmla="*/ 0 h 5048250"/>
              <a:gd name="connsiteX2" fmla="*/ 9147810 w 9147810"/>
              <a:gd name="connsiteY2" fmla="*/ 3810297 h 5048250"/>
              <a:gd name="connsiteX3" fmla="*/ 6313170 w 9147810"/>
              <a:gd name="connsiteY3" fmla="*/ 5048250 h 5048250"/>
              <a:gd name="connsiteX4" fmla="*/ 0 w 9147810"/>
              <a:gd name="connsiteY4" fmla="*/ 3154977 h 5048250"/>
              <a:gd name="connsiteX5" fmla="*/ 0 w 9147810"/>
              <a:gd name="connsiteY5" fmla="*/ 0 h 5048250"/>
              <a:gd name="connsiteX0" fmla="*/ 0 w 9147810"/>
              <a:gd name="connsiteY0" fmla="*/ 0 h 5050057"/>
              <a:gd name="connsiteX1" fmla="*/ 9144000 w 9147810"/>
              <a:gd name="connsiteY1" fmla="*/ 0 h 5050057"/>
              <a:gd name="connsiteX2" fmla="*/ 9147810 w 9147810"/>
              <a:gd name="connsiteY2" fmla="*/ 3810297 h 5050057"/>
              <a:gd name="connsiteX3" fmla="*/ 6313170 w 9147810"/>
              <a:gd name="connsiteY3" fmla="*/ 5050057 h 5050057"/>
              <a:gd name="connsiteX4" fmla="*/ 0 w 9147810"/>
              <a:gd name="connsiteY4" fmla="*/ 3154977 h 5050057"/>
              <a:gd name="connsiteX5" fmla="*/ 0 w 9147810"/>
              <a:gd name="connsiteY5" fmla="*/ 0 h 5050057"/>
              <a:gd name="connsiteX0" fmla="*/ 0 w 9147810"/>
              <a:gd name="connsiteY0" fmla="*/ 0 h 5050057"/>
              <a:gd name="connsiteX1" fmla="*/ 9144000 w 9147810"/>
              <a:gd name="connsiteY1" fmla="*/ 0 h 5050057"/>
              <a:gd name="connsiteX2" fmla="*/ 9147810 w 9147810"/>
              <a:gd name="connsiteY2" fmla="*/ 3810297 h 5050057"/>
              <a:gd name="connsiteX3" fmla="*/ 6313170 w 9147810"/>
              <a:gd name="connsiteY3" fmla="*/ 5050057 h 5050057"/>
              <a:gd name="connsiteX4" fmla="*/ 0 w 9147810"/>
              <a:gd name="connsiteY4" fmla="*/ 3249007 h 5050057"/>
              <a:gd name="connsiteX5" fmla="*/ 0 w 9147810"/>
              <a:gd name="connsiteY5" fmla="*/ 0 h 5050057"/>
              <a:gd name="connsiteX0" fmla="*/ 0 w 9144000"/>
              <a:gd name="connsiteY0" fmla="*/ 0 h 5050057"/>
              <a:gd name="connsiteX1" fmla="*/ 9144000 w 9144000"/>
              <a:gd name="connsiteY1" fmla="*/ 0 h 5050057"/>
              <a:gd name="connsiteX2" fmla="*/ 9139497 w 9144000"/>
              <a:gd name="connsiteY2" fmla="*/ 3887229 h 5050057"/>
              <a:gd name="connsiteX3" fmla="*/ 6313170 w 9144000"/>
              <a:gd name="connsiteY3" fmla="*/ 5050057 h 5050057"/>
              <a:gd name="connsiteX4" fmla="*/ 0 w 9144000"/>
              <a:gd name="connsiteY4" fmla="*/ 3249007 h 5050057"/>
              <a:gd name="connsiteX5" fmla="*/ 0 w 9144000"/>
              <a:gd name="connsiteY5" fmla="*/ 0 h 5050057"/>
              <a:gd name="connsiteX0" fmla="*/ 0 w 9144000"/>
              <a:gd name="connsiteY0" fmla="*/ 0 h 5038773"/>
              <a:gd name="connsiteX1" fmla="*/ 9144000 w 9144000"/>
              <a:gd name="connsiteY1" fmla="*/ 0 h 5038773"/>
              <a:gd name="connsiteX2" fmla="*/ 9139497 w 9144000"/>
              <a:gd name="connsiteY2" fmla="*/ 3887229 h 5038773"/>
              <a:gd name="connsiteX3" fmla="*/ 6309512 w 9144000"/>
              <a:gd name="connsiteY3" fmla="*/ 5038773 h 5038773"/>
              <a:gd name="connsiteX4" fmla="*/ 0 w 9144000"/>
              <a:gd name="connsiteY4" fmla="*/ 3249007 h 5038773"/>
              <a:gd name="connsiteX5" fmla="*/ 0 w 9144000"/>
              <a:gd name="connsiteY5" fmla="*/ 0 h 50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038773">
                <a:moveTo>
                  <a:pt x="0" y="0"/>
                </a:moveTo>
                <a:lnTo>
                  <a:pt x="9144000" y="0"/>
                </a:lnTo>
                <a:lnTo>
                  <a:pt x="9139497" y="3887229"/>
                </a:lnTo>
                <a:lnTo>
                  <a:pt x="6309512" y="5038773"/>
                </a:lnTo>
                <a:lnTo>
                  <a:pt x="0" y="3249007"/>
                </a:lnTo>
                <a:lnTo>
                  <a:pt x="0" y="0"/>
                </a:lnTo>
                <a:close/>
              </a:path>
            </a:pathLst>
          </a:custGeom>
        </p:spPr>
        <p:txBody>
          <a:bodyPr/>
          <a:lstStyle/>
          <a:p>
            <a:endParaRPr lang="en-US" dirty="0"/>
          </a:p>
        </p:txBody>
      </p:sp>
      <p:sp>
        <p:nvSpPr>
          <p:cNvPr id="6" name="Text Placeholder 5"/>
          <p:cNvSpPr>
            <a:spLocks noGrp="1"/>
          </p:cNvSpPr>
          <p:nvPr>
            <p:ph type="body" sz="quarter" idx="12" hasCustomPrompt="1"/>
          </p:nvPr>
        </p:nvSpPr>
        <p:spPr>
          <a:xfrm>
            <a:off x="2" y="4282025"/>
            <a:ext cx="7298268" cy="1439862"/>
          </a:xfrm>
          <a:prstGeom prst="rect">
            <a:avLst/>
          </a:prstGeom>
          <a:noFill/>
        </p:spPr>
        <p:txBody>
          <a:bodyPr lIns="320040" tIns="228600" rIns="320040" bIns="228600"/>
          <a:lstStyle>
            <a:lvl1pPr>
              <a:defRPr sz="2800" cap="none" baseline="0">
                <a:solidFill>
                  <a:srgbClr val="77C5D5"/>
                </a:solidFill>
                <a:latin typeface="+mj-lt"/>
              </a:defRPr>
            </a:lvl1pPr>
            <a:lvl2pPr marL="0" indent="-182880">
              <a:buFontTx/>
              <a:buBlip>
                <a:blip r:embed="rId2"/>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sp>
        <p:nvSpPr>
          <p:cNvPr id="15" name="Text Placeholder 14"/>
          <p:cNvSpPr>
            <a:spLocks noGrp="1"/>
          </p:cNvSpPr>
          <p:nvPr>
            <p:ph type="body" sz="quarter" idx="13"/>
          </p:nvPr>
        </p:nvSpPr>
        <p:spPr>
          <a:xfrm>
            <a:off x="1294726" y="4910983"/>
            <a:ext cx="6003543" cy="571528"/>
          </a:xfrm>
          <a:prstGeom prst="rect">
            <a:avLst/>
          </a:prstGeom>
        </p:spPr>
        <p:txBody>
          <a:bodyPr lIns="0" tIns="0" rIns="320040" bIns="0" anchor="ctr"/>
          <a:lstStyle>
            <a:lvl1pPr marL="0" indent="0">
              <a:buFont typeface="Arial" panose="020B0604020202020204" pitchFamily="34" charset="0"/>
              <a:buNone/>
              <a:defRPr sz="2400" baseline="0">
                <a:solidFill>
                  <a:schemeClr val="bg1"/>
                </a:solidFill>
                <a:latin typeface="+mj-lt"/>
              </a:defRPr>
            </a:lvl1pPr>
            <a:lvl2pPr marL="457200" indent="-182880">
              <a:buFont typeface="Arial" panose="020B0604020202020204" pitchFamily="34" charset="0"/>
              <a:buChar char="•"/>
              <a:defRPr sz="1800">
                <a:solidFill>
                  <a:schemeClr val="bg1"/>
                </a:solidFill>
              </a:defRPr>
            </a:lvl2pPr>
            <a:lvl3pPr marL="640080" indent="-182880">
              <a:buFont typeface="Avenir LT Std 65 Medium" pitchFamily="34" charset="0"/>
              <a:buChar char="‐"/>
              <a:defRPr sz="16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p:txBody>
      </p:sp>
      <p:sp>
        <p:nvSpPr>
          <p:cNvPr id="4" name="Text Placeholder 3"/>
          <p:cNvSpPr>
            <a:spLocks noGrp="1"/>
          </p:cNvSpPr>
          <p:nvPr>
            <p:ph type="body" sz="quarter" idx="14" hasCustomPrompt="1"/>
          </p:nvPr>
        </p:nvSpPr>
        <p:spPr>
          <a:xfrm>
            <a:off x="406402" y="4910986"/>
            <a:ext cx="1189567" cy="549275"/>
          </a:xfrm>
          <a:prstGeom prst="rect">
            <a:avLst/>
          </a:prstGeom>
        </p:spPr>
        <p:txBody>
          <a:bodyPr lIns="0" tIns="0" rIns="0" bIns="0" anchor="ctr"/>
          <a:lstStyle>
            <a:lvl1pPr>
              <a:defRPr sz="4000">
                <a:solidFill>
                  <a:schemeClr val="accent2"/>
                </a:solidFill>
                <a:latin typeface="+mj-lt"/>
              </a:defRPr>
            </a:lvl1pPr>
          </a:lstStyle>
          <a:p>
            <a:pPr lvl="0"/>
            <a:r>
              <a:rPr lang="en-US" dirty="0"/>
              <a:t>##</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3196054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G Title Page">
    <p:bg>
      <p:bgRef idx="1001">
        <a:schemeClr val="bg1"/>
      </p:bgRef>
    </p:bg>
    <p:spTree>
      <p:nvGrpSpPr>
        <p:cNvPr id="1" name=""/>
        <p:cNvGrpSpPr/>
        <p:nvPr/>
      </p:nvGrpSpPr>
      <p:grpSpPr>
        <a:xfrm>
          <a:off x="0" y="0"/>
          <a:ext cx="0" cy="0"/>
          <a:chOff x="0" y="0"/>
          <a:chExt cx="0" cy="0"/>
        </a:xfrm>
      </p:grpSpPr>
      <p:sp>
        <p:nvSpPr>
          <p:cNvPr id="9" name="Rectangle 1"/>
          <p:cNvSpPr/>
          <p:nvPr userDrawn="1"/>
        </p:nvSpPr>
        <p:spPr>
          <a:xfrm>
            <a:off x="1" y="3"/>
            <a:ext cx="12203779" cy="6399743"/>
          </a:xfrm>
          <a:custGeom>
            <a:avLst/>
            <a:gdLst>
              <a:gd name="connsiteX0" fmla="*/ 0 w 9152622"/>
              <a:gd name="connsiteY0" fmla="*/ 0 h 7142922"/>
              <a:gd name="connsiteX1" fmla="*/ 9152622 w 9152622"/>
              <a:gd name="connsiteY1" fmla="*/ 0 h 7142922"/>
              <a:gd name="connsiteX2" fmla="*/ 9152622 w 9152622"/>
              <a:gd name="connsiteY2" fmla="*/ 7142922 h 7142922"/>
              <a:gd name="connsiteX3" fmla="*/ 0 w 9152622"/>
              <a:gd name="connsiteY3" fmla="*/ 7142922 h 7142922"/>
              <a:gd name="connsiteX4" fmla="*/ 0 w 9152622"/>
              <a:gd name="connsiteY4" fmla="*/ 0 h 7142922"/>
              <a:gd name="connsiteX0" fmla="*/ 0 w 9152622"/>
              <a:gd name="connsiteY0" fmla="*/ 0 h 7142922"/>
              <a:gd name="connsiteX1" fmla="*/ 9152622 w 9152622"/>
              <a:gd name="connsiteY1" fmla="*/ 0 h 7142922"/>
              <a:gd name="connsiteX2" fmla="*/ 9152622 w 9152622"/>
              <a:gd name="connsiteY2" fmla="*/ 7142922 h 7142922"/>
              <a:gd name="connsiteX3" fmla="*/ 0 w 9152622"/>
              <a:gd name="connsiteY3" fmla="*/ 3922644 h 7142922"/>
              <a:gd name="connsiteX4" fmla="*/ 0 w 9152622"/>
              <a:gd name="connsiteY4" fmla="*/ 0 h 7142922"/>
              <a:gd name="connsiteX0" fmla="*/ 0 w 9152622"/>
              <a:gd name="connsiteY0" fmla="*/ 0 h 7142922"/>
              <a:gd name="connsiteX1" fmla="*/ 9152622 w 9152622"/>
              <a:gd name="connsiteY1" fmla="*/ 0 h 7142922"/>
              <a:gd name="connsiteX2" fmla="*/ 9152622 w 9152622"/>
              <a:gd name="connsiteY2" fmla="*/ 7142922 h 7142922"/>
              <a:gd name="connsiteX3" fmla="*/ 0 w 9152622"/>
              <a:gd name="connsiteY3" fmla="*/ 4991653 h 7142922"/>
              <a:gd name="connsiteX4" fmla="*/ 0 w 9152622"/>
              <a:gd name="connsiteY4" fmla="*/ 0 h 7142922"/>
              <a:gd name="connsiteX0" fmla="*/ 0 w 9152622"/>
              <a:gd name="connsiteY0" fmla="*/ 0 h 7761357"/>
              <a:gd name="connsiteX1" fmla="*/ 9152622 w 9152622"/>
              <a:gd name="connsiteY1" fmla="*/ 0 h 7761357"/>
              <a:gd name="connsiteX2" fmla="*/ 9108448 w 9152622"/>
              <a:gd name="connsiteY2" fmla="*/ 7761357 h 7761357"/>
              <a:gd name="connsiteX3" fmla="*/ 0 w 9152622"/>
              <a:gd name="connsiteY3" fmla="*/ 4991653 h 7761357"/>
              <a:gd name="connsiteX4" fmla="*/ 0 w 9152622"/>
              <a:gd name="connsiteY4" fmla="*/ 0 h 7761357"/>
              <a:gd name="connsiteX0" fmla="*/ 0 w 9152622"/>
              <a:gd name="connsiteY0" fmla="*/ 0 h 7761357"/>
              <a:gd name="connsiteX1" fmla="*/ 9152622 w 9152622"/>
              <a:gd name="connsiteY1" fmla="*/ 0 h 7761357"/>
              <a:gd name="connsiteX2" fmla="*/ 9108448 w 9152622"/>
              <a:gd name="connsiteY2" fmla="*/ 7761357 h 7761357"/>
              <a:gd name="connsiteX3" fmla="*/ 3098521 w 9152622"/>
              <a:gd name="connsiteY3" fmla="*/ 5938051 h 7761357"/>
              <a:gd name="connsiteX4" fmla="*/ 0 w 9152622"/>
              <a:gd name="connsiteY4" fmla="*/ 4991653 h 7761357"/>
              <a:gd name="connsiteX5" fmla="*/ 0 w 9152622"/>
              <a:gd name="connsiteY5" fmla="*/ 0 h 7761357"/>
              <a:gd name="connsiteX0" fmla="*/ 0 w 9152622"/>
              <a:gd name="connsiteY0" fmla="*/ 0 h 7761357"/>
              <a:gd name="connsiteX1" fmla="*/ 9152622 w 9152622"/>
              <a:gd name="connsiteY1" fmla="*/ 0 h 7761357"/>
              <a:gd name="connsiteX2" fmla="*/ 9108448 w 9152622"/>
              <a:gd name="connsiteY2" fmla="*/ 7761357 h 7761357"/>
              <a:gd name="connsiteX3" fmla="*/ 2006450 w 9152622"/>
              <a:gd name="connsiteY3" fmla="*/ 6540130 h 7761357"/>
              <a:gd name="connsiteX4" fmla="*/ 0 w 9152622"/>
              <a:gd name="connsiteY4" fmla="*/ 4991653 h 7761357"/>
              <a:gd name="connsiteX5" fmla="*/ 0 w 9152622"/>
              <a:gd name="connsiteY5" fmla="*/ 0 h 7761357"/>
              <a:gd name="connsiteX0" fmla="*/ 0 w 9152622"/>
              <a:gd name="connsiteY0" fmla="*/ 0 h 7761357"/>
              <a:gd name="connsiteX1" fmla="*/ 9152622 w 9152622"/>
              <a:gd name="connsiteY1" fmla="*/ 0 h 7761357"/>
              <a:gd name="connsiteX2" fmla="*/ 9108448 w 9152622"/>
              <a:gd name="connsiteY2" fmla="*/ 7761357 h 7761357"/>
              <a:gd name="connsiteX3" fmla="*/ 2006450 w 9152622"/>
              <a:gd name="connsiteY3" fmla="*/ 6540130 h 7761357"/>
              <a:gd name="connsiteX4" fmla="*/ 3702 w 9152622"/>
              <a:gd name="connsiteY4" fmla="*/ 6044141 h 7761357"/>
              <a:gd name="connsiteX5" fmla="*/ 0 w 9152622"/>
              <a:gd name="connsiteY5" fmla="*/ 0 h 7761357"/>
              <a:gd name="connsiteX0" fmla="*/ 0 w 9152622"/>
              <a:gd name="connsiteY0" fmla="*/ 0 h 7945198"/>
              <a:gd name="connsiteX1" fmla="*/ 9152622 w 9152622"/>
              <a:gd name="connsiteY1" fmla="*/ 0 h 7945198"/>
              <a:gd name="connsiteX2" fmla="*/ 9145467 w 9152622"/>
              <a:gd name="connsiteY2" fmla="*/ 7945198 h 7945198"/>
              <a:gd name="connsiteX3" fmla="*/ 2006450 w 9152622"/>
              <a:gd name="connsiteY3" fmla="*/ 6540130 h 7945198"/>
              <a:gd name="connsiteX4" fmla="*/ 3702 w 9152622"/>
              <a:gd name="connsiteY4" fmla="*/ 6044141 h 7945198"/>
              <a:gd name="connsiteX5" fmla="*/ 0 w 9152622"/>
              <a:gd name="connsiteY5" fmla="*/ 0 h 7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2622" h="7945198">
                <a:moveTo>
                  <a:pt x="0" y="0"/>
                </a:moveTo>
                <a:lnTo>
                  <a:pt x="9152622" y="0"/>
                </a:lnTo>
                <a:lnTo>
                  <a:pt x="9145467" y="7945198"/>
                </a:lnTo>
                <a:lnTo>
                  <a:pt x="2006450" y="6540130"/>
                </a:lnTo>
                <a:lnTo>
                  <a:pt x="3702" y="6044141"/>
                </a:lnTo>
                <a:lnTo>
                  <a:pt x="0" y="0"/>
                </a:lnTo>
                <a:close/>
              </a:path>
            </a:pathLst>
          </a:custGeom>
          <a:solidFill>
            <a:srgbClr val="004B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6" name="Isosceles Triangle 15"/>
          <p:cNvSpPr/>
          <p:nvPr userDrawn="1"/>
        </p:nvSpPr>
        <p:spPr>
          <a:xfrm flipH="1" flipV="1">
            <a:off x="2650720" y="3820421"/>
            <a:ext cx="9553061" cy="2683614"/>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Lst>
            <a:ahLst/>
            <a:cxnLst>
              <a:cxn ang="0">
                <a:pos x="connsiteX0" y="connsiteY0"/>
              </a:cxn>
              <a:cxn ang="0">
                <a:pos x="connsiteX1" y="connsiteY1"/>
              </a:cxn>
              <a:cxn ang="0">
                <a:pos x="connsiteX2" y="connsiteY2"/>
              </a:cxn>
              <a:cxn ang="0">
                <a:pos x="connsiteX3" y="connsiteY3"/>
              </a:cxn>
            </a:cxnLst>
            <a:rect l="l" t="t" r="r" b="b"/>
            <a:pathLst>
              <a:path w="6852897" h="1943636">
                <a:moveTo>
                  <a:pt x="0" y="1943636"/>
                </a:moveTo>
                <a:lnTo>
                  <a:pt x="0" y="0"/>
                </a:lnTo>
                <a:lnTo>
                  <a:pt x="6852897" y="901914"/>
                </a:lnTo>
                <a:lnTo>
                  <a:pt x="0" y="1943636"/>
                </a:lnTo>
                <a:close/>
              </a:path>
            </a:pathLst>
          </a:custGeom>
          <a:gradFill flip="none" rotWithShape="1">
            <a:gsLst>
              <a:gs pos="100000">
                <a:srgbClr val="298D5A"/>
              </a:gs>
              <a:gs pos="24000">
                <a:srgbClr val="007B91"/>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7" name="Isosceles Triangle 15"/>
          <p:cNvSpPr/>
          <p:nvPr userDrawn="1"/>
        </p:nvSpPr>
        <p:spPr>
          <a:xfrm flipV="1">
            <a:off x="2" y="4843718"/>
            <a:ext cx="2710508" cy="884526"/>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6860831"/>
              <a:gd name="connsiteY0" fmla="*/ 1658334 h 1658334"/>
              <a:gd name="connsiteX1" fmla="*/ 7934 w 6860831"/>
              <a:gd name="connsiteY1" fmla="*/ 0 h 1658334"/>
              <a:gd name="connsiteX2" fmla="*/ 6860831 w 6860831"/>
              <a:gd name="connsiteY2" fmla="*/ 901914 h 1658334"/>
              <a:gd name="connsiteX3" fmla="*/ 0 w 6860831"/>
              <a:gd name="connsiteY3" fmla="*/ 1658334 h 1658334"/>
              <a:gd name="connsiteX0" fmla="*/ 0 w 6860831"/>
              <a:gd name="connsiteY0" fmla="*/ 1658334 h 1658334"/>
              <a:gd name="connsiteX1" fmla="*/ 7934 w 6860831"/>
              <a:gd name="connsiteY1" fmla="*/ 0 h 1658334"/>
              <a:gd name="connsiteX2" fmla="*/ 6860831 w 6860831"/>
              <a:gd name="connsiteY2" fmla="*/ 901914 h 1658334"/>
              <a:gd name="connsiteX3" fmla="*/ 0 w 6860831"/>
              <a:gd name="connsiteY3" fmla="*/ 1658334 h 1658334"/>
              <a:gd name="connsiteX0" fmla="*/ 762 w 6853662"/>
              <a:gd name="connsiteY0" fmla="*/ 1693997 h 1693997"/>
              <a:gd name="connsiteX1" fmla="*/ 765 w 6853662"/>
              <a:gd name="connsiteY1" fmla="*/ 0 h 1693997"/>
              <a:gd name="connsiteX2" fmla="*/ 6853662 w 6853662"/>
              <a:gd name="connsiteY2" fmla="*/ 901914 h 1693997"/>
              <a:gd name="connsiteX3" fmla="*/ 762 w 6853662"/>
              <a:gd name="connsiteY3" fmla="*/ 1693997 h 1693997"/>
            </a:gdLst>
            <a:ahLst/>
            <a:cxnLst>
              <a:cxn ang="0">
                <a:pos x="connsiteX0" y="connsiteY0"/>
              </a:cxn>
              <a:cxn ang="0">
                <a:pos x="connsiteX1" y="connsiteY1"/>
              </a:cxn>
              <a:cxn ang="0">
                <a:pos x="connsiteX2" y="connsiteY2"/>
              </a:cxn>
              <a:cxn ang="0">
                <a:pos x="connsiteX3" y="connsiteY3"/>
              </a:cxn>
            </a:cxnLst>
            <a:rect l="l" t="t" r="r" b="b"/>
            <a:pathLst>
              <a:path w="6853662" h="1693997">
                <a:moveTo>
                  <a:pt x="762" y="1693997"/>
                </a:moveTo>
                <a:cubicBezTo>
                  <a:pt x="3407" y="1141219"/>
                  <a:pt x="-1880" y="552778"/>
                  <a:pt x="765" y="0"/>
                </a:cubicBezTo>
                <a:lnTo>
                  <a:pt x="6853662" y="901914"/>
                </a:lnTo>
                <a:lnTo>
                  <a:pt x="762" y="1693997"/>
                </a:lnTo>
                <a:close/>
              </a:path>
            </a:pathLst>
          </a:cu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3" name="Text Placeholder 4"/>
          <p:cNvSpPr>
            <a:spLocks noGrp="1" noChangeAspect="1"/>
          </p:cNvSpPr>
          <p:nvPr userDrawn="1">
            <p:ph type="body" sz="quarter" idx="10" hasCustomPrompt="1"/>
          </p:nvPr>
        </p:nvSpPr>
        <p:spPr>
          <a:xfrm>
            <a:off x="971550" y="810965"/>
            <a:ext cx="10388602" cy="2198495"/>
          </a:xfrm>
          <a:prstGeom prst="rect">
            <a:avLst/>
          </a:prstGeom>
        </p:spPr>
        <p:txBody>
          <a:bodyPr lIns="0" tIns="0" rIns="0" bIns="0" anchor="ctr" anchorCtr="0"/>
          <a:lstStyle>
            <a:lvl1pPr>
              <a:defRPr sz="5400" baseline="0">
                <a:solidFill>
                  <a:schemeClr val="bg1"/>
                </a:solidFill>
                <a:latin typeface="+mj-lt"/>
              </a:defRPr>
            </a:lvl1pPr>
          </a:lstStyle>
          <a:p>
            <a:pPr lvl="0"/>
            <a:r>
              <a:rPr lang="en-US" dirty="0"/>
              <a:t>Title goes here. </a:t>
            </a:r>
            <a:br>
              <a:rPr lang="en-US" dirty="0"/>
            </a:br>
            <a:r>
              <a:rPr lang="en-US" dirty="0"/>
              <a:t>It can be on 2 lines.</a:t>
            </a:r>
          </a:p>
        </p:txBody>
      </p:sp>
      <p:sp>
        <p:nvSpPr>
          <p:cNvPr id="15" name="Text Placeholder 11"/>
          <p:cNvSpPr>
            <a:spLocks noGrp="1"/>
          </p:cNvSpPr>
          <p:nvPr userDrawn="1">
            <p:ph type="body" sz="quarter" idx="13" hasCustomPrompt="1"/>
          </p:nvPr>
        </p:nvSpPr>
        <p:spPr>
          <a:xfrm>
            <a:off x="5886452" y="4922755"/>
            <a:ext cx="5486400" cy="304800"/>
          </a:xfrm>
          <a:prstGeom prst="rect">
            <a:avLst/>
          </a:prstGeom>
        </p:spPr>
        <p:txBody>
          <a:bodyPr lIns="457200" rIns="0" bIns="0" anchor="b" anchorCtr="0"/>
          <a:lstStyle>
            <a:lvl1pPr marL="0" indent="0" algn="r">
              <a:buFont typeface="Arial" panose="020B0604020202020204" pitchFamily="34" charset="0"/>
              <a:buNone/>
              <a:defRPr sz="1600" b="1" baseline="0">
                <a:solidFill>
                  <a:schemeClr val="bg1"/>
                </a:solidFill>
                <a:latin typeface="+mj-lt"/>
              </a:defRPr>
            </a:lvl1pPr>
            <a:lvl2pPr>
              <a:defRPr sz="1400"/>
            </a:lvl2pPr>
            <a:lvl3pPr>
              <a:defRPr sz="1400"/>
            </a:lvl3pPr>
            <a:lvl4pPr>
              <a:defRPr sz="1400"/>
            </a:lvl4pPr>
            <a:lvl5pPr>
              <a:defRPr sz="1400"/>
            </a:lvl5pPr>
          </a:lstStyle>
          <a:p>
            <a:pPr lvl="0"/>
            <a:r>
              <a:rPr lang="en-US" dirty="0"/>
              <a:t>Add copy name here</a:t>
            </a:r>
          </a:p>
        </p:txBody>
      </p:sp>
      <p:sp>
        <p:nvSpPr>
          <p:cNvPr id="12" name="Text Placeholder 11"/>
          <p:cNvSpPr>
            <a:spLocks noGrp="1"/>
          </p:cNvSpPr>
          <p:nvPr userDrawn="1">
            <p:ph type="body" sz="quarter" idx="11" hasCustomPrompt="1"/>
          </p:nvPr>
        </p:nvSpPr>
        <p:spPr>
          <a:xfrm>
            <a:off x="5886452" y="5227555"/>
            <a:ext cx="5486400" cy="304800"/>
          </a:xfrm>
          <a:prstGeom prst="rect">
            <a:avLst/>
          </a:prstGeom>
        </p:spPr>
        <p:txBody>
          <a:bodyPr lIns="457200" rIns="0" bIns="0" anchor="b" anchorCtr="0"/>
          <a:lstStyle>
            <a:lvl1pPr marL="0" indent="0" algn="r">
              <a:buFont typeface="Arial" panose="020B0604020202020204" pitchFamily="34" charset="0"/>
              <a:buNone/>
              <a:defRPr sz="1600" baseline="0">
                <a:solidFill>
                  <a:schemeClr val="bg1"/>
                </a:solidFill>
                <a:latin typeface="+mj-lt"/>
              </a:defRPr>
            </a:lvl1pPr>
            <a:lvl2pPr>
              <a:defRPr sz="1400"/>
            </a:lvl2pPr>
            <a:lvl3pPr>
              <a:defRPr sz="1400"/>
            </a:lvl3pPr>
            <a:lvl4pPr>
              <a:defRPr sz="1400"/>
            </a:lvl4pPr>
            <a:lvl5pPr>
              <a:defRPr sz="1400"/>
            </a:lvl5pPr>
          </a:lstStyle>
          <a:p>
            <a:pPr lvl="0"/>
            <a:r>
              <a:rPr lang="en-US" dirty="0"/>
              <a:t>Add your department here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220541983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s - B">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74185" y="1191392"/>
            <a:ext cx="10498667" cy="1079110"/>
          </a:xfrm>
          <a:prstGeom prst="rect">
            <a:avLst/>
          </a:prstGeom>
        </p:spPr>
        <p:txBody>
          <a:bodyPr lIns="0" tIns="0" rIns="0" bIns="0"/>
          <a:lstStyle>
            <a:lvl1pPr marL="0" indent="0" algn="l">
              <a:buSzPct val="110000"/>
              <a:buFont typeface="Arial" panose="020B0604020202020204" pitchFamily="34" charset="0"/>
              <a:buNone/>
              <a:defRPr sz="3200" b="1" cap="none" baseline="0">
                <a:solidFill>
                  <a:srgbClr val="004B87"/>
                </a:solidFill>
              </a:defRPr>
            </a:lvl1pPr>
          </a:lstStyle>
          <a:p>
            <a:r>
              <a:rPr lang="en-US" dirty="0"/>
              <a:t>Bullet heading – sentence case</a:t>
            </a:r>
          </a:p>
        </p:txBody>
      </p:sp>
      <p:grpSp>
        <p:nvGrpSpPr>
          <p:cNvPr id="9" name="Group 8"/>
          <p:cNvGrpSpPr/>
          <p:nvPr userDrawn="1"/>
        </p:nvGrpSpPr>
        <p:grpSpPr>
          <a:xfrm flipH="1">
            <a:off x="0" y="-7"/>
            <a:ext cx="12192000" cy="1570090"/>
            <a:chOff x="0" y="-7"/>
            <a:chExt cx="9144000" cy="1226961"/>
          </a:xfrm>
        </p:grpSpPr>
        <p:sp>
          <p:nvSpPr>
            <p:cNvPr id="10"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1" name="Isosceles Triangle 15"/>
            <p:cNvSpPr/>
            <p:nvPr userDrawn="1"/>
          </p:nvSpPr>
          <p:spPr>
            <a:xfrm flipV="1">
              <a:off x="0" y="-7"/>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
        <p:nvSpPr>
          <p:cNvPr id="8" name="Content Placeholder 10"/>
          <p:cNvSpPr>
            <a:spLocks noGrp="1"/>
          </p:cNvSpPr>
          <p:nvPr>
            <p:ph sz="quarter" idx="12"/>
          </p:nvPr>
        </p:nvSpPr>
        <p:spPr>
          <a:xfrm>
            <a:off x="874185" y="2387208"/>
            <a:ext cx="10498667" cy="3354914"/>
          </a:xfrm>
          <a:prstGeom prst="rect">
            <a:avLst/>
          </a:prstGeom>
        </p:spPr>
        <p:txBody>
          <a:bodyPr/>
          <a:lstStyle>
            <a:lvl1pPr>
              <a:defRPr sz="2000" baseline="0">
                <a:solidFill>
                  <a:schemeClr val="bg1">
                    <a:lumMod val="95000"/>
                  </a:schemeClr>
                </a:solidFill>
                <a:latin typeface="+mj-lt"/>
              </a:defRPr>
            </a:lvl1pPr>
          </a:lstStyle>
          <a:p>
            <a:pPr lvl="0"/>
            <a:endParaRPr lang="en-US" dirty="0"/>
          </a:p>
        </p:txBody>
      </p:sp>
    </p:spTree>
    <p:extLst>
      <p:ext uri="{BB962C8B-B14F-4D97-AF65-F5344CB8AC3E}">
        <p14:creationId xmlns:p14="http://schemas.microsoft.com/office/powerpoint/2010/main" val="322742581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ullet Points - B">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74185" y="1191392"/>
            <a:ext cx="10498667" cy="671701"/>
          </a:xfrm>
          <a:prstGeom prst="rect">
            <a:avLst/>
          </a:prstGeom>
        </p:spPr>
        <p:txBody>
          <a:bodyPr lIns="0" tIns="0" rIns="0" bIns="0"/>
          <a:lstStyle>
            <a:lvl1pPr marL="0" indent="0" algn="l">
              <a:buSzPct val="110000"/>
              <a:buFont typeface="Arial" panose="020B0604020202020204" pitchFamily="34" charset="0"/>
              <a:buNone/>
              <a:defRPr sz="3200" b="1" cap="none" baseline="0">
                <a:solidFill>
                  <a:srgbClr val="004B87"/>
                </a:solidFill>
              </a:defRPr>
            </a:lvl1pPr>
          </a:lstStyle>
          <a:p>
            <a:r>
              <a:rPr lang="en-US" dirty="0"/>
              <a:t>Bullet heading – sentence case</a:t>
            </a:r>
          </a:p>
        </p:txBody>
      </p:sp>
      <p:sp>
        <p:nvSpPr>
          <p:cNvPr id="12" name="Text Placeholder 11"/>
          <p:cNvSpPr>
            <a:spLocks noGrp="1"/>
          </p:cNvSpPr>
          <p:nvPr>
            <p:ph type="body" sz="quarter" idx="10"/>
          </p:nvPr>
        </p:nvSpPr>
        <p:spPr>
          <a:xfrm>
            <a:off x="874185" y="1958340"/>
            <a:ext cx="10498667" cy="3621594"/>
          </a:xfrm>
          <a:prstGeom prst="rect">
            <a:avLst/>
          </a:prstGeom>
        </p:spPr>
        <p:txBody>
          <a:bodyPr lIns="0" tIns="0" rIns="0" bIns="0"/>
          <a:lstStyle>
            <a:lvl1pPr marL="0" indent="0">
              <a:buFontTx/>
              <a:buNone/>
              <a:defRPr sz="2800">
                <a:solidFill>
                  <a:schemeClr val="tx1"/>
                </a:solidFill>
                <a:latin typeface="+mj-lt"/>
              </a:defRPr>
            </a:lvl1pPr>
            <a:lvl2pPr marL="640080" indent="-228600">
              <a:buFont typeface="Calibri" panose="020F0502020204030204" pitchFamily="34" charset="0"/>
              <a:buChar char="-"/>
              <a:defRPr sz="2400">
                <a:latin typeface="+mj-lt"/>
              </a:defRPr>
            </a:lvl2pPr>
            <a:lvl3pPr marL="914400" indent="-228600">
              <a:buFont typeface="Arial" panose="020B0604020202020204" pitchFamily="34" charset="0"/>
              <a:buChar char="•"/>
              <a:defRPr sz="2000">
                <a:latin typeface="+mj-lt"/>
              </a:defRPr>
            </a:lvl3pPr>
            <a:lvl4pPr marL="1188720" indent="-228600">
              <a:buFont typeface="Calibri" panose="020F0502020204030204" pitchFamily="34" charset="0"/>
              <a:buChar char="-"/>
              <a:defRPr sz="1800">
                <a:latin typeface="+mj-lt"/>
              </a:defRPr>
            </a:lvl4pPr>
            <a:lvl5pPr marL="1463040" indent="-228600">
              <a:buFont typeface="Arial" panose="020B0604020202020204" pitchFamily="34" charset="0"/>
              <a:buChar cha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flipH="1">
            <a:off x="0" y="-7"/>
            <a:ext cx="12192000" cy="1570090"/>
            <a:chOff x="0" y="-7"/>
            <a:chExt cx="9144000" cy="1226961"/>
          </a:xfrm>
        </p:grpSpPr>
        <p:sp>
          <p:nvSpPr>
            <p:cNvPr id="10"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1" name="Isosceles Triangle 15"/>
            <p:cNvSpPr/>
            <p:nvPr userDrawn="1"/>
          </p:nvSpPr>
          <p:spPr>
            <a:xfrm flipV="1">
              <a:off x="0" y="-7"/>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186201700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ullet Points - B">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74185" y="1191392"/>
            <a:ext cx="10498667" cy="671701"/>
          </a:xfrm>
          <a:prstGeom prst="rect">
            <a:avLst/>
          </a:prstGeom>
        </p:spPr>
        <p:txBody>
          <a:bodyPr lIns="0" tIns="0" rIns="0" bIns="0"/>
          <a:lstStyle>
            <a:lvl1pPr marL="0" indent="0" algn="l">
              <a:buSzPct val="110000"/>
              <a:buFont typeface="Arial" panose="020B0604020202020204" pitchFamily="34" charset="0"/>
              <a:buNone/>
              <a:defRPr sz="3200" b="1" cap="none" baseline="0">
                <a:solidFill>
                  <a:srgbClr val="004B87"/>
                </a:solidFill>
              </a:defRPr>
            </a:lvl1pPr>
          </a:lstStyle>
          <a:p>
            <a:r>
              <a:rPr lang="en-US" dirty="0"/>
              <a:t>Bullet heading – sentence case</a:t>
            </a:r>
          </a:p>
        </p:txBody>
      </p:sp>
      <p:grpSp>
        <p:nvGrpSpPr>
          <p:cNvPr id="9" name="Group 8"/>
          <p:cNvGrpSpPr/>
          <p:nvPr userDrawn="1"/>
        </p:nvGrpSpPr>
        <p:grpSpPr>
          <a:xfrm flipH="1">
            <a:off x="0" y="-7"/>
            <a:ext cx="12192000" cy="1570090"/>
            <a:chOff x="0" y="-7"/>
            <a:chExt cx="9144000" cy="1226961"/>
          </a:xfrm>
        </p:grpSpPr>
        <p:sp>
          <p:nvSpPr>
            <p:cNvPr id="10"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1" name="Isosceles Triangle 15"/>
            <p:cNvSpPr/>
            <p:nvPr userDrawn="1"/>
          </p:nvSpPr>
          <p:spPr>
            <a:xfrm flipV="1">
              <a:off x="0" y="-7"/>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sp>
        <p:nvSpPr>
          <p:cNvPr id="8" name="Text Placeholder 11"/>
          <p:cNvSpPr>
            <a:spLocks noGrp="1"/>
          </p:cNvSpPr>
          <p:nvPr>
            <p:ph type="body" sz="quarter" idx="10"/>
          </p:nvPr>
        </p:nvSpPr>
        <p:spPr>
          <a:xfrm>
            <a:off x="874184" y="1978025"/>
            <a:ext cx="4612216" cy="3611710"/>
          </a:xfrm>
          <a:prstGeom prst="rect">
            <a:avLst/>
          </a:prstGeom>
        </p:spPr>
        <p:txBody>
          <a:bodyPr lIns="0" tIns="0" rIns="0" bIns="0"/>
          <a:lstStyle>
            <a:lvl1pPr marL="182880" indent="-182880">
              <a:spcBef>
                <a:spcPts val="1800"/>
              </a:spcBef>
              <a:buFont typeface="Arial" panose="020B0604020202020204" pitchFamily="34" charset="0"/>
              <a:buChar char="•"/>
              <a:defRPr sz="2800">
                <a:solidFill>
                  <a:schemeClr val="tx1"/>
                </a:solidFill>
                <a:latin typeface="+mj-lt"/>
              </a:defRPr>
            </a:lvl1pPr>
            <a:lvl2pPr marL="640080" indent="-228600">
              <a:buFont typeface="Avenir LT Std 65 Medium" pitchFamily="34" charset="0"/>
              <a:buChar char="‐"/>
              <a:defRPr sz="2400">
                <a:latin typeface="+mj-lt"/>
              </a:defRPr>
            </a:lvl2pPr>
            <a:lvl3pPr marL="914400" indent="-228600">
              <a:buFont typeface="Arial" panose="020B0604020202020204" pitchFamily="34" charset="0"/>
              <a:buChar char="•"/>
              <a:defRPr sz="2000">
                <a:latin typeface="+mj-lt"/>
              </a:defRPr>
            </a:lvl3pPr>
            <a:lvl4pPr marL="1188720" indent="-228600">
              <a:buFont typeface="Avenir LT Std 65 Medium" pitchFamily="34" charset="0"/>
              <a:buChar char="‐"/>
              <a:defRPr sz="1800">
                <a:latin typeface="+mj-lt"/>
              </a:defRPr>
            </a:lvl4pPr>
            <a:lvl5pPr marL="1463040" indent="-228600">
              <a:buFont typeface="Arial" panose="020B0604020202020204" pitchFamily="34" charset="0"/>
              <a:buChar cha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p:cNvSpPr>
            <a:spLocks noGrp="1" noChangeAspect="1"/>
          </p:cNvSpPr>
          <p:nvPr>
            <p:ph sz="quarter" idx="11" hasCustomPrompt="1"/>
          </p:nvPr>
        </p:nvSpPr>
        <p:spPr>
          <a:xfrm>
            <a:off x="5892800" y="1981201"/>
            <a:ext cx="5486400" cy="3598733"/>
          </a:xfrm>
          <a:prstGeom prst="rect">
            <a:avLst/>
          </a:prstGeom>
        </p:spPr>
        <p:txBody>
          <a:bodyPr/>
          <a:lstStyle>
            <a:lvl1pPr algn="l">
              <a:defRPr sz="2000" baseline="0">
                <a:solidFill>
                  <a:schemeClr val="bg1">
                    <a:lumMod val="95000"/>
                  </a:schemeClr>
                </a:solidFill>
              </a:defRPr>
            </a:lvl1pPr>
          </a:lstStyle>
          <a:p>
            <a:pPr lvl="0"/>
            <a:r>
              <a:rPr lang="en-US" dirty="0"/>
              <a:t>Object</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380644708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mart art - B">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74184" y="1195810"/>
            <a:ext cx="6933776" cy="1191936"/>
          </a:xfrm>
          <a:prstGeom prst="rect">
            <a:avLst/>
          </a:prstGeom>
        </p:spPr>
        <p:txBody>
          <a:bodyPr lIns="0" tIns="0" rIns="0" bIns="0"/>
          <a:lstStyle>
            <a:lvl1pPr marL="0" indent="0" algn="l">
              <a:buSzPct val="110000"/>
              <a:buFontTx/>
              <a:buNone/>
              <a:defRPr sz="3200" b="1" cap="none" baseline="0">
                <a:solidFill>
                  <a:srgbClr val="004B87"/>
                </a:solidFill>
              </a:defRPr>
            </a:lvl1pPr>
          </a:lstStyle>
          <a:p>
            <a:r>
              <a:rPr lang="en-US" dirty="0"/>
              <a:t>1 line chart/smart art heading – sentence case</a:t>
            </a:r>
          </a:p>
        </p:txBody>
      </p:sp>
      <p:sp>
        <p:nvSpPr>
          <p:cNvPr id="8" name="Text Placeholder 12"/>
          <p:cNvSpPr>
            <a:spLocks noGrp="1"/>
          </p:cNvSpPr>
          <p:nvPr>
            <p:ph type="body" sz="quarter" idx="11" hasCustomPrompt="1"/>
          </p:nvPr>
        </p:nvSpPr>
        <p:spPr>
          <a:xfrm>
            <a:off x="874185" y="4988088"/>
            <a:ext cx="10498667" cy="591846"/>
          </a:xfrm>
          <a:prstGeom prst="rect">
            <a:avLst/>
          </a:prstGeom>
        </p:spPr>
        <p:txBody>
          <a:bodyPr lIns="0" tIns="0" rIns="0" bIns="0"/>
          <a:lstStyle>
            <a:lvl1pPr>
              <a:defRPr sz="1800" baseline="0">
                <a:solidFill>
                  <a:srgbClr val="333F48"/>
                </a:solidFill>
                <a:latin typeface="+mj-lt"/>
              </a:defRPr>
            </a:lvl1pPr>
          </a:lstStyle>
          <a:p>
            <a:pPr lvl="0"/>
            <a:r>
              <a:rPr lang="en-US" dirty="0"/>
              <a:t>Brief description: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mattis</a:t>
            </a:r>
            <a:r>
              <a:rPr lang="en-US" dirty="0"/>
              <a:t> </a:t>
            </a:r>
            <a:r>
              <a:rPr lang="en-US" dirty="0" err="1"/>
              <a:t>sed</a:t>
            </a:r>
            <a:r>
              <a:rPr lang="en-US" dirty="0"/>
              <a:t> </a:t>
            </a:r>
            <a:r>
              <a:rPr lang="en-US" dirty="0" err="1"/>
              <a:t>eros</a:t>
            </a:r>
            <a:r>
              <a:rPr lang="en-US" dirty="0"/>
              <a:t> vitae </a:t>
            </a:r>
            <a:r>
              <a:rPr lang="en-US" dirty="0" err="1"/>
              <a:t>porttitor</a:t>
            </a:r>
            <a:r>
              <a:rPr lang="en-US" dirty="0"/>
              <a:t>. Nam </a:t>
            </a:r>
            <a:r>
              <a:rPr lang="en-US" dirty="0" err="1"/>
              <a:t>imperdiet</a:t>
            </a:r>
            <a:r>
              <a:rPr lang="en-US" dirty="0"/>
              <a:t> at </a:t>
            </a:r>
            <a:r>
              <a:rPr lang="en-US" dirty="0" err="1"/>
              <a:t>turpis</a:t>
            </a:r>
            <a:r>
              <a:rPr lang="en-US" dirty="0"/>
              <a:t> </a:t>
            </a:r>
            <a:r>
              <a:rPr lang="en-US" dirty="0" err="1"/>
              <a:t>vehicula</a:t>
            </a:r>
            <a:r>
              <a:rPr lang="en-US" dirty="0"/>
              <a:t> </a:t>
            </a:r>
            <a:r>
              <a:rPr lang="en-US" dirty="0" err="1"/>
              <a:t>tempor</a:t>
            </a:r>
            <a:r>
              <a:rPr lang="en-US" dirty="0"/>
              <a:t>. </a:t>
            </a:r>
            <a:r>
              <a:rPr lang="en-US" dirty="0" err="1"/>
              <a:t>Sed</a:t>
            </a:r>
            <a:r>
              <a:rPr lang="en-US" dirty="0"/>
              <a:t> a </a:t>
            </a:r>
            <a:r>
              <a:rPr lang="en-US" dirty="0" err="1"/>
              <a:t>cursus</a:t>
            </a:r>
            <a:r>
              <a:rPr lang="en-US" dirty="0"/>
              <a:t> magna, </a:t>
            </a:r>
            <a:r>
              <a:rPr lang="en-US" dirty="0" err="1"/>
              <a:t>vel</a:t>
            </a:r>
            <a:r>
              <a:rPr lang="en-US" dirty="0"/>
              <a:t> </a:t>
            </a:r>
            <a:r>
              <a:rPr lang="en-US" dirty="0" err="1"/>
              <a:t>sagittis</a:t>
            </a:r>
            <a:r>
              <a:rPr lang="en-US" dirty="0"/>
              <a:t> </a:t>
            </a:r>
            <a:r>
              <a:rPr lang="en-US" dirty="0" err="1"/>
              <a:t>urna</a:t>
            </a:r>
            <a:r>
              <a:rPr lang="en-US" dirty="0"/>
              <a:t>. </a:t>
            </a:r>
            <a:r>
              <a:rPr lang="en-US" dirty="0" err="1"/>
              <a:t>Proin</a:t>
            </a:r>
            <a:r>
              <a:rPr lang="en-US" dirty="0"/>
              <a:t> </a:t>
            </a:r>
            <a:r>
              <a:rPr lang="en-US" dirty="0" err="1"/>
              <a:t>vestibulum</a:t>
            </a:r>
            <a:r>
              <a:rPr lang="en-US" dirty="0"/>
              <a:t> </a:t>
            </a:r>
            <a:r>
              <a:rPr lang="en-US" dirty="0" err="1"/>
              <a:t>risus</a:t>
            </a:r>
            <a:r>
              <a:rPr lang="en-US" dirty="0"/>
              <a:t>. </a:t>
            </a:r>
          </a:p>
        </p:txBody>
      </p:sp>
      <p:sp>
        <p:nvSpPr>
          <p:cNvPr id="11" name="Content Placeholder 10"/>
          <p:cNvSpPr>
            <a:spLocks noGrp="1"/>
          </p:cNvSpPr>
          <p:nvPr>
            <p:ph sz="quarter" idx="12"/>
          </p:nvPr>
        </p:nvSpPr>
        <p:spPr>
          <a:xfrm>
            <a:off x="874185" y="2387208"/>
            <a:ext cx="10498667" cy="2520355"/>
          </a:xfrm>
          <a:prstGeom prst="rect">
            <a:avLst/>
          </a:prstGeom>
        </p:spPr>
        <p:txBody>
          <a:bodyPr/>
          <a:lstStyle>
            <a:lvl1pPr>
              <a:defRPr sz="2000" baseline="0">
                <a:solidFill>
                  <a:schemeClr val="bg1">
                    <a:lumMod val="95000"/>
                  </a:schemeClr>
                </a:solidFill>
                <a:latin typeface="+mj-lt"/>
              </a:defRPr>
            </a:lvl1pPr>
          </a:lstStyle>
          <a:p>
            <a:pPr lvl="0"/>
            <a:endParaRPr lang="en-US" dirty="0"/>
          </a:p>
        </p:txBody>
      </p:sp>
      <p:grpSp>
        <p:nvGrpSpPr>
          <p:cNvPr id="10" name="Group 9"/>
          <p:cNvGrpSpPr/>
          <p:nvPr userDrawn="1"/>
        </p:nvGrpSpPr>
        <p:grpSpPr>
          <a:xfrm flipH="1">
            <a:off x="0" y="-7"/>
            <a:ext cx="12192000" cy="1570090"/>
            <a:chOff x="0" y="-7"/>
            <a:chExt cx="9144000" cy="1226961"/>
          </a:xfrm>
        </p:grpSpPr>
        <p:sp>
          <p:nvSpPr>
            <p:cNvPr id="14"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5" name="Isosceles Triangle 15"/>
            <p:cNvSpPr/>
            <p:nvPr userDrawn="1"/>
          </p:nvSpPr>
          <p:spPr>
            <a:xfrm flipV="1">
              <a:off x="0" y="-7"/>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1735865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hart/smart art - B">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74184" y="1195810"/>
            <a:ext cx="6933776" cy="1191936"/>
          </a:xfrm>
          <a:prstGeom prst="rect">
            <a:avLst/>
          </a:prstGeom>
        </p:spPr>
        <p:txBody>
          <a:bodyPr lIns="0" tIns="0" rIns="0" bIns="0"/>
          <a:lstStyle>
            <a:lvl1pPr marL="0" indent="0" algn="l">
              <a:buSzPct val="110000"/>
              <a:buFontTx/>
              <a:buNone/>
              <a:defRPr sz="3200" b="1" cap="none" baseline="0">
                <a:solidFill>
                  <a:srgbClr val="004B87"/>
                </a:solidFill>
              </a:defRPr>
            </a:lvl1pPr>
          </a:lstStyle>
          <a:p>
            <a:r>
              <a:rPr lang="en-US" dirty="0"/>
              <a:t>2 line chart/smart art heading – sentence case</a:t>
            </a:r>
          </a:p>
        </p:txBody>
      </p:sp>
      <p:grpSp>
        <p:nvGrpSpPr>
          <p:cNvPr id="10" name="Group 9"/>
          <p:cNvGrpSpPr/>
          <p:nvPr userDrawn="1"/>
        </p:nvGrpSpPr>
        <p:grpSpPr>
          <a:xfrm flipH="1">
            <a:off x="0" y="-7"/>
            <a:ext cx="12192000" cy="1570090"/>
            <a:chOff x="0" y="-7"/>
            <a:chExt cx="9144000" cy="1226961"/>
          </a:xfrm>
        </p:grpSpPr>
        <p:sp>
          <p:nvSpPr>
            <p:cNvPr id="14"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5" name="Isosceles Triangle 15"/>
            <p:cNvSpPr/>
            <p:nvPr userDrawn="1"/>
          </p:nvSpPr>
          <p:spPr>
            <a:xfrm flipV="1">
              <a:off x="0" y="-7"/>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sp>
        <p:nvSpPr>
          <p:cNvPr id="16" name="Text Placeholder 12"/>
          <p:cNvSpPr>
            <a:spLocks noGrp="1"/>
          </p:cNvSpPr>
          <p:nvPr>
            <p:ph type="body" sz="quarter" idx="12" hasCustomPrompt="1"/>
          </p:nvPr>
        </p:nvSpPr>
        <p:spPr>
          <a:xfrm>
            <a:off x="874185" y="2583183"/>
            <a:ext cx="3727448" cy="2996752"/>
          </a:xfrm>
          <a:prstGeom prst="rect">
            <a:avLst/>
          </a:prstGeom>
        </p:spPr>
        <p:txBody>
          <a:bodyPr lIns="0" tIns="0" rIns="0" bIns="0" anchor="t"/>
          <a:lstStyle>
            <a:lvl1pPr>
              <a:defRPr sz="1800" b="0" baseline="0">
                <a:solidFill>
                  <a:srgbClr val="333F48"/>
                </a:solidFill>
                <a:latin typeface="+mj-lt"/>
              </a:defRPr>
            </a:lvl1pPr>
          </a:lstStyle>
          <a:p>
            <a:pPr lvl="0"/>
            <a:r>
              <a:rPr lang="en-US" dirty="0"/>
              <a:t>Brief description: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mattis</a:t>
            </a:r>
            <a:r>
              <a:rPr lang="en-US" dirty="0"/>
              <a:t> </a:t>
            </a:r>
            <a:r>
              <a:rPr lang="en-US" dirty="0" err="1"/>
              <a:t>sed</a:t>
            </a:r>
            <a:r>
              <a:rPr lang="en-US" dirty="0"/>
              <a:t> </a:t>
            </a:r>
            <a:r>
              <a:rPr lang="en-US" dirty="0" err="1"/>
              <a:t>eros</a:t>
            </a:r>
            <a:r>
              <a:rPr lang="en-US" dirty="0"/>
              <a:t> vitae </a:t>
            </a:r>
            <a:r>
              <a:rPr lang="en-US" dirty="0" err="1"/>
              <a:t>porttitor</a:t>
            </a:r>
            <a:r>
              <a:rPr lang="en-US" dirty="0"/>
              <a:t>. Nam </a:t>
            </a:r>
            <a:r>
              <a:rPr lang="en-US" dirty="0" err="1"/>
              <a:t>imperdiet</a:t>
            </a:r>
            <a:r>
              <a:rPr lang="en-US" dirty="0"/>
              <a:t> at </a:t>
            </a:r>
            <a:r>
              <a:rPr lang="en-US" dirty="0" err="1"/>
              <a:t>turpis</a:t>
            </a:r>
            <a:r>
              <a:rPr lang="en-US" dirty="0"/>
              <a:t> </a:t>
            </a:r>
            <a:r>
              <a:rPr lang="en-US" dirty="0" err="1"/>
              <a:t>vehicula</a:t>
            </a:r>
            <a:r>
              <a:rPr lang="en-US" dirty="0"/>
              <a:t> </a:t>
            </a:r>
            <a:r>
              <a:rPr lang="en-US" dirty="0" err="1"/>
              <a:t>tempor</a:t>
            </a:r>
            <a:r>
              <a:rPr lang="en-US" dirty="0"/>
              <a:t>. </a:t>
            </a:r>
            <a:r>
              <a:rPr lang="en-US" dirty="0" err="1"/>
              <a:t>Sed</a:t>
            </a:r>
            <a:r>
              <a:rPr lang="en-US" dirty="0"/>
              <a:t> a </a:t>
            </a:r>
            <a:r>
              <a:rPr lang="en-US" dirty="0" err="1"/>
              <a:t>cursus</a:t>
            </a:r>
            <a:r>
              <a:rPr lang="en-US" dirty="0"/>
              <a:t> magna, </a:t>
            </a:r>
            <a:r>
              <a:rPr lang="en-US" dirty="0" err="1"/>
              <a:t>vel</a:t>
            </a:r>
            <a:r>
              <a:rPr lang="en-US" dirty="0"/>
              <a:t> </a:t>
            </a:r>
            <a:r>
              <a:rPr lang="en-US" dirty="0" err="1"/>
              <a:t>sagittis</a:t>
            </a:r>
            <a:r>
              <a:rPr lang="en-US" dirty="0"/>
              <a:t> </a:t>
            </a:r>
            <a:r>
              <a:rPr lang="en-US" dirty="0" err="1"/>
              <a:t>urna</a:t>
            </a:r>
            <a:r>
              <a:rPr lang="en-US" dirty="0"/>
              <a:t>. </a:t>
            </a:r>
            <a:r>
              <a:rPr lang="en-US" dirty="0" err="1"/>
              <a:t>Proin</a:t>
            </a:r>
            <a:r>
              <a:rPr lang="en-US" dirty="0"/>
              <a:t> </a:t>
            </a:r>
            <a:r>
              <a:rPr lang="en-US" dirty="0" err="1"/>
              <a:t>vestibulum</a:t>
            </a:r>
            <a:r>
              <a:rPr lang="en-US" dirty="0"/>
              <a:t> </a:t>
            </a:r>
            <a:r>
              <a:rPr lang="en-US" dirty="0" err="1"/>
              <a:t>risus</a:t>
            </a:r>
            <a:r>
              <a:rPr lang="en-US" dirty="0"/>
              <a:t>. </a:t>
            </a:r>
          </a:p>
        </p:txBody>
      </p:sp>
      <p:sp>
        <p:nvSpPr>
          <p:cNvPr id="17" name="Content Placeholder 10"/>
          <p:cNvSpPr>
            <a:spLocks noGrp="1"/>
          </p:cNvSpPr>
          <p:nvPr>
            <p:ph sz="quarter" idx="13"/>
          </p:nvPr>
        </p:nvSpPr>
        <p:spPr>
          <a:xfrm>
            <a:off x="4893733" y="2583183"/>
            <a:ext cx="6479117" cy="2996752"/>
          </a:xfrm>
          <a:prstGeom prst="rect">
            <a:avLst/>
          </a:prstGeom>
        </p:spPr>
        <p:txBody>
          <a:bodyPr/>
          <a:lstStyle>
            <a:lvl1pPr algn="ctr">
              <a:defRPr sz="2000" baseline="0">
                <a:solidFill>
                  <a:schemeClr val="bg1">
                    <a:lumMod val="95000"/>
                  </a:schemeClr>
                </a:solidFill>
                <a:latin typeface="+mj-lt"/>
              </a:defRPr>
            </a:lvl1pPr>
          </a:lstStyle>
          <a:p>
            <a:pPr lvl="0"/>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3582310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hart/smart art - B">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74184" y="1195810"/>
            <a:ext cx="6933776" cy="1063520"/>
          </a:xfrm>
          <a:prstGeom prst="rect">
            <a:avLst/>
          </a:prstGeom>
        </p:spPr>
        <p:txBody>
          <a:bodyPr lIns="0" tIns="0" rIns="0" bIns="0"/>
          <a:lstStyle>
            <a:lvl1pPr marL="0" indent="0" algn="l">
              <a:buSzPct val="110000"/>
              <a:buFontTx/>
              <a:buNone/>
              <a:defRPr sz="3200" b="1" cap="none" baseline="0">
                <a:solidFill>
                  <a:srgbClr val="004B87"/>
                </a:solidFill>
              </a:defRPr>
            </a:lvl1pPr>
          </a:lstStyle>
          <a:p>
            <a:r>
              <a:rPr lang="en-US" dirty="0"/>
              <a:t>2 line chart/smart art heading – sentence case</a:t>
            </a:r>
          </a:p>
        </p:txBody>
      </p:sp>
      <p:grpSp>
        <p:nvGrpSpPr>
          <p:cNvPr id="10" name="Group 9"/>
          <p:cNvGrpSpPr/>
          <p:nvPr userDrawn="1"/>
        </p:nvGrpSpPr>
        <p:grpSpPr>
          <a:xfrm flipH="1">
            <a:off x="0" y="-7"/>
            <a:ext cx="12192000" cy="1570090"/>
            <a:chOff x="0" y="-7"/>
            <a:chExt cx="9144000" cy="1226961"/>
          </a:xfrm>
        </p:grpSpPr>
        <p:sp>
          <p:nvSpPr>
            <p:cNvPr id="14"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9000"/>
                  </a:srgbClr>
                </a:gs>
                <a:gs pos="72000">
                  <a:srgbClr val="007B91">
                    <a:alpha val="90000"/>
                  </a:srgbClr>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5" name="Isosceles Triangle 15"/>
            <p:cNvSpPr/>
            <p:nvPr userDrawn="1"/>
          </p:nvSpPr>
          <p:spPr>
            <a:xfrm flipV="1">
              <a:off x="0" y="-7"/>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sp>
        <p:nvSpPr>
          <p:cNvPr id="11" name="Content Placeholder 10"/>
          <p:cNvSpPr>
            <a:spLocks noGrp="1"/>
          </p:cNvSpPr>
          <p:nvPr>
            <p:ph sz="quarter" idx="13"/>
          </p:nvPr>
        </p:nvSpPr>
        <p:spPr>
          <a:xfrm>
            <a:off x="6158125" y="2286000"/>
            <a:ext cx="6033875" cy="2331720"/>
          </a:xfrm>
          <a:prstGeom prst="rect">
            <a:avLst/>
          </a:prstGeom>
        </p:spPr>
        <p:txBody>
          <a:bodyPr/>
          <a:lstStyle>
            <a:lvl1pPr algn="ctr">
              <a:defRPr sz="2000" baseline="0">
                <a:solidFill>
                  <a:schemeClr val="bg1">
                    <a:lumMod val="95000"/>
                  </a:schemeClr>
                </a:solidFill>
                <a:latin typeface="+mj-lt"/>
              </a:defRPr>
            </a:lvl1pPr>
          </a:lstStyle>
          <a:p>
            <a:pPr lvl="0"/>
            <a:endParaRPr lang="en-US" dirty="0"/>
          </a:p>
        </p:txBody>
      </p:sp>
      <p:sp>
        <p:nvSpPr>
          <p:cNvPr id="18" name="Content Placeholder 10"/>
          <p:cNvSpPr>
            <a:spLocks noGrp="1"/>
          </p:cNvSpPr>
          <p:nvPr>
            <p:ph sz="quarter" idx="12"/>
          </p:nvPr>
        </p:nvSpPr>
        <p:spPr>
          <a:xfrm>
            <a:off x="1" y="2286000"/>
            <a:ext cx="6033875" cy="2331720"/>
          </a:xfrm>
          <a:prstGeom prst="rect">
            <a:avLst/>
          </a:prstGeom>
        </p:spPr>
        <p:txBody>
          <a:bodyPr/>
          <a:lstStyle>
            <a:lvl1pPr algn="ctr">
              <a:defRPr sz="2000" baseline="0">
                <a:solidFill>
                  <a:schemeClr val="bg1">
                    <a:lumMod val="95000"/>
                  </a:schemeClr>
                </a:solidFill>
                <a:latin typeface="+mj-lt"/>
              </a:defRPr>
            </a:lvl1pPr>
          </a:lstStyle>
          <a:p>
            <a:pPr lvl="0"/>
            <a:endParaRPr lang="en-US" dirty="0"/>
          </a:p>
        </p:txBody>
      </p:sp>
      <p:sp>
        <p:nvSpPr>
          <p:cNvPr id="19" name="Text Placeholder 12"/>
          <p:cNvSpPr>
            <a:spLocks noGrp="1"/>
          </p:cNvSpPr>
          <p:nvPr>
            <p:ph type="body" sz="quarter" idx="11" hasCustomPrompt="1"/>
          </p:nvPr>
        </p:nvSpPr>
        <p:spPr>
          <a:xfrm>
            <a:off x="406402" y="4709440"/>
            <a:ext cx="5355679" cy="919240"/>
          </a:xfrm>
          <a:prstGeom prst="rect">
            <a:avLst/>
          </a:prstGeom>
        </p:spPr>
        <p:txBody>
          <a:bodyPr lIns="0" tIns="0" rIns="0" bIns="0" anchor="ctr"/>
          <a:lstStyle>
            <a:lvl1pPr>
              <a:defRPr sz="1800" b="0" baseline="0">
                <a:solidFill>
                  <a:srgbClr val="333F48"/>
                </a:solidFill>
                <a:latin typeface="+mj-lt"/>
              </a:defRPr>
            </a:lvl1pPr>
          </a:lstStyle>
          <a:p>
            <a:pPr lvl="0"/>
            <a:r>
              <a:rPr lang="en-US" dirty="0"/>
              <a:t>Brief description: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mattis</a:t>
            </a:r>
            <a:r>
              <a:rPr lang="en-US" dirty="0"/>
              <a:t> </a:t>
            </a:r>
            <a:r>
              <a:rPr lang="en-US" dirty="0" err="1"/>
              <a:t>sed</a:t>
            </a:r>
            <a:r>
              <a:rPr lang="en-US" dirty="0"/>
              <a:t> </a:t>
            </a:r>
            <a:r>
              <a:rPr lang="en-US" dirty="0" err="1"/>
              <a:t>eros</a:t>
            </a:r>
            <a:r>
              <a:rPr lang="en-US" dirty="0"/>
              <a:t> vitae </a:t>
            </a:r>
            <a:r>
              <a:rPr lang="en-US" dirty="0" err="1"/>
              <a:t>porttitor</a:t>
            </a:r>
            <a:r>
              <a:rPr lang="en-US" dirty="0"/>
              <a:t>. </a:t>
            </a:r>
          </a:p>
        </p:txBody>
      </p:sp>
      <p:sp>
        <p:nvSpPr>
          <p:cNvPr id="20" name="Text Placeholder 12"/>
          <p:cNvSpPr>
            <a:spLocks noGrp="1"/>
          </p:cNvSpPr>
          <p:nvPr>
            <p:ph type="body" sz="quarter" idx="14" hasCustomPrompt="1"/>
          </p:nvPr>
        </p:nvSpPr>
        <p:spPr>
          <a:xfrm>
            <a:off x="6410510" y="4709440"/>
            <a:ext cx="5355679" cy="919240"/>
          </a:xfrm>
          <a:prstGeom prst="rect">
            <a:avLst/>
          </a:prstGeom>
        </p:spPr>
        <p:txBody>
          <a:bodyPr lIns="0" tIns="0" rIns="0" bIns="0" anchor="ctr"/>
          <a:lstStyle>
            <a:lvl1pPr>
              <a:defRPr sz="1800" b="0" baseline="0">
                <a:solidFill>
                  <a:srgbClr val="333F48"/>
                </a:solidFill>
                <a:latin typeface="+mj-lt"/>
              </a:defRPr>
            </a:lvl1pPr>
          </a:lstStyle>
          <a:p>
            <a:pPr lvl="0"/>
            <a:r>
              <a:rPr lang="en-US" dirty="0"/>
              <a:t>Brief description: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mattis</a:t>
            </a:r>
            <a:r>
              <a:rPr lang="en-US" dirty="0"/>
              <a:t> </a:t>
            </a:r>
            <a:r>
              <a:rPr lang="en-US" dirty="0" err="1"/>
              <a:t>sed</a:t>
            </a:r>
            <a:r>
              <a:rPr lang="en-US" dirty="0"/>
              <a:t> </a:t>
            </a:r>
            <a:r>
              <a:rPr lang="en-US" dirty="0" err="1"/>
              <a:t>eros</a:t>
            </a:r>
            <a:r>
              <a:rPr lang="en-US" dirty="0"/>
              <a:t> vitae </a:t>
            </a:r>
            <a:r>
              <a:rPr lang="en-US" dirty="0" err="1"/>
              <a:t>porttitor</a:t>
            </a:r>
            <a:r>
              <a:rPr lang="en-US" dirty="0"/>
              <a:t>. </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265238741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G Georgian Text_Image Option 2-A">
    <p:bg>
      <p:bgRef idx="1001">
        <a:schemeClr val="bg1"/>
      </p:bgRef>
    </p:bg>
    <p:spTree>
      <p:nvGrpSpPr>
        <p:cNvPr id="1" name=""/>
        <p:cNvGrpSpPr/>
        <p:nvPr/>
      </p:nvGrpSpPr>
      <p:grpSpPr>
        <a:xfrm>
          <a:off x="0" y="0"/>
          <a:ext cx="0" cy="0"/>
          <a:chOff x="0" y="0"/>
          <a:chExt cx="0" cy="0"/>
        </a:xfrm>
      </p:grpSpPr>
      <p:sp>
        <p:nvSpPr>
          <p:cNvPr id="4" name="Isosceles Triangle 3"/>
          <p:cNvSpPr/>
          <p:nvPr userDrawn="1"/>
        </p:nvSpPr>
        <p:spPr>
          <a:xfrm flipH="1">
            <a:off x="2533476" y="5167619"/>
            <a:ext cx="9658525" cy="1690380"/>
          </a:xfrm>
          <a:prstGeom prst="triangle">
            <a:avLst>
              <a:gd name="adj" fmla="val 0"/>
            </a:avLst>
          </a:prstGeom>
          <a:solidFill>
            <a:srgbClr val="004B87">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Isosceles Triangle 5"/>
          <p:cNvSpPr/>
          <p:nvPr userDrawn="1"/>
        </p:nvSpPr>
        <p:spPr>
          <a:xfrm flipH="1">
            <a:off x="-5" y="-3349"/>
            <a:ext cx="5082239" cy="6035880"/>
          </a:xfrm>
          <a:custGeom>
            <a:avLst/>
            <a:gdLst>
              <a:gd name="connsiteX0" fmla="*/ 0 w 4995949"/>
              <a:gd name="connsiteY0" fmla="*/ 6858000 h 6858000"/>
              <a:gd name="connsiteX1" fmla="*/ 4995949 w 4995949"/>
              <a:gd name="connsiteY1" fmla="*/ 0 h 6858000"/>
              <a:gd name="connsiteX2" fmla="*/ 4995949 w 4995949"/>
              <a:gd name="connsiteY2" fmla="*/ 6858000 h 6858000"/>
              <a:gd name="connsiteX3" fmla="*/ 0 w 4995949"/>
              <a:gd name="connsiteY3" fmla="*/ 6858000 h 6858000"/>
              <a:gd name="connsiteX0" fmla="*/ 0 w 4995949"/>
              <a:gd name="connsiteY0" fmla="*/ 6858000 h 6858000"/>
              <a:gd name="connsiteX1" fmla="*/ 2340831 w 4995949"/>
              <a:gd name="connsiteY1" fmla="*/ 3653406 h 6858000"/>
              <a:gd name="connsiteX2" fmla="*/ 4995949 w 4995949"/>
              <a:gd name="connsiteY2" fmla="*/ 0 h 6858000"/>
              <a:gd name="connsiteX3" fmla="*/ 4995949 w 4995949"/>
              <a:gd name="connsiteY3" fmla="*/ 6858000 h 6858000"/>
              <a:gd name="connsiteX4" fmla="*/ 0 w 4995949"/>
              <a:gd name="connsiteY4" fmla="*/ 6858000 h 6858000"/>
              <a:gd name="connsiteX0" fmla="*/ 0 w 4995949"/>
              <a:gd name="connsiteY0" fmla="*/ 6858000 h 6858000"/>
              <a:gd name="connsiteX1" fmla="*/ 1187345 w 4995949"/>
              <a:gd name="connsiteY1" fmla="*/ 1 h 6858000"/>
              <a:gd name="connsiteX2" fmla="*/ 4995949 w 4995949"/>
              <a:gd name="connsiteY2" fmla="*/ 0 h 6858000"/>
              <a:gd name="connsiteX3" fmla="*/ 4995949 w 4995949"/>
              <a:gd name="connsiteY3" fmla="*/ 6858000 h 6858000"/>
              <a:gd name="connsiteX4" fmla="*/ 0 w 4995949"/>
              <a:gd name="connsiteY4" fmla="*/ 6858000 h 6858000"/>
              <a:gd name="connsiteX0" fmla="*/ 1480354 w 3808604"/>
              <a:gd name="connsiteY0" fmla="*/ 6778305 h 6858000"/>
              <a:gd name="connsiteX1" fmla="*/ 0 w 3808604"/>
              <a:gd name="connsiteY1" fmla="*/ 1 h 6858000"/>
              <a:gd name="connsiteX2" fmla="*/ 3808604 w 3808604"/>
              <a:gd name="connsiteY2" fmla="*/ 0 h 6858000"/>
              <a:gd name="connsiteX3" fmla="*/ 3808604 w 3808604"/>
              <a:gd name="connsiteY3" fmla="*/ 6858000 h 6858000"/>
              <a:gd name="connsiteX4" fmla="*/ 1480354 w 3808604"/>
              <a:gd name="connsiteY4" fmla="*/ 6778305 h 6858000"/>
              <a:gd name="connsiteX0" fmla="*/ 993792 w 3808604"/>
              <a:gd name="connsiteY0" fmla="*/ 6853806 h 6858000"/>
              <a:gd name="connsiteX1" fmla="*/ 0 w 3808604"/>
              <a:gd name="connsiteY1" fmla="*/ 1 h 6858000"/>
              <a:gd name="connsiteX2" fmla="*/ 3808604 w 3808604"/>
              <a:gd name="connsiteY2" fmla="*/ 0 h 6858000"/>
              <a:gd name="connsiteX3" fmla="*/ 3808604 w 3808604"/>
              <a:gd name="connsiteY3" fmla="*/ 6858000 h 6858000"/>
              <a:gd name="connsiteX4" fmla="*/ 993792 w 3808604"/>
              <a:gd name="connsiteY4" fmla="*/ 6853806 h 6858000"/>
              <a:gd name="connsiteX0" fmla="*/ 993792 w 3808604"/>
              <a:gd name="connsiteY0" fmla="*/ 6853806 h 6853806"/>
              <a:gd name="connsiteX1" fmla="*/ 0 w 3808604"/>
              <a:gd name="connsiteY1" fmla="*/ 1 h 6853806"/>
              <a:gd name="connsiteX2" fmla="*/ 3808604 w 3808604"/>
              <a:gd name="connsiteY2" fmla="*/ 0 h 6853806"/>
              <a:gd name="connsiteX3" fmla="*/ 3800215 w 3808604"/>
              <a:gd name="connsiteY3" fmla="*/ 5649985 h 6853806"/>
              <a:gd name="connsiteX4" fmla="*/ 993792 w 3808604"/>
              <a:gd name="connsiteY4" fmla="*/ 6853806 h 6853806"/>
              <a:gd name="connsiteX0" fmla="*/ 935069 w 3808604"/>
              <a:gd name="connsiteY0" fmla="*/ 6438551 h 6438551"/>
              <a:gd name="connsiteX1" fmla="*/ 0 w 3808604"/>
              <a:gd name="connsiteY1" fmla="*/ 1 h 6438551"/>
              <a:gd name="connsiteX2" fmla="*/ 3808604 w 3808604"/>
              <a:gd name="connsiteY2" fmla="*/ 0 h 6438551"/>
              <a:gd name="connsiteX3" fmla="*/ 3800215 w 3808604"/>
              <a:gd name="connsiteY3" fmla="*/ 5649985 h 6438551"/>
              <a:gd name="connsiteX4" fmla="*/ 935069 w 3808604"/>
              <a:gd name="connsiteY4" fmla="*/ 6438551 h 643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604" h="6438551">
                <a:moveTo>
                  <a:pt x="935069" y="6438551"/>
                </a:moveTo>
                <a:lnTo>
                  <a:pt x="0" y="1"/>
                </a:lnTo>
                <a:lnTo>
                  <a:pt x="3808604" y="0"/>
                </a:lnTo>
                <a:cubicBezTo>
                  <a:pt x="3805808" y="1883328"/>
                  <a:pt x="3803011" y="3766657"/>
                  <a:pt x="3800215" y="5649985"/>
                </a:cubicBezTo>
                <a:lnTo>
                  <a:pt x="935069" y="6438551"/>
                </a:lnTo>
                <a:close/>
              </a:path>
            </a:pathLst>
          </a:custGeom>
          <a:solidFill>
            <a:srgbClr val="004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2"/>
          <p:cNvSpPr>
            <a:spLocks noGrp="1"/>
          </p:cNvSpPr>
          <p:nvPr>
            <p:ph type="pic" sz="quarter" idx="11"/>
          </p:nvPr>
        </p:nvSpPr>
        <p:spPr>
          <a:xfrm>
            <a:off x="3827307" y="-3703"/>
            <a:ext cx="8364693" cy="6358363"/>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1851 w 5031051"/>
              <a:gd name="connsiteY0" fmla="*/ 0 h 6858000"/>
              <a:gd name="connsiteX1" fmla="*/ 5031051 w 5031051"/>
              <a:gd name="connsiteY1" fmla="*/ 0 h 6858000"/>
              <a:gd name="connsiteX2" fmla="*/ 5031051 w 5031051"/>
              <a:gd name="connsiteY2" fmla="*/ 6858000 h 6858000"/>
              <a:gd name="connsiteX3" fmla="*/ 1851 w 5031051"/>
              <a:gd name="connsiteY3" fmla="*/ 6858000 h 6858000"/>
              <a:gd name="connsiteX4" fmla="*/ 0 w 5031051"/>
              <a:gd name="connsiteY4" fmla="*/ 4146267 h 6858000"/>
              <a:gd name="connsiteX5" fmla="*/ 1851 w 5031051"/>
              <a:gd name="connsiteY5" fmla="*/ 0 h 6858000"/>
              <a:gd name="connsiteX0" fmla="*/ 964377 w 5031051"/>
              <a:gd name="connsiteY0" fmla="*/ 0 h 6861702"/>
              <a:gd name="connsiteX1" fmla="*/ 5031051 w 5031051"/>
              <a:gd name="connsiteY1" fmla="*/ 3702 h 6861702"/>
              <a:gd name="connsiteX2" fmla="*/ 5031051 w 5031051"/>
              <a:gd name="connsiteY2" fmla="*/ 6861702 h 6861702"/>
              <a:gd name="connsiteX3" fmla="*/ 1851 w 5031051"/>
              <a:gd name="connsiteY3" fmla="*/ 6861702 h 6861702"/>
              <a:gd name="connsiteX4" fmla="*/ 0 w 5031051"/>
              <a:gd name="connsiteY4" fmla="*/ 4149969 h 6861702"/>
              <a:gd name="connsiteX5" fmla="*/ 964377 w 5031051"/>
              <a:gd name="connsiteY5" fmla="*/ 0 h 6861702"/>
              <a:gd name="connsiteX0" fmla="*/ 964377 w 5031051"/>
              <a:gd name="connsiteY0" fmla="*/ 0 h 6861702"/>
              <a:gd name="connsiteX1" fmla="*/ 5031051 w 5031051"/>
              <a:gd name="connsiteY1" fmla="*/ 3702 h 6861702"/>
              <a:gd name="connsiteX2" fmla="*/ 5031051 w 5031051"/>
              <a:gd name="connsiteY2" fmla="*/ 6861702 h 6861702"/>
              <a:gd name="connsiteX3" fmla="*/ 497397 w 5031051"/>
              <a:gd name="connsiteY3" fmla="*/ 6861702 h 6861702"/>
              <a:gd name="connsiteX4" fmla="*/ 0 w 5031051"/>
              <a:gd name="connsiteY4" fmla="*/ 4149969 h 6861702"/>
              <a:gd name="connsiteX5" fmla="*/ 964377 w 5031051"/>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738968 w 6272622"/>
              <a:gd name="connsiteY3" fmla="*/ 6861702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332102 w 6272622"/>
              <a:gd name="connsiteY3" fmla="*/ 6362557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533438 w 6272622"/>
              <a:gd name="connsiteY3" fmla="*/ 6425475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470521 w 6272622"/>
              <a:gd name="connsiteY3" fmla="*/ 6421281 h 6861702"/>
              <a:gd name="connsiteX4" fmla="*/ 0 w 6272622"/>
              <a:gd name="connsiteY4" fmla="*/ 6041686 h 6861702"/>
              <a:gd name="connsiteX5" fmla="*/ 2205948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470521 w 6272622"/>
              <a:gd name="connsiteY3" fmla="*/ 6421281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227240 w 6272622"/>
              <a:gd name="connsiteY3" fmla="*/ 6362558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160129 w 6272622"/>
              <a:gd name="connsiteY3" fmla="*/ 6341585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210463 w 6272622"/>
              <a:gd name="connsiteY3" fmla="*/ 6358363 h 6861702"/>
              <a:gd name="connsiteX4" fmla="*/ 0 w 6272622"/>
              <a:gd name="connsiteY4" fmla="*/ 6041686 h 6861702"/>
              <a:gd name="connsiteX5" fmla="*/ 930821 w 6272622"/>
              <a:gd name="connsiteY5" fmla="*/ 0 h 6861702"/>
              <a:gd name="connsiteX0" fmla="*/ 930821 w 6272622"/>
              <a:gd name="connsiteY0" fmla="*/ 0 h 6358363"/>
              <a:gd name="connsiteX1" fmla="*/ 6272622 w 6272622"/>
              <a:gd name="connsiteY1" fmla="*/ 3702 h 6358363"/>
              <a:gd name="connsiteX2" fmla="*/ 6268428 w 6272622"/>
              <a:gd name="connsiteY2" fmla="*/ 5175515 h 6358363"/>
              <a:gd name="connsiteX3" fmla="*/ 1210463 w 6272622"/>
              <a:gd name="connsiteY3" fmla="*/ 6358363 h 6358363"/>
              <a:gd name="connsiteX4" fmla="*/ 0 w 6272622"/>
              <a:gd name="connsiteY4" fmla="*/ 6041686 h 6358363"/>
              <a:gd name="connsiteX5" fmla="*/ 930821 w 6272622"/>
              <a:gd name="connsiteY5" fmla="*/ 0 h 6358363"/>
              <a:gd name="connsiteX0" fmla="*/ 939210 w 6281011"/>
              <a:gd name="connsiteY0" fmla="*/ 0 h 6358363"/>
              <a:gd name="connsiteX1" fmla="*/ 6281011 w 6281011"/>
              <a:gd name="connsiteY1" fmla="*/ 3702 h 6358363"/>
              <a:gd name="connsiteX2" fmla="*/ 6276817 w 6281011"/>
              <a:gd name="connsiteY2" fmla="*/ 5175515 h 6358363"/>
              <a:gd name="connsiteX3" fmla="*/ 1218852 w 6281011"/>
              <a:gd name="connsiteY3" fmla="*/ 6358363 h 6358363"/>
              <a:gd name="connsiteX4" fmla="*/ 0 w 6281011"/>
              <a:gd name="connsiteY4" fmla="*/ 6045881 h 6358363"/>
              <a:gd name="connsiteX5" fmla="*/ 939210 w 6281011"/>
              <a:gd name="connsiteY5" fmla="*/ 0 h 6358363"/>
              <a:gd name="connsiteX0" fmla="*/ 935016 w 6276817"/>
              <a:gd name="connsiteY0" fmla="*/ 0 h 6358363"/>
              <a:gd name="connsiteX1" fmla="*/ 6276817 w 6276817"/>
              <a:gd name="connsiteY1" fmla="*/ 3702 h 6358363"/>
              <a:gd name="connsiteX2" fmla="*/ 6272623 w 6276817"/>
              <a:gd name="connsiteY2" fmla="*/ 5175515 h 6358363"/>
              <a:gd name="connsiteX3" fmla="*/ 1214658 w 6276817"/>
              <a:gd name="connsiteY3" fmla="*/ 6358363 h 6358363"/>
              <a:gd name="connsiteX4" fmla="*/ 0 w 6276817"/>
              <a:gd name="connsiteY4" fmla="*/ 6041687 h 6358363"/>
              <a:gd name="connsiteX5" fmla="*/ 935016 w 6276817"/>
              <a:gd name="connsiteY5" fmla="*/ 0 h 6358363"/>
              <a:gd name="connsiteX0" fmla="*/ 930265 w 6272066"/>
              <a:gd name="connsiteY0" fmla="*/ 0 h 6358363"/>
              <a:gd name="connsiteX1" fmla="*/ 6272066 w 6272066"/>
              <a:gd name="connsiteY1" fmla="*/ 3702 h 6358363"/>
              <a:gd name="connsiteX2" fmla="*/ 6267872 w 6272066"/>
              <a:gd name="connsiteY2" fmla="*/ 5175515 h 6358363"/>
              <a:gd name="connsiteX3" fmla="*/ 1209907 w 6272066"/>
              <a:gd name="connsiteY3" fmla="*/ 6358363 h 6358363"/>
              <a:gd name="connsiteX4" fmla="*/ 0 w 6272066"/>
              <a:gd name="connsiteY4" fmla="*/ 6036937 h 6358363"/>
              <a:gd name="connsiteX5" fmla="*/ 930265 w 6272066"/>
              <a:gd name="connsiteY5" fmla="*/ 0 h 6358363"/>
              <a:gd name="connsiteX0" fmla="*/ 933615 w 6275416"/>
              <a:gd name="connsiteY0" fmla="*/ 0 h 6358363"/>
              <a:gd name="connsiteX1" fmla="*/ 6275416 w 6275416"/>
              <a:gd name="connsiteY1" fmla="*/ 3702 h 6358363"/>
              <a:gd name="connsiteX2" fmla="*/ 6271222 w 6275416"/>
              <a:gd name="connsiteY2" fmla="*/ 5175515 h 6358363"/>
              <a:gd name="connsiteX3" fmla="*/ 1213257 w 6275416"/>
              <a:gd name="connsiteY3" fmla="*/ 6358363 h 6358363"/>
              <a:gd name="connsiteX4" fmla="*/ 0 w 6275416"/>
              <a:gd name="connsiteY4" fmla="*/ 6033587 h 6358363"/>
              <a:gd name="connsiteX5" fmla="*/ 933615 w 6275416"/>
              <a:gd name="connsiteY5" fmla="*/ 0 h 635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5416" h="6358363">
                <a:moveTo>
                  <a:pt x="933615" y="0"/>
                </a:moveTo>
                <a:lnTo>
                  <a:pt x="6275416" y="3702"/>
                </a:lnTo>
                <a:lnTo>
                  <a:pt x="6271222" y="5175515"/>
                </a:lnTo>
                <a:lnTo>
                  <a:pt x="1213257" y="6358363"/>
                </a:lnTo>
                <a:lnTo>
                  <a:pt x="0" y="6033587"/>
                </a:lnTo>
                <a:lnTo>
                  <a:pt x="933615" y="0"/>
                </a:lnTo>
                <a:close/>
              </a:path>
            </a:pathLst>
          </a:custGeom>
          <a:solidFill>
            <a:schemeClr val="bg1">
              <a:lumMod val="75000"/>
            </a:schemeClr>
          </a:solidFill>
        </p:spPr>
        <p:txBody>
          <a:bodyPr tIns="2743200" anchor="t" anchorCtr="0"/>
          <a:lstStyle>
            <a:lvl1pPr algn="ctr">
              <a:defRPr lang="en-US" dirty="0"/>
            </a:lvl1pPr>
          </a:lstStyle>
          <a:p>
            <a:r>
              <a:rPr lang="en-US" dirty="0"/>
              <a:t>Click icon to add picture</a:t>
            </a:r>
          </a:p>
        </p:txBody>
      </p:sp>
      <p:sp>
        <p:nvSpPr>
          <p:cNvPr id="10" name="Text Placeholder 14"/>
          <p:cNvSpPr>
            <a:spLocks noGrp="1"/>
          </p:cNvSpPr>
          <p:nvPr>
            <p:ph type="body" sz="quarter" idx="15"/>
          </p:nvPr>
        </p:nvSpPr>
        <p:spPr>
          <a:xfrm>
            <a:off x="0" y="1606061"/>
            <a:ext cx="4893733" cy="2520950"/>
          </a:xfrm>
          <a:prstGeom prst="rect">
            <a:avLst/>
          </a:prstGeom>
        </p:spPr>
        <p:txBody>
          <a:bodyPr lIns="457200" tIns="0" rIns="320040" bIns="0"/>
          <a:lstStyle>
            <a:lvl1pPr marL="0" indent="0">
              <a:buFontTx/>
              <a:buNone/>
              <a:defRPr sz="2400">
                <a:solidFill>
                  <a:schemeClr val="bg1"/>
                </a:solidFill>
                <a:latin typeface="+mj-lt"/>
              </a:defRPr>
            </a:lvl1pPr>
            <a:lvl2pPr marL="274320" indent="0">
              <a:buFontTx/>
              <a:buNone/>
              <a:defRPr sz="2000">
                <a:solidFill>
                  <a:schemeClr val="bg1"/>
                </a:solidFill>
                <a:latin typeface="+mj-lt"/>
              </a:defRPr>
            </a:lvl2pPr>
            <a:lvl3pPr marL="640080" indent="-182880">
              <a:buFont typeface="Arial" panose="020B0604020202020204" pitchFamily="34" charset="0"/>
              <a:buChar char="•"/>
              <a:defRPr sz="1800">
                <a:solidFill>
                  <a:schemeClr val="bg1"/>
                </a:solidFill>
                <a:latin typeface="+mj-lt"/>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1" name="Text Placeholder 5"/>
          <p:cNvSpPr>
            <a:spLocks noGrp="1"/>
          </p:cNvSpPr>
          <p:nvPr>
            <p:ph type="body" sz="quarter" idx="14" hasCustomPrompt="1"/>
          </p:nvPr>
        </p:nvSpPr>
        <p:spPr>
          <a:xfrm>
            <a:off x="0" y="383689"/>
            <a:ext cx="4893733" cy="3743325"/>
          </a:xfrm>
          <a:prstGeom prst="rect">
            <a:avLst/>
          </a:prstGeom>
          <a:noFill/>
        </p:spPr>
        <p:txBody>
          <a:bodyPr lIns="457200" tIns="228600" rIns="320040" bIns="228600"/>
          <a:lstStyle>
            <a:lvl1pPr>
              <a:defRPr sz="2800" cap="none" baseline="0">
                <a:solidFill>
                  <a:srgbClr val="77C5D5"/>
                </a:solidFill>
                <a:latin typeface="+mj-lt"/>
              </a:defRPr>
            </a:lvl1pPr>
            <a:lvl2pPr marL="0" indent="-182880">
              <a:buFontTx/>
              <a:buBlip>
                <a:blip r:embed="rId2"/>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1051"/>
          <a:stretch/>
        </p:blipFill>
        <p:spPr>
          <a:xfrm>
            <a:off x="-6355" y="5576913"/>
            <a:ext cx="2590805" cy="1338477"/>
          </a:xfrm>
          <a:prstGeom prst="rect">
            <a:avLst/>
          </a:prstGeom>
        </p:spPr>
      </p:pic>
    </p:spTree>
    <p:extLst>
      <p:ext uri="{BB962C8B-B14F-4D97-AF65-F5344CB8AC3E}">
        <p14:creationId xmlns:p14="http://schemas.microsoft.com/office/powerpoint/2010/main" val="426882741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G Georgian Text_Image Option 2-B">
    <p:bg>
      <p:bgRef idx="1001">
        <a:schemeClr val="bg1"/>
      </p:bgRef>
    </p:bg>
    <p:spTree>
      <p:nvGrpSpPr>
        <p:cNvPr id="1" name=""/>
        <p:cNvGrpSpPr/>
        <p:nvPr/>
      </p:nvGrpSpPr>
      <p:grpSpPr>
        <a:xfrm>
          <a:off x="0" y="0"/>
          <a:ext cx="0" cy="0"/>
          <a:chOff x="0" y="0"/>
          <a:chExt cx="0" cy="0"/>
        </a:xfrm>
      </p:grpSpPr>
      <p:sp>
        <p:nvSpPr>
          <p:cNvPr id="4" name="Isosceles Triangle 3"/>
          <p:cNvSpPr/>
          <p:nvPr userDrawn="1"/>
        </p:nvSpPr>
        <p:spPr>
          <a:xfrm flipH="1">
            <a:off x="2533476" y="5167619"/>
            <a:ext cx="9658525" cy="1690380"/>
          </a:xfrm>
          <a:prstGeom prst="triangle">
            <a:avLst>
              <a:gd name="adj" fmla="val 0"/>
            </a:avLst>
          </a:prstGeom>
          <a:solidFill>
            <a:srgbClr val="004B87">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Isosceles Triangle 5"/>
          <p:cNvSpPr/>
          <p:nvPr userDrawn="1"/>
        </p:nvSpPr>
        <p:spPr>
          <a:xfrm flipH="1">
            <a:off x="-5" y="-3349"/>
            <a:ext cx="5082239" cy="6035880"/>
          </a:xfrm>
          <a:custGeom>
            <a:avLst/>
            <a:gdLst>
              <a:gd name="connsiteX0" fmla="*/ 0 w 4995949"/>
              <a:gd name="connsiteY0" fmla="*/ 6858000 h 6858000"/>
              <a:gd name="connsiteX1" fmla="*/ 4995949 w 4995949"/>
              <a:gd name="connsiteY1" fmla="*/ 0 h 6858000"/>
              <a:gd name="connsiteX2" fmla="*/ 4995949 w 4995949"/>
              <a:gd name="connsiteY2" fmla="*/ 6858000 h 6858000"/>
              <a:gd name="connsiteX3" fmla="*/ 0 w 4995949"/>
              <a:gd name="connsiteY3" fmla="*/ 6858000 h 6858000"/>
              <a:gd name="connsiteX0" fmla="*/ 0 w 4995949"/>
              <a:gd name="connsiteY0" fmla="*/ 6858000 h 6858000"/>
              <a:gd name="connsiteX1" fmla="*/ 2340831 w 4995949"/>
              <a:gd name="connsiteY1" fmla="*/ 3653406 h 6858000"/>
              <a:gd name="connsiteX2" fmla="*/ 4995949 w 4995949"/>
              <a:gd name="connsiteY2" fmla="*/ 0 h 6858000"/>
              <a:gd name="connsiteX3" fmla="*/ 4995949 w 4995949"/>
              <a:gd name="connsiteY3" fmla="*/ 6858000 h 6858000"/>
              <a:gd name="connsiteX4" fmla="*/ 0 w 4995949"/>
              <a:gd name="connsiteY4" fmla="*/ 6858000 h 6858000"/>
              <a:gd name="connsiteX0" fmla="*/ 0 w 4995949"/>
              <a:gd name="connsiteY0" fmla="*/ 6858000 h 6858000"/>
              <a:gd name="connsiteX1" fmla="*/ 1187345 w 4995949"/>
              <a:gd name="connsiteY1" fmla="*/ 1 h 6858000"/>
              <a:gd name="connsiteX2" fmla="*/ 4995949 w 4995949"/>
              <a:gd name="connsiteY2" fmla="*/ 0 h 6858000"/>
              <a:gd name="connsiteX3" fmla="*/ 4995949 w 4995949"/>
              <a:gd name="connsiteY3" fmla="*/ 6858000 h 6858000"/>
              <a:gd name="connsiteX4" fmla="*/ 0 w 4995949"/>
              <a:gd name="connsiteY4" fmla="*/ 6858000 h 6858000"/>
              <a:gd name="connsiteX0" fmla="*/ 1480354 w 3808604"/>
              <a:gd name="connsiteY0" fmla="*/ 6778305 h 6858000"/>
              <a:gd name="connsiteX1" fmla="*/ 0 w 3808604"/>
              <a:gd name="connsiteY1" fmla="*/ 1 h 6858000"/>
              <a:gd name="connsiteX2" fmla="*/ 3808604 w 3808604"/>
              <a:gd name="connsiteY2" fmla="*/ 0 h 6858000"/>
              <a:gd name="connsiteX3" fmla="*/ 3808604 w 3808604"/>
              <a:gd name="connsiteY3" fmla="*/ 6858000 h 6858000"/>
              <a:gd name="connsiteX4" fmla="*/ 1480354 w 3808604"/>
              <a:gd name="connsiteY4" fmla="*/ 6778305 h 6858000"/>
              <a:gd name="connsiteX0" fmla="*/ 993792 w 3808604"/>
              <a:gd name="connsiteY0" fmla="*/ 6853806 h 6858000"/>
              <a:gd name="connsiteX1" fmla="*/ 0 w 3808604"/>
              <a:gd name="connsiteY1" fmla="*/ 1 h 6858000"/>
              <a:gd name="connsiteX2" fmla="*/ 3808604 w 3808604"/>
              <a:gd name="connsiteY2" fmla="*/ 0 h 6858000"/>
              <a:gd name="connsiteX3" fmla="*/ 3808604 w 3808604"/>
              <a:gd name="connsiteY3" fmla="*/ 6858000 h 6858000"/>
              <a:gd name="connsiteX4" fmla="*/ 993792 w 3808604"/>
              <a:gd name="connsiteY4" fmla="*/ 6853806 h 6858000"/>
              <a:gd name="connsiteX0" fmla="*/ 993792 w 3808604"/>
              <a:gd name="connsiteY0" fmla="*/ 6853806 h 6853806"/>
              <a:gd name="connsiteX1" fmla="*/ 0 w 3808604"/>
              <a:gd name="connsiteY1" fmla="*/ 1 h 6853806"/>
              <a:gd name="connsiteX2" fmla="*/ 3808604 w 3808604"/>
              <a:gd name="connsiteY2" fmla="*/ 0 h 6853806"/>
              <a:gd name="connsiteX3" fmla="*/ 3800215 w 3808604"/>
              <a:gd name="connsiteY3" fmla="*/ 5649985 h 6853806"/>
              <a:gd name="connsiteX4" fmla="*/ 993792 w 3808604"/>
              <a:gd name="connsiteY4" fmla="*/ 6853806 h 6853806"/>
              <a:gd name="connsiteX0" fmla="*/ 935069 w 3808604"/>
              <a:gd name="connsiteY0" fmla="*/ 6438551 h 6438551"/>
              <a:gd name="connsiteX1" fmla="*/ 0 w 3808604"/>
              <a:gd name="connsiteY1" fmla="*/ 1 h 6438551"/>
              <a:gd name="connsiteX2" fmla="*/ 3808604 w 3808604"/>
              <a:gd name="connsiteY2" fmla="*/ 0 h 6438551"/>
              <a:gd name="connsiteX3" fmla="*/ 3800215 w 3808604"/>
              <a:gd name="connsiteY3" fmla="*/ 5649985 h 6438551"/>
              <a:gd name="connsiteX4" fmla="*/ 935069 w 3808604"/>
              <a:gd name="connsiteY4" fmla="*/ 6438551 h 643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604" h="6438551">
                <a:moveTo>
                  <a:pt x="935069" y="6438551"/>
                </a:moveTo>
                <a:lnTo>
                  <a:pt x="0" y="1"/>
                </a:lnTo>
                <a:lnTo>
                  <a:pt x="3808604" y="0"/>
                </a:lnTo>
                <a:cubicBezTo>
                  <a:pt x="3805808" y="1883328"/>
                  <a:pt x="3803011" y="3766657"/>
                  <a:pt x="3800215" y="5649985"/>
                </a:cubicBezTo>
                <a:lnTo>
                  <a:pt x="935069" y="6438551"/>
                </a:lnTo>
                <a:close/>
              </a:path>
            </a:pathLst>
          </a:cu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2"/>
          <p:cNvSpPr>
            <a:spLocks noGrp="1"/>
          </p:cNvSpPr>
          <p:nvPr>
            <p:ph type="pic" sz="quarter" idx="11"/>
          </p:nvPr>
        </p:nvSpPr>
        <p:spPr>
          <a:xfrm>
            <a:off x="3827307" y="-3703"/>
            <a:ext cx="8364693" cy="6358363"/>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1851 w 5031051"/>
              <a:gd name="connsiteY0" fmla="*/ 0 h 6858000"/>
              <a:gd name="connsiteX1" fmla="*/ 5031051 w 5031051"/>
              <a:gd name="connsiteY1" fmla="*/ 0 h 6858000"/>
              <a:gd name="connsiteX2" fmla="*/ 5031051 w 5031051"/>
              <a:gd name="connsiteY2" fmla="*/ 6858000 h 6858000"/>
              <a:gd name="connsiteX3" fmla="*/ 1851 w 5031051"/>
              <a:gd name="connsiteY3" fmla="*/ 6858000 h 6858000"/>
              <a:gd name="connsiteX4" fmla="*/ 0 w 5031051"/>
              <a:gd name="connsiteY4" fmla="*/ 4146267 h 6858000"/>
              <a:gd name="connsiteX5" fmla="*/ 1851 w 5031051"/>
              <a:gd name="connsiteY5" fmla="*/ 0 h 6858000"/>
              <a:gd name="connsiteX0" fmla="*/ 964377 w 5031051"/>
              <a:gd name="connsiteY0" fmla="*/ 0 h 6861702"/>
              <a:gd name="connsiteX1" fmla="*/ 5031051 w 5031051"/>
              <a:gd name="connsiteY1" fmla="*/ 3702 h 6861702"/>
              <a:gd name="connsiteX2" fmla="*/ 5031051 w 5031051"/>
              <a:gd name="connsiteY2" fmla="*/ 6861702 h 6861702"/>
              <a:gd name="connsiteX3" fmla="*/ 1851 w 5031051"/>
              <a:gd name="connsiteY3" fmla="*/ 6861702 h 6861702"/>
              <a:gd name="connsiteX4" fmla="*/ 0 w 5031051"/>
              <a:gd name="connsiteY4" fmla="*/ 4149969 h 6861702"/>
              <a:gd name="connsiteX5" fmla="*/ 964377 w 5031051"/>
              <a:gd name="connsiteY5" fmla="*/ 0 h 6861702"/>
              <a:gd name="connsiteX0" fmla="*/ 964377 w 5031051"/>
              <a:gd name="connsiteY0" fmla="*/ 0 h 6861702"/>
              <a:gd name="connsiteX1" fmla="*/ 5031051 w 5031051"/>
              <a:gd name="connsiteY1" fmla="*/ 3702 h 6861702"/>
              <a:gd name="connsiteX2" fmla="*/ 5031051 w 5031051"/>
              <a:gd name="connsiteY2" fmla="*/ 6861702 h 6861702"/>
              <a:gd name="connsiteX3" fmla="*/ 497397 w 5031051"/>
              <a:gd name="connsiteY3" fmla="*/ 6861702 h 6861702"/>
              <a:gd name="connsiteX4" fmla="*/ 0 w 5031051"/>
              <a:gd name="connsiteY4" fmla="*/ 4149969 h 6861702"/>
              <a:gd name="connsiteX5" fmla="*/ 964377 w 5031051"/>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738968 w 6272622"/>
              <a:gd name="connsiteY3" fmla="*/ 6861702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332102 w 6272622"/>
              <a:gd name="connsiteY3" fmla="*/ 6362557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533438 w 6272622"/>
              <a:gd name="connsiteY3" fmla="*/ 6425475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470521 w 6272622"/>
              <a:gd name="connsiteY3" fmla="*/ 6421281 h 6861702"/>
              <a:gd name="connsiteX4" fmla="*/ 0 w 6272622"/>
              <a:gd name="connsiteY4" fmla="*/ 6041686 h 6861702"/>
              <a:gd name="connsiteX5" fmla="*/ 2205948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470521 w 6272622"/>
              <a:gd name="connsiteY3" fmla="*/ 6421281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227240 w 6272622"/>
              <a:gd name="connsiteY3" fmla="*/ 6362558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160129 w 6272622"/>
              <a:gd name="connsiteY3" fmla="*/ 6341585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210463 w 6272622"/>
              <a:gd name="connsiteY3" fmla="*/ 6358363 h 6861702"/>
              <a:gd name="connsiteX4" fmla="*/ 0 w 6272622"/>
              <a:gd name="connsiteY4" fmla="*/ 6041686 h 6861702"/>
              <a:gd name="connsiteX5" fmla="*/ 930821 w 6272622"/>
              <a:gd name="connsiteY5" fmla="*/ 0 h 6861702"/>
              <a:gd name="connsiteX0" fmla="*/ 930821 w 6272622"/>
              <a:gd name="connsiteY0" fmla="*/ 0 h 6358363"/>
              <a:gd name="connsiteX1" fmla="*/ 6272622 w 6272622"/>
              <a:gd name="connsiteY1" fmla="*/ 3702 h 6358363"/>
              <a:gd name="connsiteX2" fmla="*/ 6268428 w 6272622"/>
              <a:gd name="connsiteY2" fmla="*/ 5175515 h 6358363"/>
              <a:gd name="connsiteX3" fmla="*/ 1210463 w 6272622"/>
              <a:gd name="connsiteY3" fmla="*/ 6358363 h 6358363"/>
              <a:gd name="connsiteX4" fmla="*/ 0 w 6272622"/>
              <a:gd name="connsiteY4" fmla="*/ 6041686 h 6358363"/>
              <a:gd name="connsiteX5" fmla="*/ 930821 w 6272622"/>
              <a:gd name="connsiteY5" fmla="*/ 0 h 6358363"/>
              <a:gd name="connsiteX0" fmla="*/ 939210 w 6281011"/>
              <a:gd name="connsiteY0" fmla="*/ 0 h 6358363"/>
              <a:gd name="connsiteX1" fmla="*/ 6281011 w 6281011"/>
              <a:gd name="connsiteY1" fmla="*/ 3702 h 6358363"/>
              <a:gd name="connsiteX2" fmla="*/ 6276817 w 6281011"/>
              <a:gd name="connsiteY2" fmla="*/ 5175515 h 6358363"/>
              <a:gd name="connsiteX3" fmla="*/ 1218852 w 6281011"/>
              <a:gd name="connsiteY3" fmla="*/ 6358363 h 6358363"/>
              <a:gd name="connsiteX4" fmla="*/ 0 w 6281011"/>
              <a:gd name="connsiteY4" fmla="*/ 6045881 h 6358363"/>
              <a:gd name="connsiteX5" fmla="*/ 939210 w 6281011"/>
              <a:gd name="connsiteY5" fmla="*/ 0 h 6358363"/>
              <a:gd name="connsiteX0" fmla="*/ 935016 w 6276817"/>
              <a:gd name="connsiteY0" fmla="*/ 0 h 6358363"/>
              <a:gd name="connsiteX1" fmla="*/ 6276817 w 6276817"/>
              <a:gd name="connsiteY1" fmla="*/ 3702 h 6358363"/>
              <a:gd name="connsiteX2" fmla="*/ 6272623 w 6276817"/>
              <a:gd name="connsiteY2" fmla="*/ 5175515 h 6358363"/>
              <a:gd name="connsiteX3" fmla="*/ 1214658 w 6276817"/>
              <a:gd name="connsiteY3" fmla="*/ 6358363 h 6358363"/>
              <a:gd name="connsiteX4" fmla="*/ 0 w 6276817"/>
              <a:gd name="connsiteY4" fmla="*/ 6041687 h 6358363"/>
              <a:gd name="connsiteX5" fmla="*/ 935016 w 6276817"/>
              <a:gd name="connsiteY5" fmla="*/ 0 h 6358363"/>
              <a:gd name="connsiteX0" fmla="*/ 930265 w 6272066"/>
              <a:gd name="connsiteY0" fmla="*/ 0 h 6358363"/>
              <a:gd name="connsiteX1" fmla="*/ 6272066 w 6272066"/>
              <a:gd name="connsiteY1" fmla="*/ 3702 h 6358363"/>
              <a:gd name="connsiteX2" fmla="*/ 6267872 w 6272066"/>
              <a:gd name="connsiteY2" fmla="*/ 5175515 h 6358363"/>
              <a:gd name="connsiteX3" fmla="*/ 1209907 w 6272066"/>
              <a:gd name="connsiteY3" fmla="*/ 6358363 h 6358363"/>
              <a:gd name="connsiteX4" fmla="*/ 0 w 6272066"/>
              <a:gd name="connsiteY4" fmla="*/ 6036937 h 6358363"/>
              <a:gd name="connsiteX5" fmla="*/ 930265 w 6272066"/>
              <a:gd name="connsiteY5" fmla="*/ 0 h 6358363"/>
              <a:gd name="connsiteX0" fmla="*/ 933615 w 6275416"/>
              <a:gd name="connsiteY0" fmla="*/ 0 h 6358363"/>
              <a:gd name="connsiteX1" fmla="*/ 6275416 w 6275416"/>
              <a:gd name="connsiteY1" fmla="*/ 3702 h 6358363"/>
              <a:gd name="connsiteX2" fmla="*/ 6271222 w 6275416"/>
              <a:gd name="connsiteY2" fmla="*/ 5175515 h 6358363"/>
              <a:gd name="connsiteX3" fmla="*/ 1213257 w 6275416"/>
              <a:gd name="connsiteY3" fmla="*/ 6358363 h 6358363"/>
              <a:gd name="connsiteX4" fmla="*/ 0 w 6275416"/>
              <a:gd name="connsiteY4" fmla="*/ 6033587 h 6358363"/>
              <a:gd name="connsiteX5" fmla="*/ 933615 w 6275416"/>
              <a:gd name="connsiteY5" fmla="*/ 0 h 635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5416" h="6358363">
                <a:moveTo>
                  <a:pt x="933615" y="0"/>
                </a:moveTo>
                <a:lnTo>
                  <a:pt x="6275416" y="3702"/>
                </a:lnTo>
                <a:lnTo>
                  <a:pt x="6271222" y="5175515"/>
                </a:lnTo>
                <a:lnTo>
                  <a:pt x="1213257" y="6358363"/>
                </a:lnTo>
                <a:lnTo>
                  <a:pt x="0" y="6033587"/>
                </a:lnTo>
                <a:lnTo>
                  <a:pt x="933615" y="0"/>
                </a:lnTo>
                <a:close/>
              </a:path>
            </a:pathLst>
          </a:custGeom>
          <a:solidFill>
            <a:schemeClr val="bg1">
              <a:lumMod val="75000"/>
            </a:schemeClr>
          </a:solidFill>
        </p:spPr>
        <p:txBody>
          <a:bodyPr tIns="2743200" anchor="t" anchorCtr="0"/>
          <a:lstStyle>
            <a:lvl1pPr algn="ctr">
              <a:defRPr sz="2000" baseline="0">
                <a:solidFill>
                  <a:schemeClr val="bg1">
                    <a:lumMod val="95000"/>
                  </a:schemeClr>
                </a:solidFill>
                <a:latin typeface="+mj-lt"/>
              </a:defRPr>
            </a:lvl1pPr>
          </a:lstStyle>
          <a:p>
            <a:r>
              <a:rPr lang="en-US" dirty="0"/>
              <a:t>Click icon to add picture</a:t>
            </a:r>
          </a:p>
        </p:txBody>
      </p:sp>
      <p:sp>
        <p:nvSpPr>
          <p:cNvPr id="8" name="Text Placeholder 14"/>
          <p:cNvSpPr>
            <a:spLocks noGrp="1"/>
          </p:cNvSpPr>
          <p:nvPr>
            <p:ph type="body" sz="quarter" idx="15"/>
          </p:nvPr>
        </p:nvSpPr>
        <p:spPr>
          <a:xfrm>
            <a:off x="0" y="1606061"/>
            <a:ext cx="4893733" cy="2520950"/>
          </a:xfrm>
          <a:prstGeom prst="rect">
            <a:avLst/>
          </a:prstGeom>
        </p:spPr>
        <p:txBody>
          <a:bodyPr lIns="457200" tIns="0" rIns="320040" bIns="0"/>
          <a:lstStyle>
            <a:lvl1pPr marL="0" indent="0">
              <a:buFontTx/>
              <a:buNone/>
              <a:defRPr sz="2400">
                <a:solidFill>
                  <a:schemeClr val="bg1"/>
                </a:solidFill>
                <a:latin typeface="+mj-lt"/>
              </a:defRPr>
            </a:lvl1pPr>
            <a:lvl2pPr marL="274320" indent="0">
              <a:buFontTx/>
              <a:buNone/>
              <a:defRPr sz="2000">
                <a:solidFill>
                  <a:schemeClr val="bg1"/>
                </a:solidFill>
                <a:latin typeface="+mj-lt"/>
              </a:defRPr>
            </a:lvl2pPr>
            <a:lvl3pPr marL="640080" indent="-182880">
              <a:buFont typeface="Arial" panose="020B0604020202020204" pitchFamily="34" charset="0"/>
              <a:buChar char="•"/>
              <a:defRPr sz="1800">
                <a:solidFill>
                  <a:schemeClr val="bg1"/>
                </a:solidFill>
                <a:latin typeface="+mj-lt"/>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2" name="Text Placeholder 5"/>
          <p:cNvSpPr>
            <a:spLocks noGrp="1"/>
          </p:cNvSpPr>
          <p:nvPr>
            <p:ph type="body" sz="quarter" idx="14" hasCustomPrompt="1"/>
          </p:nvPr>
        </p:nvSpPr>
        <p:spPr>
          <a:xfrm>
            <a:off x="0" y="383689"/>
            <a:ext cx="4893733" cy="3743325"/>
          </a:xfrm>
          <a:prstGeom prst="rect">
            <a:avLst/>
          </a:prstGeom>
          <a:noFill/>
        </p:spPr>
        <p:txBody>
          <a:bodyPr lIns="457200" tIns="228600" rIns="320040" bIns="228600"/>
          <a:lstStyle>
            <a:lvl1pPr>
              <a:spcBef>
                <a:spcPts val="0"/>
              </a:spcBef>
              <a:defRPr sz="2800" cap="none" baseline="0">
                <a:solidFill>
                  <a:schemeClr val="bg1"/>
                </a:solidFill>
                <a:latin typeface="+mj-lt"/>
              </a:defRPr>
            </a:lvl1pPr>
            <a:lvl2pPr marL="0" indent="-182880">
              <a:buFontTx/>
              <a:buBlip>
                <a:blip r:embed="rId2"/>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r="31051"/>
          <a:stretch/>
        </p:blipFill>
        <p:spPr>
          <a:xfrm>
            <a:off x="-6355" y="5576913"/>
            <a:ext cx="2590805" cy="1338477"/>
          </a:xfrm>
          <a:prstGeom prst="rect">
            <a:avLst/>
          </a:prstGeom>
        </p:spPr>
      </p:pic>
    </p:spTree>
    <p:extLst>
      <p:ext uri="{BB962C8B-B14F-4D97-AF65-F5344CB8AC3E}">
        <p14:creationId xmlns:p14="http://schemas.microsoft.com/office/powerpoint/2010/main" val="405135184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G Georgian Text_Image Option 2-C">
    <p:bg>
      <p:bgRef idx="1001">
        <a:schemeClr val="bg1"/>
      </p:bgRef>
    </p:bg>
    <p:spTree>
      <p:nvGrpSpPr>
        <p:cNvPr id="1" name=""/>
        <p:cNvGrpSpPr/>
        <p:nvPr/>
      </p:nvGrpSpPr>
      <p:grpSpPr>
        <a:xfrm>
          <a:off x="0" y="0"/>
          <a:ext cx="0" cy="0"/>
          <a:chOff x="0" y="0"/>
          <a:chExt cx="0" cy="0"/>
        </a:xfrm>
      </p:grpSpPr>
      <p:sp>
        <p:nvSpPr>
          <p:cNvPr id="4" name="Isosceles Triangle 3"/>
          <p:cNvSpPr/>
          <p:nvPr userDrawn="1"/>
        </p:nvSpPr>
        <p:spPr>
          <a:xfrm flipH="1">
            <a:off x="2533476" y="5167619"/>
            <a:ext cx="9658525" cy="1690380"/>
          </a:xfrm>
          <a:prstGeom prst="triangle">
            <a:avLst>
              <a:gd name="adj" fmla="val 0"/>
            </a:avLst>
          </a:prstGeom>
          <a:solidFill>
            <a:srgbClr val="004B87">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Isosceles Triangle 5"/>
          <p:cNvSpPr/>
          <p:nvPr userDrawn="1"/>
        </p:nvSpPr>
        <p:spPr>
          <a:xfrm flipH="1">
            <a:off x="-5" y="-3349"/>
            <a:ext cx="5082239" cy="6035880"/>
          </a:xfrm>
          <a:custGeom>
            <a:avLst/>
            <a:gdLst>
              <a:gd name="connsiteX0" fmla="*/ 0 w 4995949"/>
              <a:gd name="connsiteY0" fmla="*/ 6858000 h 6858000"/>
              <a:gd name="connsiteX1" fmla="*/ 4995949 w 4995949"/>
              <a:gd name="connsiteY1" fmla="*/ 0 h 6858000"/>
              <a:gd name="connsiteX2" fmla="*/ 4995949 w 4995949"/>
              <a:gd name="connsiteY2" fmla="*/ 6858000 h 6858000"/>
              <a:gd name="connsiteX3" fmla="*/ 0 w 4995949"/>
              <a:gd name="connsiteY3" fmla="*/ 6858000 h 6858000"/>
              <a:gd name="connsiteX0" fmla="*/ 0 w 4995949"/>
              <a:gd name="connsiteY0" fmla="*/ 6858000 h 6858000"/>
              <a:gd name="connsiteX1" fmla="*/ 2340831 w 4995949"/>
              <a:gd name="connsiteY1" fmla="*/ 3653406 h 6858000"/>
              <a:gd name="connsiteX2" fmla="*/ 4995949 w 4995949"/>
              <a:gd name="connsiteY2" fmla="*/ 0 h 6858000"/>
              <a:gd name="connsiteX3" fmla="*/ 4995949 w 4995949"/>
              <a:gd name="connsiteY3" fmla="*/ 6858000 h 6858000"/>
              <a:gd name="connsiteX4" fmla="*/ 0 w 4995949"/>
              <a:gd name="connsiteY4" fmla="*/ 6858000 h 6858000"/>
              <a:gd name="connsiteX0" fmla="*/ 0 w 4995949"/>
              <a:gd name="connsiteY0" fmla="*/ 6858000 h 6858000"/>
              <a:gd name="connsiteX1" fmla="*/ 1187345 w 4995949"/>
              <a:gd name="connsiteY1" fmla="*/ 1 h 6858000"/>
              <a:gd name="connsiteX2" fmla="*/ 4995949 w 4995949"/>
              <a:gd name="connsiteY2" fmla="*/ 0 h 6858000"/>
              <a:gd name="connsiteX3" fmla="*/ 4995949 w 4995949"/>
              <a:gd name="connsiteY3" fmla="*/ 6858000 h 6858000"/>
              <a:gd name="connsiteX4" fmla="*/ 0 w 4995949"/>
              <a:gd name="connsiteY4" fmla="*/ 6858000 h 6858000"/>
              <a:gd name="connsiteX0" fmla="*/ 1480354 w 3808604"/>
              <a:gd name="connsiteY0" fmla="*/ 6778305 h 6858000"/>
              <a:gd name="connsiteX1" fmla="*/ 0 w 3808604"/>
              <a:gd name="connsiteY1" fmla="*/ 1 h 6858000"/>
              <a:gd name="connsiteX2" fmla="*/ 3808604 w 3808604"/>
              <a:gd name="connsiteY2" fmla="*/ 0 h 6858000"/>
              <a:gd name="connsiteX3" fmla="*/ 3808604 w 3808604"/>
              <a:gd name="connsiteY3" fmla="*/ 6858000 h 6858000"/>
              <a:gd name="connsiteX4" fmla="*/ 1480354 w 3808604"/>
              <a:gd name="connsiteY4" fmla="*/ 6778305 h 6858000"/>
              <a:gd name="connsiteX0" fmla="*/ 993792 w 3808604"/>
              <a:gd name="connsiteY0" fmla="*/ 6853806 h 6858000"/>
              <a:gd name="connsiteX1" fmla="*/ 0 w 3808604"/>
              <a:gd name="connsiteY1" fmla="*/ 1 h 6858000"/>
              <a:gd name="connsiteX2" fmla="*/ 3808604 w 3808604"/>
              <a:gd name="connsiteY2" fmla="*/ 0 h 6858000"/>
              <a:gd name="connsiteX3" fmla="*/ 3808604 w 3808604"/>
              <a:gd name="connsiteY3" fmla="*/ 6858000 h 6858000"/>
              <a:gd name="connsiteX4" fmla="*/ 993792 w 3808604"/>
              <a:gd name="connsiteY4" fmla="*/ 6853806 h 6858000"/>
              <a:gd name="connsiteX0" fmla="*/ 993792 w 3808604"/>
              <a:gd name="connsiteY0" fmla="*/ 6853806 h 6853806"/>
              <a:gd name="connsiteX1" fmla="*/ 0 w 3808604"/>
              <a:gd name="connsiteY1" fmla="*/ 1 h 6853806"/>
              <a:gd name="connsiteX2" fmla="*/ 3808604 w 3808604"/>
              <a:gd name="connsiteY2" fmla="*/ 0 h 6853806"/>
              <a:gd name="connsiteX3" fmla="*/ 3800215 w 3808604"/>
              <a:gd name="connsiteY3" fmla="*/ 5649985 h 6853806"/>
              <a:gd name="connsiteX4" fmla="*/ 993792 w 3808604"/>
              <a:gd name="connsiteY4" fmla="*/ 6853806 h 6853806"/>
              <a:gd name="connsiteX0" fmla="*/ 935069 w 3808604"/>
              <a:gd name="connsiteY0" fmla="*/ 6438551 h 6438551"/>
              <a:gd name="connsiteX1" fmla="*/ 0 w 3808604"/>
              <a:gd name="connsiteY1" fmla="*/ 1 h 6438551"/>
              <a:gd name="connsiteX2" fmla="*/ 3808604 w 3808604"/>
              <a:gd name="connsiteY2" fmla="*/ 0 h 6438551"/>
              <a:gd name="connsiteX3" fmla="*/ 3800215 w 3808604"/>
              <a:gd name="connsiteY3" fmla="*/ 5649985 h 6438551"/>
              <a:gd name="connsiteX4" fmla="*/ 935069 w 3808604"/>
              <a:gd name="connsiteY4" fmla="*/ 6438551 h 643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604" h="6438551">
                <a:moveTo>
                  <a:pt x="935069" y="6438551"/>
                </a:moveTo>
                <a:lnTo>
                  <a:pt x="0" y="1"/>
                </a:lnTo>
                <a:lnTo>
                  <a:pt x="3808604" y="0"/>
                </a:lnTo>
                <a:cubicBezTo>
                  <a:pt x="3805808" y="1883328"/>
                  <a:pt x="3803011" y="3766657"/>
                  <a:pt x="3800215" y="5649985"/>
                </a:cubicBezTo>
                <a:lnTo>
                  <a:pt x="935069" y="6438551"/>
                </a:lnTo>
                <a:close/>
              </a:path>
            </a:pathLst>
          </a:cu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2"/>
          <p:cNvSpPr>
            <a:spLocks noGrp="1"/>
          </p:cNvSpPr>
          <p:nvPr>
            <p:ph type="pic" sz="quarter" idx="11"/>
          </p:nvPr>
        </p:nvSpPr>
        <p:spPr>
          <a:xfrm>
            <a:off x="3827307" y="-3703"/>
            <a:ext cx="8364693" cy="6358363"/>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1851 w 5031051"/>
              <a:gd name="connsiteY0" fmla="*/ 0 h 6858000"/>
              <a:gd name="connsiteX1" fmla="*/ 5031051 w 5031051"/>
              <a:gd name="connsiteY1" fmla="*/ 0 h 6858000"/>
              <a:gd name="connsiteX2" fmla="*/ 5031051 w 5031051"/>
              <a:gd name="connsiteY2" fmla="*/ 6858000 h 6858000"/>
              <a:gd name="connsiteX3" fmla="*/ 1851 w 5031051"/>
              <a:gd name="connsiteY3" fmla="*/ 6858000 h 6858000"/>
              <a:gd name="connsiteX4" fmla="*/ 0 w 5031051"/>
              <a:gd name="connsiteY4" fmla="*/ 4146267 h 6858000"/>
              <a:gd name="connsiteX5" fmla="*/ 1851 w 5031051"/>
              <a:gd name="connsiteY5" fmla="*/ 0 h 6858000"/>
              <a:gd name="connsiteX0" fmla="*/ 964377 w 5031051"/>
              <a:gd name="connsiteY0" fmla="*/ 0 h 6861702"/>
              <a:gd name="connsiteX1" fmla="*/ 5031051 w 5031051"/>
              <a:gd name="connsiteY1" fmla="*/ 3702 h 6861702"/>
              <a:gd name="connsiteX2" fmla="*/ 5031051 w 5031051"/>
              <a:gd name="connsiteY2" fmla="*/ 6861702 h 6861702"/>
              <a:gd name="connsiteX3" fmla="*/ 1851 w 5031051"/>
              <a:gd name="connsiteY3" fmla="*/ 6861702 h 6861702"/>
              <a:gd name="connsiteX4" fmla="*/ 0 w 5031051"/>
              <a:gd name="connsiteY4" fmla="*/ 4149969 h 6861702"/>
              <a:gd name="connsiteX5" fmla="*/ 964377 w 5031051"/>
              <a:gd name="connsiteY5" fmla="*/ 0 h 6861702"/>
              <a:gd name="connsiteX0" fmla="*/ 964377 w 5031051"/>
              <a:gd name="connsiteY0" fmla="*/ 0 h 6861702"/>
              <a:gd name="connsiteX1" fmla="*/ 5031051 w 5031051"/>
              <a:gd name="connsiteY1" fmla="*/ 3702 h 6861702"/>
              <a:gd name="connsiteX2" fmla="*/ 5031051 w 5031051"/>
              <a:gd name="connsiteY2" fmla="*/ 6861702 h 6861702"/>
              <a:gd name="connsiteX3" fmla="*/ 497397 w 5031051"/>
              <a:gd name="connsiteY3" fmla="*/ 6861702 h 6861702"/>
              <a:gd name="connsiteX4" fmla="*/ 0 w 5031051"/>
              <a:gd name="connsiteY4" fmla="*/ 4149969 h 6861702"/>
              <a:gd name="connsiteX5" fmla="*/ 964377 w 5031051"/>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738968 w 6272622"/>
              <a:gd name="connsiteY3" fmla="*/ 6861702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332102 w 6272622"/>
              <a:gd name="connsiteY3" fmla="*/ 6362557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533438 w 6272622"/>
              <a:gd name="connsiteY3" fmla="*/ 6425475 h 6861702"/>
              <a:gd name="connsiteX4" fmla="*/ 0 w 6272622"/>
              <a:gd name="connsiteY4" fmla="*/ 6041686 h 6861702"/>
              <a:gd name="connsiteX5" fmla="*/ 2205948 w 6272622"/>
              <a:gd name="connsiteY5" fmla="*/ 0 h 6861702"/>
              <a:gd name="connsiteX0" fmla="*/ 2205948 w 6272622"/>
              <a:gd name="connsiteY0" fmla="*/ 0 h 6861702"/>
              <a:gd name="connsiteX1" fmla="*/ 6272622 w 6272622"/>
              <a:gd name="connsiteY1" fmla="*/ 3702 h 6861702"/>
              <a:gd name="connsiteX2" fmla="*/ 6272622 w 6272622"/>
              <a:gd name="connsiteY2" fmla="*/ 6861702 h 6861702"/>
              <a:gd name="connsiteX3" fmla="*/ 1470521 w 6272622"/>
              <a:gd name="connsiteY3" fmla="*/ 6421281 h 6861702"/>
              <a:gd name="connsiteX4" fmla="*/ 0 w 6272622"/>
              <a:gd name="connsiteY4" fmla="*/ 6041686 h 6861702"/>
              <a:gd name="connsiteX5" fmla="*/ 2205948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470521 w 6272622"/>
              <a:gd name="connsiteY3" fmla="*/ 6421281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227240 w 6272622"/>
              <a:gd name="connsiteY3" fmla="*/ 6362558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160129 w 6272622"/>
              <a:gd name="connsiteY3" fmla="*/ 6341585 h 6861702"/>
              <a:gd name="connsiteX4" fmla="*/ 0 w 6272622"/>
              <a:gd name="connsiteY4" fmla="*/ 6041686 h 6861702"/>
              <a:gd name="connsiteX5" fmla="*/ 930821 w 6272622"/>
              <a:gd name="connsiteY5" fmla="*/ 0 h 6861702"/>
              <a:gd name="connsiteX0" fmla="*/ 930821 w 6272622"/>
              <a:gd name="connsiteY0" fmla="*/ 0 h 6861702"/>
              <a:gd name="connsiteX1" fmla="*/ 6272622 w 6272622"/>
              <a:gd name="connsiteY1" fmla="*/ 3702 h 6861702"/>
              <a:gd name="connsiteX2" fmla="*/ 6272622 w 6272622"/>
              <a:gd name="connsiteY2" fmla="*/ 6861702 h 6861702"/>
              <a:gd name="connsiteX3" fmla="*/ 1210463 w 6272622"/>
              <a:gd name="connsiteY3" fmla="*/ 6358363 h 6861702"/>
              <a:gd name="connsiteX4" fmla="*/ 0 w 6272622"/>
              <a:gd name="connsiteY4" fmla="*/ 6041686 h 6861702"/>
              <a:gd name="connsiteX5" fmla="*/ 930821 w 6272622"/>
              <a:gd name="connsiteY5" fmla="*/ 0 h 6861702"/>
              <a:gd name="connsiteX0" fmla="*/ 930821 w 6272622"/>
              <a:gd name="connsiteY0" fmla="*/ 0 h 6358363"/>
              <a:gd name="connsiteX1" fmla="*/ 6272622 w 6272622"/>
              <a:gd name="connsiteY1" fmla="*/ 3702 h 6358363"/>
              <a:gd name="connsiteX2" fmla="*/ 6268428 w 6272622"/>
              <a:gd name="connsiteY2" fmla="*/ 5175515 h 6358363"/>
              <a:gd name="connsiteX3" fmla="*/ 1210463 w 6272622"/>
              <a:gd name="connsiteY3" fmla="*/ 6358363 h 6358363"/>
              <a:gd name="connsiteX4" fmla="*/ 0 w 6272622"/>
              <a:gd name="connsiteY4" fmla="*/ 6041686 h 6358363"/>
              <a:gd name="connsiteX5" fmla="*/ 930821 w 6272622"/>
              <a:gd name="connsiteY5" fmla="*/ 0 h 6358363"/>
              <a:gd name="connsiteX0" fmla="*/ 939210 w 6281011"/>
              <a:gd name="connsiteY0" fmla="*/ 0 h 6358363"/>
              <a:gd name="connsiteX1" fmla="*/ 6281011 w 6281011"/>
              <a:gd name="connsiteY1" fmla="*/ 3702 h 6358363"/>
              <a:gd name="connsiteX2" fmla="*/ 6276817 w 6281011"/>
              <a:gd name="connsiteY2" fmla="*/ 5175515 h 6358363"/>
              <a:gd name="connsiteX3" fmla="*/ 1218852 w 6281011"/>
              <a:gd name="connsiteY3" fmla="*/ 6358363 h 6358363"/>
              <a:gd name="connsiteX4" fmla="*/ 0 w 6281011"/>
              <a:gd name="connsiteY4" fmla="*/ 6045881 h 6358363"/>
              <a:gd name="connsiteX5" fmla="*/ 939210 w 6281011"/>
              <a:gd name="connsiteY5" fmla="*/ 0 h 6358363"/>
              <a:gd name="connsiteX0" fmla="*/ 935016 w 6276817"/>
              <a:gd name="connsiteY0" fmla="*/ 0 h 6358363"/>
              <a:gd name="connsiteX1" fmla="*/ 6276817 w 6276817"/>
              <a:gd name="connsiteY1" fmla="*/ 3702 h 6358363"/>
              <a:gd name="connsiteX2" fmla="*/ 6272623 w 6276817"/>
              <a:gd name="connsiteY2" fmla="*/ 5175515 h 6358363"/>
              <a:gd name="connsiteX3" fmla="*/ 1214658 w 6276817"/>
              <a:gd name="connsiteY3" fmla="*/ 6358363 h 6358363"/>
              <a:gd name="connsiteX4" fmla="*/ 0 w 6276817"/>
              <a:gd name="connsiteY4" fmla="*/ 6041687 h 6358363"/>
              <a:gd name="connsiteX5" fmla="*/ 935016 w 6276817"/>
              <a:gd name="connsiteY5" fmla="*/ 0 h 6358363"/>
              <a:gd name="connsiteX0" fmla="*/ 930265 w 6272066"/>
              <a:gd name="connsiteY0" fmla="*/ 0 h 6358363"/>
              <a:gd name="connsiteX1" fmla="*/ 6272066 w 6272066"/>
              <a:gd name="connsiteY1" fmla="*/ 3702 h 6358363"/>
              <a:gd name="connsiteX2" fmla="*/ 6267872 w 6272066"/>
              <a:gd name="connsiteY2" fmla="*/ 5175515 h 6358363"/>
              <a:gd name="connsiteX3" fmla="*/ 1209907 w 6272066"/>
              <a:gd name="connsiteY3" fmla="*/ 6358363 h 6358363"/>
              <a:gd name="connsiteX4" fmla="*/ 0 w 6272066"/>
              <a:gd name="connsiteY4" fmla="*/ 6036937 h 6358363"/>
              <a:gd name="connsiteX5" fmla="*/ 930265 w 6272066"/>
              <a:gd name="connsiteY5" fmla="*/ 0 h 6358363"/>
              <a:gd name="connsiteX0" fmla="*/ 933615 w 6275416"/>
              <a:gd name="connsiteY0" fmla="*/ 0 h 6358363"/>
              <a:gd name="connsiteX1" fmla="*/ 6275416 w 6275416"/>
              <a:gd name="connsiteY1" fmla="*/ 3702 h 6358363"/>
              <a:gd name="connsiteX2" fmla="*/ 6271222 w 6275416"/>
              <a:gd name="connsiteY2" fmla="*/ 5175515 h 6358363"/>
              <a:gd name="connsiteX3" fmla="*/ 1213257 w 6275416"/>
              <a:gd name="connsiteY3" fmla="*/ 6358363 h 6358363"/>
              <a:gd name="connsiteX4" fmla="*/ 0 w 6275416"/>
              <a:gd name="connsiteY4" fmla="*/ 6033587 h 6358363"/>
              <a:gd name="connsiteX5" fmla="*/ 933615 w 6275416"/>
              <a:gd name="connsiteY5" fmla="*/ 0 h 635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5416" h="6358363">
                <a:moveTo>
                  <a:pt x="933615" y="0"/>
                </a:moveTo>
                <a:lnTo>
                  <a:pt x="6275416" y="3702"/>
                </a:lnTo>
                <a:lnTo>
                  <a:pt x="6271222" y="5175515"/>
                </a:lnTo>
                <a:lnTo>
                  <a:pt x="1213257" y="6358363"/>
                </a:lnTo>
                <a:lnTo>
                  <a:pt x="0" y="6033587"/>
                </a:lnTo>
                <a:lnTo>
                  <a:pt x="933615" y="0"/>
                </a:lnTo>
                <a:close/>
              </a:path>
            </a:pathLst>
          </a:custGeom>
          <a:solidFill>
            <a:schemeClr val="bg1">
              <a:lumMod val="75000"/>
            </a:schemeClr>
          </a:solidFill>
        </p:spPr>
        <p:txBody>
          <a:bodyPr tIns="2743200" anchor="t" anchorCtr="0"/>
          <a:lstStyle>
            <a:lvl1pPr algn="ctr">
              <a:defRPr sz="2000" baseline="0">
                <a:solidFill>
                  <a:schemeClr val="bg1">
                    <a:lumMod val="95000"/>
                  </a:schemeClr>
                </a:solidFill>
                <a:latin typeface="+mj-lt"/>
              </a:defRPr>
            </a:lvl1pPr>
          </a:lstStyle>
          <a:p>
            <a:r>
              <a:rPr lang="en-US" dirty="0"/>
              <a:t>Click icon to add picture</a:t>
            </a:r>
          </a:p>
        </p:txBody>
      </p:sp>
      <p:sp>
        <p:nvSpPr>
          <p:cNvPr id="10" name="Text Placeholder 14"/>
          <p:cNvSpPr>
            <a:spLocks noGrp="1"/>
          </p:cNvSpPr>
          <p:nvPr>
            <p:ph type="body" sz="quarter" idx="15"/>
          </p:nvPr>
        </p:nvSpPr>
        <p:spPr>
          <a:xfrm>
            <a:off x="0" y="1606061"/>
            <a:ext cx="4893733" cy="2520950"/>
          </a:xfrm>
          <a:prstGeom prst="rect">
            <a:avLst/>
          </a:prstGeom>
        </p:spPr>
        <p:txBody>
          <a:bodyPr lIns="457200" tIns="0" rIns="320040" bIns="0"/>
          <a:lstStyle>
            <a:lvl1pPr marL="0" indent="0">
              <a:buFontTx/>
              <a:buNone/>
              <a:defRPr sz="2400">
                <a:solidFill>
                  <a:schemeClr val="bg1"/>
                </a:solidFill>
                <a:latin typeface="+mj-lt"/>
              </a:defRPr>
            </a:lvl1pPr>
            <a:lvl2pPr marL="274320" indent="0">
              <a:buFontTx/>
              <a:buNone/>
              <a:defRPr sz="2000">
                <a:solidFill>
                  <a:schemeClr val="bg1"/>
                </a:solidFill>
                <a:latin typeface="+mj-lt"/>
              </a:defRPr>
            </a:lvl2pPr>
            <a:lvl3pPr marL="640080" indent="-182880">
              <a:buFont typeface="Arial" panose="020B0604020202020204" pitchFamily="34" charset="0"/>
              <a:buChar char="•"/>
              <a:defRPr sz="1800">
                <a:solidFill>
                  <a:schemeClr val="bg1"/>
                </a:solidFill>
                <a:latin typeface="+mj-lt"/>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1" name="Text Placeholder 5"/>
          <p:cNvSpPr>
            <a:spLocks noGrp="1"/>
          </p:cNvSpPr>
          <p:nvPr>
            <p:ph type="body" sz="quarter" idx="14" hasCustomPrompt="1"/>
          </p:nvPr>
        </p:nvSpPr>
        <p:spPr>
          <a:xfrm>
            <a:off x="0" y="383689"/>
            <a:ext cx="4893733" cy="3743325"/>
          </a:xfrm>
          <a:prstGeom prst="rect">
            <a:avLst/>
          </a:prstGeom>
          <a:noFill/>
        </p:spPr>
        <p:txBody>
          <a:bodyPr lIns="457200" tIns="228600" rIns="320040" bIns="228600"/>
          <a:lstStyle>
            <a:lvl1pPr>
              <a:spcBef>
                <a:spcPts val="0"/>
              </a:spcBef>
              <a:defRPr sz="2800" cap="none" baseline="0">
                <a:solidFill>
                  <a:schemeClr val="bg1"/>
                </a:solidFill>
                <a:latin typeface="+mj-lt"/>
              </a:defRPr>
            </a:lvl1pPr>
            <a:lvl2pPr marL="0" indent="-182880">
              <a:buFontTx/>
              <a:buBlip>
                <a:blip r:embed="rId2"/>
              </a:buBlip>
              <a:defRPr sz="2000">
                <a:solidFill>
                  <a:schemeClr val="bg1"/>
                </a:solidFill>
              </a:defRPr>
            </a:lvl2pPr>
            <a:lvl3pPr marL="457200" indent="-182880">
              <a:defRPr sz="1800">
                <a:solidFill>
                  <a:schemeClr val="bg1"/>
                </a:solidFill>
              </a:defRPr>
            </a:lvl3pPr>
            <a:lvl4pPr marL="914400" indent="-182880">
              <a:defRPr sz="1600">
                <a:solidFill>
                  <a:schemeClr val="bg1"/>
                </a:solidFill>
              </a:defRPr>
            </a:lvl4pPr>
            <a:lvl5pPr marL="1371600" indent="-182880">
              <a:buFont typeface="Arial" panose="020B0604020202020204" pitchFamily="34" charset="0"/>
              <a:buChar char="•"/>
              <a:defRPr sz="1400">
                <a:solidFill>
                  <a:schemeClr val="bg1"/>
                </a:solidFill>
              </a:defRPr>
            </a:lvl5pPr>
          </a:lstStyle>
          <a:p>
            <a:pPr lvl="0"/>
            <a:r>
              <a:rPr lang="en-US" dirty="0"/>
              <a:t>Click to edit master text styles</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1051"/>
          <a:stretch/>
        </p:blipFill>
        <p:spPr>
          <a:xfrm>
            <a:off x="-6355" y="5576913"/>
            <a:ext cx="2590805" cy="1338477"/>
          </a:xfrm>
          <a:prstGeom prst="rect">
            <a:avLst/>
          </a:prstGeom>
        </p:spPr>
      </p:pic>
    </p:spTree>
    <p:extLst>
      <p:ext uri="{BB962C8B-B14F-4D97-AF65-F5344CB8AC3E}">
        <p14:creationId xmlns:p14="http://schemas.microsoft.com/office/powerpoint/2010/main" val="94298669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G Georgian Ending Slide">
    <p:bg>
      <p:bgPr>
        <a:solidFill>
          <a:schemeClr val="bg1"/>
        </a:solidFill>
        <a:effectLst/>
      </p:bgPr>
    </p:bg>
    <p:spTree>
      <p:nvGrpSpPr>
        <p:cNvPr id="1" name=""/>
        <p:cNvGrpSpPr/>
        <p:nvPr/>
      </p:nvGrpSpPr>
      <p:grpSpPr>
        <a:xfrm>
          <a:off x="0" y="0"/>
          <a:ext cx="0" cy="0"/>
          <a:chOff x="0" y="0"/>
          <a:chExt cx="0" cy="0"/>
        </a:xfrm>
      </p:grpSpPr>
      <p:sp>
        <p:nvSpPr>
          <p:cNvPr id="2" name="Isosceles Triangle 1"/>
          <p:cNvSpPr/>
          <p:nvPr userDrawn="1"/>
        </p:nvSpPr>
        <p:spPr>
          <a:xfrm>
            <a:off x="-4232" y="1456267"/>
            <a:ext cx="2702277" cy="5408084"/>
          </a:xfrm>
          <a:prstGeom prst="triangle">
            <a:avLst>
              <a:gd name="adj" fmla="val 0"/>
            </a:avLst>
          </a:prstGeom>
          <a:gradFill>
            <a:gsLst>
              <a:gs pos="9000">
                <a:srgbClr val="64A70B"/>
              </a:gs>
              <a:gs pos="69000">
                <a:srgbClr val="007B91"/>
              </a:gs>
              <a:gs pos="100000">
                <a:srgbClr val="00559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5"/>
          <p:cNvSpPr>
            <a:spLocks noEditPoints="1"/>
          </p:cNvSpPr>
          <p:nvPr userDrawn="1"/>
        </p:nvSpPr>
        <p:spPr bwMode="auto">
          <a:xfrm>
            <a:off x="1" y="0"/>
            <a:ext cx="2477911" cy="3111500"/>
          </a:xfrm>
          <a:custGeom>
            <a:avLst/>
            <a:gdLst>
              <a:gd name="T0" fmla="*/ 1152 w 1152"/>
              <a:gd name="T1" fmla="*/ 0 h 1940"/>
              <a:gd name="T2" fmla="*/ 0 w 1152"/>
              <a:gd name="T3" fmla="*/ 0 h 1940"/>
              <a:gd name="T4" fmla="*/ 0 w 1152"/>
              <a:gd name="T5" fmla="*/ 979 h 1940"/>
              <a:gd name="T6" fmla="*/ 376 w 1152"/>
              <a:gd name="T7" fmla="*/ 1940 h 1940"/>
              <a:gd name="T8" fmla="*/ 1152 w 1152"/>
              <a:gd name="T9" fmla="*/ 0 h 1940"/>
              <a:gd name="T10" fmla="*/ 1152 w 1152"/>
              <a:gd name="T11" fmla="*/ 0 h 1940"/>
              <a:gd name="T12" fmla="*/ 1152 w 1152"/>
              <a:gd name="T13" fmla="*/ 0 h 1940"/>
            </a:gdLst>
            <a:ahLst/>
            <a:cxnLst>
              <a:cxn ang="0">
                <a:pos x="T0" y="T1"/>
              </a:cxn>
              <a:cxn ang="0">
                <a:pos x="T2" y="T3"/>
              </a:cxn>
              <a:cxn ang="0">
                <a:pos x="T4" y="T5"/>
              </a:cxn>
              <a:cxn ang="0">
                <a:pos x="T6" y="T7"/>
              </a:cxn>
              <a:cxn ang="0">
                <a:pos x="T8" y="T9"/>
              </a:cxn>
              <a:cxn ang="0">
                <a:pos x="T10" y="T11"/>
              </a:cxn>
              <a:cxn ang="0">
                <a:pos x="T12" y="T13"/>
              </a:cxn>
            </a:cxnLst>
            <a:rect l="0" t="0" r="r" b="b"/>
            <a:pathLst>
              <a:path w="1152" h="1940">
                <a:moveTo>
                  <a:pt x="1152" y="0"/>
                </a:moveTo>
                <a:lnTo>
                  <a:pt x="0" y="0"/>
                </a:lnTo>
                <a:lnTo>
                  <a:pt x="0" y="979"/>
                </a:lnTo>
                <a:lnTo>
                  <a:pt x="376" y="1940"/>
                </a:lnTo>
                <a:lnTo>
                  <a:pt x="1152" y="0"/>
                </a:lnTo>
                <a:close/>
                <a:moveTo>
                  <a:pt x="1152" y="0"/>
                </a:moveTo>
                <a:lnTo>
                  <a:pt x="1152" y="0"/>
                </a:lnTo>
                <a:close/>
              </a:path>
            </a:pathLst>
          </a:custGeom>
          <a:solidFill>
            <a:srgbClr val="007B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1800" dirty="0"/>
              <a:t> </a:t>
            </a:r>
          </a:p>
        </p:txBody>
      </p:sp>
      <p:sp>
        <p:nvSpPr>
          <p:cNvPr id="4" name="Freeform 6"/>
          <p:cNvSpPr>
            <a:spLocks noEditPoints="1"/>
          </p:cNvSpPr>
          <p:nvPr userDrawn="1"/>
        </p:nvSpPr>
        <p:spPr bwMode="auto">
          <a:xfrm>
            <a:off x="0" y="0"/>
            <a:ext cx="2438400" cy="3079750"/>
          </a:xfrm>
          <a:custGeom>
            <a:avLst/>
            <a:gdLst>
              <a:gd name="T0" fmla="*/ 1152 w 1152"/>
              <a:gd name="T1" fmla="*/ 0 h 1940"/>
              <a:gd name="T2" fmla="*/ 0 w 1152"/>
              <a:gd name="T3" fmla="*/ 0 h 1940"/>
              <a:gd name="T4" fmla="*/ 0 w 1152"/>
              <a:gd name="T5" fmla="*/ 979 h 1940"/>
              <a:gd name="T6" fmla="*/ 376 w 1152"/>
              <a:gd name="T7" fmla="*/ 1940 h 1940"/>
              <a:gd name="T8" fmla="*/ 1152 w 1152"/>
              <a:gd name="T9" fmla="*/ 0 h 1940"/>
              <a:gd name="T10" fmla="*/ 1152 w 1152"/>
              <a:gd name="T11" fmla="*/ 0 h 1940"/>
              <a:gd name="T12" fmla="*/ 1152 w 1152"/>
              <a:gd name="T13" fmla="*/ 0 h 1940"/>
            </a:gdLst>
            <a:ahLst/>
            <a:cxnLst>
              <a:cxn ang="0">
                <a:pos x="T0" y="T1"/>
              </a:cxn>
              <a:cxn ang="0">
                <a:pos x="T2" y="T3"/>
              </a:cxn>
              <a:cxn ang="0">
                <a:pos x="T4" y="T5"/>
              </a:cxn>
              <a:cxn ang="0">
                <a:pos x="T6" y="T7"/>
              </a:cxn>
              <a:cxn ang="0">
                <a:pos x="T8" y="T9"/>
              </a:cxn>
              <a:cxn ang="0">
                <a:pos x="T10" y="T11"/>
              </a:cxn>
              <a:cxn ang="0">
                <a:pos x="T12" y="T13"/>
              </a:cxn>
            </a:cxnLst>
            <a:rect l="0" t="0" r="r" b="b"/>
            <a:pathLst>
              <a:path w="1152" h="1940">
                <a:moveTo>
                  <a:pt x="1152" y="0"/>
                </a:moveTo>
                <a:lnTo>
                  <a:pt x="0" y="0"/>
                </a:lnTo>
                <a:lnTo>
                  <a:pt x="0" y="979"/>
                </a:lnTo>
                <a:lnTo>
                  <a:pt x="376" y="1940"/>
                </a:lnTo>
                <a:lnTo>
                  <a:pt x="1152" y="0"/>
                </a:lnTo>
                <a:moveTo>
                  <a:pt x="1152" y="0"/>
                </a:moveTo>
                <a:lnTo>
                  <a:pt x="115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8"/>
          <p:cNvSpPr>
            <a:spLocks/>
          </p:cNvSpPr>
          <p:nvPr userDrawn="1"/>
        </p:nvSpPr>
        <p:spPr bwMode="auto">
          <a:xfrm>
            <a:off x="0" y="1554163"/>
            <a:ext cx="812800" cy="3047470"/>
          </a:xfrm>
          <a:custGeom>
            <a:avLst/>
            <a:gdLst>
              <a:gd name="T0" fmla="*/ 0 w 374"/>
              <a:gd name="T1" fmla="*/ 0 h 1896"/>
              <a:gd name="T2" fmla="*/ 0 w 374"/>
              <a:gd name="T3" fmla="*/ 1896 h 1896"/>
              <a:gd name="T4" fmla="*/ 374 w 374"/>
              <a:gd name="T5" fmla="*/ 959 h 1896"/>
              <a:gd name="T6" fmla="*/ 0 w 374"/>
              <a:gd name="T7" fmla="*/ 0 h 1896"/>
            </a:gdLst>
            <a:ahLst/>
            <a:cxnLst>
              <a:cxn ang="0">
                <a:pos x="T0" y="T1"/>
              </a:cxn>
              <a:cxn ang="0">
                <a:pos x="T2" y="T3"/>
              </a:cxn>
              <a:cxn ang="0">
                <a:pos x="T4" y="T5"/>
              </a:cxn>
              <a:cxn ang="0">
                <a:pos x="T6" y="T7"/>
              </a:cxn>
            </a:cxnLst>
            <a:rect l="0" t="0" r="r" b="b"/>
            <a:pathLst>
              <a:path w="374" h="1896">
                <a:moveTo>
                  <a:pt x="0" y="0"/>
                </a:moveTo>
                <a:lnTo>
                  <a:pt x="0" y="1896"/>
                </a:lnTo>
                <a:lnTo>
                  <a:pt x="374" y="959"/>
                </a:lnTo>
                <a:lnTo>
                  <a:pt x="0" y="0"/>
                </a:lnTo>
                <a:close/>
              </a:path>
            </a:pathLst>
          </a:custGeom>
          <a:solidFill>
            <a:srgbClr val="0055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1800" dirty="0"/>
              <a:t> </a:t>
            </a:r>
          </a:p>
        </p:txBody>
      </p:sp>
      <p:sp>
        <p:nvSpPr>
          <p:cNvPr id="6" name="Freeform 9"/>
          <p:cNvSpPr>
            <a:spLocks/>
          </p:cNvSpPr>
          <p:nvPr userDrawn="1"/>
        </p:nvSpPr>
        <p:spPr bwMode="auto">
          <a:xfrm>
            <a:off x="9812868" y="5272091"/>
            <a:ext cx="2379133" cy="1592263"/>
          </a:xfrm>
          <a:custGeom>
            <a:avLst/>
            <a:gdLst>
              <a:gd name="T0" fmla="*/ 1124 w 1124"/>
              <a:gd name="T1" fmla="*/ 1003 h 1003"/>
              <a:gd name="T2" fmla="*/ 1124 w 1124"/>
              <a:gd name="T3" fmla="*/ 0 h 1003"/>
              <a:gd name="T4" fmla="*/ 0 w 1124"/>
              <a:gd name="T5" fmla="*/ 1003 h 1003"/>
              <a:gd name="T6" fmla="*/ 1124 w 1124"/>
              <a:gd name="T7" fmla="*/ 1003 h 1003"/>
            </a:gdLst>
            <a:ahLst/>
            <a:cxnLst>
              <a:cxn ang="0">
                <a:pos x="T0" y="T1"/>
              </a:cxn>
              <a:cxn ang="0">
                <a:pos x="T2" y="T3"/>
              </a:cxn>
              <a:cxn ang="0">
                <a:pos x="T4" y="T5"/>
              </a:cxn>
              <a:cxn ang="0">
                <a:pos x="T6" y="T7"/>
              </a:cxn>
            </a:cxnLst>
            <a:rect l="0" t="0" r="r" b="b"/>
            <a:pathLst>
              <a:path w="1124" h="1003">
                <a:moveTo>
                  <a:pt x="1124" y="1003"/>
                </a:moveTo>
                <a:lnTo>
                  <a:pt x="1124" y="0"/>
                </a:lnTo>
                <a:lnTo>
                  <a:pt x="0" y="1003"/>
                </a:lnTo>
                <a:lnTo>
                  <a:pt x="1124" y="1003"/>
                </a:lnTo>
                <a:close/>
              </a:path>
            </a:pathLst>
          </a:custGeom>
          <a:solidFill>
            <a:srgbClr val="007B9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Isosceles Triangle 6"/>
          <p:cNvSpPr/>
          <p:nvPr userDrawn="1"/>
        </p:nvSpPr>
        <p:spPr>
          <a:xfrm flipH="1" flipV="1">
            <a:off x="2438400" y="0"/>
            <a:ext cx="9753600" cy="2787650"/>
          </a:xfrm>
          <a:prstGeom prst="triangle">
            <a:avLst>
              <a:gd name="adj" fmla="val 0"/>
            </a:avLst>
          </a:prstGeom>
          <a:gradFill flip="none" rotWithShape="1">
            <a:gsLst>
              <a:gs pos="0">
                <a:srgbClr val="298D5A"/>
              </a:gs>
              <a:gs pos="24000">
                <a:srgbClr val="007B91"/>
              </a:gs>
              <a:gs pos="10000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332" y="1679458"/>
            <a:ext cx="9742569" cy="3470392"/>
          </a:xfrm>
          <a:prstGeom prst="rect">
            <a:avLst/>
          </a:prstGeom>
        </p:spPr>
      </p:pic>
    </p:spTree>
    <p:extLst>
      <p:ext uri="{BB962C8B-B14F-4D97-AF65-F5344CB8AC3E}">
        <p14:creationId xmlns:p14="http://schemas.microsoft.com/office/powerpoint/2010/main" val="400133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G Title Page">
    <p:bg>
      <p:bgRef idx="1001">
        <a:schemeClr val="bg1"/>
      </p:bgRef>
    </p:bg>
    <p:spTree>
      <p:nvGrpSpPr>
        <p:cNvPr id="1" name=""/>
        <p:cNvGrpSpPr/>
        <p:nvPr/>
      </p:nvGrpSpPr>
      <p:grpSpPr>
        <a:xfrm>
          <a:off x="0" y="0"/>
          <a:ext cx="0" cy="0"/>
          <a:chOff x="0" y="0"/>
          <a:chExt cx="0" cy="0"/>
        </a:xfrm>
      </p:grpSpPr>
      <p:sp>
        <p:nvSpPr>
          <p:cNvPr id="7" name="Picture Placeholder 6"/>
          <p:cNvSpPr>
            <a:spLocks noGrp="1"/>
          </p:cNvSpPr>
          <p:nvPr userDrawn="1">
            <p:ph type="pic" sz="quarter" idx="10"/>
          </p:nvPr>
        </p:nvSpPr>
        <p:spPr>
          <a:xfrm>
            <a:off x="-5078" y="-64770"/>
            <a:ext cx="12203780" cy="4061460"/>
          </a:xfrm>
          <a:custGeom>
            <a:avLst/>
            <a:gdLst>
              <a:gd name="connsiteX0" fmla="*/ 0 w 9144000"/>
              <a:gd name="connsiteY0" fmla="*/ 0 h 5315218"/>
              <a:gd name="connsiteX1" fmla="*/ 9144000 w 9144000"/>
              <a:gd name="connsiteY1" fmla="*/ 0 h 5315218"/>
              <a:gd name="connsiteX2" fmla="*/ 9144000 w 9144000"/>
              <a:gd name="connsiteY2" fmla="*/ 5315218 h 5315218"/>
              <a:gd name="connsiteX3" fmla="*/ 0 w 9144000"/>
              <a:gd name="connsiteY3" fmla="*/ 5315218 h 5315218"/>
              <a:gd name="connsiteX4" fmla="*/ 0 w 9144000"/>
              <a:gd name="connsiteY4" fmla="*/ 0 h 5315218"/>
              <a:gd name="connsiteX0" fmla="*/ 0 w 9144000"/>
              <a:gd name="connsiteY0" fmla="*/ 0 h 5315218"/>
              <a:gd name="connsiteX1" fmla="*/ 9144000 w 9144000"/>
              <a:gd name="connsiteY1" fmla="*/ 0 h 5315218"/>
              <a:gd name="connsiteX2" fmla="*/ 9144000 w 9144000"/>
              <a:gd name="connsiteY2" fmla="*/ 5315218 h 5315218"/>
              <a:gd name="connsiteX3" fmla="*/ 0 w 9144000"/>
              <a:gd name="connsiteY3" fmla="*/ 4020922 h 5315218"/>
              <a:gd name="connsiteX4" fmla="*/ 0 w 9144000"/>
              <a:gd name="connsiteY4" fmla="*/ 0 h 5315218"/>
              <a:gd name="connsiteX0" fmla="*/ 0 w 9152835"/>
              <a:gd name="connsiteY0" fmla="*/ 0 h 5293131"/>
              <a:gd name="connsiteX1" fmla="*/ 9144000 w 9152835"/>
              <a:gd name="connsiteY1" fmla="*/ 0 h 5293131"/>
              <a:gd name="connsiteX2" fmla="*/ 9152835 w 9152835"/>
              <a:gd name="connsiteY2" fmla="*/ 5293131 h 5293131"/>
              <a:gd name="connsiteX3" fmla="*/ 0 w 9152835"/>
              <a:gd name="connsiteY3" fmla="*/ 4020922 h 5293131"/>
              <a:gd name="connsiteX4" fmla="*/ 0 w 9152835"/>
              <a:gd name="connsiteY4" fmla="*/ 0 h 5293131"/>
              <a:gd name="connsiteX0" fmla="*/ 0 w 9152835"/>
              <a:gd name="connsiteY0" fmla="*/ 0 h 5293131"/>
              <a:gd name="connsiteX1" fmla="*/ 9144000 w 9152835"/>
              <a:gd name="connsiteY1" fmla="*/ 0 h 5293131"/>
              <a:gd name="connsiteX2" fmla="*/ 9152835 w 9152835"/>
              <a:gd name="connsiteY2" fmla="*/ 5293131 h 5293131"/>
              <a:gd name="connsiteX3" fmla="*/ 4417 w 9152835"/>
              <a:gd name="connsiteY3" fmla="*/ 3945859 h 5293131"/>
              <a:gd name="connsiteX4" fmla="*/ 0 w 9152835"/>
              <a:gd name="connsiteY4" fmla="*/ 0 h 5293131"/>
              <a:gd name="connsiteX0" fmla="*/ 0 w 9152835"/>
              <a:gd name="connsiteY0" fmla="*/ 0 h 5293131"/>
              <a:gd name="connsiteX1" fmla="*/ 9144000 w 9152835"/>
              <a:gd name="connsiteY1" fmla="*/ 0 h 5293131"/>
              <a:gd name="connsiteX2" fmla="*/ 9152835 w 9152835"/>
              <a:gd name="connsiteY2" fmla="*/ 5293131 h 5293131"/>
              <a:gd name="connsiteX3" fmla="*/ 3371850 w 9152835"/>
              <a:gd name="connsiteY3" fmla="*/ 4442930 h 5293131"/>
              <a:gd name="connsiteX4" fmla="*/ 4417 w 9152835"/>
              <a:gd name="connsiteY4" fmla="*/ 3945859 h 5293131"/>
              <a:gd name="connsiteX5" fmla="*/ 0 w 9152835"/>
              <a:gd name="connsiteY5" fmla="*/ 0 h 5293131"/>
              <a:gd name="connsiteX0" fmla="*/ 0 w 9152835"/>
              <a:gd name="connsiteY0" fmla="*/ 0 h 5293131"/>
              <a:gd name="connsiteX1" fmla="*/ 9144000 w 9152835"/>
              <a:gd name="connsiteY1" fmla="*/ 0 h 5293131"/>
              <a:gd name="connsiteX2" fmla="*/ 9152835 w 9152835"/>
              <a:gd name="connsiteY2" fmla="*/ 5293131 h 5293131"/>
              <a:gd name="connsiteX3" fmla="*/ 2000250 w 9152835"/>
              <a:gd name="connsiteY3" fmla="*/ 4297261 h 5293131"/>
              <a:gd name="connsiteX4" fmla="*/ 4417 w 9152835"/>
              <a:gd name="connsiteY4" fmla="*/ 3945859 h 5293131"/>
              <a:gd name="connsiteX5" fmla="*/ 0 w 9152835"/>
              <a:gd name="connsiteY5" fmla="*/ 0 h 5293131"/>
              <a:gd name="connsiteX0" fmla="*/ 0 w 9152835"/>
              <a:gd name="connsiteY0" fmla="*/ 0 h 4297261"/>
              <a:gd name="connsiteX1" fmla="*/ 9144000 w 9152835"/>
              <a:gd name="connsiteY1" fmla="*/ 0 h 4297261"/>
              <a:gd name="connsiteX2" fmla="*/ 9152835 w 9152835"/>
              <a:gd name="connsiteY2" fmla="*/ 3087851 h 4297261"/>
              <a:gd name="connsiteX3" fmla="*/ 2000250 w 9152835"/>
              <a:gd name="connsiteY3" fmla="*/ 4297261 h 4297261"/>
              <a:gd name="connsiteX4" fmla="*/ 4417 w 9152835"/>
              <a:gd name="connsiteY4" fmla="*/ 3945859 h 4297261"/>
              <a:gd name="connsiteX5" fmla="*/ 0 w 9152835"/>
              <a:gd name="connsiteY5" fmla="*/ 0 h 4297261"/>
              <a:gd name="connsiteX0" fmla="*/ 0 w 9152835"/>
              <a:gd name="connsiteY0" fmla="*/ 0 h 4297261"/>
              <a:gd name="connsiteX1" fmla="*/ 9144000 w 9152835"/>
              <a:gd name="connsiteY1" fmla="*/ 0 h 4297261"/>
              <a:gd name="connsiteX2" fmla="*/ 9152835 w 9152835"/>
              <a:gd name="connsiteY2" fmla="*/ 3087851 h 4297261"/>
              <a:gd name="connsiteX3" fmla="*/ 2042160 w 9152835"/>
              <a:gd name="connsiteY3" fmla="*/ 4297261 h 4297261"/>
              <a:gd name="connsiteX4" fmla="*/ 4417 w 9152835"/>
              <a:gd name="connsiteY4" fmla="*/ 3945859 h 4297261"/>
              <a:gd name="connsiteX5" fmla="*/ 0 w 9152835"/>
              <a:gd name="connsiteY5" fmla="*/ 0 h 4297261"/>
              <a:gd name="connsiteX0" fmla="*/ 0 w 9152835"/>
              <a:gd name="connsiteY0" fmla="*/ 0 h 4313447"/>
              <a:gd name="connsiteX1" fmla="*/ 9144000 w 9152835"/>
              <a:gd name="connsiteY1" fmla="*/ 0 h 4313447"/>
              <a:gd name="connsiteX2" fmla="*/ 9152835 w 9152835"/>
              <a:gd name="connsiteY2" fmla="*/ 3087851 h 4313447"/>
              <a:gd name="connsiteX3" fmla="*/ 2011680 w 9152835"/>
              <a:gd name="connsiteY3" fmla="*/ 4313447 h 4313447"/>
              <a:gd name="connsiteX4" fmla="*/ 4417 w 9152835"/>
              <a:gd name="connsiteY4" fmla="*/ 3945859 h 4313447"/>
              <a:gd name="connsiteX5" fmla="*/ 0 w 9152835"/>
              <a:gd name="connsiteY5" fmla="*/ 0 h 431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2835" h="4313447">
                <a:moveTo>
                  <a:pt x="0" y="0"/>
                </a:moveTo>
                <a:lnTo>
                  <a:pt x="9144000" y="0"/>
                </a:lnTo>
                <a:lnTo>
                  <a:pt x="9152835" y="3087851"/>
                </a:lnTo>
                <a:lnTo>
                  <a:pt x="2011680" y="4313447"/>
                </a:lnTo>
                <a:lnTo>
                  <a:pt x="4417" y="3945859"/>
                </a:lnTo>
                <a:cubicBezTo>
                  <a:pt x="2945" y="2630573"/>
                  <a:pt x="1472" y="1315286"/>
                  <a:pt x="0" y="0"/>
                </a:cubicBezTo>
                <a:close/>
              </a:path>
            </a:pathLst>
          </a:custGeom>
          <a:solidFill>
            <a:srgbClr val="004B87"/>
          </a:solidFill>
        </p:spPr>
        <p:txBody>
          <a:bodyPr/>
          <a:lstStyle>
            <a:lvl1pPr algn="ctr">
              <a:defRPr sz="1500" baseline="0"/>
            </a:lvl1pPr>
          </a:lstStyle>
          <a:p>
            <a:endParaRPr lang="en-US" dirty="0"/>
          </a:p>
          <a:p>
            <a:endParaRPr lang="en-US" dirty="0"/>
          </a:p>
          <a:p>
            <a:endParaRPr lang="en-US" dirty="0"/>
          </a:p>
          <a:p>
            <a:endParaRPr lang="en-US" dirty="0"/>
          </a:p>
          <a:p>
            <a:endParaRPr lang="en-US" dirty="0"/>
          </a:p>
          <a:p>
            <a:r>
              <a:rPr lang="en-US" dirty="0"/>
              <a:t>Click icon to add picture </a:t>
            </a:r>
          </a:p>
        </p:txBody>
      </p:sp>
      <p:sp>
        <p:nvSpPr>
          <p:cNvPr id="12" name="Text Placeholder 11"/>
          <p:cNvSpPr>
            <a:spLocks noGrp="1"/>
          </p:cNvSpPr>
          <p:nvPr userDrawn="1">
            <p:ph type="body" sz="quarter" idx="11" hasCustomPrompt="1"/>
          </p:nvPr>
        </p:nvSpPr>
        <p:spPr>
          <a:xfrm>
            <a:off x="5886452" y="6258012"/>
            <a:ext cx="5486400" cy="304800"/>
          </a:xfrm>
          <a:prstGeom prst="rect">
            <a:avLst/>
          </a:prstGeom>
        </p:spPr>
        <p:txBody>
          <a:bodyPr lIns="457200" rIns="0" bIns="0" anchor="b" anchorCtr="0"/>
          <a:lstStyle>
            <a:lvl1pPr marL="0" indent="0" algn="r">
              <a:buFont typeface="Arial" panose="020B0604020202020204" pitchFamily="34" charset="0"/>
              <a:buNone/>
              <a:defRPr sz="1600" baseline="0">
                <a:solidFill>
                  <a:srgbClr val="004B87"/>
                </a:solidFill>
                <a:latin typeface="+mj-lt"/>
              </a:defRPr>
            </a:lvl1pPr>
            <a:lvl2pPr>
              <a:defRPr sz="1400"/>
            </a:lvl2pPr>
            <a:lvl3pPr>
              <a:defRPr sz="1400"/>
            </a:lvl3pPr>
            <a:lvl4pPr>
              <a:defRPr sz="1400"/>
            </a:lvl4pPr>
            <a:lvl5pPr>
              <a:defRPr sz="1400"/>
            </a:lvl5pPr>
          </a:lstStyle>
          <a:p>
            <a:pPr lvl="0"/>
            <a:r>
              <a:rPr lang="en-US" dirty="0"/>
              <a:t>Add your department here</a:t>
            </a:r>
          </a:p>
        </p:txBody>
      </p:sp>
      <p:sp>
        <p:nvSpPr>
          <p:cNvPr id="14" name="Text Placeholder 13"/>
          <p:cNvSpPr>
            <a:spLocks noGrp="1" noChangeAspect="1"/>
          </p:cNvSpPr>
          <p:nvPr userDrawn="1">
            <p:ph type="body" sz="quarter" idx="12" hasCustomPrompt="1"/>
          </p:nvPr>
        </p:nvSpPr>
        <p:spPr>
          <a:xfrm>
            <a:off x="933449" y="4544387"/>
            <a:ext cx="10414003" cy="1049964"/>
          </a:xfrm>
          <a:prstGeom prst="rect">
            <a:avLst/>
          </a:prstGeom>
          <a:noFill/>
        </p:spPr>
        <p:txBody>
          <a:bodyPr lIns="0" tIns="0" rIns="0" bIns="0"/>
          <a:lstStyle>
            <a:lvl1pPr>
              <a:spcBef>
                <a:spcPts val="0"/>
              </a:spcBef>
              <a:defRPr sz="3200" b="0" cap="none" baseline="0">
                <a:solidFill>
                  <a:srgbClr val="004B87"/>
                </a:solidFill>
                <a:latin typeface="+mj-lt"/>
              </a:defRPr>
            </a:lvl1pPr>
          </a:lstStyle>
          <a:p>
            <a:pPr lvl="0"/>
            <a:r>
              <a:rPr lang="en-US" dirty="0"/>
              <a:t>Title goes here</a:t>
            </a:r>
          </a:p>
          <a:p>
            <a:pPr lvl="0"/>
            <a:r>
              <a:rPr lang="en-US" dirty="0"/>
              <a:t>It can be on 2 lines – use sentence case</a:t>
            </a:r>
          </a:p>
        </p:txBody>
      </p:sp>
      <p:sp>
        <p:nvSpPr>
          <p:cNvPr id="15" name="Text Placeholder 11"/>
          <p:cNvSpPr>
            <a:spLocks noGrp="1"/>
          </p:cNvSpPr>
          <p:nvPr userDrawn="1">
            <p:ph type="body" sz="quarter" idx="13" hasCustomPrompt="1"/>
          </p:nvPr>
        </p:nvSpPr>
        <p:spPr>
          <a:xfrm>
            <a:off x="5886452" y="5953212"/>
            <a:ext cx="5486400" cy="304800"/>
          </a:xfrm>
          <a:prstGeom prst="rect">
            <a:avLst/>
          </a:prstGeom>
        </p:spPr>
        <p:txBody>
          <a:bodyPr lIns="457200" rIns="0" bIns="0" anchor="b" anchorCtr="0"/>
          <a:lstStyle>
            <a:lvl1pPr marL="0" indent="0" algn="r">
              <a:buFont typeface="Arial" panose="020B0604020202020204" pitchFamily="34" charset="0"/>
              <a:buNone/>
              <a:defRPr sz="1600" b="1" baseline="0">
                <a:solidFill>
                  <a:srgbClr val="004B87"/>
                </a:solidFill>
                <a:latin typeface="+mj-lt"/>
              </a:defRPr>
            </a:lvl1pPr>
            <a:lvl2pPr>
              <a:defRPr sz="1400"/>
            </a:lvl2pPr>
            <a:lvl3pPr>
              <a:defRPr sz="1400"/>
            </a:lvl3pPr>
            <a:lvl4pPr>
              <a:defRPr sz="1400"/>
            </a:lvl4pPr>
            <a:lvl5pPr>
              <a:defRPr sz="1400"/>
            </a:lvl5pPr>
          </a:lstStyle>
          <a:p>
            <a:pPr lvl="0"/>
            <a:r>
              <a:rPr lang="en-US" dirty="0"/>
              <a:t>Add your name here</a:t>
            </a:r>
          </a:p>
        </p:txBody>
      </p:sp>
      <p:sp>
        <p:nvSpPr>
          <p:cNvPr id="10" name="Isosceles Triangle 15"/>
          <p:cNvSpPr/>
          <p:nvPr userDrawn="1"/>
        </p:nvSpPr>
        <p:spPr>
          <a:xfrm flipH="1" flipV="1">
            <a:off x="2650720" y="2558030"/>
            <a:ext cx="9553061" cy="2683614"/>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Lst>
            <a:ahLst/>
            <a:cxnLst>
              <a:cxn ang="0">
                <a:pos x="connsiteX0" y="connsiteY0"/>
              </a:cxn>
              <a:cxn ang="0">
                <a:pos x="connsiteX1" y="connsiteY1"/>
              </a:cxn>
              <a:cxn ang="0">
                <a:pos x="connsiteX2" y="connsiteY2"/>
              </a:cxn>
              <a:cxn ang="0">
                <a:pos x="connsiteX3" y="connsiteY3"/>
              </a:cxn>
            </a:cxnLst>
            <a:rect l="l" t="t" r="r" b="b"/>
            <a:pathLst>
              <a:path w="6852897" h="1943636">
                <a:moveTo>
                  <a:pt x="0" y="1943636"/>
                </a:moveTo>
                <a:lnTo>
                  <a:pt x="0" y="0"/>
                </a:lnTo>
                <a:lnTo>
                  <a:pt x="6852897" y="901914"/>
                </a:lnTo>
                <a:lnTo>
                  <a:pt x="0" y="1943636"/>
                </a:lnTo>
                <a:close/>
              </a:path>
            </a:pathLst>
          </a:custGeom>
          <a:gradFill flip="none" rotWithShape="1">
            <a:gsLst>
              <a:gs pos="100000">
                <a:srgbClr val="298D5A"/>
              </a:gs>
              <a:gs pos="24000">
                <a:srgbClr val="007B91"/>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1" name="Isosceles Triangle 15"/>
          <p:cNvSpPr/>
          <p:nvPr userDrawn="1"/>
        </p:nvSpPr>
        <p:spPr>
          <a:xfrm flipV="1">
            <a:off x="2" y="3581327"/>
            <a:ext cx="2710508" cy="884526"/>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6860831"/>
              <a:gd name="connsiteY0" fmla="*/ 1658334 h 1658334"/>
              <a:gd name="connsiteX1" fmla="*/ 7934 w 6860831"/>
              <a:gd name="connsiteY1" fmla="*/ 0 h 1658334"/>
              <a:gd name="connsiteX2" fmla="*/ 6860831 w 6860831"/>
              <a:gd name="connsiteY2" fmla="*/ 901914 h 1658334"/>
              <a:gd name="connsiteX3" fmla="*/ 0 w 6860831"/>
              <a:gd name="connsiteY3" fmla="*/ 1658334 h 1658334"/>
              <a:gd name="connsiteX0" fmla="*/ 0 w 6860831"/>
              <a:gd name="connsiteY0" fmla="*/ 1658334 h 1658334"/>
              <a:gd name="connsiteX1" fmla="*/ 7934 w 6860831"/>
              <a:gd name="connsiteY1" fmla="*/ 0 h 1658334"/>
              <a:gd name="connsiteX2" fmla="*/ 6860831 w 6860831"/>
              <a:gd name="connsiteY2" fmla="*/ 901914 h 1658334"/>
              <a:gd name="connsiteX3" fmla="*/ 0 w 6860831"/>
              <a:gd name="connsiteY3" fmla="*/ 1658334 h 1658334"/>
              <a:gd name="connsiteX0" fmla="*/ 762 w 6853662"/>
              <a:gd name="connsiteY0" fmla="*/ 1693997 h 1693997"/>
              <a:gd name="connsiteX1" fmla="*/ 765 w 6853662"/>
              <a:gd name="connsiteY1" fmla="*/ 0 h 1693997"/>
              <a:gd name="connsiteX2" fmla="*/ 6853662 w 6853662"/>
              <a:gd name="connsiteY2" fmla="*/ 901914 h 1693997"/>
              <a:gd name="connsiteX3" fmla="*/ 762 w 6853662"/>
              <a:gd name="connsiteY3" fmla="*/ 1693997 h 1693997"/>
            </a:gdLst>
            <a:ahLst/>
            <a:cxnLst>
              <a:cxn ang="0">
                <a:pos x="connsiteX0" y="connsiteY0"/>
              </a:cxn>
              <a:cxn ang="0">
                <a:pos x="connsiteX1" y="connsiteY1"/>
              </a:cxn>
              <a:cxn ang="0">
                <a:pos x="connsiteX2" y="connsiteY2"/>
              </a:cxn>
              <a:cxn ang="0">
                <a:pos x="connsiteX3" y="connsiteY3"/>
              </a:cxn>
            </a:cxnLst>
            <a:rect l="l" t="t" r="r" b="b"/>
            <a:pathLst>
              <a:path w="6853662" h="1693997">
                <a:moveTo>
                  <a:pt x="762" y="1693997"/>
                </a:moveTo>
                <a:cubicBezTo>
                  <a:pt x="3407" y="1141219"/>
                  <a:pt x="-1880" y="552778"/>
                  <a:pt x="765" y="0"/>
                </a:cubicBezTo>
                <a:lnTo>
                  <a:pt x="6853662" y="901914"/>
                </a:lnTo>
                <a:lnTo>
                  <a:pt x="762" y="1693997"/>
                </a:lnTo>
                <a:close/>
              </a:path>
            </a:pathLst>
          </a:cu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402428456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G Georgian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6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llout">
    <p:bg>
      <p:bgPr>
        <a:gradFill flip="none" rotWithShape="1">
          <a:gsLst>
            <a:gs pos="100000">
              <a:srgbClr val="288A57"/>
            </a:gs>
            <a:gs pos="76000">
              <a:srgbClr val="00778B"/>
            </a:gs>
            <a:gs pos="6000">
              <a:srgbClr val="004B87"/>
            </a:gs>
          </a:gsLst>
          <a:lin ang="18900000" scaled="1"/>
          <a:tileRect/>
        </a:gradFill>
        <a:effectLst/>
      </p:bgPr>
    </p:bg>
    <p:spTree>
      <p:nvGrpSpPr>
        <p:cNvPr id="1" name=""/>
        <p:cNvGrpSpPr/>
        <p:nvPr/>
      </p:nvGrpSpPr>
      <p:grpSpPr>
        <a:xfrm>
          <a:off x="0" y="0"/>
          <a:ext cx="0" cy="0"/>
          <a:chOff x="0" y="0"/>
          <a:chExt cx="0" cy="0"/>
        </a:xfrm>
      </p:grpSpPr>
      <p:sp>
        <p:nvSpPr>
          <p:cNvPr id="11" name="Text Placeholder 4"/>
          <p:cNvSpPr>
            <a:spLocks noGrp="1" noChangeAspect="1"/>
          </p:cNvSpPr>
          <p:nvPr>
            <p:ph type="body" sz="quarter" idx="10" hasCustomPrompt="1"/>
          </p:nvPr>
        </p:nvSpPr>
        <p:spPr>
          <a:xfrm>
            <a:off x="1301750" y="762000"/>
            <a:ext cx="9779000" cy="5257800"/>
          </a:xfrm>
          <a:prstGeom prst="rect">
            <a:avLst/>
          </a:prstGeom>
        </p:spPr>
        <p:txBody>
          <a:bodyPr lIns="0" tIns="0" rIns="0" bIns="0" anchor="ctr" anchorCtr="0"/>
          <a:lstStyle>
            <a:lvl1pPr>
              <a:defRPr>
                <a:latin typeface="+mj-lt"/>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Tree>
    <p:extLst>
      <p:ext uri="{BB962C8B-B14F-4D97-AF65-F5344CB8AC3E}">
        <p14:creationId xmlns:p14="http://schemas.microsoft.com/office/powerpoint/2010/main" val="308443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istics">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0" y="1409700"/>
            <a:ext cx="12192000" cy="4051299"/>
            <a:chOff x="0" y="1751651"/>
            <a:chExt cx="12192000" cy="3584257"/>
          </a:xfrm>
        </p:grpSpPr>
        <p:sp>
          <p:nvSpPr>
            <p:cNvPr id="16" name="Freeform 15"/>
            <p:cNvSpPr>
              <a:spLocks/>
            </p:cNvSpPr>
            <p:nvPr userDrawn="1"/>
          </p:nvSpPr>
          <p:spPr bwMode="auto">
            <a:xfrm>
              <a:off x="6096000" y="1755350"/>
              <a:ext cx="6096000" cy="696912"/>
            </a:xfrm>
            <a:custGeom>
              <a:avLst/>
              <a:gdLst>
                <a:gd name="T0" fmla="*/ 2880 w 2880"/>
                <a:gd name="T1" fmla="*/ 0 h 439"/>
                <a:gd name="T2" fmla="*/ 0 w 2880"/>
                <a:gd name="T3" fmla="*/ 218 h 439"/>
                <a:gd name="T4" fmla="*/ 2880 w 2880"/>
                <a:gd name="T5" fmla="*/ 439 h 439"/>
                <a:gd name="T6" fmla="*/ 2880 w 2880"/>
                <a:gd name="T7" fmla="*/ 0 h 439"/>
              </a:gdLst>
              <a:ahLst/>
              <a:cxnLst>
                <a:cxn ang="0">
                  <a:pos x="T0" y="T1"/>
                </a:cxn>
                <a:cxn ang="0">
                  <a:pos x="T2" y="T3"/>
                </a:cxn>
                <a:cxn ang="0">
                  <a:pos x="T4" y="T5"/>
                </a:cxn>
                <a:cxn ang="0">
                  <a:pos x="T6" y="T7"/>
                </a:cxn>
              </a:cxnLst>
              <a:rect l="0" t="0" r="r" b="b"/>
              <a:pathLst>
                <a:path w="2880" h="439">
                  <a:moveTo>
                    <a:pt x="2880" y="0"/>
                  </a:moveTo>
                  <a:lnTo>
                    <a:pt x="0" y="218"/>
                  </a:lnTo>
                  <a:lnTo>
                    <a:pt x="2880" y="439"/>
                  </a:lnTo>
                  <a:lnTo>
                    <a:pt x="2880" y="0"/>
                  </a:lnTo>
                  <a:close/>
                </a:path>
              </a:pathLst>
            </a:custGeom>
            <a:gradFill>
              <a:gsLst>
                <a:gs pos="0">
                  <a:srgbClr val="64A70B"/>
                </a:gs>
                <a:gs pos="96774">
                  <a:srgbClr val="004B87"/>
                </a:gs>
                <a:gs pos="47000">
                  <a:srgbClr val="017B90"/>
                </a:gs>
              </a:gsLst>
              <a:lin ang="0" scaled="0"/>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17" name="Freeform 16"/>
            <p:cNvSpPr>
              <a:spLocks/>
            </p:cNvSpPr>
            <p:nvPr userDrawn="1"/>
          </p:nvSpPr>
          <p:spPr bwMode="auto">
            <a:xfrm>
              <a:off x="0" y="2437130"/>
              <a:ext cx="6096000" cy="2898775"/>
            </a:xfrm>
            <a:custGeom>
              <a:avLst/>
              <a:gdLst>
                <a:gd name="T0" fmla="*/ 0 w 2880"/>
                <a:gd name="T1" fmla="*/ 0 h 1826"/>
                <a:gd name="T2" fmla="*/ 0 w 2880"/>
                <a:gd name="T3" fmla="*/ 0 h 1826"/>
                <a:gd name="T4" fmla="*/ 0 w 2880"/>
                <a:gd name="T5" fmla="*/ 1826 h 1826"/>
                <a:gd name="T6" fmla="*/ 2880 w 2880"/>
                <a:gd name="T7" fmla="*/ 1607 h 1826"/>
                <a:gd name="T8" fmla="*/ 0 w 2880"/>
                <a:gd name="T9" fmla="*/ 1387 h 1826"/>
                <a:gd name="T10" fmla="*/ 0 w 2880"/>
                <a:gd name="T11" fmla="*/ 0 h 1826"/>
              </a:gdLst>
              <a:ahLst/>
              <a:cxnLst>
                <a:cxn ang="0">
                  <a:pos x="T0" y="T1"/>
                </a:cxn>
                <a:cxn ang="0">
                  <a:pos x="T2" y="T3"/>
                </a:cxn>
                <a:cxn ang="0">
                  <a:pos x="T4" y="T5"/>
                </a:cxn>
                <a:cxn ang="0">
                  <a:pos x="T6" y="T7"/>
                </a:cxn>
                <a:cxn ang="0">
                  <a:pos x="T8" y="T9"/>
                </a:cxn>
                <a:cxn ang="0">
                  <a:pos x="T10" y="T11"/>
                </a:cxn>
              </a:cxnLst>
              <a:rect l="0" t="0" r="r" b="b"/>
              <a:pathLst>
                <a:path w="2880" h="1826">
                  <a:moveTo>
                    <a:pt x="0" y="0"/>
                  </a:moveTo>
                  <a:lnTo>
                    <a:pt x="0" y="0"/>
                  </a:lnTo>
                  <a:lnTo>
                    <a:pt x="0" y="1826"/>
                  </a:lnTo>
                  <a:lnTo>
                    <a:pt x="2880" y="1607"/>
                  </a:lnTo>
                  <a:lnTo>
                    <a:pt x="0" y="1387"/>
                  </a:lnTo>
                  <a:lnTo>
                    <a:pt x="0" y="0"/>
                  </a:lnTo>
                  <a:close/>
                </a:path>
              </a:pathLst>
            </a:custGeom>
            <a:solidFill>
              <a:srgbClr val="007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nvGrpSpPr>
            <p:cNvPr id="21" name="Group 20"/>
            <p:cNvGrpSpPr/>
            <p:nvPr userDrawn="1"/>
          </p:nvGrpSpPr>
          <p:grpSpPr>
            <a:xfrm>
              <a:off x="0" y="1751651"/>
              <a:ext cx="12192000" cy="3584257"/>
              <a:chOff x="0" y="1751648"/>
              <a:chExt cx="9144000" cy="3584257"/>
            </a:xfrm>
          </p:grpSpPr>
          <p:sp>
            <p:nvSpPr>
              <p:cNvPr id="14" name="Freeform 13"/>
              <p:cNvSpPr>
                <a:spLocks/>
              </p:cNvSpPr>
              <p:nvPr userDrawn="1"/>
            </p:nvSpPr>
            <p:spPr bwMode="auto">
              <a:xfrm>
                <a:off x="0" y="1751648"/>
                <a:ext cx="4572000" cy="696912"/>
              </a:xfrm>
              <a:custGeom>
                <a:avLst/>
                <a:gdLst>
                  <a:gd name="T0" fmla="*/ 0 w 2880"/>
                  <a:gd name="T1" fmla="*/ 0 h 439"/>
                  <a:gd name="T2" fmla="*/ 0 w 2880"/>
                  <a:gd name="T3" fmla="*/ 439 h 439"/>
                  <a:gd name="T4" fmla="*/ 2880 w 2880"/>
                  <a:gd name="T5" fmla="*/ 218 h 439"/>
                  <a:gd name="T6" fmla="*/ 0 w 2880"/>
                  <a:gd name="T7" fmla="*/ 0 h 439"/>
                </a:gdLst>
                <a:ahLst/>
                <a:cxnLst>
                  <a:cxn ang="0">
                    <a:pos x="T0" y="T1"/>
                  </a:cxn>
                  <a:cxn ang="0">
                    <a:pos x="T2" y="T3"/>
                  </a:cxn>
                  <a:cxn ang="0">
                    <a:pos x="T4" y="T5"/>
                  </a:cxn>
                  <a:cxn ang="0">
                    <a:pos x="T6" y="T7"/>
                  </a:cxn>
                </a:cxnLst>
                <a:rect l="0" t="0" r="r" b="b"/>
                <a:pathLst>
                  <a:path w="2880" h="439">
                    <a:moveTo>
                      <a:pt x="0" y="0"/>
                    </a:moveTo>
                    <a:lnTo>
                      <a:pt x="0" y="439"/>
                    </a:lnTo>
                    <a:lnTo>
                      <a:pt x="2880" y="218"/>
                    </a:lnTo>
                    <a:lnTo>
                      <a:pt x="0" y="0"/>
                    </a:lnTo>
                    <a:close/>
                  </a:path>
                </a:pathLst>
              </a:custGeom>
              <a:solidFill>
                <a:srgbClr val="004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4"/>
              <p:cNvSpPr>
                <a:spLocks/>
              </p:cNvSpPr>
              <p:nvPr userDrawn="1"/>
            </p:nvSpPr>
            <p:spPr bwMode="auto">
              <a:xfrm>
                <a:off x="4572000" y="2437130"/>
                <a:ext cx="4572000" cy="2898775"/>
              </a:xfrm>
              <a:custGeom>
                <a:avLst/>
                <a:gdLst>
                  <a:gd name="T0" fmla="*/ 2880 w 2880"/>
                  <a:gd name="T1" fmla="*/ 1387 h 1826"/>
                  <a:gd name="T2" fmla="*/ 0 w 2880"/>
                  <a:gd name="T3" fmla="*/ 1607 h 1826"/>
                  <a:gd name="T4" fmla="*/ 2880 w 2880"/>
                  <a:gd name="T5" fmla="*/ 1826 h 1826"/>
                  <a:gd name="T6" fmla="*/ 2880 w 2880"/>
                  <a:gd name="T7" fmla="*/ 1826 h 1826"/>
                  <a:gd name="T8" fmla="*/ 2880 w 2880"/>
                  <a:gd name="T9" fmla="*/ 0 h 1826"/>
                  <a:gd name="T10" fmla="*/ 2880 w 2880"/>
                  <a:gd name="T11" fmla="*/ 0 h 1826"/>
                  <a:gd name="T12" fmla="*/ 2880 w 2880"/>
                  <a:gd name="T13" fmla="*/ 1387 h 1826"/>
                </a:gdLst>
                <a:ahLst/>
                <a:cxnLst>
                  <a:cxn ang="0">
                    <a:pos x="T0" y="T1"/>
                  </a:cxn>
                  <a:cxn ang="0">
                    <a:pos x="T2" y="T3"/>
                  </a:cxn>
                  <a:cxn ang="0">
                    <a:pos x="T4" y="T5"/>
                  </a:cxn>
                  <a:cxn ang="0">
                    <a:pos x="T6" y="T7"/>
                  </a:cxn>
                  <a:cxn ang="0">
                    <a:pos x="T8" y="T9"/>
                  </a:cxn>
                  <a:cxn ang="0">
                    <a:pos x="T10" y="T11"/>
                  </a:cxn>
                  <a:cxn ang="0">
                    <a:pos x="T12" y="T13"/>
                  </a:cxn>
                </a:cxnLst>
                <a:rect l="0" t="0" r="r" b="b"/>
                <a:pathLst>
                  <a:path w="2880" h="1826">
                    <a:moveTo>
                      <a:pt x="2880" y="1387"/>
                    </a:moveTo>
                    <a:lnTo>
                      <a:pt x="0" y="1607"/>
                    </a:lnTo>
                    <a:lnTo>
                      <a:pt x="2880" y="1826"/>
                    </a:lnTo>
                    <a:lnTo>
                      <a:pt x="2880" y="1826"/>
                    </a:lnTo>
                    <a:lnTo>
                      <a:pt x="2880" y="0"/>
                    </a:lnTo>
                    <a:lnTo>
                      <a:pt x="2880" y="0"/>
                    </a:lnTo>
                    <a:lnTo>
                      <a:pt x="2880" y="1387"/>
                    </a:lnTo>
                    <a:close/>
                  </a:path>
                </a:pathLst>
              </a:custGeom>
              <a:solidFill>
                <a:srgbClr val="004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17"/>
              <p:cNvSpPr>
                <a:spLocks/>
              </p:cNvSpPr>
              <p:nvPr userDrawn="1"/>
            </p:nvSpPr>
            <p:spPr bwMode="auto">
              <a:xfrm>
                <a:off x="0" y="2093913"/>
                <a:ext cx="9144000" cy="2901950"/>
              </a:xfrm>
              <a:custGeom>
                <a:avLst/>
                <a:gdLst>
                  <a:gd name="T0" fmla="*/ 5760 w 5760"/>
                  <a:gd name="T1" fmla="*/ 221 h 1828"/>
                  <a:gd name="T2" fmla="*/ 2880 w 5760"/>
                  <a:gd name="T3" fmla="*/ 0 h 1828"/>
                  <a:gd name="T4" fmla="*/ 0 w 5760"/>
                  <a:gd name="T5" fmla="*/ 221 h 1828"/>
                  <a:gd name="T6" fmla="*/ 0 w 5760"/>
                  <a:gd name="T7" fmla="*/ 1608 h 1828"/>
                  <a:gd name="T8" fmla="*/ 2880 w 5760"/>
                  <a:gd name="T9" fmla="*/ 1828 h 1828"/>
                  <a:gd name="T10" fmla="*/ 5760 w 5760"/>
                  <a:gd name="T11" fmla="*/ 1608 h 1828"/>
                  <a:gd name="T12" fmla="*/ 5760 w 5760"/>
                  <a:gd name="T13" fmla="*/ 221 h 1828"/>
                </a:gdLst>
                <a:ahLst/>
                <a:cxnLst>
                  <a:cxn ang="0">
                    <a:pos x="T0" y="T1"/>
                  </a:cxn>
                  <a:cxn ang="0">
                    <a:pos x="T2" y="T3"/>
                  </a:cxn>
                  <a:cxn ang="0">
                    <a:pos x="T4" y="T5"/>
                  </a:cxn>
                  <a:cxn ang="0">
                    <a:pos x="T6" y="T7"/>
                  </a:cxn>
                  <a:cxn ang="0">
                    <a:pos x="T8" y="T9"/>
                  </a:cxn>
                  <a:cxn ang="0">
                    <a:pos x="T10" y="T11"/>
                  </a:cxn>
                  <a:cxn ang="0">
                    <a:pos x="T12" y="T13"/>
                  </a:cxn>
                </a:cxnLst>
                <a:rect l="0" t="0" r="r" b="b"/>
                <a:pathLst>
                  <a:path w="5760" h="1828">
                    <a:moveTo>
                      <a:pt x="5760" y="221"/>
                    </a:moveTo>
                    <a:lnTo>
                      <a:pt x="2880" y="0"/>
                    </a:lnTo>
                    <a:lnTo>
                      <a:pt x="0" y="221"/>
                    </a:lnTo>
                    <a:lnTo>
                      <a:pt x="0" y="1608"/>
                    </a:lnTo>
                    <a:lnTo>
                      <a:pt x="2880" y="1828"/>
                    </a:lnTo>
                    <a:lnTo>
                      <a:pt x="5760" y="1608"/>
                    </a:lnTo>
                    <a:lnTo>
                      <a:pt x="5760" y="221"/>
                    </a:lnTo>
                    <a:close/>
                  </a:path>
                </a:pathLst>
              </a:custGeom>
              <a:solidFill>
                <a:srgbClr val="004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
        <p:nvSpPr>
          <p:cNvPr id="3" name="Title 6"/>
          <p:cNvSpPr>
            <a:spLocks noGrp="1"/>
          </p:cNvSpPr>
          <p:nvPr userDrawn="1">
            <p:ph type="title" hasCustomPrompt="1"/>
          </p:nvPr>
        </p:nvSpPr>
        <p:spPr>
          <a:xfrm>
            <a:off x="393700" y="559732"/>
            <a:ext cx="10617201" cy="1143000"/>
          </a:xfrm>
          <a:prstGeom prst="rect">
            <a:avLst/>
          </a:prstGeom>
        </p:spPr>
        <p:txBody>
          <a:bodyPr lIns="0" tIns="0" rIns="0" bIns="0"/>
          <a:lstStyle>
            <a:lvl1pPr marL="0" indent="0" algn="l">
              <a:buSzPct val="110000"/>
              <a:buFontTx/>
              <a:buNone/>
              <a:defRPr sz="3200" b="1" cap="none" baseline="0">
                <a:solidFill>
                  <a:srgbClr val="004B87"/>
                </a:solidFill>
              </a:defRPr>
            </a:lvl1pPr>
          </a:lstStyle>
          <a:p>
            <a:r>
              <a:rPr lang="en-US" dirty="0"/>
              <a:t>Heading – sentence case</a:t>
            </a:r>
          </a:p>
        </p:txBody>
      </p:sp>
      <p:sp>
        <p:nvSpPr>
          <p:cNvPr id="19" name="Text Placeholder 18"/>
          <p:cNvSpPr>
            <a:spLocks noGrp="1"/>
          </p:cNvSpPr>
          <p:nvPr userDrawn="1">
            <p:ph type="body" sz="quarter" idx="11" hasCustomPrompt="1"/>
          </p:nvPr>
        </p:nvSpPr>
        <p:spPr>
          <a:xfrm>
            <a:off x="1309552" y="2672743"/>
            <a:ext cx="870725" cy="615553"/>
          </a:xfrm>
          <a:prstGeom prst="rect">
            <a:avLst/>
          </a:prstGeom>
        </p:spPr>
        <p:txBody>
          <a:bodyPr wrap="square" lIns="0" tIns="0" rIns="0" bIns="0" anchor="ctr">
            <a:noAutofit/>
          </a:bodyPr>
          <a:lstStyle>
            <a:lvl1pPr>
              <a:defRPr sz="4000" baseline="0">
                <a:solidFill>
                  <a:schemeClr val="accent2"/>
                </a:solidFill>
                <a:latin typeface="+mj-lt"/>
              </a:defRPr>
            </a:lvl1pPr>
          </a:lstStyle>
          <a:p>
            <a:pPr lvl="0"/>
            <a:r>
              <a:rPr lang="en-US" dirty="0"/>
              <a:t>##</a:t>
            </a:r>
          </a:p>
        </p:txBody>
      </p:sp>
      <p:sp>
        <p:nvSpPr>
          <p:cNvPr id="24" name="Text Placeholder 23"/>
          <p:cNvSpPr>
            <a:spLocks noGrp="1"/>
          </p:cNvSpPr>
          <p:nvPr userDrawn="1">
            <p:ph type="body" sz="quarter" idx="12" hasCustomPrompt="1"/>
          </p:nvPr>
        </p:nvSpPr>
        <p:spPr>
          <a:xfrm>
            <a:off x="2192197" y="2674330"/>
            <a:ext cx="3526368" cy="614363"/>
          </a:xfrm>
          <a:prstGeom prst="rect">
            <a:avLst/>
          </a:prstGeom>
        </p:spPr>
        <p:txBody>
          <a:bodyPr anchor="ctr"/>
          <a:lstStyle>
            <a:lvl1pPr>
              <a:defRPr sz="2400" baseline="0">
                <a:latin typeface="+mj-lt"/>
              </a:defRPr>
            </a:lvl1pPr>
          </a:lstStyle>
          <a:p>
            <a:pPr lvl="0"/>
            <a:r>
              <a:rPr lang="en-US" dirty="0"/>
              <a:t>statement ending</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9549" y="3371232"/>
            <a:ext cx="4511040" cy="40597"/>
          </a:xfrm>
          <a:prstGeom prst="rect">
            <a:avLst/>
          </a:prstGeom>
        </p:spPr>
      </p:pic>
      <p:sp>
        <p:nvSpPr>
          <p:cNvPr id="27" name="Text Placeholder 26"/>
          <p:cNvSpPr>
            <a:spLocks noGrp="1"/>
          </p:cNvSpPr>
          <p:nvPr userDrawn="1">
            <p:ph type="body" sz="quarter" idx="13" hasCustomPrompt="1"/>
          </p:nvPr>
        </p:nvSpPr>
        <p:spPr>
          <a:xfrm>
            <a:off x="1309549" y="3545868"/>
            <a:ext cx="4510616" cy="1157287"/>
          </a:xfrm>
          <a:prstGeom prst="rect">
            <a:avLst/>
          </a:prstGeom>
        </p:spPr>
        <p:txBody>
          <a:bodyPr lIns="0" rIns="0"/>
          <a:lstStyle>
            <a:lvl1pPr>
              <a:defRPr sz="2400">
                <a:latin typeface="+mj-lt"/>
              </a:defRPr>
            </a:lvl1pPr>
          </a:lstStyle>
          <a:p>
            <a:pPr lvl="0"/>
            <a:r>
              <a:rPr lang="en-US" dirty="0"/>
              <a:t>Additional info can go here</a:t>
            </a:r>
          </a:p>
        </p:txBody>
      </p:sp>
      <p:sp>
        <p:nvSpPr>
          <p:cNvPr id="34" name="Text Placeholder 33"/>
          <p:cNvSpPr>
            <a:spLocks noGrp="1"/>
          </p:cNvSpPr>
          <p:nvPr userDrawn="1">
            <p:ph type="body" sz="quarter" idx="14" hasCustomPrompt="1"/>
          </p:nvPr>
        </p:nvSpPr>
        <p:spPr>
          <a:xfrm>
            <a:off x="1309551" y="2283087"/>
            <a:ext cx="3727449" cy="361059"/>
          </a:xfrm>
          <a:prstGeom prst="rect">
            <a:avLst/>
          </a:prstGeom>
        </p:spPr>
        <p:txBody>
          <a:bodyPr lIns="0" tIns="0" rIns="0" bIns="0"/>
          <a:lstStyle>
            <a:lvl1pPr>
              <a:defRPr sz="2800" cap="none" baseline="0">
                <a:solidFill>
                  <a:schemeClr val="accent4"/>
                </a:solidFill>
                <a:latin typeface="+mj-lt"/>
              </a:defRPr>
            </a:lvl1pPr>
          </a:lstStyle>
          <a:p>
            <a:pPr lvl="0"/>
            <a:r>
              <a:rPr lang="en-US" dirty="0"/>
              <a:t>Click to edit</a:t>
            </a:r>
          </a:p>
        </p:txBody>
      </p:sp>
      <p:pic>
        <p:nvPicPr>
          <p:cNvPr id="26" name="Pictur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271712462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Key Points - A">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318954" y="1753987"/>
            <a:ext cx="10053897" cy="709149"/>
          </a:xfrm>
          <a:prstGeom prst="rect">
            <a:avLst/>
          </a:prstGeom>
        </p:spPr>
        <p:txBody>
          <a:bodyPr lIns="0" tIns="0" rIns="0" bIns="0"/>
          <a:lstStyle>
            <a:lvl1pPr marL="0" indent="0" algn="l">
              <a:buSzPct val="110000"/>
              <a:buFontTx/>
              <a:buNone/>
              <a:defRPr sz="3200" b="1" cap="none" baseline="0">
                <a:solidFill>
                  <a:srgbClr val="004B87"/>
                </a:solidFill>
              </a:defRPr>
            </a:lvl1pPr>
          </a:lstStyle>
          <a:p>
            <a:r>
              <a:rPr lang="en-US" dirty="0"/>
              <a:t>Heading – sentence case</a:t>
            </a:r>
          </a:p>
        </p:txBody>
      </p:sp>
      <p:sp>
        <p:nvSpPr>
          <p:cNvPr id="12" name="Text Placeholder 11"/>
          <p:cNvSpPr>
            <a:spLocks noGrp="1"/>
          </p:cNvSpPr>
          <p:nvPr>
            <p:ph type="body" sz="quarter" idx="10" hasCustomPrompt="1"/>
          </p:nvPr>
        </p:nvSpPr>
        <p:spPr>
          <a:xfrm>
            <a:off x="1318953" y="2463133"/>
            <a:ext cx="10053899" cy="523220"/>
          </a:xfrm>
          <a:prstGeom prst="rect">
            <a:avLst/>
          </a:prstGeom>
          <a:solidFill>
            <a:schemeClr val="tx2"/>
          </a:solidFill>
        </p:spPr>
        <p:txBody>
          <a:bodyPr wrap="square" lIns="91440" tIns="91440" rIns="91440" bIns="91440" anchor="ctr">
            <a:noAutofit/>
          </a:bodyPr>
          <a:lstStyle>
            <a:lvl1pPr marL="0" indent="0">
              <a:buFontTx/>
              <a:buNone/>
              <a:tabLst>
                <a:tab pos="7600950" algn="r"/>
              </a:tabLst>
              <a:defRPr sz="2200">
                <a:solidFill>
                  <a:schemeClr val="bg1"/>
                </a:solidFill>
                <a:latin typeface="+mj-lt"/>
              </a:defRPr>
            </a:lvl1pPr>
            <a:lvl2pPr marL="640080" indent="-228600">
              <a:buFont typeface="Arial" panose="020B0604020202020204" pitchFamily="34" charset="0"/>
              <a:buChar char="•"/>
              <a:defRPr sz="2400"/>
            </a:lvl2pPr>
            <a:lvl3pPr marL="914400" indent="-228600">
              <a:buFont typeface="Avenir LT Std 65 Medium" pitchFamily="34" charset="0"/>
              <a:buChar char="‐"/>
              <a:defRPr sz="2000"/>
            </a:lvl3pPr>
            <a:lvl4pPr marL="1188720" indent="-228600">
              <a:buFont typeface="Arial" panose="020B0604020202020204" pitchFamily="34" charset="0"/>
              <a:buChar char="•"/>
              <a:defRPr sz="1800"/>
            </a:lvl4pPr>
            <a:lvl5pPr marL="1463040" indent="-228600">
              <a:buFont typeface="Avenir LT Std 65 Medium" pitchFamily="34" charset="0"/>
              <a:buChar char="‐"/>
              <a:defRPr sz="1600"/>
            </a:lvl5pPr>
          </a:lstStyle>
          <a:p>
            <a:pPr lvl="0"/>
            <a:r>
              <a:rPr lang="en-US" dirty="0"/>
              <a:t>Click to edit Master text styles	tab to align right</a:t>
            </a:r>
          </a:p>
        </p:txBody>
      </p:sp>
      <p:sp>
        <p:nvSpPr>
          <p:cNvPr id="8" name="Text Placeholder 11"/>
          <p:cNvSpPr>
            <a:spLocks noGrp="1"/>
          </p:cNvSpPr>
          <p:nvPr>
            <p:ph type="body" sz="quarter" idx="11" hasCustomPrompt="1"/>
          </p:nvPr>
        </p:nvSpPr>
        <p:spPr>
          <a:xfrm>
            <a:off x="1318953" y="3139309"/>
            <a:ext cx="10053899" cy="597395"/>
          </a:xfrm>
          <a:prstGeom prst="rect">
            <a:avLst/>
          </a:prstGeom>
          <a:solidFill>
            <a:schemeClr val="accent3"/>
          </a:solidFill>
        </p:spPr>
        <p:txBody>
          <a:bodyPr lIns="91440" tIns="91440" rIns="91440" bIns="91440" anchor="ctr"/>
          <a:lstStyle>
            <a:lvl1pPr marL="0" indent="0">
              <a:buFontTx/>
              <a:buNone/>
              <a:tabLst>
                <a:tab pos="7600950" algn="r"/>
              </a:tabLst>
              <a:defRPr sz="2200">
                <a:solidFill>
                  <a:schemeClr val="bg1"/>
                </a:solidFill>
                <a:latin typeface="+mj-lt"/>
              </a:defRPr>
            </a:lvl1pPr>
            <a:lvl2pPr marL="640080" indent="-228600">
              <a:buFont typeface="Arial" panose="020B0604020202020204" pitchFamily="34" charset="0"/>
              <a:buChar char="•"/>
              <a:defRPr sz="2400"/>
            </a:lvl2pPr>
            <a:lvl3pPr marL="914400" indent="-228600">
              <a:buFont typeface="Avenir LT Std 65 Medium" pitchFamily="34" charset="0"/>
              <a:buChar char="‐"/>
              <a:defRPr sz="2000"/>
            </a:lvl3pPr>
            <a:lvl4pPr marL="1188720" indent="-228600">
              <a:buFont typeface="Arial" panose="020B0604020202020204" pitchFamily="34" charset="0"/>
              <a:buChar char="•"/>
              <a:defRPr sz="1800"/>
            </a:lvl4pPr>
            <a:lvl5pPr marL="1463040" indent="-228600">
              <a:buFont typeface="Avenir LT Std 65 Medium" pitchFamily="34" charset="0"/>
              <a:buChar char="‐"/>
              <a:defRPr sz="1600"/>
            </a:lvl5pPr>
          </a:lstStyle>
          <a:p>
            <a:pPr lvl="0"/>
            <a:r>
              <a:rPr lang="en-US" dirty="0"/>
              <a:t>Click to edit Master text styles	tab to align right</a:t>
            </a:r>
          </a:p>
        </p:txBody>
      </p:sp>
      <p:sp>
        <p:nvSpPr>
          <p:cNvPr id="11" name="Text Placeholder 11"/>
          <p:cNvSpPr>
            <a:spLocks noGrp="1"/>
          </p:cNvSpPr>
          <p:nvPr>
            <p:ph type="body" sz="quarter" idx="12" hasCustomPrompt="1"/>
          </p:nvPr>
        </p:nvSpPr>
        <p:spPr>
          <a:xfrm>
            <a:off x="1318953" y="3889658"/>
            <a:ext cx="10053899" cy="597395"/>
          </a:xfrm>
          <a:prstGeom prst="rect">
            <a:avLst/>
          </a:prstGeom>
          <a:solidFill>
            <a:schemeClr val="accent2"/>
          </a:solidFill>
        </p:spPr>
        <p:txBody>
          <a:bodyPr lIns="91440" tIns="91440" rIns="91440" bIns="91440" anchor="ctr"/>
          <a:lstStyle>
            <a:lvl1pPr marL="0" indent="0">
              <a:buFontTx/>
              <a:buNone/>
              <a:tabLst>
                <a:tab pos="7600950" algn="r"/>
              </a:tabLst>
              <a:defRPr sz="2200">
                <a:solidFill>
                  <a:schemeClr val="bg1"/>
                </a:solidFill>
                <a:latin typeface="+mj-lt"/>
              </a:defRPr>
            </a:lvl1pPr>
            <a:lvl2pPr marL="640080" indent="-228600">
              <a:buFont typeface="Arial" panose="020B0604020202020204" pitchFamily="34" charset="0"/>
              <a:buChar char="•"/>
              <a:defRPr sz="2400"/>
            </a:lvl2pPr>
            <a:lvl3pPr marL="914400" indent="-228600">
              <a:buFont typeface="Avenir LT Std 65 Medium" pitchFamily="34" charset="0"/>
              <a:buChar char="‐"/>
              <a:defRPr sz="2000"/>
            </a:lvl3pPr>
            <a:lvl4pPr marL="1188720" indent="-228600">
              <a:buFont typeface="Arial" panose="020B0604020202020204" pitchFamily="34" charset="0"/>
              <a:buChar char="•"/>
              <a:defRPr sz="1800"/>
            </a:lvl4pPr>
            <a:lvl5pPr marL="1463040" indent="-228600">
              <a:buFont typeface="Avenir LT Std 65 Medium" pitchFamily="34" charset="0"/>
              <a:buChar char="‐"/>
              <a:defRPr sz="1600"/>
            </a:lvl5pPr>
          </a:lstStyle>
          <a:p>
            <a:pPr lvl="0"/>
            <a:r>
              <a:rPr lang="en-US" dirty="0"/>
              <a:t>Click to edit Master text styles	tab to align right*</a:t>
            </a:r>
          </a:p>
        </p:txBody>
      </p:sp>
      <p:sp>
        <p:nvSpPr>
          <p:cNvPr id="13" name="Text Placeholder 11"/>
          <p:cNvSpPr>
            <a:spLocks noGrp="1"/>
          </p:cNvSpPr>
          <p:nvPr>
            <p:ph type="body" sz="quarter" idx="13" hasCustomPrompt="1"/>
          </p:nvPr>
        </p:nvSpPr>
        <p:spPr>
          <a:xfrm>
            <a:off x="1318953" y="4640007"/>
            <a:ext cx="10053899" cy="597395"/>
          </a:xfrm>
          <a:prstGeom prst="rect">
            <a:avLst/>
          </a:prstGeom>
          <a:solidFill>
            <a:schemeClr val="accent6"/>
          </a:solidFill>
        </p:spPr>
        <p:txBody>
          <a:bodyPr lIns="91440" tIns="91440" rIns="91440" bIns="91440" anchor="ctr"/>
          <a:lstStyle>
            <a:lvl1pPr marL="0" indent="0">
              <a:buFontTx/>
              <a:buNone/>
              <a:tabLst>
                <a:tab pos="7600950" algn="r"/>
              </a:tabLst>
              <a:defRPr sz="2200">
                <a:solidFill>
                  <a:schemeClr val="bg1"/>
                </a:solidFill>
                <a:latin typeface="+mj-lt"/>
              </a:defRPr>
            </a:lvl1pPr>
            <a:lvl2pPr marL="640080" indent="-228600">
              <a:buFont typeface="Arial" panose="020B0604020202020204" pitchFamily="34" charset="0"/>
              <a:buChar char="•"/>
              <a:defRPr sz="2400"/>
            </a:lvl2pPr>
            <a:lvl3pPr marL="914400" indent="-228600">
              <a:buFont typeface="Avenir LT Std 65 Medium" pitchFamily="34" charset="0"/>
              <a:buChar char="‐"/>
              <a:defRPr sz="2000"/>
            </a:lvl3pPr>
            <a:lvl4pPr marL="1188720" indent="-228600">
              <a:buFont typeface="Arial" panose="020B0604020202020204" pitchFamily="34" charset="0"/>
              <a:buChar char="•"/>
              <a:defRPr sz="1800"/>
            </a:lvl4pPr>
            <a:lvl5pPr marL="1463040" indent="-228600">
              <a:buFont typeface="Avenir LT Std 65 Medium" pitchFamily="34" charset="0"/>
              <a:buChar char="‐"/>
              <a:defRPr sz="1600"/>
            </a:lvl5pPr>
          </a:lstStyle>
          <a:p>
            <a:pPr lvl="0"/>
            <a:r>
              <a:rPr lang="en-US" dirty="0"/>
              <a:t>Click to edit Master text styles	tab to align right</a:t>
            </a:r>
          </a:p>
        </p:txBody>
      </p:sp>
      <p:sp>
        <p:nvSpPr>
          <p:cNvPr id="6" name="Text Placeholder 5"/>
          <p:cNvSpPr>
            <a:spLocks noGrp="1"/>
          </p:cNvSpPr>
          <p:nvPr>
            <p:ph type="body" sz="quarter" idx="14" hasCustomPrompt="1"/>
          </p:nvPr>
        </p:nvSpPr>
        <p:spPr>
          <a:xfrm>
            <a:off x="5453151" y="5390353"/>
            <a:ext cx="5919700" cy="686250"/>
          </a:xfrm>
          <a:prstGeom prst="rect">
            <a:avLst/>
          </a:prstGeom>
        </p:spPr>
        <p:txBody>
          <a:bodyPr lIns="0" tIns="0" rIns="0" bIns="0"/>
          <a:lstStyle>
            <a:lvl1pPr algn="r">
              <a:defRPr sz="1200" baseline="0">
                <a:solidFill>
                  <a:schemeClr val="bg2">
                    <a:lumMod val="50000"/>
                  </a:schemeClr>
                </a:solidFill>
                <a:latin typeface="+mj-lt"/>
              </a:defRPr>
            </a:lvl1pPr>
          </a:lstStyle>
          <a:p>
            <a:pPr lvl="0"/>
            <a:r>
              <a:rPr lang="en-US" dirty="0"/>
              <a:t>*Footnotes go here</a:t>
            </a:r>
          </a:p>
        </p:txBody>
      </p:sp>
      <p:grpSp>
        <p:nvGrpSpPr>
          <p:cNvPr id="9" name="Group 8"/>
          <p:cNvGrpSpPr/>
          <p:nvPr userDrawn="1"/>
        </p:nvGrpSpPr>
        <p:grpSpPr>
          <a:xfrm>
            <a:off x="0" y="-7"/>
            <a:ext cx="12192000" cy="1570094"/>
            <a:chOff x="0" y="-7"/>
            <a:chExt cx="9144000" cy="1226964"/>
          </a:xfrm>
        </p:grpSpPr>
        <p:sp>
          <p:nvSpPr>
            <p:cNvPr id="10"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8000"/>
                  </a:srgbClr>
                </a:gs>
                <a:gs pos="72000">
                  <a:srgbClr val="007B91"/>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15" name="Isosceles Triangle 15"/>
            <p:cNvSpPr/>
            <p:nvPr userDrawn="1"/>
          </p:nvSpPr>
          <p:spPr>
            <a:xfrm flipV="1">
              <a:off x="0" y="-4"/>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108554114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Key Points - A">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318954" y="1684790"/>
            <a:ext cx="10053897" cy="709149"/>
          </a:xfrm>
          <a:prstGeom prst="rect">
            <a:avLst/>
          </a:prstGeom>
        </p:spPr>
        <p:txBody>
          <a:bodyPr lIns="0" tIns="0" rIns="0" bIns="0"/>
          <a:lstStyle>
            <a:lvl1pPr marL="0" indent="0" algn="l">
              <a:buSzPct val="110000"/>
              <a:buFontTx/>
              <a:buNone/>
              <a:defRPr sz="3200" b="1" cap="none" baseline="0">
                <a:solidFill>
                  <a:srgbClr val="004B87"/>
                </a:solidFill>
              </a:defRPr>
            </a:lvl1pPr>
          </a:lstStyle>
          <a:p>
            <a:r>
              <a:rPr lang="en-US" dirty="0"/>
              <a:t>Heading – sentence case</a:t>
            </a:r>
          </a:p>
        </p:txBody>
      </p:sp>
      <p:sp>
        <p:nvSpPr>
          <p:cNvPr id="12" name="Text Placeholder 11"/>
          <p:cNvSpPr>
            <a:spLocks noGrp="1"/>
          </p:cNvSpPr>
          <p:nvPr>
            <p:ph type="body" sz="quarter" idx="10" hasCustomPrompt="1"/>
          </p:nvPr>
        </p:nvSpPr>
        <p:spPr>
          <a:xfrm>
            <a:off x="1318953" y="2393939"/>
            <a:ext cx="10053899" cy="523220"/>
          </a:xfrm>
          <a:prstGeom prst="rect">
            <a:avLst/>
          </a:prstGeom>
          <a:solidFill>
            <a:schemeClr val="tx2"/>
          </a:solidFill>
        </p:spPr>
        <p:txBody>
          <a:bodyPr wrap="square" lIns="91440" tIns="91440" rIns="91440" bIns="91440" anchor="ctr">
            <a:noAutofit/>
          </a:bodyPr>
          <a:lstStyle>
            <a:lvl1pPr marL="0" indent="0">
              <a:buFontTx/>
              <a:buNone/>
              <a:tabLst>
                <a:tab pos="7600950" algn="r"/>
              </a:tabLst>
              <a:defRPr sz="2200">
                <a:solidFill>
                  <a:schemeClr val="bg1"/>
                </a:solidFill>
                <a:latin typeface="+mj-lt"/>
              </a:defRPr>
            </a:lvl1pPr>
            <a:lvl2pPr marL="640080" indent="-228600">
              <a:buFont typeface="Arial" panose="020B0604020202020204" pitchFamily="34" charset="0"/>
              <a:buChar char="•"/>
              <a:defRPr sz="2400"/>
            </a:lvl2pPr>
            <a:lvl3pPr marL="914400" indent="-228600">
              <a:buFont typeface="Avenir LT Std 65 Medium" pitchFamily="34" charset="0"/>
              <a:buChar char="‐"/>
              <a:defRPr sz="2000"/>
            </a:lvl3pPr>
            <a:lvl4pPr marL="1188720" indent="-228600">
              <a:buFont typeface="Arial" panose="020B0604020202020204" pitchFamily="34" charset="0"/>
              <a:buChar char="•"/>
              <a:defRPr sz="1800"/>
            </a:lvl4pPr>
            <a:lvl5pPr marL="1463040" indent="-228600">
              <a:buFont typeface="Avenir LT Std 65 Medium" pitchFamily="34" charset="0"/>
              <a:buChar char="‐"/>
              <a:defRPr sz="1600"/>
            </a:lvl5pPr>
          </a:lstStyle>
          <a:p>
            <a:pPr lvl="0"/>
            <a:r>
              <a:rPr lang="en-US" dirty="0"/>
              <a:t>Click to edit Master text styles	tab to align right</a:t>
            </a:r>
          </a:p>
        </p:txBody>
      </p:sp>
      <p:sp>
        <p:nvSpPr>
          <p:cNvPr id="8" name="Text Placeholder 11"/>
          <p:cNvSpPr>
            <a:spLocks noGrp="1"/>
          </p:cNvSpPr>
          <p:nvPr>
            <p:ph type="body" sz="quarter" idx="11" hasCustomPrompt="1"/>
          </p:nvPr>
        </p:nvSpPr>
        <p:spPr>
          <a:xfrm>
            <a:off x="1318953" y="3070116"/>
            <a:ext cx="10053899" cy="597395"/>
          </a:xfrm>
          <a:prstGeom prst="rect">
            <a:avLst/>
          </a:prstGeom>
          <a:solidFill>
            <a:schemeClr val="accent3"/>
          </a:solidFill>
        </p:spPr>
        <p:txBody>
          <a:bodyPr lIns="91440" tIns="91440" rIns="91440" bIns="91440" anchor="ctr"/>
          <a:lstStyle>
            <a:lvl1pPr marL="0" indent="0">
              <a:buFontTx/>
              <a:buNone/>
              <a:tabLst>
                <a:tab pos="7600950" algn="r"/>
              </a:tabLst>
              <a:defRPr sz="2200">
                <a:solidFill>
                  <a:schemeClr val="bg1"/>
                </a:solidFill>
                <a:latin typeface="+mj-lt"/>
              </a:defRPr>
            </a:lvl1pPr>
            <a:lvl2pPr marL="640080" indent="-228600">
              <a:buFont typeface="Arial" panose="020B0604020202020204" pitchFamily="34" charset="0"/>
              <a:buChar char="•"/>
              <a:defRPr sz="2400"/>
            </a:lvl2pPr>
            <a:lvl3pPr marL="914400" indent="-228600">
              <a:buFont typeface="Avenir LT Std 65 Medium" pitchFamily="34" charset="0"/>
              <a:buChar char="‐"/>
              <a:defRPr sz="2000"/>
            </a:lvl3pPr>
            <a:lvl4pPr marL="1188720" indent="-228600">
              <a:buFont typeface="Arial" panose="020B0604020202020204" pitchFamily="34" charset="0"/>
              <a:buChar char="•"/>
              <a:defRPr sz="1800"/>
            </a:lvl4pPr>
            <a:lvl5pPr marL="1463040" indent="-228600">
              <a:buFont typeface="Avenir LT Std 65 Medium" pitchFamily="34" charset="0"/>
              <a:buChar char="‐"/>
              <a:defRPr sz="1600"/>
            </a:lvl5pPr>
          </a:lstStyle>
          <a:p>
            <a:pPr lvl="0"/>
            <a:r>
              <a:rPr lang="en-US" dirty="0"/>
              <a:t>Click to edit Master text styles	tab to align right</a:t>
            </a:r>
          </a:p>
        </p:txBody>
      </p:sp>
      <p:sp>
        <p:nvSpPr>
          <p:cNvPr id="11" name="Text Placeholder 11"/>
          <p:cNvSpPr>
            <a:spLocks noGrp="1"/>
          </p:cNvSpPr>
          <p:nvPr>
            <p:ph type="body" sz="quarter" idx="12" hasCustomPrompt="1"/>
          </p:nvPr>
        </p:nvSpPr>
        <p:spPr>
          <a:xfrm>
            <a:off x="1318953" y="3820462"/>
            <a:ext cx="10053899" cy="597395"/>
          </a:xfrm>
          <a:prstGeom prst="rect">
            <a:avLst/>
          </a:prstGeom>
          <a:solidFill>
            <a:schemeClr val="accent2"/>
          </a:solidFill>
        </p:spPr>
        <p:txBody>
          <a:bodyPr lIns="91440" tIns="91440" rIns="91440" bIns="91440" anchor="ctr"/>
          <a:lstStyle>
            <a:lvl1pPr marL="0" indent="0">
              <a:buFontTx/>
              <a:buNone/>
              <a:tabLst>
                <a:tab pos="7600950" algn="r"/>
              </a:tabLst>
              <a:defRPr sz="2200">
                <a:solidFill>
                  <a:schemeClr val="bg1"/>
                </a:solidFill>
                <a:latin typeface="+mj-lt"/>
              </a:defRPr>
            </a:lvl1pPr>
            <a:lvl2pPr marL="640080" indent="-228600">
              <a:buFont typeface="Arial" panose="020B0604020202020204" pitchFamily="34" charset="0"/>
              <a:buChar char="•"/>
              <a:defRPr sz="2400"/>
            </a:lvl2pPr>
            <a:lvl3pPr marL="914400" indent="-228600">
              <a:buFont typeface="Avenir LT Std 65 Medium" pitchFamily="34" charset="0"/>
              <a:buChar char="‐"/>
              <a:defRPr sz="2000"/>
            </a:lvl3pPr>
            <a:lvl4pPr marL="1188720" indent="-228600">
              <a:buFont typeface="Arial" panose="020B0604020202020204" pitchFamily="34" charset="0"/>
              <a:buChar char="•"/>
              <a:defRPr sz="1800"/>
            </a:lvl4pPr>
            <a:lvl5pPr marL="1463040" indent="-228600">
              <a:buFont typeface="Avenir LT Std 65 Medium" pitchFamily="34" charset="0"/>
              <a:buChar char="‐"/>
              <a:defRPr sz="1600"/>
            </a:lvl5pPr>
          </a:lstStyle>
          <a:p>
            <a:pPr lvl="0"/>
            <a:r>
              <a:rPr lang="en-US" dirty="0"/>
              <a:t>Click to edit Master text styles	tab to align right*</a:t>
            </a:r>
          </a:p>
        </p:txBody>
      </p:sp>
      <p:sp>
        <p:nvSpPr>
          <p:cNvPr id="13" name="Text Placeholder 11"/>
          <p:cNvSpPr>
            <a:spLocks noGrp="1"/>
          </p:cNvSpPr>
          <p:nvPr>
            <p:ph type="body" sz="quarter" idx="13" hasCustomPrompt="1"/>
          </p:nvPr>
        </p:nvSpPr>
        <p:spPr>
          <a:xfrm>
            <a:off x="1318953" y="4570813"/>
            <a:ext cx="10053899" cy="597395"/>
          </a:xfrm>
          <a:prstGeom prst="rect">
            <a:avLst/>
          </a:prstGeom>
          <a:solidFill>
            <a:schemeClr val="accent6"/>
          </a:solidFill>
        </p:spPr>
        <p:txBody>
          <a:bodyPr lIns="91440" tIns="91440" rIns="91440" bIns="91440" anchor="ctr"/>
          <a:lstStyle>
            <a:lvl1pPr marL="0" indent="0">
              <a:buFontTx/>
              <a:buNone/>
              <a:tabLst>
                <a:tab pos="7600950" algn="r"/>
              </a:tabLst>
              <a:defRPr sz="2200">
                <a:solidFill>
                  <a:schemeClr val="bg1"/>
                </a:solidFill>
                <a:latin typeface="+mj-lt"/>
              </a:defRPr>
            </a:lvl1pPr>
            <a:lvl2pPr marL="640080" indent="-228600">
              <a:buFont typeface="Arial" panose="020B0604020202020204" pitchFamily="34" charset="0"/>
              <a:buChar char="•"/>
              <a:defRPr sz="2400"/>
            </a:lvl2pPr>
            <a:lvl3pPr marL="914400" indent="-228600">
              <a:buFont typeface="Avenir LT Std 65 Medium" pitchFamily="34" charset="0"/>
              <a:buChar char="‐"/>
              <a:defRPr sz="2000"/>
            </a:lvl3pPr>
            <a:lvl4pPr marL="1188720" indent="-228600">
              <a:buFont typeface="Arial" panose="020B0604020202020204" pitchFamily="34" charset="0"/>
              <a:buChar char="•"/>
              <a:defRPr sz="1800"/>
            </a:lvl4pPr>
            <a:lvl5pPr marL="1463040" indent="-228600">
              <a:buFont typeface="Avenir LT Std 65 Medium" pitchFamily="34" charset="0"/>
              <a:buChar char="‐"/>
              <a:defRPr sz="1600"/>
            </a:lvl5pPr>
          </a:lstStyle>
          <a:p>
            <a:pPr lvl="0"/>
            <a:r>
              <a:rPr lang="en-US" dirty="0"/>
              <a:t>Click to edit Master text styles	tab to align right</a:t>
            </a:r>
          </a:p>
        </p:txBody>
      </p:sp>
      <p:sp>
        <p:nvSpPr>
          <p:cNvPr id="6" name="Text Placeholder 5"/>
          <p:cNvSpPr>
            <a:spLocks noGrp="1"/>
          </p:cNvSpPr>
          <p:nvPr>
            <p:ph type="body" sz="quarter" idx="14" hasCustomPrompt="1"/>
          </p:nvPr>
        </p:nvSpPr>
        <p:spPr>
          <a:xfrm>
            <a:off x="5453151" y="5287908"/>
            <a:ext cx="5919700" cy="686250"/>
          </a:xfrm>
          <a:prstGeom prst="rect">
            <a:avLst/>
          </a:prstGeom>
        </p:spPr>
        <p:txBody>
          <a:bodyPr lIns="0" tIns="0" rIns="0" bIns="0"/>
          <a:lstStyle>
            <a:lvl1pPr algn="r">
              <a:defRPr sz="1200" baseline="0">
                <a:solidFill>
                  <a:schemeClr val="bg2">
                    <a:lumMod val="50000"/>
                  </a:schemeClr>
                </a:solidFill>
                <a:latin typeface="+mj-lt"/>
              </a:defRPr>
            </a:lvl1pPr>
          </a:lstStyle>
          <a:p>
            <a:pPr lvl="0"/>
            <a:r>
              <a:rPr lang="en-US" dirty="0"/>
              <a:t>*Footnotes go here</a:t>
            </a:r>
          </a:p>
        </p:txBody>
      </p:sp>
      <p:grpSp>
        <p:nvGrpSpPr>
          <p:cNvPr id="19" name="Group 18"/>
          <p:cNvGrpSpPr/>
          <p:nvPr userDrawn="1"/>
        </p:nvGrpSpPr>
        <p:grpSpPr>
          <a:xfrm rot="10800000" flipH="1">
            <a:off x="0" y="5287911"/>
            <a:ext cx="12192000" cy="1570089"/>
            <a:chOff x="0" y="-7"/>
            <a:chExt cx="9144000" cy="1226964"/>
          </a:xfrm>
        </p:grpSpPr>
        <p:sp>
          <p:nvSpPr>
            <p:cNvPr id="20" name="Isosceles Triangle 15"/>
            <p:cNvSpPr/>
            <p:nvPr userDrawn="1"/>
          </p:nvSpPr>
          <p:spPr>
            <a:xfrm flipH="1" flipV="1">
              <a:off x="4347556" y="-7"/>
              <a:ext cx="4796444" cy="931027"/>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298D5A">
                    <a:alpha val="98000"/>
                  </a:srgbClr>
                </a:gs>
                <a:gs pos="72000">
                  <a:srgbClr val="007B91"/>
                </a:gs>
                <a:gs pos="0">
                  <a:srgbClr val="00559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sp>
          <p:nvSpPr>
            <p:cNvPr id="21" name="Isosceles Triangle 15"/>
            <p:cNvSpPr/>
            <p:nvPr userDrawn="1"/>
          </p:nvSpPr>
          <p:spPr>
            <a:xfrm flipV="1">
              <a:off x="0" y="-4"/>
              <a:ext cx="9144000" cy="1226961"/>
            </a:xfrm>
            <a:custGeom>
              <a:avLst/>
              <a:gdLst>
                <a:gd name="connsiteX0" fmla="*/ 0 w 6899196"/>
                <a:gd name="connsiteY0" fmla="*/ 1943636 h 1943636"/>
                <a:gd name="connsiteX1" fmla="*/ 0 w 6899196"/>
                <a:gd name="connsiteY1" fmla="*/ 0 h 1943636"/>
                <a:gd name="connsiteX2" fmla="*/ 6899196 w 6899196"/>
                <a:gd name="connsiteY2" fmla="*/ 1943636 h 1943636"/>
                <a:gd name="connsiteX3" fmla="*/ 0 w 6899196"/>
                <a:gd name="connsiteY3" fmla="*/ 1943636 h 1943636"/>
                <a:gd name="connsiteX0" fmla="*/ 0 w 6852897"/>
                <a:gd name="connsiteY0" fmla="*/ 1943636 h 1943636"/>
                <a:gd name="connsiteX1" fmla="*/ 0 w 6852897"/>
                <a:gd name="connsiteY1" fmla="*/ 0 h 1943636"/>
                <a:gd name="connsiteX2" fmla="*/ 6852897 w 6852897"/>
                <a:gd name="connsiteY2" fmla="*/ 901914 h 1943636"/>
                <a:gd name="connsiteX3" fmla="*/ 0 w 6852897"/>
                <a:gd name="connsiteY3" fmla="*/ 1943636 h 1943636"/>
                <a:gd name="connsiteX0" fmla="*/ 0 w 7324822"/>
                <a:gd name="connsiteY0" fmla="*/ 1943636 h 1943636"/>
                <a:gd name="connsiteX1" fmla="*/ 0 w 7324822"/>
                <a:gd name="connsiteY1" fmla="*/ 0 h 1943636"/>
                <a:gd name="connsiteX2" fmla="*/ 7324822 w 7324822"/>
                <a:gd name="connsiteY2" fmla="*/ 1939517 h 1943636"/>
                <a:gd name="connsiteX3" fmla="*/ 0 w 7324822"/>
                <a:gd name="connsiteY3" fmla="*/ 1943636 h 1943636"/>
                <a:gd name="connsiteX0" fmla="*/ 0 w 7324822"/>
                <a:gd name="connsiteY0" fmla="*/ 2171404 h 2171404"/>
                <a:gd name="connsiteX1" fmla="*/ 0 w 7324822"/>
                <a:gd name="connsiteY1" fmla="*/ 0 h 2171404"/>
                <a:gd name="connsiteX2" fmla="*/ 7324822 w 7324822"/>
                <a:gd name="connsiteY2" fmla="*/ 2167285 h 2171404"/>
                <a:gd name="connsiteX3" fmla="*/ 0 w 7324822"/>
                <a:gd name="connsiteY3" fmla="*/ 2171404 h 2171404"/>
              </a:gdLst>
              <a:ahLst/>
              <a:cxnLst>
                <a:cxn ang="0">
                  <a:pos x="connsiteX0" y="connsiteY0"/>
                </a:cxn>
                <a:cxn ang="0">
                  <a:pos x="connsiteX1" y="connsiteY1"/>
                </a:cxn>
                <a:cxn ang="0">
                  <a:pos x="connsiteX2" y="connsiteY2"/>
                </a:cxn>
                <a:cxn ang="0">
                  <a:pos x="connsiteX3" y="connsiteY3"/>
                </a:cxn>
              </a:cxnLst>
              <a:rect l="l" t="t" r="r" b="b"/>
              <a:pathLst>
                <a:path w="7324822" h="2171404">
                  <a:moveTo>
                    <a:pt x="0" y="2171404"/>
                  </a:moveTo>
                  <a:lnTo>
                    <a:pt x="0" y="0"/>
                  </a:lnTo>
                  <a:lnTo>
                    <a:pt x="7324822" y="2167285"/>
                  </a:lnTo>
                  <a:lnTo>
                    <a:pt x="0" y="2171404"/>
                  </a:lnTo>
                  <a:close/>
                </a:path>
              </a:pathLst>
            </a:custGeom>
            <a:gradFill flip="none" rotWithShape="1">
              <a:gsLst>
                <a:gs pos="100000">
                  <a:srgbClr val="004B87">
                    <a:alpha val="72000"/>
                  </a:srgbClr>
                </a:gs>
                <a:gs pos="0">
                  <a:srgbClr val="00559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 </a:t>
              </a:r>
            </a:p>
          </p:txBody>
        </p:sp>
      </p:gr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363"/>
            <a:ext cx="3744994" cy="1334001"/>
          </a:xfrm>
          <a:prstGeom prst="rect">
            <a:avLst/>
          </a:prstGeom>
        </p:spPr>
      </p:pic>
    </p:spTree>
    <p:extLst>
      <p:ext uri="{BB962C8B-B14F-4D97-AF65-F5344CB8AC3E}">
        <p14:creationId xmlns:p14="http://schemas.microsoft.com/office/powerpoint/2010/main" val="206456861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Divider - TEAL">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2700" y="0"/>
            <a:ext cx="12204700" cy="6862634"/>
          </a:xfrm>
          <a:custGeom>
            <a:avLst/>
            <a:gdLst>
              <a:gd name="connsiteX0" fmla="*/ 0 w 12192000"/>
              <a:gd name="connsiteY0" fmla="*/ 0 h 6853238"/>
              <a:gd name="connsiteX1" fmla="*/ 12192000 w 12192000"/>
              <a:gd name="connsiteY1" fmla="*/ 0 h 6853238"/>
              <a:gd name="connsiteX2" fmla="*/ 12192000 w 12192000"/>
              <a:gd name="connsiteY2" fmla="*/ 6853238 h 6853238"/>
              <a:gd name="connsiteX3" fmla="*/ 0 w 12192000"/>
              <a:gd name="connsiteY3" fmla="*/ 6853238 h 6853238"/>
              <a:gd name="connsiteX4" fmla="*/ 0 w 12192000"/>
              <a:gd name="connsiteY4" fmla="*/ 0 h 6853238"/>
              <a:gd name="connsiteX0" fmla="*/ 0 w 12192000"/>
              <a:gd name="connsiteY0" fmla="*/ 0 h 6853238"/>
              <a:gd name="connsiteX1" fmla="*/ 12192000 w 12192000"/>
              <a:gd name="connsiteY1" fmla="*/ 0 h 6853238"/>
              <a:gd name="connsiteX2" fmla="*/ 12192000 w 12192000"/>
              <a:gd name="connsiteY2" fmla="*/ 6853238 h 6853238"/>
              <a:gd name="connsiteX3" fmla="*/ 19050 w 12192000"/>
              <a:gd name="connsiteY3" fmla="*/ 5240338 h 6853238"/>
              <a:gd name="connsiteX4" fmla="*/ 0 w 12192000"/>
              <a:gd name="connsiteY4" fmla="*/ 0 h 6853238"/>
              <a:gd name="connsiteX0" fmla="*/ 0 w 12192000"/>
              <a:gd name="connsiteY0" fmla="*/ 0 h 6853238"/>
              <a:gd name="connsiteX1" fmla="*/ 12192000 w 12192000"/>
              <a:gd name="connsiteY1" fmla="*/ 0 h 6853238"/>
              <a:gd name="connsiteX2" fmla="*/ 12192000 w 12192000"/>
              <a:gd name="connsiteY2" fmla="*/ 6853238 h 6853238"/>
              <a:gd name="connsiteX3" fmla="*/ 31750 w 12192000"/>
              <a:gd name="connsiteY3" fmla="*/ 5424488 h 6853238"/>
              <a:gd name="connsiteX4" fmla="*/ 0 w 12192000"/>
              <a:gd name="connsiteY4" fmla="*/ 0 h 6853238"/>
              <a:gd name="connsiteX0" fmla="*/ 12700 w 12204700"/>
              <a:gd name="connsiteY0" fmla="*/ 0 h 6853238"/>
              <a:gd name="connsiteX1" fmla="*/ 12204700 w 12204700"/>
              <a:gd name="connsiteY1" fmla="*/ 0 h 6853238"/>
              <a:gd name="connsiteX2" fmla="*/ 12204700 w 12204700"/>
              <a:gd name="connsiteY2" fmla="*/ 6853238 h 6853238"/>
              <a:gd name="connsiteX3" fmla="*/ 0 w 12204700"/>
              <a:gd name="connsiteY3" fmla="*/ 5405464 h 6853238"/>
              <a:gd name="connsiteX4" fmla="*/ 12700 w 12204700"/>
              <a:gd name="connsiteY4" fmla="*/ 0 h 685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53238">
                <a:moveTo>
                  <a:pt x="12700" y="0"/>
                </a:moveTo>
                <a:lnTo>
                  <a:pt x="12204700" y="0"/>
                </a:lnTo>
                <a:lnTo>
                  <a:pt x="12204700" y="6853238"/>
                </a:lnTo>
                <a:lnTo>
                  <a:pt x="0" y="5405464"/>
                </a:lnTo>
                <a:cubicBezTo>
                  <a:pt x="4233" y="3603643"/>
                  <a:pt x="8467" y="1801821"/>
                  <a:pt x="127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p:cNvSpPr>
            <a:spLocks noGrp="1" noChangeAspect="1"/>
          </p:cNvSpPr>
          <p:nvPr>
            <p:ph type="body" sz="quarter" idx="10" hasCustomPrompt="1"/>
          </p:nvPr>
        </p:nvSpPr>
        <p:spPr>
          <a:xfrm>
            <a:off x="1047247" y="300383"/>
            <a:ext cx="10325605" cy="4408556"/>
          </a:xfrm>
          <a:prstGeom prst="rect">
            <a:avLst/>
          </a:prstGeom>
        </p:spPr>
        <p:txBody>
          <a:bodyPr lIns="0" tIns="0" rIns="0" bIns="0" anchor="ctr" anchorCtr="0"/>
          <a:lstStyle>
            <a:lvl1pPr>
              <a:defRPr sz="5400">
                <a:solidFill>
                  <a:schemeClr val="bg1"/>
                </a:solidFill>
                <a:latin typeface="+mj-lt"/>
              </a:defRPr>
            </a:lvl1pPr>
          </a:lstStyle>
          <a:p>
            <a:pPr lvl="0"/>
            <a:r>
              <a:rPr lang="en-US" dirty="0"/>
              <a:t>Section divider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41822186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Divider - TEAL">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2700" y="0"/>
            <a:ext cx="12204700" cy="6862634"/>
          </a:xfrm>
          <a:custGeom>
            <a:avLst/>
            <a:gdLst>
              <a:gd name="connsiteX0" fmla="*/ 0 w 12192000"/>
              <a:gd name="connsiteY0" fmla="*/ 0 h 6853238"/>
              <a:gd name="connsiteX1" fmla="*/ 12192000 w 12192000"/>
              <a:gd name="connsiteY1" fmla="*/ 0 h 6853238"/>
              <a:gd name="connsiteX2" fmla="*/ 12192000 w 12192000"/>
              <a:gd name="connsiteY2" fmla="*/ 6853238 h 6853238"/>
              <a:gd name="connsiteX3" fmla="*/ 0 w 12192000"/>
              <a:gd name="connsiteY3" fmla="*/ 6853238 h 6853238"/>
              <a:gd name="connsiteX4" fmla="*/ 0 w 12192000"/>
              <a:gd name="connsiteY4" fmla="*/ 0 h 6853238"/>
              <a:gd name="connsiteX0" fmla="*/ 0 w 12192000"/>
              <a:gd name="connsiteY0" fmla="*/ 0 h 6853238"/>
              <a:gd name="connsiteX1" fmla="*/ 12192000 w 12192000"/>
              <a:gd name="connsiteY1" fmla="*/ 0 h 6853238"/>
              <a:gd name="connsiteX2" fmla="*/ 12192000 w 12192000"/>
              <a:gd name="connsiteY2" fmla="*/ 6853238 h 6853238"/>
              <a:gd name="connsiteX3" fmla="*/ 19050 w 12192000"/>
              <a:gd name="connsiteY3" fmla="*/ 5240338 h 6853238"/>
              <a:gd name="connsiteX4" fmla="*/ 0 w 12192000"/>
              <a:gd name="connsiteY4" fmla="*/ 0 h 6853238"/>
              <a:gd name="connsiteX0" fmla="*/ 0 w 12192000"/>
              <a:gd name="connsiteY0" fmla="*/ 0 h 6853238"/>
              <a:gd name="connsiteX1" fmla="*/ 12192000 w 12192000"/>
              <a:gd name="connsiteY1" fmla="*/ 0 h 6853238"/>
              <a:gd name="connsiteX2" fmla="*/ 12192000 w 12192000"/>
              <a:gd name="connsiteY2" fmla="*/ 6853238 h 6853238"/>
              <a:gd name="connsiteX3" fmla="*/ 31750 w 12192000"/>
              <a:gd name="connsiteY3" fmla="*/ 5424488 h 6853238"/>
              <a:gd name="connsiteX4" fmla="*/ 0 w 12192000"/>
              <a:gd name="connsiteY4" fmla="*/ 0 h 6853238"/>
              <a:gd name="connsiteX0" fmla="*/ 12700 w 12204700"/>
              <a:gd name="connsiteY0" fmla="*/ 0 h 6853238"/>
              <a:gd name="connsiteX1" fmla="*/ 12204700 w 12204700"/>
              <a:gd name="connsiteY1" fmla="*/ 0 h 6853238"/>
              <a:gd name="connsiteX2" fmla="*/ 12204700 w 12204700"/>
              <a:gd name="connsiteY2" fmla="*/ 6853238 h 6853238"/>
              <a:gd name="connsiteX3" fmla="*/ 0 w 12204700"/>
              <a:gd name="connsiteY3" fmla="*/ 5405464 h 6853238"/>
              <a:gd name="connsiteX4" fmla="*/ 12700 w 12204700"/>
              <a:gd name="connsiteY4" fmla="*/ 0 h 685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53238">
                <a:moveTo>
                  <a:pt x="12700" y="0"/>
                </a:moveTo>
                <a:lnTo>
                  <a:pt x="12204700" y="0"/>
                </a:lnTo>
                <a:lnTo>
                  <a:pt x="12204700" y="6853238"/>
                </a:lnTo>
                <a:lnTo>
                  <a:pt x="0" y="5405464"/>
                </a:lnTo>
                <a:cubicBezTo>
                  <a:pt x="4233" y="3603643"/>
                  <a:pt x="8467" y="1801821"/>
                  <a:pt x="12700" y="0"/>
                </a:cubicBezTo>
                <a:close/>
              </a:path>
            </a:pathLst>
          </a:custGeom>
          <a:solidFill>
            <a:srgbClr val="017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p:cNvSpPr>
            <a:spLocks noGrp="1" noChangeAspect="1"/>
          </p:cNvSpPr>
          <p:nvPr>
            <p:ph type="body" sz="quarter" idx="10" hasCustomPrompt="1"/>
          </p:nvPr>
        </p:nvSpPr>
        <p:spPr>
          <a:xfrm>
            <a:off x="1047247" y="300383"/>
            <a:ext cx="10325605" cy="4408556"/>
          </a:xfrm>
          <a:prstGeom prst="rect">
            <a:avLst/>
          </a:prstGeom>
        </p:spPr>
        <p:txBody>
          <a:bodyPr lIns="0" tIns="0" rIns="0" bIns="0" anchor="ctr" anchorCtr="0"/>
          <a:lstStyle>
            <a:lvl1pPr>
              <a:defRPr sz="5400">
                <a:solidFill>
                  <a:schemeClr val="bg1"/>
                </a:solidFill>
                <a:latin typeface="+mj-lt"/>
              </a:defRPr>
            </a:lvl1pPr>
          </a:lstStyle>
          <a:p>
            <a:pPr lvl="0"/>
            <a:r>
              <a:rPr lang="en-US" dirty="0"/>
              <a:t>Section divider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79934"/>
            <a:ext cx="3744994" cy="1334001"/>
          </a:xfrm>
          <a:prstGeom prst="rect">
            <a:avLst/>
          </a:prstGeom>
        </p:spPr>
      </p:pic>
    </p:spTree>
    <p:extLst>
      <p:ext uri="{BB962C8B-B14F-4D97-AF65-F5344CB8AC3E}">
        <p14:creationId xmlns:p14="http://schemas.microsoft.com/office/powerpoint/2010/main" val="18320271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331314"/>
      </p:ext>
    </p:extLst>
  </p:cSld>
  <p:clrMap bg1="lt1" tx1="dk1" bg2="lt2" tx2="dk2" accent1="accent1" accent2="accent2" accent3="accent3" accent4="accent4" accent5="accent5" accent6="accent6" hlink="hlink" folHlink="folHlink"/>
  <p:sldLayoutIdLst>
    <p:sldLayoutId id="2147483745" r:id="rId1"/>
    <p:sldLayoutId id="2147483788" r:id="rId2"/>
    <p:sldLayoutId id="2147483660" r:id="rId3"/>
    <p:sldLayoutId id="2147483680" r:id="rId4"/>
    <p:sldLayoutId id="2147483682" r:id="rId5"/>
    <p:sldLayoutId id="2147483766" r:id="rId6"/>
    <p:sldLayoutId id="2147483765" r:id="rId7"/>
    <p:sldLayoutId id="2147483784" r:id="rId8"/>
    <p:sldLayoutId id="2147483794" r:id="rId9"/>
    <p:sldLayoutId id="2147483795" r:id="rId10"/>
    <p:sldLayoutId id="2147483762" r:id="rId11"/>
    <p:sldLayoutId id="2147483781" r:id="rId12"/>
    <p:sldLayoutId id="2147483785" r:id="rId13"/>
    <p:sldLayoutId id="2147483768" r:id="rId14"/>
    <p:sldLayoutId id="2147483787" r:id="rId15"/>
    <p:sldLayoutId id="2147483770" r:id="rId16"/>
    <p:sldLayoutId id="2147483771" r:id="rId17"/>
    <p:sldLayoutId id="2147483773" r:id="rId18"/>
    <p:sldLayoutId id="2147483723" r:id="rId19"/>
    <p:sldLayoutId id="2147483725" r:id="rId20"/>
    <p:sldLayoutId id="2147483796" r:id="rId21"/>
    <p:sldLayoutId id="2147483776" r:id="rId22"/>
    <p:sldLayoutId id="2147483729" r:id="rId23"/>
    <p:sldLayoutId id="2147483777" r:id="rId24"/>
    <p:sldLayoutId id="2147483778" r:id="rId25"/>
    <p:sldLayoutId id="2147483793" r:id="rId26"/>
    <p:sldLayoutId id="2147483792" r:id="rId27"/>
    <p:sldLayoutId id="2147483791" r:id="rId28"/>
    <p:sldLayoutId id="2147483789" r:id="rId29"/>
    <p:sldLayoutId id="2147483753"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800" kern="1200" baseline="0">
          <a:solidFill>
            <a:schemeClr val="bg1"/>
          </a:solidFill>
          <a:latin typeface="Avenir LT Std 65 Medium"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mailto:OneCard@GeorgianCollege.ca"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www.georgiancollege.ca/ONEcard" TargetMode="External"/><Relationship Id="rId5" Type="http://schemas.openxmlformats.org/officeDocument/2006/relationships/hyperlink" Target="https://www.georgiancollege.ca/student-life/campus-services/onecard/onecard-faqs/#terms" TargetMode="External"/><Relationship Id="rId4" Type="http://schemas.openxmlformats.org/officeDocument/2006/relationships/hyperlink" Target="mailto:AccessPrivacy@GeorgianCollege.ca"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0465" y="3399905"/>
            <a:ext cx="2751513" cy="1288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838902" y="3508247"/>
            <a:ext cx="3990109" cy="1107996"/>
          </a:xfrm>
          <a:prstGeom prst="rect">
            <a:avLst/>
          </a:prstGeom>
          <a:noFill/>
        </p:spPr>
        <p:txBody>
          <a:bodyPr wrap="square" rtlCol="0">
            <a:spAutoFit/>
          </a:bodyPr>
          <a:lstStyle/>
          <a:p>
            <a:r>
              <a:rPr lang="en-US" sz="6600" b="1" dirty="0">
                <a:solidFill>
                  <a:srgbClr val="64A70B"/>
                </a:solidFill>
                <a:latin typeface="+mj-lt"/>
              </a:rPr>
              <a:t>ONE</a:t>
            </a:r>
            <a:r>
              <a:rPr lang="en-US" sz="6600" b="1" dirty="0">
                <a:solidFill>
                  <a:srgbClr val="004B87"/>
                </a:solidFill>
                <a:latin typeface="+mj-lt"/>
              </a:rPr>
              <a:t>photo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468" y="5596117"/>
            <a:ext cx="2438409" cy="1625606"/>
          </a:xfrm>
          <a:prstGeom prst="rect">
            <a:avLst/>
          </a:prstGeom>
        </p:spPr>
      </p:pic>
    </p:spTree>
    <p:extLst>
      <p:ext uri="{BB962C8B-B14F-4D97-AF65-F5344CB8AC3E}">
        <p14:creationId xmlns:p14="http://schemas.microsoft.com/office/powerpoint/2010/main" val="2895476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4"/>
          </p:nvPr>
        </p:nvSpPr>
        <p:spPr/>
        <p:txBody>
          <a:bodyPr/>
          <a:lstStyle/>
          <a:p>
            <a:r>
              <a:rPr lang="en-US" dirty="0"/>
              <a:t>Student Side Demo</a:t>
            </a:r>
          </a:p>
        </p:txBody>
      </p:sp>
      <p:sp>
        <p:nvSpPr>
          <p:cNvPr id="7" name="Picture Placeholder 6"/>
          <p:cNvSpPr>
            <a:spLocks noGrp="1"/>
          </p:cNvSpPr>
          <p:nvPr>
            <p:ph type="pic" sz="quarter" idx="11"/>
          </p:nvPr>
        </p:nvSpPr>
        <p:spPr/>
      </p:sp>
      <p:pic>
        <p:nvPicPr>
          <p:cNvPr id="8" name="New Student ONEphoto Gui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391" y="16617"/>
            <a:ext cx="12163609" cy="6842030"/>
          </a:xfrm>
          <a:prstGeom prst="rect">
            <a:avLst/>
          </a:prstGeom>
        </p:spPr>
      </p:pic>
    </p:spTree>
    <p:extLst>
      <p:ext uri="{BB962C8B-B14F-4D97-AF65-F5344CB8AC3E}">
        <p14:creationId xmlns:p14="http://schemas.microsoft.com/office/powerpoint/2010/main" val="3947868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a:t>Submission Confirmation Email</a:t>
            </a:r>
          </a:p>
        </p:txBody>
      </p:sp>
      <p:sp>
        <p:nvSpPr>
          <p:cNvPr id="7" name="TextBox 6"/>
          <p:cNvSpPr txBox="1"/>
          <p:nvPr/>
        </p:nvSpPr>
        <p:spPr>
          <a:xfrm>
            <a:off x="6816387" y="339365"/>
            <a:ext cx="5055577" cy="6586418"/>
          </a:xfrm>
          <a:prstGeom prst="rect">
            <a:avLst/>
          </a:prstGeom>
          <a:noFill/>
        </p:spPr>
        <p:txBody>
          <a:bodyPr wrap="square" rtlCol="0">
            <a:spAutoFit/>
          </a:bodyPr>
          <a:lstStyle/>
          <a:p>
            <a:r>
              <a:rPr lang="en-US" sz="1200" dirty="0"/>
              <a:t>Thank you for your submission. Please note that submission of a photo does not guarantee that it will be accepted.  All submissions are reviewed before final approval is made.​  If the photo submitted is for a replacement card fees may apply.  We will process your photo shortly.</a:t>
            </a:r>
          </a:p>
          <a:p>
            <a:br>
              <a:rPr lang="en-US" sz="1200" dirty="0"/>
            </a:br>
            <a:r>
              <a:rPr lang="en-US" sz="1200" dirty="0"/>
              <a:t>Please check your email again soon for next steps.</a:t>
            </a:r>
          </a:p>
          <a:p>
            <a:endParaRPr lang="en-US" sz="1200" dirty="0"/>
          </a:p>
          <a:p>
            <a:r>
              <a:rPr lang="en-US" sz="1200" i="1" dirty="0"/>
              <a:t>Georgian College is compliant with the Freedom of Information and Protection of Privacy Act (FIPPA), and </a:t>
            </a:r>
            <a:r>
              <a:rPr lang="en-US" sz="1200" i="1" dirty="0" err="1"/>
              <a:t>endeavours</a:t>
            </a:r>
            <a:r>
              <a:rPr lang="en-US" sz="1200" i="1" dirty="0"/>
              <a:t> to protect your personal information in accordance with this law. The personal information requested on this form is collected under the legal authority of the Ontario Colleges of Applied Arts and Technology Act, 2002 and in accordance with Sections 38(2) and 41(1) of FIPPA. The information provided will not be used for any purposes other than photo ID for internal use and external Georgian partners as part of the ONEcard program; security, media services, athletics, and may be requested as student ID for transit.</a:t>
            </a:r>
            <a:br>
              <a:rPr lang="en-US" sz="1200" i="1" dirty="0"/>
            </a:br>
            <a:endParaRPr lang="en-US" sz="1200" dirty="0"/>
          </a:p>
          <a:p>
            <a:r>
              <a:rPr lang="en-US" sz="1200" i="1" dirty="0"/>
              <a:t>For further information about the information requested on this form or the purpose for which it will be used, please contact ONEcard Officer, Office of the Registrar: 705-728-1968 ext. 1756 or </a:t>
            </a:r>
            <a:r>
              <a:rPr lang="en-US" sz="1200" i="1" u="sng" dirty="0"/>
              <a:t>ONEc</a:t>
            </a:r>
            <a:r>
              <a:rPr lang="en-US" sz="1200" i="1" u="sng" dirty="0">
                <a:hlinkClick r:id="rId3"/>
              </a:rPr>
              <a:t>ard@GeorgianCollege.ca</a:t>
            </a:r>
            <a:r>
              <a:rPr lang="en-US" sz="1200" i="1" dirty="0"/>
              <a:t>; for more information about FIPPA or your privacy, please contact the Access and Privacy Office at 705-728-1968 ext. 5770 or </a:t>
            </a:r>
            <a:r>
              <a:rPr lang="en-US" sz="1200" i="1" u="sng" dirty="0">
                <a:hlinkClick r:id="rId4"/>
              </a:rPr>
              <a:t>AccessPrivacy@GeorgianCollege.ca</a:t>
            </a:r>
            <a:r>
              <a:rPr lang="en-US" sz="1200" i="1" dirty="0"/>
              <a:t>.</a:t>
            </a:r>
            <a:endParaRPr lang="en-US" sz="1200" dirty="0"/>
          </a:p>
          <a:p>
            <a:br>
              <a:rPr lang="en-US" sz="1200" i="1" dirty="0"/>
            </a:br>
            <a:r>
              <a:rPr lang="en-US" sz="1200" i="1" dirty="0"/>
              <a:t>Use of the card constitutes that you agree to the Georgian College ONEcard terms and conditions available at </a:t>
            </a:r>
            <a:r>
              <a:rPr lang="en-US" sz="1200" i="1" dirty="0">
                <a:hlinkClick r:id="rId5"/>
              </a:rPr>
              <a:t>https://www.georgiancollege.ca/student-life/campus-services/onecard/onecard-faqs/#terms​</a:t>
            </a:r>
            <a:r>
              <a:rPr lang="en-US" sz="1200" i="1" dirty="0"/>
              <a:t>.</a:t>
            </a:r>
            <a:endParaRPr lang="en-US" sz="1200" dirty="0"/>
          </a:p>
          <a:p>
            <a:br>
              <a:rPr lang="en-US" sz="1200" i="1" dirty="0"/>
            </a:br>
            <a:endParaRPr lang="en-US" sz="1200" dirty="0"/>
          </a:p>
          <a:p>
            <a:r>
              <a:rPr lang="en-CA" sz="1200" dirty="0"/>
              <a:t>Regards,</a:t>
            </a:r>
            <a:br>
              <a:rPr lang="en-US" sz="1200" dirty="0"/>
            </a:br>
            <a:endParaRPr lang="en-US" sz="1200" dirty="0"/>
          </a:p>
          <a:p>
            <a:r>
              <a:rPr lang="en-CA" sz="1200" b="1" dirty="0"/>
              <a:t>ONEcard Officer, Office of the Registrar</a:t>
            </a:r>
            <a:br>
              <a:rPr lang="en-CA" sz="1200" dirty="0"/>
            </a:br>
            <a:r>
              <a:rPr lang="en-CA" sz="1200" dirty="0"/>
              <a:t>Georgian College | One Georgian Drive | Barrie ON | L4M 3X9</a:t>
            </a:r>
            <a:br>
              <a:rPr lang="en-CA" sz="1200" dirty="0"/>
            </a:br>
            <a:r>
              <a:rPr lang="en-CA" sz="1200" dirty="0"/>
              <a:t>705.728.1968, ext. 1756 | </a:t>
            </a:r>
            <a:r>
              <a:rPr lang="en-CA" sz="1200" u="sng" dirty="0">
                <a:hlinkClick r:id="rId6"/>
              </a:rPr>
              <a:t>GeorgianCollege.ca/ONEcard</a:t>
            </a:r>
            <a:endParaRPr lang="en-US" sz="1200" dirty="0"/>
          </a:p>
          <a:p>
            <a:endParaRPr lang="en-US" sz="1400" dirty="0"/>
          </a:p>
        </p:txBody>
      </p:sp>
    </p:spTree>
    <p:extLst>
      <p:ext uri="{BB962C8B-B14F-4D97-AF65-F5344CB8AC3E}">
        <p14:creationId xmlns:p14="http://schemas.microsoft.com/office/powerpoint/2010/main" val="418084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who qualifies for a card?</a:t>
            </a:r>
          </a:p>
        </p:txBody>
      </p:sp>
      <p:sp>
        <p:nvSpPr>
          <p:cNvPr id="7" name="Rectangle 6"/>
          <p:cNvSpPr/>
          <p:nvPr/>
        </p:nvSpPr>
        <p:spPr>
          <a:xfrm>
            <a:off x="1284612" y="3241964"/>
            <a:ext cx="4900056" cy="407323"/>
          </a:xfrm>
          <a:prstGeom prst="rect">
            <a:avLst/>
          </a:prstGeom>
          <a:ln>
            <a:solidFill>
              <a:srgbClr val="004B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4"/>
          </p:nvPr>
        </p:nvSpPr>
        <p:spPr>
          <a:xfrm>
            <a:off x="1309551" y="2144684"/>
            <a:ext cx="9363991" cy="2552007"/>
          </a:xfrm>
        </p:spPr>
        <p:txBody>
          <a:bodyPr/>
          <a:lstStyle/>
          <a:p>
            <a:r>
              <a:rPr lang="en-US" dirty="0"/>
              <a:t>Questions to ask</a:t>
            </a:r>
          </a:p>
          <a:p>
            <a:pPr marL="457200" indent="-457200">
              <a:buFont typeface="Arial" panose="020B0604020202020204" pitchFamily="34" charset="0"/>
              <a:buChar char="•"/>
            </a:pPr>
            <a:r>
              <a:rPr lang="en-US" dirty="0"/>
              <a:t>What services require the use of a card?</a:t>
            </a:r>
          </a:p>
          <a:p>
            <a:pPr marL="457200" indent="-457200">
              <a:buFont typeface="Arial" panose="020B0604020202020204" pitchFamily="34" charset="0"/>
              <a:buChar char="•"/>
            </a:pPr>
            <a:r>
              <a:rPr lang="en-US" dirty="0"/>
              <a:t>Who should have access to those services?</a:t>
            </a:r>
          </a:p>
          <a:p>
            <a:pPr marL="457200" indent="-457200">
              <a:buFont typeface="Arial" panose="020B0604020202020204" pitchFamily="34" charset="0"/>
              <a:buChar char="•"/>
            </a:pPr>
            <a:r>
              <a:rPr lang="en-US" dirty="0"/>
              <a:t>How will we determine that students belong to a specific group/category?</a:t>
            </a:r>
          </a:p>
        </p:txBody>
      </p:sp>
    </p:spTree>
    <p:extLst>
      <p:ext uri="{BB962C8B-B14F-4D97-AF65-F5344CB8AC3E}">
        <p14:creationId xmlns:p14="http://schemas.microsoft.com/office/powerpoint/2010/main" val="193887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0" y="2128058"/>
            <a:ext cx="11704320" cy="3875383"/>
          </a:xfrm>
        </p:spPr>
        <p:txBody>
          <a:bodyPr/>
          <a:lstStyle/>
          <a:p>
            <a:r>
              <a:rPr lang="en-US" dirty="0"/>
              <a:t>ONEcard Eligibility @ Georgian</a:t>
            </a:r>
          </a:p>
        </p:txBody>
      </p:sp>
      <p:sp>
        <p:nvSpPr>
          <p:cNvPr id="4" name="Text Placeholder 3"/>
          <p:cNvSpPr>
            <a:spLocks noGrp="1"/>
          </p:cNvSpPr>
          <p:nvPr>
            <p:ph type="body" sz="quarter" idx="13"/>
          </p:nvPr>
        </p:nvSpPr>
        <p:spPr>
          <a:xfrm>
            <a:off x="0" y="2913493"/>
            <a:ext cx="11704320" cy="1512916"/>
          </a:xfrm>
        </p:spPr>
        <p:txBody>
          <a:bodyPr/>
          <a:lstStyle/>
          <a:p>
            <a:pPr marL="342900" indent="-342900">
              <a:buClr>
                <a:srgbClr val="64A70B"/>
              </a:buClr>
              <a:buFont typeface="Wingdings" panose="05000000000000000000" pitchFamily="2" charset="2"/>
              <a:buChar char="ü"/>
            </a:pPr>
            <a:r>
              <a:rPr lang="en-US" dirty="0"/>
              <a:t>All students who are registered in a Full-Time course load</a:t>
            </a:r>
          </a:p>
          <a:p>
            <a:pPr marL="342900" indent="-342900">
              <a:buClr>
                <a:srgbClr val="64A70B"/>
              </a:buClr>
              <a:buFont typeface="Wingdings" panose="05000000000000000000" pitchFamily="2" charset="2"/>
              <a:buChar char="ü"/>
            </a:pPr>
            <a:r>
              <a:rPr lang="en-US" dirty="0"/>
              <a:t>Part-Time students who pay the ancillary fee</a:t>
            </a:r>
          </a:p>
          <a:p>
            <a:pPr marL="342900" indent="-342900">
              <a:buClr>
                <a:srgbClr val="64A70B"/>
              </a:buClr>
              <a:buFont typeface="Wingdings" panose="05000000000000000000" pitchFamily="2" charset="2"/>
              <a:buChar char="ü"/>
            </a:pPr>
            <a:r>
              <a:rPr lang="en-US" dirty="0"/>
              <a:t>Part-Time students who don’t pay the fee can purchase a card</a:t>
            </a:r>
          </a:p>
          <a:p>
            <a:pPr marL="342900" indent="-342900">
              <a:buClr>
                <a:srgbClr val="64A70B"/>
              </a:buClr>
              <a:buFont typeface="Wingdings" panose="05000000000000000000" pitchFamily="2" charset="2"/>
              <a:buChar char="ü"/>
            </a:pPr>
            <a:r>
              <a:rPr lang="en-US" dirty="0"/>
              <a:t>Special groups will have their card purchased by their department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2929">
            <a:off x="8134885" y="1585574"/>
            <a:ext cx="4657944" cy="4513811"/>
          </a:xfrm>
          <a:prstGeom prst="rect">
            <a:avLst/>
          </a:prstGeom>
        </p:spPr>
      </p:pic>
    </p:spTree>
    <p:extLst>
      <p:ext uri="{BB962C8B-B14F-4D97-AF65-F5344CB8AC3E}">
        <p14:creationId xmlns:p14="http://schemas.microsoft.com/office/powerpoint/2010/main" val="240320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US"/>
          </a:p>
        </p:txBody>
      </p:sp>
      <p:sp>
        <p:nvSpPr>
          <p:cNvPr id="4" name="Text Placeholder 3"/>
          <p:cNvSpPr>
            <a:spLocks noGrp="1"/>
          </p:cNvSpPr>
          <p:nvPr>
            <p:ph type="body" sz="quarter" idx="4294967295"/>
          </p:nvPr>
        </p:nvSpPr>
        <p:spPr>
          <a:xfrm>
            <a:off x="0" y="384175"/>
            <a:ext cx="4894263" cy="3743325"/>
          </a:xfrm>
          <a:prstGeom prst="rect">
            <a:avLst/>
          </a:prstGeom>
        </p:spPr>
        <p:txBody>
          <a:bodyPr/>
          <a:lstStyle/>
          <a:p>
            <a:r>
              <a:rPr lang="en-US" dirty="0"/>
              <a:t>Staff Side Demo</a:t>
            </a:r>
          </a:p>
        </p:txBody>
      </p:sp>
      <p:pic>
        <p:nvPicPr>
          <p:cNvPr id="5" name="ONEphoto Ad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0977"/>
            <a:ext cx="12192000" cy="5915025"/>
          </a:xfrm>
          <a:prstGeom prst="rect">
            <a:avLst/>
          </a:prstGeom>
        </p:spPr>
      </p:pic>
    </p:spTree>
    <p:extLst>
      <p:ext uri="{BB962C8B-B14F-4D97-AF65-F5344CB8AC3E}">
        <p14:creationId xmlns:p14="http://schemas.microsoft.com/office/powerpoint/2010/main" val="1285007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0" y="-1"/>
            <a:ext cx="6858344" cy="5811715"/>
          </a:xfrm>
        </p:spPr>
      </p:pic>
      <p:sp>
        <p:nvSpPr>
          <p:cNvPr id="13" name="TextBox 12"/>
          <p:cNvSpPr txBox="1"/>
          <p:nvPr/>
        </p:nvSpPr>
        <p:spPr>
          <a:xfrm>
            <a:off x="6919890" y="3912577"/>
            <a:ext cx="5195910" cy="276999"/>
          </a:xfrm>
          <a:prstGeom prst="rect">
            <a:avLst/>
          </a:prstGeom>
          <a:noFill/>
        </p:spPr>
        <p:txBody>
          <a:bodyPr wrap="square" rtlCol="0">
            <a:spAutoFit/>
          </a:bodyPr>
          <a:lstStyle/>
          <a:p>
            <a:r>
              <a:rPr lang="en-US" sz="1200" b="1" dirty="0"/>
              <a:t>Campus	Deposit	Registered	Residency	Semester	Status</a:t>
            </a:r>
          </a:p>
        </p:txBody>
      </p:sp>
      <p:cxnSp>
        <p:nvCxnSpPr>
          <p:cNvPr id="15" name="Straight Arrow Connector 14"/>
          <p:cNvCxnSpPr/>
          <p:nvPr/>
        </p:nvCxnSpPr>
        <p:spPr>
          <a:xfrm flipV="1">
            <a:off x="7359162" y="3341077"/>
            <a:ext cx="298938" cy="571500"/>
          </a:xfrm>
          <a:prstGeom prst="straightConnector1">
            <a:avLst/>
          </a:prstGeom>
          <a:ln>
            <a:solidFill>
              <a:srgbClr val="004B8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158918" y="3341077"/>
            <a:ext cx="202567" cy="571500"/>
          </a:xfrm>
          <a:prstGeom prst="straightConnector1">
            <a:avLst/>
          </a:prstGeom>
          <a:ln>
            <a:solidFill>
              <a:srgbClr val="004B8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9170377" y="3332285"/>
            <a:ext cx="8792" cy="580292"/>
          </a:xfrm>
          <a:prstGeom prst="straightConnector1">
            <a:avLst/>
          </a:prstGeom>
          <a:ln>
            <a:solidFill>
              <a:srgbClr val="004B8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9759463" y="3341078"/>
            <a:ext cx="223523" cy="571499"/>
          </a:xfrm>
          <a:prstGeom prst="straightConnector1">
            <a:avLst/>
          </a:prstGeom>
          <a:ln>
            <a:solidFill>
              <a:srgbClr val="004B87"/>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0462848" y="3341077"/>
            <a:ext cx="368550" cy="571500"/>
          </a:xfrm>
          <a:prstGeom prst="straightConnector1">
            <a:avLst/>
          </a:prstGeom>
          <a:ln>
            <a:solidFill>
              <a:srgbClr val="004B87"/>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11113478" y="3341078"/>
            <a:ext cx="585186" cy="571499"/>
          </a:xfrm>
          <a:prstGeom prst="straightConnector1">
            <a:avLst/>
          </a:prstGeom>
          <a:ln>
            <a:solidFill>
              <a:srgbClr val="004B87"/>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7359162" y="2564379"/>
            <a:ext cx="4123889" cy="696241"/>
          </a:xfrm>
          <a:prstGeom prst="rect">
            <a:avLst/>
          </a:prstGeom>
        </p:spPr>
      </p:pic>
    </p:spTree>
    <p:extLst>
      <p:ext uri="{BB962C8B-B14F-4D97-AF65-F5344CB8AC3E}">
        <p14:creationId xmlns:p14="http://schemas.microsoft.com/office/powerpoint/2010/main" val="4063033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1387965"/>
            <a:ext cx="4893733" cy="854074"/>
          </a:xfrm>
          <a:prstGeom prst="rect">
            <a:avLst/>
          </a:prstGeom>
          <a:noFill/>
        </p:spPr>
        <p:txBody>
          <a:bodyPr/>
          <a:lstStyle/>
          <a:p>
            <a:r>
              <a:rPr lang="en-US" b="1" dirty="0"/>
              <a:t>New Process</a:t>
            </a:r>
          </a:p>
        </p:txBody>
      </p:sp>
      <p:sp>
        <p:nvSpPr>
          <p:cNvPr id="9" name="Text Placeholder 8"/>
          <p:cNvSpPr>
            <a:spLocks noGrp="1"/>
          </p:cNvSpPr>
          <p:nvPr>
            <p:ph type="body" sz="quarter" idx="13"/>
          </p:nvPr>
        </p:nvSpPr>
        <p:spPr>
          <a:xfrm>
            <a:off x="0" y="2347546"/>
            <a:ext cx="6787662" cy="3194288"/>
          </a:xfrm>
        </p:spPr>
        <p:txBody>
          <a:bodyPr/>
          <a:lstStyle/>
          <a:p>
            <a:r>
              <a:rPr lang="en-US" sz="2000" b="1" dirty="0"/>
              <a:t>Approximate Processing Time: </a:t>
            </a:r>
            <a:r>
              <a:rPr lang="en-US" sz="2000" dirty="0"/>
              <a:t>15 seconds per image</a:t>
            </a:r>
          </a:p>
          <a:p>
            <a:r>
              <a:rPr lang="en-US" sz="2000" b="1" dirty="0"/>
              <a:t>Automated Steps: </a:t>
            </a:r>
            <a:r>
              <a:rPr lang="en-US" sz="2000" dirty="0"/>
              <a:t>4</a:t>
            </a:r>
            <a:endParaRPr lang="en-US" b="1"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251" y="685800"/>
            <a:ext cx="2381306" cy="6172200"/>
          </a:xfrm>
          <a:prstGeom prst="rect">
            <a:avLst/>
          </a:prstGeom>
        </p:spPr>
      </p:pic>
    </p:spTree>
    <p:extLst>
      <p:ext uri="{BB962C8B-B14F-4D97-AF65-F5344CB8AC3E}">
        <p14:creationId xmlns:p14="http://schemas.microsoft.com/office/powerpoint/2010/main" val="127105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 do you validate a student’s identity?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234" y="3521258"/>
            <a:ext cx="2544610" cy="14991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60719">
            <a:off x="7612051" y="2928233"/>
            <a:ext cx="2857500" cy="2857500"/>
          </a:xfrm>
          <a:prstGeom prst="rect">
            <a:avLst/>
          </a:prstGeom>
        </p:spPr>
      </p:pic>
    </p:spTree>
    <p:extLst>
      <p:ext uri="{BB962C8B-B14F-4D97-AF65-F5344CB8AC3E}">
        <p14:creationId xmlns:p14="http://schemas.microsoft.com/office/powerpoint/2010/main" val="270363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229" y="2368204"/>
            <a:ext cx="8278089" cy="4414981"/>
          </a:xfrm>
          <a:prstGeom prst="rect">
            <a:avLst/>
          </a:prstGeom>
        </p:spPr>
      </p:pic>
      <p:sp>
        <p:nvSpPr>
          <p:cNvPr id="2" name="Text Placeholder 1"/>
          <p:cNvSpPr>
            <a:spLocks noGrp="1"/>
          </p:cNvSpPr>
          <p:nvPr>
            <p:ph type="body" sz="quarter" idx="11"/>
          </p:nvPr>
        </p:nvSpPr>
        <p:spPr/>
        <p:txBody>
          <a:bodyPr/>
          <a:lstStyle/>
          <a:p>
            <a:r>
              <a:rPr lang="en-US" dirty="0"/>
              <a:t>How do you handle card distribution?</a:t>
            </a:r>
          </a:p>
        </p:txBody>
      </p:sp>
      <p:sp>
        <p:nvSpPr>
          <p:cNvPr id="7" name="Cloud Callout 6"/>
          <p:cNvSpPr/>
          <p:nvPr/>
        </p:nvSpPr>
        <p:spPr>
          <a:xfrm>
            <a:off x="10106658" y="3330493"/>
            <a:ext cx="1183644" cy="612648"/>
          </a:xfrm>
          <a:prstGeom prst="cloudCallout">
            <a:avLst/>
          </a:prstGeom>
          <a:solidFill>
            <a:schemeClr val="bg1"/>
          </a:solidFill>
          <a:ln>
            <a:solidFill>
              <a:srgbClr val="004B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208029" y="3452151"/>
            <a:ext cx="980902" cy="369332"/>
          </a:xfrm>
          <a:prstGeom prst="rect">
            <a:avLst/>
          </a:prstGeom>
          <a:noFill/>
        </p:spPr>
        <p:txBody>
          <a:bodyPr wrap="square" rtlCol="0">
            <a:spAutoFit/>
          </a:bodyPr>
          <a:lstStyle/>
          <a:p>
            <a:r>
              <a:rPr lang="en-US" sz="900" b="1" dirty="0">
                <a:solidFill>
                  <a:srgbClr val="004B87"/>
                </a:solidFill>
              </a:rPr>
              <a:t>What are we in line for anyway?</a:t>
            </a:r>
          </a:p>
        </p:txBody>
      </p:sp>
    </p:spTree>
    <p:extLst>
      <p:ext uri="{BB962C8B-B14F-4D97-AF65-F5344CB8AC3E}">
        <p14:creationId xmlns:p14="http://schemas.microsoft.com/office/powerpoint/2010/main" val="574774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3151"/>
            <a:ext cx="2998177" cy="1143000"/>
          </a:xfrm>
          <a:prstGeom prst="rect">
            <a:avLst/>
          </a:prstGeom>
        </p:spPr>
        <p:txBody>
          <a:bodyPr/>
          <a:lstStyle/>
          <a:p>
            <a:pPr algn="l"/>
            <a:r>
              <a:rPr lang="en-US" dirty="0">
                <a:solidFill>
                  <a:schemeClr val="bg1"/>
                </a:solidFill>
              </a:rPr>
              <a:t>Distribution</a:t>
            </a:r>
          </a:p>
        </p:txBody>
      </p:sp>
      <p:sp>
        <p:nvSpPr>
          <p:cNvPr id="11" name="TextBox 10"/>
          <p:cNvSpPr txBox="1"/>
          <p:nvPr/>
        </p:nvSpPr>
        <p:spPr>
          <a:xfrm>
            <a:off x="336807" y="1326151"/>
            <a:ext cx="461665" cy="2338754"/>
          </a:xfrm>
          <a:prstGeom prst="rect">
            <a:avLst/>
          </a:prstGeom>
          <a:noFill/>
        </p:spPr>
        <p:txBody>
          <a:bodyPr vert="vert270" wrap="square" rtlCol="0">
            <a:spAutoFit/>
          </a:bodyPr>
          <a:lstStyle/>
          <a:p>
            <a:r>
              <a:rPr lang="en-US" b="1" dirty="0">
                <a:solidFill>
                  <a:schemeClr val="bg1"/>
                </a:solidFill>
              </a:rPr>
              <a:t>ONEcard Office Layout</a:t>
            </a:r>
          </a:p>
        </p:txBody>
      </p:sp>
      <p:sp>
        <p:nvSpPr>
          <p:cNvPr id="12" name="TextBox 11"/>
          <p:cNvSpPr txBox="1"/>
          <p:nvPr/>
        </p:nvSpPr>
        <p:spPr>
          <a:xfrm>
            <a:off x="6178453" y="804277"/>
            <a:ext cx="461665" cy="1043747"/>
          </a:xfrm>
          <a:prstGeom prst="rect">
            <a:avLst/>
          </a:prstGeom>
          <a:noFill/>
        </p:spPr>
        <p:txBody>
          <a:bodyPr vert="vert270" wrap="square" rtlCol="0">
            <a:spAutoFit/>
          </a:bodyPr>
          <a:lstStyle/>
          <a:p>
            <a:r>
              <a:rPr lang="en-US" b="1" dirty="0">
                <a:solidFill>
                  <a:schemeClr val="bg1"/>
                </a:solidFill>
              </a:rPr>
              <a:t>New Flow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472" y="2837468"/>
            <a:ext cx="4651822" cy="402053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590526" y="-133290"/>
            <a:ext cx="1228234" cy="3748333"/>
          </a:xfrm>
          <a:prstGeom prst="rect">
            <a:avLst/>
          </a:prstGeom>
        </p:spPr>
      </p:pic>
      <p:sp>
        <p:nvSpPr>
          <p:cNvPr id="14" name="Right Arrow 13"/>
          <p:cNvSpPr/>
          <p:nvPr/>
        </p:nvSpPr>
        <p:spPr>
          <a:xfrm rot="5400000">
            <a:off x="2462578" y="2920251"/>
            <a:ext cx="1111143" cy="106234"/>
          </a:xfrm>
          <a:prstGeom prst="rightArrow">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result for pa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392" y="968418"/>
            <a:ext cx="4173982" cy="15449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498" y="2837468"/>
            <a:ext cx="4651822" cy="402053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7847" y="2513334"/>
            <a:ext cx="1486839" cy="1479691"/>
          </a:xfrm>
          <a:prstGeom prst="rect">
            <a:avLst/>
          </a:prstGeom>
        </p:spPr>
      </p:pic>
      <p:pic>
        <p:nvPicPr>
          <p:cNvPr id="24" name="Picture 23"/>
          <p:cNvPicPr>
            <a:picLocks noChangeAspect="1"/>
          </p:cNvPicPr>
          <p:nvPr/>
        </p:nvPicPr>
        <p:blipFill>
          <a:blip r:embed="rId8"/>
          <a:stretch>
            <a:fillRect/>
          </a:stretch>
        </p:blipFill>
        <p:spPr>
          <a:xfrm>
            <a:off x="6640118" y="895391"/>
            <a:ext cx="4981666" cy="5951475"/>
          </a:xfrm>
          <a:prstGeom prst="rect">
            <a:avLst/>
          </a:prstGeom>
        </p:spPr>
      </p:pic>
      <p:pic>
        <p:nvPicPr>
          <p:cNvPr id="1034" name="Picture 10" descr="Image result for thumbs u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5450" y="5833799"/>
            <a:ext cx="1266334" cy="101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09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fltVal val="0"/>
                                          </p:val>
                                        </p:tav>
                                        <p:tav tm="100000">
                                          <p:val>
                                            <p:strVal val="#ppt_w"/>
                                          </p:val>
                                        </p:tav>
                                      </p:tavLst>
                                    </p:anim>
                                    <p:anim calcmode="lin" valueType="num">
                                      <p:cBhvr>
                                        <p:cTn id="30" dur="1000" fill="hold"/>
                                        <p:tgtEl>
                                          <p:spTgt spid="22"/>
                                        </p:tgtEl>
                                        <p:attrNameLst>
                                          <p:attrName>ppt_h</p:attrName>
                                        </p:attrNameLst>
                                      </p:cBhvr>
                                      <p:tavLst>
                                        <p:tav tm="0">
                                          <p:val>
                                            <p:fltVal val="0"/>
                                          </p:val>
                                        </p:tav>
                                        <p:tav tm="100000">
                                          <p:val>
                                            <p:strVal val="#ppt_h"/>
                                          </p:val>
                                        </p:tav>
                                      </p:tavLst>
                                    </p:anim>
                                    <p:animEffect transition="in" filter="fade">
                                      <p:cBhvr>
                                        <p:cTn id="31" dur="1000"/>
                                        <p:tgtEl>
                                          <p:spTgt spid="2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1000"/>
                            </p:stCondLst>
                            <p:childTnLst>
                              <p:par>
                                <p:cTn id="46" presetID="10" presetClass="entr" presetSubtype="0" fill="hold" nodeType="afterEffect">
                                  <p:stCondLst>
                                    <p:cond delay="1000"/>
                                  </p:stCondLst>
                                  <p:childTnLst>
                                    <p:set>
                                      <p:cBhvr>
                                        <p:cTn id="47" dur="1" fill="hold">
                                          <p:stCondLst>
                                            <p:cond delay="0"/>
                                          </p:stCondLst>
                                        </p:cTn>
                                        <p:tgtEl>
                                          <p:spTgt spid="1034"/>
                                        </p:tgtEl>
                                        <p:attrNameLst>
                                          <p:attrName>style.visibility</p:attrName>
                                        </p:attrNameLst>
                                      </p:cBhvr>
                                      <p:to>
                                        <p:strVal val="visible"/>
                                      </p:to>
                                    </p:set>
                                    <p:animEffect transition="in" filter="fade">
                                      <p:cBhvr>
                                        <p:cTn id="48"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rgbClr val="64A70B"/>
                </a:solidFill>
              </a:rPr>
              <a:t>ONEphoto:</a:t>
            </a:r>
            <a:r>
              <a:rPr lang="en-US" dirty="0"/>
              <a:t> The Georgian College Online Photo Submission Solution</a:t>
            </a:r>
          </a:p>
        </p:txBody>
      </p:sp>
      <p:sp>
        <p:nvSpPr>
          <p:cNvPr id="3" name="Text Placeholder 2"/>
          <p:cNvSpPr>
            <a:spLocks noGrp="1"/>
          </p:cNvSpPr>
          <p:nvPr>
            <p:ph type="body" sz="quarter" idx="13"/>
          </p:nvPr>
        </p:nvSpPr>
        <p:spPr/>
        <p:txBody>
          <a:bodyPr/>
          <a:lstStyle/>
          <a:p>
            <a:r>
              <a:rPr lang="en-US" dirty="0"/>
              <a:t>Presented by Patricia Robinson and Jennifer McDonald</a:t>
            </a:r>
          </a:p>
        </p:txBody>
      </p:sp>
      <p:sp>
        <p:nvSpPr>
          <p:cNvPr id="4" name="Text Placeholder 3"/>
          <p:cNvSpPr>
            <a:spLocks noGrp="1"/>
          </p:cNvSpPr>
          <p:nvPr>
            <p:ph type="body" sz="quarter" idx="11"/>
          </p:nvPr>
        </p:nvSpPr>
        <p:spPr/>
        <p:txBody>
          <a:bodyPr/>
          <a:lstStyle/>
          <a:p>
            <a:r>
              <a:rPr lang="en-US" dirty="0"/>
              <a:t>Georgian College ONEcard</a:t>
            </a:r>
          </a:p>
        </p:txBody>
      </p:sp>
    </p:spTree>
    <p:extLst>
      <p:ext uri="{BB962C8B-B14F-4D97-AF65-F5344CB8AC3E}">
        <p14:creationId xmlns:p14="http://schemas.microsoft.com/office/powerpoint/2010/main" val="3905799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We’re still improving</a:t>
            </a:r>
          </a:p>
        </p:txBody>
      </p:sp>
      <p:sp>
        <p:nvSpPr>
          <p:cNvPr id="3" name="Text Placeholder 2"/>
          <p:cNvSpPr>
            <a:spLocks noGrp="1"/>
          </p:cNvSpPr>
          <p:nvPr>
            <p:ph type="body" sz="quarter" idx="10"/>
          </p:nvPr>
        </p:nvSpPr>
        <p:spPr/>
        <p:txBody>
          <a:bodyPr/>
          <a:lstStyle/>
          <a:p>
            <a:r>
              <a:rPr lang="en-US" dirty="0"/>
              <a:t>Automating the eligibility report and its sync with ONEphoto</a:t>
            </a:r>
          </a:p>
        </p:txBody>
      </p:sp>
      <p:sp>
        <p:nvSpPr>
          <p:cNvPr id="4" name="Text Placeholder 3"/>
          <p:cNvSpPr>
            <a:spLocks noGrp="1"/>
          </p:cNvSpPr>
          <p:nvPr>
            <p:ph type="body" sz="quarter" idx="11"/>
          </p:nvPr>
        </p:nvSpPr>
        <p:spPr/>
        <p:txBody>
          <a:bodyPr/>
          <a:lstStyle/>
          <a:p>
            <a:r>
              <a:rPr lang="en-US" dirty="0"/>
              <a:t>Make ONEphoto more mobile friendly</a:t>
            </a:r>
          </a:p>
        </p:txBody>
      </p:sp>
      <p:sp>
        <p:nvSpPr>
          <p:cNvPr id="5" name="Text Placeholder 4"/>
          <p:cNvSpPr>
            <a:spLocks noGrp="1"/>
          </p:cNvSpPr>
          <p:nvPr>
            <p:ph type="body" sz="quarter" idx="12"/>
          </p:nvPr>
        </p:nvSpPr>
        <p:spPr/>
        <p:txBody>
          <a:bodyPr/>
          <a:lstStyle/>
          <a:p>
            <a:r>
              <a:rPr lang="en-US" dirty="0"/>
              <a:t>Automate ONEphoto usage reports</a:t>
            </a:r>
          </a:p>
        </p:txBody>
      </p:sp>
      <p:sp>
        <p:nvSpPr>
          <p:cNvPr id="6" name="Text Placeholder 5"/>
          <p:cNvSpPr>
            <a:spLocks noGrp="1"/>
          </p:cNvSpPr>
          <p:nvPr>
            <p:ph type="body" sz="quarter" idx="13"/>
          </p:nvPr>
        </p:nvSpPr>
        <p:spPr/>
        <p:txBody>
          <a:bodyPr/>
          <a:lstStyle/>
          <a:p>
            <a:r>
              <a:rPr lang="en-US" dirty="0"/>
              <a:t>Increase student use</a:t>
            </a:r>
          </a:p>
        </p:txBody>
      </p:sp>
    </p:spTree>
    <p:extLst>
      <p:ext uri="{BB962C8B-B14F-4D97-AF65-F5344CB8AC3E}">
        <p14:creationId xmlns:p14="http://schemas.microsoft.com/office/powerpoint/2010/main" val="44093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1000"/>
                                        <p:tgtEl>
                                          <p:spTgt spid="4">
                                            <p:bg/>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fade">
                                      <p:cBhvr>
                                        <p:cTn id="23" dur="1000"/>
                                        <p:tgtEl>
                                          <p:spTgt spid="5">
                                            <p:bg/>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1000"/>
                                        <p:tgtEl>
                                          <p:spTgt spid="6">
                                            <p:bg/>
                                          </p:spTgt>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build="p" animBg="1"/>
      <p:bldP spid="5" grpId="0" build="p" animBg="1"/>
      <p:bldP spid="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905" y="79764"/>
            <a:ext cx="11236569" cy="923330"/>
          </a:xfrm>
          <a:prstGeom prst="rect">
            <a:avLst/>
          </a:prstGeom>
          <a:noFill/>
          <a:ln>
            <a:noFill/>
          </a:ln>
        </p:spPr>
        <p:txBody>
          <a:bodyPr wrap="square" rtlCol="0">
            <a:spAutoFit/>
          </a:bodyPr>
          <a:lstStyle/>
          <a:p>
            <a:r>
              <a:rPr lang="en-US" sz="5400" dirty="0">
                <a:solidFill>
                  <a:srgbClr val="004B87"/>
                </a:solidFill>
                <a:latin typeface="+mj-lt"/>
              </a:rPr>
              <a:t>Our Ideal Process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429" y="1225486"/>
            <a:ext cx="2156968" cy="559073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498" y="1230923"/>
            <a:ext cx="2066976" cy="5627077"/>
          </a:xfrm>
          <a:prstGeom prst="rect">
            <a:avLst/>
          </a:prstGeom>
        </p:spPr>
      </p:pic>
      <p:pic>
        <p:nvPicPr>
          <p:cNvPr id="2" name="Picture 1"/>
          <p:cNvPicPr>
            <a:picLocks noChangeAspect="1"/>
          </p:cNvPicPr>
          <p:nvPr/>
        </p:nvPicPr>
        <p:blipFill>
          <a:blip r:embed="rId5"/>
          <a:stretch>
            <a:fillRect/>
          </a:stretch>
        </p:blipFill>
        <p:spPr>
          <a:xfrm>
            <a:off x="320512" y="1225486"/>
            <a:ext cx="3638175" cy="5627802"/>
          </a:xfrm>
          <a:prstGeom prst="rect">
            <a:avLst/>
          </a:prstGeom>
        </p:spPr>
      </p:pic>
      <p:sp>
        <p:nvSpPr>
          <p:cNvPr id="5" name="TextBox 4"/>
          <p:cNvSpPr txBox="1"/>
          <p:nvPr/>
        </p:nvSpPr>
        <p:spPr>
          <a:xfrm>
            <a:off x="0" y="1225486"/>
            <a:ext cx="461665" cy="537326"/>
          </a:xfrm>
          <a:prstGeom prst="rect">
            <a:avLst/>
          </a:prstGeom>
          <a:noFill/>
        </p:spPr>
        <p:txBody>
          <a:bodyPr vert="vert270" wrap="square" rtlCol="0">
            <a:spAutoFit/>
          </a:bodyPr>
          <a:lstStyle/>
          <a:p>
            <a:r>
              <a:rPr lang="en-US" b="1" dirty="0">
                <a:solidFill>
                  <a:srgbClr val="E57200"/>
                </a:solidFill>
                <a:latin typeface="+mj-lt"/>
              </a:rPr>
              <a:t>Past</a:t>
            </a:r>
            <a:r>
              <a:rPr lang="en-US" b="1" dirty="0">
                <a:solidFill>
                  <a:srgbClr val="64A70B"/>
                </a:solidFill>
                <a:latin typeface="+mj-lt"/>
              </a:rPr>
              <a:t> </a:t>
            </a:r>
          </a:p>
        </p:txBody>
      </p:sp>
      <p:sp>
        <p:nvSpPr>
          <p:cNvPr id="9" name="TextBox 8"/>
          <p:cNvSpPr txBox="1"/>
          <p:nvPr/>
        </p:nvSpPr>
        <p:spPr>
          <a:xfrm>
            <a:off x="5404524" y="1225486"/>
            <a:ext cx="461665" cy="848412"/>
          </a:xfrm>
          <a:prstGeom prst="rect">
            <a:avLst/>
          </a:prstGeom>
          <a:noFill/>
        </p:spPr>
        <p:txBody>
          <a:bodyPr vert="vert270" wrap="square" rtlCol="0">
            <a:spAutoFit/>
          </a:bodyPr>
          <a:lstStyle/>
          <a:p>
            <a:r>
              <a:rPr lang="en-US" b="1" dirty="0">
                <a:solidFill>
                  <a:srgbClr val="004B87"/>
                </a:solidFill>
                <a:latin typeface="+mj-lt"/>
              </a:rPr>
              <a:t>Present</a:t>
            </a:r>
            <a:r>
              <a:rPr lang="en-US" b="1" dirty="0">
                <a:solidFill>
                  <a:srgbClr val="64A70B"/>
                </a:solidFill>
                <a:latin typeface="+mj-lt"/>
              </a:rPr>
              <a:t> </a:t>
            </a:r>
          </a:p>
        </p:txBody>
      </p:sp>
      <p:sp>
        <p:nvSpPr>
          <p:cNvPr id="10" name="TextBox 9"/>
          <p:cNvSpPr txBox="1"/>
          <p:nvPr/>
        </p:nvSpPr>
        <p:spPr>
          <a:xfrm>
            <a:off x="9110829" y="1225486"/>
            <a:ext cx="461665" cy="754143"/>
          </a:xfrm>
          <a:prstGeom prst="rect">
            <a:avLst/>
          </a:prstGeom>
          <a:noFill/>
        </p:spPr>
        <p:txBody>
          <a:bodyPr vert="vert270" wrap="square" rtlCol="0">
            <a:spAutoFit/>
          </a:bodyPr>
          <a:lstStyle/>
          <a:p>
            <a:r>
              <a:rPr lang="en-US" b="1" dirty="0">
                <a:solidFill>
                  <a:srgbClr val="64A70B"/>
                </a:solidFill>
                <a:latin typeface="+mj-lt"/>
              </a:rPr>
              <a:t>Future </a:t>
            </a:r>
          </a:p>
        </p:txBody>
      </p:sp>
      <p:sp>
        <p:nvSpPr>
          <p:cNvPr id="11" name="Right Arrow 10"/>
          <p:cNvSpPr/>
          <p:nvPr/>
        </p:nvSpPr>
        <p:spPr>
          <a:xfrm>
            <a:off x="4112165" y="3252247"/>
            <a:ext cx="1379279" cy="490194"/>
          </a:xfrm>
          <a:prstGeom prst="rightArrow">
            <a:avLst/>
          </a:prstGeom>
          <a:gradFill flip="none" rotWithShape="1">
            <a:gsLst>
              <a:gs pos="0">
                <a:srgbClr val="E57200"/>
              </a:gs>
              <a:gs pos="100000">
                <a:srgbClr val="004B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7962382" y="3252247"/>
            <a:ext cx="1379279" cy="490194"/>
          </a:xfrm>
          <a:prstGeom prst="rightArrow">
            <a:avLst/>
          </a:prstGeom>
          <a:gradFill flip="none" rotWithShape="1">
            <a:gsLst>
              <a:gs pos="0">
                <a:srgbClr val="004B87"/>
              </a:gs>
              <a:gs pos="100000">
                <a:srgbClr val="64A70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5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5400" dirty="0"/>
              <a:t>How do you encourage online photo submission?</a:t>
            </a:r>
          </a:p>
        </p:txBody>
      </p:sp>
    </p:spTree>
    <p:extLst>
      <p:ext uri="{BB962C8B-B14F-4D97-AF65-F5344CB8AC3E}">
        <p14:creationId xmlns:p14="http://schemas.microsoft.com/office/powerpoint/2010/main" val="367480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8226" y="2219497"/>
            <a:ext cx="7930341" cy="1313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96343" y="3194857"/>
            <a:ext cx="7930341" cy="1313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62300" y="2743566"/>
            <a:ext cx="5910347" cy="1107996"/>
          </a:xfrm>
          <a:prstGeom prst="rect">
            <a:avLst/>
          </a:prstGeom>
          <a:noFill/>
        </p:spPr>
        <p:txBody>
          <a:bodyPr wrap="square" rtlCol="0">
            <a:spAutoFit/>
          </a:bodyPr>
          <a:lstStyle/>
          <a:p>
            <a:r>
              <a:rPr lang="en-US" sz="6600" b="1" dirty="0">
                <a:solidFill>
                  <a:srgbClr val="64A70B"/>
                </a:solidFill>
                <a:latin typeface="+mj-lt"/>
              </a:rPr>
              <a:t>Questions?</a:t>
            </a:r>
            <a:endParaRPr lang="en-US" sz="6600" b="1" dirty="0">
              <a:solidFill>
                <a:srgbClr val="004B87"/>
              </a:solidFill>
              <a:latin typeface="+mj-lt"/>
            </a:endParaRPr>
          </a:p>
        </p:txBody>
      </p:sp>
    </p:spTree>
    <p:extLst>
      <p:ext uri="{BB962C8B-B14F-4D97-AF65-F5344CB8AC3E}">
        <p14:creationId xmlns:p14="http://schemas.microsoft.com/office/powerpoint/2010/main" val="2890565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06402" y="134231"/>
            <a:ext cx="7298268" cy="1025265"/>
          </a:xfrm>
        </p:spPr>
        <p:txBody>
          <a:bodyPr/>
          <a:lstStyle/>
          <a:p>
            <a:r>
              <a:rPr lang="en-US" sz="4800" b="1" dirty="0">
                <a:solidFill>
                  <a:srgbClr val="004B87"/>
                </a:solidFill>
              </a:rPr>
              <a:t>Contact us:</a:t>
            </a:r>
          </a:p>
        </p:txBody>
      </p:sp>
      <p:sp>
        <p:nvSpPr>
          <p:cNvPr id="4" name="Text Placeholder 3"/>
          <p:cNvSpPr>
            <a:spLocks noGrp="1"/>
          </p:cNvSpPr>
          <p:nvPr>
            <p:ph type="body" sz="quarter" idx="13"/>
          </p:nvPr>
        </p:nvSpPr>
        <p:spPr>
          <a:xfrm>
            <a:off x="1232874" y="1287295"/>
            <a:ext cx="10654327" cy="1875935"/>
          </a:xfrm>
        </p:spPr>
        <p:txBody>
          <a:bodyPr numCol="2"/>
          <a:lstStyle/>
          <a:p>
            <a:r>
              <a:rPr lang="en-US" dirty="0">
                <a:solidFill>
                  <a:srgbClr val="64A70B"/>
                </a:solidFill>
              </a:rPr>
              <a:t>ONEcard@GeorgianCollege.ca</a:t>
            </a:r>
          </a:p>
          <a:p>
            <a:r>
              <a:rPr lang="en-US" dirty="0">
                <a:solidFill>
                  <a:srgbClr val="64A70B"/>
                </a:solidFill>
              </a:rPr>
              <a:t>705-728-1968 ext. 1756</a:t>
            </a:r>
          </a:p>
          <a:p>
            <a:r>
              <a:rPr lang="en-US" dirty="0">
                <a:solidFill>
                  <a:srgbClr val="64A70B"/>
                </a:solidFill>
              </a:rPr>
              <a:t>GeorgianCollege.ca/ONEcard</a:t>
            </a:r>
          </a:p>
          <a:p>
            <a:r>
              <a:rPr lang="en-US" dirty="0">
                <a:solidFill>
                  <a:srgbClr val="64A70B"/>
                </a:solidFill>
              </a:rPr>
              <a:t>	@</a:t>
            </a:r>
            <a:r>
              <a:rPr lang="en-US" dirty="0" err="1">
                <a:solidFill>
                  <a:srgbClr val="64A70B"/>
                </a:solidFill>
              </a:rPr>
              <a:t>GeorgianONEcard</a:t>
            </a:r>
            <a:endParaRPr lang="en-US" dirty="0">
              <a:solidFill>
                <a:srgbClr val="64A70B"/>
              </a:solidFill>
            </a:endParaRPr>
          </a:p>
          <a:p>
            <a:r>
              <a:rPr lang="en-US" dirty="0">
                <a:solidFill>
                  <a:srgbClr val="64A70B"/>
                </a:solidFill>
              </a:rPr>
              <a:t>      @</a:t>
            </a:r>
            <a:r>
              <a:rPr lang="en-US" dirty="0" err="1">
                <a:solidFill>
                  <a:srgbClr val="64A70B"/>
                </a:solidFill>
              </a:rPr>
              <a:t>GeorgianCollegeONEcard</a:t>
            </a:r>
            <a:endParaRPr lang="en-US" dirty="0">
              <a:solidFill>
                <a:srgbClr val="64A70B"/>
              </a:solidFill>
            </a:endParaRPr>
          </a:p>
          <a:p>
            <a:r>
              <a:rPr lang="en-US" dirty="0">
                <a:solidFill>
                  <a:srgbClr val="64A70B"/>
                </a:solidFill>
              </a:rPr>
              <a:t>Patricia.Robinson@GeorgianCollege.ca</a:t>
            </a:r>
          </a:p>
          <a:p>
            <a:r>
              <a:rPr lang="en-US" dirty="0">
                <a:solidFill>
                  <a:srgbClr val="64A70B"/>
                </a:solidFill>
              </a:rPr>
              <a:t>705-728-1968 ext. 1748</a:t>
            </a:r>
          </a:p>
          <a:p>
            <a:r>
              <a:rPr lang="en-US" dirty="0">
                <a:solidFill>
                  <a:srgbClr val="64A70B"/>
                </a:solidFill>
              </a:rPr>
              <a:t>Jennifer.McDonald@GeorgianCollege.ca</a:t>
            </a:r>
          </a:p>
          <a:p>
            <a:r>
              <a:rPr lang="en-US" dirty="0">
                <a:solidFill>
                  <a:srgbClr val="64A70B"/>
                </a:solidFill>
              </a:rPr>
              <a:t>705-728-1968 ext. 1631</a:t>
            </a:r>
          </a:p>
        </p:txBody>
      </p:sp>
      <p:pic>
        <p:nvPicPr>
          <p:cNvPr id="1044" name="Picture 20" descr="Image result for instagram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874" y="2504826"/>
            <a:ext cx="345585" cy="34534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twitter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8545" y="2504826"/>
            <a:ext cx="426006" cy="34634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facebook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2112" y="2923922"/>
            <a:ext cx="367107" cy="36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204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does your ideal online photo submission tool look like?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383" y="3688814"/>
            <a:ext cx="3494469" cy="2040249"/>
          </a:xfrm>
          <a:prstGeom prst="rect">
            <a:avLst/>
          </a:prstGeom>
        </p:spPr>
      </p:pic>
    </p:spTree>
    <p:extLst>
      <p:ext uri="{BB962C8B-B14F-4D97-AF65-F5344CB8AC3E}">
        <p14:creationId xmlns:p14="http://schemas.microsoft.com/office/powerpoint/2010/main" val="115962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1387965"/>
            <a:ext cx="4893733" cy="854074"/>
          </a:xfrm>
          <a:prstGeom prst="rect">
            <a:avLst/>
          </a:prstGeom>
          <a:noFill/>
        </p:spPr>
        <p:txBody>
          <a:bodyPr/>
          <a:lstStyle/>
          <a:p>
            <a:r>
              <a:rPr lang="en-US" b="1" dirty="0"/>
              <a:t>Our </a:t>
            </a:r>
            <a:r>
              <a:rPr lang="en-US" sz="2000" b="1" dirty="0"/>
              <a:t>(painful) </a:t>
            </a:r>
            <a:r>
              <a:rPr lang="en-US" b="1" dirty="0"/>
              <a:t>Old Process</a:t>
            </a:r>
          </a:p>
        </p:txBody>
      </p:sp>
      <p:sp>
        <p:nvSpPr>
          <p:cNvPr id="9" name="Text Placeholder 8"/>
          <p:cNvSpPr>
            <a:spLocks noGrp="1"/>
          </p:cNvSpPr>
          <p:nvPr>
            <p:ph type="body" sz="quarter" idx="13"/>
          </p:nvPr>
        </p:nvSpPr>
        <p:spPr>
          <a:xfrm>
            <a:off x="0" y="2347546"/>
            <a:ext cx="6787662" cy="3194288"/>
          </a:xfrm>
        </p:spPr>
        <p:txBody>
          <a:bodyPr/>
          <a:lstStyle/>
          <a:p>
            <a:r>
              <a:rPr lang="en-US" sz="2000" b="1" dirty="0"/>
              <a:t>Approximate Processing Time: </a:t>
            </a:r>
            <a:r>
              <a:rPr lang="en-US" sz="2000" dirty="0"/>
              <a:t>3 minutes per image</a:t>
            </a:r>
          </a:p>
          <a:p>
            <a:r>
              <a:rPr lang="en-US" sz="2000" b="1" dirty="0"/>
              <a:t>Automated Steps:</a:t>
            </a:r>
            <a:r>
              <a:rPr lang="en-US" sz="2000" dirty="0"/>
              <a:t> 1</a:t>
            </a:r>
          </a:p>
          <a:p>
            <a:endParaRPr lang="en-US" b="1" dirty="0"/>
          </a:p>
          <a:p>
            <a:endParaRPr lang="en-US" dirty="0"/>
          </a:p>
        </p:txBody>
      </p:sp>
      <p:pic>
        <p:nvPicPr>
          <p:cNvPr id="3" name="Picture 2"/>
          <p:cNvPicPr>
            <a:picLocks noChangeAspect="1"/>
          </p:cNvPicPr>
          <p:nvPr/>
        </p:nvPicPr>
        <p:blipFill>
          <a:blip r:embed="rId3"/>
          <a:stretch>
            <a:fillRect/>
          </a:stretch>
        </p:blipFill>
        <p:spPr>
          <a:xfrm>
            <a:off x="6323481" y="980388"/>
            <a:ext cx="3631224" cy="5617049"/>
          </a:xfrm>
          <a:prstGeom prst="rect">
            <a:avLst/>
          </a:prstGeom>
        </p:spPr>
      </p:pic>
    </p:spTree>
    <p:extLst>
      <p:ext uri="{BB962C8B-B14F-4D97-AF65-F5344CB8AC3E}">
        <p14:creationId xmlns:p14="http://schemas.microsoft.com/office/powerpoint/2010/main" val="1721831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wish list:</a:t>
            </a:r>
          </a:p>
        </p:txBody>
      </p:sp>
      <p:sp>
        <p:nvSpPr>
          <p:cNvPr id="3" name="Text Placeholder 2"/>
          <p:cNvSpPr>
            <a:spLocks noGrp="1"/>
          </p:cNvSpPr>
          <p:nvPr>
            <p:ph type="body" sz="quarter" idx="10"/>
          </p:nvPr>
        </p:nvSpPr>
        <p:spPr/>
        <p:txBody>
          <a:bodyPr/>
          <a:lstStyle/>
          <a:p>
            <a:pPr marL="342900" indent="-342900">
              <a:buFont typeface="Arial" panose="020B0604020202020204" pitchFamily="34" charset="0"/>
              <a:buChar char="•"/>
            </a:pPr>
            <a:r>
              <a:rPr lang="en-US" dirty="0"/>
              <a:t>Easy to use for both staff and students</a:t>
            </a:r>
          </a:p>
        </p:txBody>
      </p:sp>
      <p:sp>
        <p:nvSpPr>
          <p:cNvPr id="4" name="Text Placeholder 3"/>
          <p:cNvSpPr>
            <a:spLocks noGrp="1"/>
          </p:cNvSpPr>
          <p:nvPr>
            <p:ph type="body" sz="quarter" idx="11"/>
          </p:nvPr>
        </p:nvSpPr>
        <p:spPr/>
        <p:txBody>
          <a:bodyPr/>
          <a:lstStyle/>
          <a:p>
            <a:pPr marL="342900" indent="-342900">
              <a:buFont typeface="Arial" panose="020B0604020202020204" pitchFamily="34" charset="0"/>
              <a:buChar char="•"/>
            </a:pPr>
            <a:r>
              <a:rPr lang="en-US" dirty="0"/>
              <a:t>Integrated with our student information system - Banner</a:t>
            </a:r>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US" dirty="0"/>
              <a:t>Save time and decrease manual processes</a:t>
            </a:r>
          </a:p>
        </p:txBody>
      </p:sp>
      <p:sp>
        <p:nvSpPr>
          <p:cNvPr id="6" name="Text Placeholder 5"/>
          <p:cNvSpPr>
            <a:spLocks noGrp="1"/>
          </p:cNvSpPr>
          <p:nvPr>
            <p:ph type="body" sz="quarter" idx="13"/>
          </p:nvPr>
        </p:nvSpPr>
        <p:spPr/>
        <p:txBody>
          <a:bodyPr/>
          <a:lstStyle/>
          <a:p>
            <a:pPr marL="342900" indent="-342900">
              <a:buFont typeface="Arial" panose="020B0604020202020204" pitchFamily="34" charset="0"/>
              <a:buChar char="•"/>
            </a:pPr>
            <a:r>
              <a:rPr lang="en-US" dirty="0"/>
              <a:t>Decrease in-person photos</a:t>
            </a:r>
          </a:p>
        </p:txBody>
      </p:sp>
    </p:spTree>
    <p:extLst>
      <p:ext uri="{BB962C8B-B14F-4D97-AF65-F5344CB8AC3E}">
        <p14:creationId xmlns:p14="http://schemas.microsoft.com/office/powerpoint/2010/main" val="170619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2000"/>
                                        <p:tgtEl>
                                          <p:spTgt spid="4">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2000"/>
                                        <p:tgtEl>
                                          <p:spTgt spid="4">
                                            <p:txEl>
                                              <p:pRg st="0" end="0"/>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fade">
                                      <p:cBhvr>
                                        <p:cTn id="23" dur="2000"/>
                                        <p:tgtEl>
                                          <p:spTgt spid="5">
                                            <p:bg/>
                                          </p:spTgt>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2000"/>
                                        <p:tgtEl>
                                          <p:spTgt spid="5">
                                            <p:txEl>
                                              <p:pRg st="0" end="0"/>
                                            </p:txEl>
                                          </p:spTgt>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2000"/>
                                        <p:tgtEl>
                                          <p:spTgt spid="6">
                                            <p:bg/>
                                          </p:spTgt>
                                        </p:tgtEl>
                                      </p:cBhvr>
                                    </p:animEffect>
                                  </p:childTnLst>
                                </p:cTn>
                              </p:par>
                            </p:childTnLst>
                          </p:cTn>
                        </p:par>
                        <p:par>
                          <p:cTn id="32" fill="hold">
                            <p:stCondLst>
                              <p:cond delay="11000"/>
                            </p:stCondLst>
                            <p:childTnLst>
                              <p:par>
                                <p:cTn id="33" presetID="10" presetClass="entr" presetSubtype="0" fill="hold" grpId="0"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build="p" animBg="1"/>
      <p:bldP spid="5" grpId="0" build="p" animBg="1"/>
      <p:bldP spid="6"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 now what?</a:t>
            </a:r>
          </a:p>
        </p:txBody>
      </p:sp>
      <p:sp>
        <p:nvSpPr>
          <p:cNvPr id="7" name="Rectangle 6"/>
          <p:cNvSpPr/>
          <p:nvPr/>
        </p:nvSpPr>
        <p:spPr>
          <a:xfrm>
            <a:off x="1172095" y="3150524"/>
            <a:ext cx="4887883" cy="523701"/>
          </a:xfrm>
          <a:prstGeom prst="rect">
            <a:avLst/>
          </a:prstGeom>
          <a:solidFill>
            <a:srgbClr val="004B87"/>
          </a:solidFill>
          <a:ln>
            <a:solidFill>
              <a:srgbClr val="004B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4"/>
          </p:nvPr>
        </p:nvSpPr>
        <p:spPr>
          <a:xfrm>
            <a:off x="1264350" y="1859626"/>
            <a:ext cx="10245140" cy="478221"/>
          </a:xfrm>
        </p:spPr>
        <p:txBody>
          <a:bodyPr/>
          <a:lstStyle/>
          <a:p>
            <a:pPr marL="457200" indent="-457200">
              <a:buFont typeface="Arial" panose="020B0604020202020204" pitchFamily="34" charset="0"/>
              <a:buChar char="•"/>
            </a:pPr>
            <a:r>
              <a:rPr lang="en-US" dirty="0"/>
              <a:t>Reviewed policies regarding acceptable images</a:t>
            </a:r>
          </a:p>
        </p:txBody>
      </p:sp>
      <p:sp>
        <p:nvSpPr>
          <p:cNvPr id="5" name="Text Placeholder 5"/>
          <p:cNvSpPr>
            <a:spLocks noGrp="1"/>
          </p:cNvSpPr>
          <p:nvPr>
            <p:ph type="body" sz="quarter" idx="14"/>
          </p:nvPr>
        </p:nvSpPr>
        <p:spPr>
          <a:xfrm>
            <a:off x="1264350" y="2337847"/>
            <a:ext cx="10245140" cy="525159"/>
          </a:xfrm>
        </p:spPr>
        <p:txBody>
          <a:bodyPr/>
          <a:lstStyle/>
          <a:p>
            <a:pPr marL="457200" indent="-457200">
              <a:buFont typeface="Arial" panose="020B0604020202020204" pitchFamily="34" charset="0"/>
              <a:buChar char="•"/>
            </a:pPr>
            <a:r>
              <a:rPr lang="en-US" dirty="0"/>
              <a:t>Programming team created test version based on requests</a:t>
            </a:r>
          </a:p>
        </p:txBody>
      </p:sp>
      <p:sp>
        <p:nvSpPr>
          <p:cNvPr id="8" name="Text Placeholder 5"/>
          <p:cNvSpPr>
            <a:spLocks noGrp="1"/>
          </p:cNvSpPr>
          <p:nvPr>
            <p:ph type="body" sz="quarter" idx="14"/>
          </p:nvPr>
        </p:nvSpPr>
        <p:spPr>
          <a:xfrm>
            <a:off x="1264350" y="2875475"/>
            <a:ext cx="10245140" cy="550098"/>
          </a:xfrm>
        </p:spPr>
        <p:txBody>
          <a:bodyPr/>
          <a:lstStyle/>
          <a:p>
            <a:pPr marL="457200" indent="-457200">
              <a:buFont typeface="Arial" panose="020B0604020202020204" pitchFamily="34" charset="0"/>
              <a:buChar char="•"/>
            </a:pPr>
            <a:r>
              <a:rPr lang="en-US" dirty="0"/>
              <a:t>ONEcard Office tested the software developed</a:t>
            </a:r>
          </a:p>
        </p:txBody>
      </p:sp>
      <p:sp>
        <p:nvSpPr>
          <p:cNvPr id="9" name="Text Placeholder 5"/>
          <p:cNvSpPr>
            <a:spLocks noGrp="1"/>
          </p:cNvSpPr>
          <p:nvPr>
            <p:ph type="body" sz="quarter" idx="14"/>
          </p:nvPr>
        </p:nvSpPr>
        <p:spPr>
          <a:xfrm>
            <a:off x="1264350" y="3393392"/>
            <a:ext cx="10245140" cy="550098"/>
          </a:xfrm>
        </p:spPr>
        <p:txBody>
          <a:bodyPr/>
          <a:lstStyle/>
          <a:p>
            <a:pPr marL="457200" indent="-457200">
              <a:buFont typeface="Arial" panose="020B0604020202020204" pitchFamily="34" charset="0"/>
              <a:buChar char="•"/>
            </a:pPr>
            <a:r>
              <a:rPr lang="en-US" dirty="0"/>
              <a:t>Tweaks and enhancements were made</a:t>
            </a:r>
          </a:p>
        </p:txBody>
      </p:sp>
      <p:sp>
        <p:nvSpPr>
          <p:cNvPr id="10" name="Text Placeholder 5"/>
          <p:cNvSpPr>
            <a:spLocks noGrp="1"/>
          </p:cNvSpPr>
          <p:nvPr>
            <p:ph type="body" sz="quarter" idx="14"/>
          </p:nvPr>
        </p:nvSpPr>
        <p:spPr>
          <a:xfrm>
            <a:off x="1264350" y="3832577"/>
            <a:ext cx="10245140" cy="478221"/>
          </a:xfrm>
        </p:spPr>
        <p:txBody>
          <a:bodyPr/>
          <a:lstStyle/>
          <a:p>
            <a:pPr marL="457200" indent="-457200">
              <a:buFont typeface="Arial" panose="020B0604020202020204" pitchFamily="34" charset="0"/>
              <a:buChar char="•"/>
            </a:pPr>
            <a:r>
              <a:rPr lang="en-US" dirty="0"/>
              <a:t>A select group of student users tested the software</a:t>
            </a:r>
          </a:p>
        </p:txBody>
      </p:sp>
      <p:sp>
        <p:nvSpPr>
          <p:cNvPr id="11" name="Text Placeholder 5"/>
          <p:cNvSpPr>
            <a:spLocks noGrp="1"/>
          </p:cNvSpPr>
          <p:nvPr>
            <p:ph type="body" sz="quarter" idx="14"/>
          </p:nvPr>
        </p:nvSpPr>
        <p:spPr>
          <a:xfrm>
            <a:off x="1264350" y="4350494"/>
            <a:ext cx="10245140" cy="490690"/>
          </a:xfrm>
        </p:spPr>
        <p:txBody>
          <a:bodyPr/>
          <a:lstStyle/>
          <a:p>
            <a:pPr marL="457200" indent="-457200">
              <a:buFont typeface="Arial" panose="020B0604020202020204" pitchFamily="34" charset="0"/>
              <a:buChar char="•"/>
            </a:pPr>
            <a:r>
              <a:rPr lang="en-US" dirty="0"/>
              <a:t>Launched to all users</a:t>
            </a:r>
          </a:p>
        </p:txBody>
      </p:sp>
    </p:spTree>
    <p:extLst>
      <p:ext uri="{BB962C8B-B14F-4D97-AF65-F5344CB8AC3E}">
        <p14:creationId xmlns:p14="http://schemas.microsoft.com/office/powerpoint/2010/main" val="22601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P spid="8" grpId="0" build="p"/>
      <p:bldP spid="9" grpId="0" build="p"/>
      <p:bldP spid="10" grpId="0" build="p"/>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219320" y="1328737"/>
            <a:ext cx="10325100" cy="4408487"/>
          </a:xfrm>
          <a:prstGeom prst="rect">
            <a:avLst/>
          </a:prstGeom>
        </p:spPr>
        <p:txBody>
          <a:bodyPr/>
          <a:lstStyle/>
          <a:p>
            <a:r>
              <a:rPr lang="en-US" dirty="0">
                <a:solidFill>
                  <a:srgbClr val="004B87"/>
                </a:solidFill>
              </a:rPr>
              <a:t>What are your online photo submission policies?</a:t>
            </a:r>
          </a:p>
          <a:p>
            <a:endParaRPr lang="en-US" dirty="0">
              <a:solidFill>
                <a:srgbClr val="004B87"/>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178" y="2263983"/>
            <a:ext cx="6058153" cy="3679617"/>
          </a:xfrm>
          <a:prstGeom prst="rect">
            <a:avLst/>
          </a:prstGeom>
        </p:spPr>
      </p:pic>
    </p:spTree>
    <p:extLst>
      <p:ext uri="{BB962C8B-B14F-4D97-AF65-F5344CB8AC3E}">
        <p14:creationId xmlns:p14="http://schemas.microsoft.com/office/powerpoint/2010/main" val="356936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 y="3100548"/>
            <a:ext cx="4893733" cy="1363386"/>
          </a:xfrm>
        </p:spPr>
        <p:txBody>
          <a:bodyPr/>
          <a:lstStyle/>
          <a:p>
            <a:pPr>
              <a:buClr>
                <a:srgbClr val="64A70B"/>
              </a:buClr>
            </a:pPr>
            <a:r>
              <a:rPr lang="en-US" dirty="0"/>
              <a:t>Really, that’s what you want to show your professors at exam time?</a:t>
            </a:r>
          </a:p>
          <a:p>
            <a:endParaRPr lang="en-US" sz="1200" dirty="0"/>
          </a:p>
        </p:txBody>
      </p:sp>
      <p:sp>
        <p:nvSpPr>
          <p:cNvPr id="4" name="Text Placeholder 3"/>
          <p:cNvSpPr>
            <a:spLocks noGrp="1"/>
          </p:cNvSpPr>
          <p:nvPr>
            <p:ph type="body" sz="quarter" idx="14"/>
          </p:nvPr>
        </p:nvSpPr>
        <p:spPr>
          <a:xfrm>
            <a:off x="-1" y="2310435"/>
            <a:ext cx="4893733" cy="1097684"/>
          </a:xfrm>
        </p:spPr>
        <p:txBody>
          <a:bodyPr/>
          <a:lstStyle/>
          <a:p>
            <a:r>
              <a:rPr lang="en-US" sz="3200" b="1" dirty="0"/>
              <a:t>The joys of selfies:</a:t>
            </a:r>
          </a:p>
        </p:txBody>
      </p:sp>
      <p:pic>
        <p:nvPicPr>
          <p:cNvPr id="7" name="Picture Placeholder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11" r="1111"/>
          <a:stretch>
            <a:fillRect/>
          </a:stretch>
        </p:blipFill>
        <p:spPr/>
      </p:pic>
    </p:spTree>
    <p:extLst>
      <p:ext uri="{BB962C8B-B14F-4D97-AF65-F5344CB8AC3E}">
        <p14:creationId xmlns:p14="http://schemas.microsoft.com/office/powerpoint/2010/main" val="284052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0" y="797518"/>
            <a:ext cx="4893733" cy="1222375"/>
          </a:xfrm>
        </p:spPr>
        <p:txBody>
          <a:bodyPr/>
          <a:lstStyle/>
          <a:p>
            <a:r>
              <a:rPr lang="en-US" dirty="0"/>
              <a:t>That’s better</a:t>
            </a:r>
          </a:p>
          <a:p>
            <a:r>
              <a:rPr lang="en-US" dirty="0"/>
              <a:t>(most of the time)</a:t>
            </a:r>
          </a:p>
        </p:txBody>
      </p:sp>
      <p:sp>
        <p:nvSpPr>
          <p:cNvPr id="5" name="Text Placeholder 2"/>
          <p:cNvSpPr>
            <a:spLocks noGrp="1"/>
          </p:cNvSpPr>
          <p:nvPr>
            <p:ph type="body" sz="quarter" idx="15"/>
          </p:nvPr>
        </p:nvSpPr>
        <p:spPr>
          <a:xfrm>
            <a:off x="0" y="1994959"/>
            <a:ext cx="4893733" cy="3799016"/>
          </a:xfrm>
        </p:spPr>
        <p:txBody>
          <a:bodyPr/>
          <a:lstStyle/>
          <a:p>
            <a:pPr marL="285750" indent="-285750">
              <a:buClr>
                <a:srgbClr val="64A70B"/>
              </a:buClr>
              <a:buFont typeface="Wingdings" panose="05000000000000000000" pitchFamily="2" charset="2"/>
              <a:buChar char="ü"/>
            </a:pPr>
            <a:r>
              <a:rPr lang="en-US" sz="1600" dirty="0"/>
              <a:t>Background must be a white or light solid colour</a:t>
            </a:r>
          </a:p>
          <a:p>
            <a:pPr marL="285750" indent="-285750">
              <a:buClr>
                <a:srgbClr val="64A70B"/>
              </a:buClr>
              <a:buFont typeface="Wingdings" panose="05000000000000000000" pitchFamily="2" charset="2"/>
              <a:buChar char="ü"/>
            </a:pPr>
            <a:r>
              <a:rPr lang="en-US" sz="1600" dirty="0"/>
              <a:t>The photo must be in colour</a:t>
            </a:r>
          </a:p>
          <a:p>
            <a:pPr marL="285750" indent="-285750">
              <a:buClr>
                <a:srgbClr val="64A70B"/>
              </a:buClr>
              <a:buFont typeface="Wingdings" panose="05000000000000000000" pitchFamily="2" charset="2"/>
              <a:buChar char="ü"/>
            </a:pPr>
            <a:r>
              <a:rPr lang="en-US" sz="1600" dirty="0"/>
              <a:t>You must be the only person in the picture</a:t>
            </a:r>
          </a:p>
          <a:p>
            <a:pPr marL="285750" indent="-285750">
              <a:buClr>
                <a:srgbClr val="64A70B"/>
              </a:buClr>
              <a:buFont typeface="Wingdings" panose="05000000000000000000" pitchFamily="2" charset="2"/>
              <a:buChar char="ü"/>
            </a:pPr>
            <a:r>
              <a:rPr lang="en-US" sz="1600" dirty="0"/>
              <a:t>Include and center your full head and shoulders only (like a passport photo)</a:t>
            </a:r>
          </a:p>
          <a:p>
            <a:pPr marL="285750" indent="-285750">
              <a:buClr>
                <a:srgbClr val="64A70B"/>
              </a:buClr>
              <a:buFont typeface="Wingdings" panose="05000000000000000000" pitchFamily="2" charset="2"/>
              <a:buChar char="ü"/>
            </a:pPr>
            <a:r>
              <a:rPr lang="en-US" sz="1600" dirty="0"/>
              <a:t>Your face must be clearly visible and facing the camera</a:t>
            </a:r>
          </a:p>
          <a:p>
            <a:pPr marL="285750" indent="-285750">
              <a:buClr>
                <a:srgbClr val="64A70B"/>
              </a:buClr>
              <a:buFont typeface="Wingdings" panose="05000000000000000000" pitchFamily="2" charset="2"/>
              <a:buChar char="ü"/>
            </a:pPr>
            <a:r>
              <a:rPr lang="en-US" sz="1600" dirty="0"/>
              <a:t>You may not wear sunglasses, hats, or other objects in the photo                                    (religious headwear is acceptable)</a:t>
            </a:r>
          </a:p>
          <a:p>
            <a:pPr marL="285750" indent="-285750">
              <a:buClr>
                <a:srgbClr val="64A70B"/>
              </a:buClr>
              <a:buFont typeface="Wingdings" panose="05000000000000000000" pitchFamily="2" charset="2"/>
              <a:buChar char="ü"/>
            </a:pPr>
            <a:r>
              <a:rPr lang="en-US" sz="1600" dirty="0"/>
              <a:t>You may smile, but no other gestures are permitted</a:t>
            </a:r>
          </a:p>
          <a:p>
            <a:pPr marL="285750" indent="-285750">
              <a:buClr>
                <a:srgbClr val="64A70B"/>
              </a:buClr>
              <a:buFont typeface="Wingdings" panose="05000000000000000000" pitchFamily="2" charset="2"/>
              <a:buChar char="ü"/>
            </a:pPr>
            <a:r>
              <a:rPr lang="en-US" sz="1600" dirty="0"/>
              <a:t>Photo must be saved as a .jpg, .jpeg or .</a:t>
            </a:r>
            <a:r>
              <a:rPr lang="en-US" sz="1600" dirty="0" err="1"/>
              <a:t>png</a:t>
            </a:r>
            <a:endParaRPr lang="en-US" sz="1600" dirty="0"/>
          </a:p>
          <a:p>
            <a:endParaRPr lang="en-US" sz="1200" dirty="0"/>
          </a:p>
        </p:txBody>
      </p:sp>
      <p:pic>
        <p:nvPicPr>
          <p:cNvPr id="2" name="Picture Placeholder 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1648" r="11648"/>
          <a:stretch>
            <a:fillRect/>
          </a:stretch>
        </p:blipFill>
        <p:spPr>
          <a:xfrm rot="5400000">
            <a:off x="5407025" y="73025"/>
            <a:ext cx="6861175" cy="6708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0689392"/>
      </p:ext>
    </p:extLst>
  </p:cSld>
  <p:clrMapOvr>
    <a:masterClrMapping/>
  </p:clrMapOvr>
</p:sld>
</file>

<file path=ppt/theme/theme1.xml><?xml version="1.0" encoding="utf-8"?>
<a:theme xmlns:a="http://schemas.openxmlformats.org/drawingml/2006/main" name="Experience Georgian Template A - 2018">
  <a:themeElements>
    <a:clrScheme name="Georgian Colours 2015">
      <a:dk1>
        <a:srgbClr val="333F48"/>
      </a:dk1>
      <a:lt1>
        <a:srgbClr val="FFFFFF"/>
      </a:lt1>
      <a:dk2>
        <a:srgbClr val="004B87"/>
      </a:dk2>
      <a:lt2>
        <a:srgbClr val="FFFFFF"/>
      </a:lt2>
      <a:accent1>
        <a:srgbClr val="004B87"/>
      </a:accent1>
      <a:accent2>
        <a:srgbClr val="64A70B"/>
      </a:accent2>
      <a:accent3>
        <a:srgbClr val="00778B"/>
      </a:accent3>
      <a:accent4>
        <a:srgbClr val="77C5D5"/>
      </a:accent4>
      <a:accent5>
        <a:srgbClr val="333F48"/>
      </a:accent5>
      <a:accent6>
        <a:srgbClr val="E57200"/>
      </a:accent6>
      <a:hlink>
        <a:srgbClr val="64A70B"/>
      </a:hlink>
      <a:folHlink>
        <a:srgbClr val="1D9BFF"/>
      </a:folHlink>
    </a:clrScheme>
    <a:fontScheme name="Georgian Template Fonts">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orgian_college_PPT_template_2017.potx" id="{E3D6E83C-6CE5-4F9F-AE53-BE36C2A484CA}" vid="{25C3875E-07FE-455E-8343-035FD3F8D0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820b9e-61c6-44ac-a88d-8ed63a824187"/>
    <TaxKeywordTaxHTField xmlns="9b820b9e-61c6-44ac-a88d-8ed63a824187">
      <Terms xmlns="http://schemas.microsoft.com/office/infopath/2007/PartnerControls"/>
    </TaxKeywordTaxHTField>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2F828DE0DB444493517DC2C2FE7CBA" ma:contentTypeVersion="16" ma:contentTypeDescription="Create a new document." ma:contentTypeScope="" ma:versionID="1d380ae6258c29f7d4f1b9af4460009e">
  <xsd:schema xmlns:xsd="http://www.w3.org/2001/XMLSchema" xmlns:xs="http://www.w3.org/2001/XMLSchema" xmlns:p="http://schemas.microsoft.com/office/2006/metadata/properties" xmlns:ns1="http://schemas.microsoft.com/sharepoint/v3" xmlns:ns2="9b820b9e-61c6-44ac-a88d-8ed63a824187" xmlns:ns3="be33b49a-2f28-4f27-8766-d722dd16bb41" targetNamespace="http://schemas.microsoft.com/office/2006/metadata/properties" ma:root="true" ma:fieldsID="f9f730ea7928b61c999892a9ae5b4c77" ns1:_="" ns2:_="" ns3:_="">
    <xsd:import namespace="http://schemas.microsoft.com/sharepoint/v3"/>
    <xsd:import namespace="9b820b9e-61c6-44ac-a88d-8ed63a824187"/>
    <xsd:import namespace="be33b49a-2f28-4f27-8766-d722dd16bb41"/>
    <xsd:element name="properties">
      <xsd:complexType>
        <xsd:sequence>
          <xsd:element name="documentManagement">
            <xsd:complexType>
              <xsd:all>
                <xsd:element ref="ns1:PublishingStartDate" minOccurs="0"/>
                <xsd:element ref="ns1:PublishingExpirationDate" minOccurs="0"/>
                <xsd:element ref="ns2:TaxKeywordTaxHTField" minOccurs="0"/>
                <xsd:element ref="ns2:TaxCatchAll" minOccurs="0"/>
                <xsd:element ref="ns2:TaxCatchAllLabel"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820b9e-61c6-44ac-a88d-8ed63a824187" elementFormDefault="qualified">
    <xsd:import namespace="http://schemas.microsoft.com/office/2006/documentManagement/types"/>
    <xsd:import namespace="http://schemas.microsoft.com/office/infopath/2007/PartnerControls"/>
    <xsd:element name="TaxKeywordTaxHTField" ma:index="6" nillable="true" ma:taxonomy="true" ma:internalName="TaxKeywordTaxHTField" ma:taxonomyFieldName="TaxKeyword" ma:displayName="Tags" ma:readOnly="false" ma:fieldId="{23f27201-bee3-471e-b2e7-b64fd8b7ca38}" ma:taxonomyMulti="true" ma:sspId="d9a59e6a-29c3-4921-9c03-4d7ff3dd46bf" ma:termSetId="00000000-0000-0000-0000-000000000000" ma:anchorId="00000000-0000-0000-0000-000000000000" ma:open="true" ma:isKeyword="true">
      <xsd:complexType>
        <xsd:sequence>
          <xsd:element ref="pc:Terms" minOccurs="0" maxOccurs="1"/>
        </xsd:sequence>
      </xsd:complexType>
    </xsd:element>
    <xsd:element name="TaxCatchAll" ma:index="7" nillable="true" ma:displayName="Taxonomy Catch All Column" ma:description="" ma:hidden="true" ma:list="{72b79f48-5dcf-4c8a-9dbf-9ec02e0fcd44}" ma:internalName="TaxCatchAll" ma:readOnly="false" ma:showField="CatchAllData" ma:web="9b820b9e-61c6-44ac-a88d-8ed63a824187">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xonomy Catch All Column1" ma:description="" ma:hidden="true" ma:list="{72b79f48-5dcf-4c8a-9dbf-9ec02e0fcd44}" ma:internalName="TaxCatchAllLabel" ma:readOnly="true" ma:showField="CatchAllDataLabel" ma:web="9b820b9e-61c6-44ac-a88d-8ed63a82418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e33b49a-2f28-4f27-8766-d722dd16bb41"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C8677-D4E3-4AFA-A847-E7A7B7C4F022}">
  <ds:schemaRefs>
    <ds:schemaRef ds:uri="http://purl.org/dc/elements/1.1/"/>
    <ds:schemaRef ds:uri="9b820b9e-61c6-44ac-a88d-8ed63a824187"/>
    <ds:schemaRef ds:uri="http://schemas.microsoft.com/office/2006/metadata/properties"/>
    <ds:schemaRef ds:uri="http://schemas.microsoft.com/sharepoint/v3"/>
    <ds:schemaRef ds:uri="http://purl.org/dc/dcmitype/"/>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be33b49a-2f28-4f27-8766-d722dd16bb41"/>
  </ds:schemaRefs>
</ds:datastoreItem>
</file>

<file path=customXml/itemProps2.xml><?xml version="1.0" encoding="utf-8"?>
<ds:datastoreItem xmlns:ds="http://schemas.openxmlformats.org/officeDocument/2006/customXml" ds:itemID="{21B1D6B5-544F-4D87-BBA6-2537A96548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b820b9e-61c6-44ac-a88d-8ed63a824187"/>
    <ds:schemaRef ds:uri="be33b49a-2f28-4f27-8766-d722dd16bb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6CA161-E0B5-40DF-B4E3-CD7C0F2A99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georgian_college_PPT_template_2017</Template>
  <TotalTime>1977</TotalTime>
  <Words>1677</Words>
  <Application>Microsoft Office PowerPoint</Application>
  <PresentationFormat>Widescreen</PresentationFormat>
  <Paragraphs>202</Paragraphs>
  <Slides>24</Slides>
  <Notes>24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 LT Std 65 Medium</vt:lpstr>
      <vt:lpstr>Calibri</vt:lpstr>
      <vt:lpstr>Calibri Light</vt:lpstr>
      <vt:lpstr>Wingdings</vt:lpstr>
      <vt:lpstr>Experience Georgian Template A - 2018</vt:lpstr>
      <vt:lpstr>PowerPoint Presentation</vt:lpstr>
      <vt:lpstr>PowerPoint Presentation</vt:lpstr>
      <vt:lpstr>PowerPoint Presentation</vt:lpstr>
      <vt:lpstr>PowerPoint Presentation</vt:lpstr>
      <vt:lpstr>Our wish list:</vt:lpstr>
      <vt:lpstr>Great … now what?</vt:lpstr>
      <vt:lpstr>PowerPoint Presentation</vt:lpstr>
      <vt:lpstr>PowerPoint Presentation</vt:lpstr>
      <vt:lpstr>PowerPoint Presentation</vt:lpstr>
      <vt:lpstr>PowerPoint Presentation</vt:lpstr>
      <vt:lpstr>PowerPoint Presentation</vt:lpstr>
      <vt:lpstr>But who qualifies for a card?</vt:lpstr>
      <vt:lpstr>PowerPoint Presentation</vt:lpstr>
      <vt:lpstr>PowerPoint Presentation</vt:lpstr>
      <vt:lpstr>PowerPoint Presentation</vt:lpstr>
      <vt:lpstr>PowerPoint Presentation</vt:lpstr>
      <vt:lpstr>PowerPoint Presentation</vt:lpstr>
      <vt:lpstr>PowerPoint Presentation</vt:lpstr>
      <vt:lpstr>Distribution</vt:lpstr>
      <vt:lpstr>We’re still improving</vt:lpstr>
      <vt:lpstr>PowerPoint Presentation</vt:lpstr>
      <vt:lpstr>PowerPoint Presentation</vt:lpstr>
      <vt:lpstr>PowerPoint Presentation</vt:lpstr>
      <vt:lpstr>PowerPoint Presentation</vt:lpstr>
    </vt:vector>
  </TitlesOfParts>
  <Company>Georgian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Wilson</dc:creator>
  <cp:lastModifiedBy>Crystal@CORP.local</cp:lastModifiedBy>
  <cp:revision>240</cp:revision>
  <cp:lastPrinted>2019-06-24T18:05:34Z</cp:lastPrinted>
  <dcterms:created xsi:type="dcterms:W3CDTF">2018-09-19T16:31:33Z</dcterms:created>
  <dcterms:modified xsi:type="dcterms:W3CDTF">2019-07-12T21:50:48Z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0x010100B42F828DE0DB444493517DC2C2FE7CBA</vt:lpwstr>
  </property>
</Properties>
</file>