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4C446"/>
    <a:srgbClr val="3BBF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EA4D692-E6BB-42D2-AF24-7EFE92C9C1A9}" v="2" dt="2024-01-03T17:26:10.9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7" autoAdjust="0"/>
    <p:restoredTop sz="94660"/>
  </p:normalViewPr>
  <p:slideViewPr>
    <p:cSldViewPr>
      <p:cViewPr varScale="1">
        <p:scale>
          <a:sx n="111" d="100"/>
          <a:sy n="111" d="100"/>
        </p:scale>
        <p:origin x="4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wn Thomas" userId="d1850682-9eb1-4263-b308-1856deebf106" providerId="ADAL" clId="{DEA4D692-E6BB-42D2-AF24-7EFE92C9C1A9}"/>
    <pc:docChg chg="modSld">
      <pc:chgData name="Dawn Thomas" userId="d1850682-9eb1-4263-b308-1856deebf106" providerId="ADAL" clId="{DEA4D692-E6BB-42D2-AF24-7EFE92C9C1A9}" dt="2024-01-03T17:26:10.972" v="1" actId="21"/>
      <pc:docMkLst>
        <pc:docMk/>
      </pc:docMkLst>
      <pc:sldChg chg="delSp modSp">
        <pc:chgData name="Dawn Thomas" userId="d1850682-9eb1-4263-b308-1856deebf106" providerId="ADAL" clId="{DEA4D692-E6BB-42D2-AF24-7EFE92C9C1A9}" dt="2024-01-03T17:26:10.972" v="1" actId="21"/>
        <pc:sldMkLst>
          <pc:docMk/>
          <pc:sldMk cId="30775289" sldId="258"/>
        </pc:sldMkLst>
        <pc:spChg chg="mod">
          <ac:chgData name="Dawn Thomas" userId="d1850682-9eb1-4263-b308-1856deebf106" providerId="ADAL" clId="{DEA4D692-E6BB-42D2-AF24-7EFE92C9C1A9}" dt="2024-01-03T17:26:04.917" v="0" actId="1076"/>
          <ac:spMkLst>
            <pc:docMk/>
            <pc:sldMk cId="30775289" sldId="258"/>
            <ac:spMk id="2" creationId="{5E69FA96-CB6F-4B97-91F5-D74FB254CDA1}"/>
          </ac:spMkLst>
        </pc:spChg>
        <pc:spChg chg="del">
          <ac:chgData name="Dawn Thomas" userId="d1850682-9eb1-4263-b308-1856deebf106" providerId="ADAL" clId="{DEA4D692-E6BB-42D2-AF24-7EFE92C9C1A9}" dt="2024-01-03T17:26:10.972" v="1" actId="21"/>
          <ac:spMkLst>
            <pc:docMk/>
            <pc:sldMk cId="30775289" sldId="258"/>
            <ac:spMk id="3" creationId="{3ED26C4C-4510-4925-B574-26E61073D18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pening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4C9D6-63FE-4216-8993-C175F498A3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29200" y="3429000"/>
            <a:ext cx="6705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Title text</a:t>
            </a:r>
          </a:p>
        </p:txBody>
      </p:sp>
    </p:spTree>
    <p:extLst>
      <p:ext uri="{BB962C8B-B14F-4D97-AF65-F5344CB8AC3E}">
        <p14:creationId xmlns:p14="http://schemas.microsoft.com/office/powerpoint/2010/main" val="1886223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636587"/>
            <a:ext cx="10363200" cy="1344613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2514600"/>
            <a:ext cx="8534400" cy="2667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867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Leve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10972800" cy="10366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3962399"/>
          </a:xfrm>
          <a:noFill/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95974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0E2181-CCA0-4452-9B77-0392024990C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10200" y="3886200"/>
            <a:ext cx="61722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End slide text</a:t>
            </a:r>
          </a:p>
        </p:txBody>
      </p:sp>
    </p:spTree>
    <p:extLst>
      <p:ext uri="{BB962C8B-B14F-4D97-AF65-F5344CB8AC3E}">
        <p14:creationId xmlns:p14="http://schemas.microsoft.com/office/powerpoint/2010/main" val="581736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EE3B9BB8-8C78-4BED-B89B-D3FE4E6B538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43A7E18-D445-40A4-80BE-B557DF53C4B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0" r:id="rId2"/>
    <p:sldLayoutId id="2147483701" r:id="rId3"/>
    <p:sldLayoutId id="2147483703" r:id="rId4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Myriad Web Pro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Myriad Web Pro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Myriad Web Pro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Myriad Web Pro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yriad Web Pro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yriad Web Pro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yriad Web Pro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yriad Web Pro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j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7BB47A9C-5C88-4927-BE03-9DFCD22B5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3200" y="3352800"/>
            <a:ext cx="6705600" cy="1143000"/>
          </a:xfrm>
        </p:spPr>
        <p:txBody>
          <a:bodyPr/>
          <a:lstStyle/>
          <a:p>
            <a:r>
              <a:rPr lang="en-US" altLang="en-US" dirty="0"/>
              <a:t>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D26C4C-4510-4925-B574-26E61073D18B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266700" y="4581525"/>
            <a:ext cx="11658600" cy="2276475"/>
          </a:xfrm>
        </p:spPr>
        <p:txBody>
          <a:bodyPr rtlCol="0">
            <a:normAutofit/>
          </a:bodyPr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en-US" dirty="0">
                <a:solidFill>
                  <a:schemeClr val="tx1"/>
                </a:solidFill>
              </a:rPr>
              <a:t>Subtitle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C3CDD84-5C98-4979-8E4F-5BB7EB8CA44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21557D9A-F5CE-483E-A4E1-5C932BD9A79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69FA96-CB6F-4B97-91F5-D74FB254CD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9900" y="3886200"/>
            <a:ext cx="6172200" cy="11430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75289"/>
      </p:ext>
    </p:extLst>
  </p:cSld>
  <p:clrMapOvr>
    <a:masterClrMapping/>
  </p:clrMapOvr>
</p:sld>
</file>

<file path=ppt/theme/theme1.xml><?xml version="1.0" encoding="utf-8"?>
<a:theme xmlns:a="http://schemas.openxmlformats.org/drawingml/2006/main" name="naccu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accu">
      <a:majorFont>
        <a:latin typeface="Myriad Web Pro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42036E9229FAD42AA4AC52DA841A7DD" ma:contentTypeVersion="17" ma:contentTypeDescription="Create a new document." ma:contentTypeScope="" ma:versionID="c928f6a1a765a96844c4514654c14c0e">
  <xsd:schema xmlns:xsd="http://www.w3.org/2001/XMLSchema" xmlns:xs="http://www.w3.org/2001/XMLSchema" xmlns:p="http://schemas.microsoft.com/office/2006/metadata/properties" xmlns:ns2="dddeab6f-0bae-4283-bd07-e23c89932f66" xmlns:ns3="17d988a7-c3b8-4014-b65b-4f8cd3b01518" targetNamespace="http://schemas.microsoft.com/office/2006/metadata/properties" ma:root="true" ma:fieldsID="ce195bef9cc1ba946540fadf25061b49" ns2:_="" ns3:_="">
    <xsd:import namespace="dddeab6f-0bae-4283-bd07-e23c89932f66"/>
    <xsd:import namespace="17d988a7-c3b8-4014-b65b-4f8cd3b0151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deab6f-0bae-4283-bd07-e23c89932f6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c5ff45d8-57bd-40e9-babe-3114b0d94a3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d988a7-c3b8-4014-b65b-4f8cd3b01518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19f1363f-11fc-4f96-8c0f-5048dc27393d}" ma:internalName="TaxCatchAll" ma:showField="CatchAllData" ma:web="17d988a7-c3b8-4014-b65b-4f8cd3b0151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7d988a7-c3b8-4014-b65b-4f8cd3b01518" xsi:nil="true"/>
    <lcf76f155ced4ddcb4097134ff3c332f xmlns="dddeab6f-0bae-4283-bd07-e23c89932f66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0B7D010-9FE1-4394-B2E1-B88A13E5E795}"/>
</file>

<file path=customXml/itemProps2.xml><?xml version="1.0" encoding="utf-8"?>
<ds:datastoreItem xmlns:ds="http://schemas.openxmlformats.org/officeDocument/2006/customXml" ds:itemID="{43D52BAD-143F-4F2E-9DE3-D33322B05302}">
  <ds:schemaRefs>
    <ds:schemaRef ds:uri="http://schemas.microsoft.com/office/2006/metadata/properties"/>
    <ds:schemaRef ds:uri="http://schemas.microsoft.com/office/infopath/2007/PartnerControls"/>
    <ds:schemaRef ds:uri="17d988a7-c3b8-4014-b65b-4f8cd3b01518"/>
    <ds:schemaRef ds:uri="dddeab6f-0bae-4283-bd07-e23c89932f66"/>
  </ds:schemaRefs>
</ds:datastoreItem>
</file>

<file path=customXml/itemProps3.xml><?xml version="1.0" encoding="utf-8"?>
<ds:datastoreItem xmlns:ds="http://schemas.openxmlformats.org/officeDocument/2006/customXml" ds:itemID="{9F0D18DA-3CF8-4EF9-A719-5EA165B9828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naccu_16-9-template_black</Template>
  <TotalTime>48</TotalTime>
  <Words>2</Words>
  <Application>Microsoft Office PowerPoint</Application>
  <PresentationFormat>Widescreen</PresentationFormat>
  <Paragraphs>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Myriad Web Pro</vt:lpstr>
      <vt:lpstr>naccu_template</vt:lpstr>
      <vt:lpstr>Title</vt:lpstr>
      <vt:lpstr>PowerPoint Presentation</vt:lpstr>
      <vt:lpstr>PowerPoint Presentation</vt:lpstr>
    </vt:vector>
  </TitlesOfParts>
  <Company>Shared Technology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Crystal Bazarnic</dc:creator>
  <cp:lastModifiedBy>Dawn Thomas</cp:lastModifiedBy>
  <cp:revision>7</cp:revision>
  <dcterms:created xsi:type="dcterms:W3CDTF">2018-06-21T19:45:12Z</dcterms:created>
  <dcterms:modified xsi:type="dcterms:W3CDTF">2024-01-03T17:26:14Z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0x010100442036E9229FAD42AA4AC52DA841A7DD</vt:lpwstr>
  </property>
  <property fmtid="{D5CDD505-2E9C-101B-9397-08002B2CF9AE}" pid="3" name="Order">
    <vt:r8>1805600</vt:r8>
  </property>
  <property fmtid="{D5CDD505-2E9C-101B-9397-08002B2CF9AE}" pid="4" name="MediaServiceImageTags">
    <vt:lpwstr/>
  </property>
</Properties>
</file>