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C8C4"/>
    <a:srgbClr val="E7AA35"/>
    <a:srgbClr val="3D6A67"/>
    <a:srgbClr val="4D62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DC85F-36D7-4041-953C-81A6A45AC6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7259A-6083-4E0A-A826-A9410D130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19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633356" y="5281255"/>
            <a:ext cx="6558643" cy="387350"/>
          </a:xfrm>
          <a:prstGeom prst="rect">
            <a:avLst/>
          </a:prstGeom>
          <a:solidFill>
            <a:srgbClr val="E7A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486" y="5775475"/>
            <a:ext cx="1522377" cy="59372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8151488" y="5290264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Sponsored By: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5633357" y="6476073"/>
            <a:ext cx="6558642" cy="387350"/>
          </a:xfrm>
          <a:prstGeom prst="rect">
            <a:avLst/>
          </a:prstGeom>
          <a:solidFill>
            <a:srgbClr val="75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7627207" y="6485082"/>
            <a:ext cx="261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#StudentEshipChallenge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7800"/>
            <a:ext cx="5558241" cy="160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71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B60B-FAE2-4EB8-B79F-822835792957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87F6-406E-48D9-AC1F-CB1F6AE82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3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B60B-FAE2-4EB8-B79F-822835792957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87F6-406E-48D9-AC1F-CB1F6AE82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B60B-FAE2-4EB8-B79F-822835792957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87F6-406E-48D9-AC1F-CB1F6AE82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0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B60B-FAE2-4EB8-B79F-822835792957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87F6-406E-48D9-AC1F-CB1F6AE82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5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B60B-FAE2-4EB8-B79F-822835792957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87F6-406E-48D9-AC1F-CB1F6AE82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61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B60B-FAE2-4EB8-B79F-822835792957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87F6-406E-48D9-AC1F-CB1F6AE82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0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B60B-FAE2-4EB8-B79F-822835792957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87F6-406E-48D9-AC1F-CB1F6AE82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2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B60B-FAE2-4EB8-B79F-822835792957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87F6-406E-48D9-AC1F-CB1F6AE82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7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B60B-FAE2-4EB8-B79F-822835792957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87F6-406E-48D9-AC1F-CB1F6AE82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5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FB60B-FAE2-4EB8-B79F-822835792957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887F6-406E-48D9-AC1F-CB1F6AE82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59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FB60B-FAE2-4EB8-B79F-822835792957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887F6-406E-48D9-AC1F-CB1F6AE82B8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7800"/>
            <a:ext cx="5558241" cy="160562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5633356" y="5281255"/>
            <a:ext cx="6558643" cy="387350"/>
          </a:xfrm>
          <a:prstGeom prst="rect">
            <a:avLst/>
          </a:prstGeom>
          <a:solidFill>
            <a:srgbClr val="E7A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8151488" y="5290264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Sponsored By: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486" y="5775475"/>
            <a:ext cx="1522377" cy="59372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5633357" y="6476073"/>
            <a:ext cx="6558642" cy="387350"/>
          </a:xfrm>
          <a:prstGeom prst="rect">
            <a:avLst/>
          </a:prstGeom>
          <a:solidFill>
            <a:srgbClr val="75C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627207" y="6485082"/>
            <a:ext cx="261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#StudentEshipChallenge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85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Insert Team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Team Members Names</a:t>
            </a:r>
          </a:p>
          <a:p>
            <a:r>
              <a:rPr lang="en-US" dirty="0" smtClean="0"/>
              <a:t>Insert Team Photo</a:t>
            </a:r>
          </a:p>
          <a:p>
            <a:r>
              <a:rPr lang="en-US" dirty="0" smtClean="0"/>
              <a:t>20-30 seconds on this slide</a:t>
            </a:r>
          </a:p>
          <a:p>
            <a:r>
              <a:rPr lang="en-US" dirty="0" smtClean="0"/>
              <a:t>Don’t forget to smile and speak clearly!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45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60-90 seconds on this slide</a:t>
            </a:r>
          </a:p>
          <a:p>
            <a:r>
              <a:rPr lang="en-US" dirty="0" smtClean="0"/>
              <a:t>Clearly state the local challenge your community faces in regards to quality education.</a:t>
            </a:r>
          </a:p>
          <a:p>
            <a:r>
              <a:rPr lang="en-US" dirty="0" smtClean="0"/>
              <a:t>Use facts/data/figures.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9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60-90 seconds on this slide</a:t>
            </a:r>
          </a:p>
          <a:p>
            <a:r>
              <a:rPr lang="en-US" dirty="0" smtClean="0"/>
              <a:t>Clearly state your solution to the problem you are trying to solve.</a:t>
            </a:r>
          </a:p>
          <a:p>
            <a:r>
              <a:rPr lang="en-US" dirty="0" smtClean="0"/>
              <a:t>Identify your customer’s pain points</a:t>
            </a:r>
          </a:p>
          <a:p>
            <a:r>
              <a:rPr lang="en-US" dirty="0" smtClean="0"/>
              <a:t>Explain how your idea is innovative and creative.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07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20-30 seconds on this slide</a:t>
            </a:r>
          </a:p>
          <a:p>
            <a:r>
              <a:rPr lang="en-US" dirty="0" smtClean="0"/>
              <a:t>Explain why you should advance to the next round.</a:t>
            </a:r>
          </a:p>
          <a:p>
            <a:r>
              <a:rPr lang="en-US" dirty="0" smtClean="0"/>
              <a:t>What resources do you need to execute on your idea?</a:t>
            </a:r>
          </a:p>
          <a:p>
            <a:r>
              <a:rPr lang="en-US" dirty="0" smtClean="0"/>
              <a:t>Can you engage any partners?</a:t>
            </a:r>
          </a:p>
          <a:p>
            <a:r>
              <a:rPr lang="en-US" dirty="0" smtClean="0"/>
              <a:t>What type of help are you seeking for next steps</a:t>
            </a:r>
            <a:r>
              <a:rPr lang="en-US" smtClean="0"/>
              <a:t>?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344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124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Insert Team Name</vt:lpstr>
      <vt:lpstr>Problem </vt:lpstr>
      <vt:lpstr>Solution</vt:lpstr>
      <vt:lpstr>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</dc:creator>
  <cp:lastModifiedBy>Leah</cp:lastModifiedBy>
  <cp:revision>4</cp:revision>
  <dcterms:created xsi:type="dcterms:W3CDTF">2019-09-04T23:05:18Z</dcterms:created>
  <dcterms:modified xsi:type="dcterms:W3CDTF">2019-09-05T15:59:40Z</dcterms:modified>
</cp:coreProperties>
</file>