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6"/>
    <p:restoredTop sz="94694"/>
  </p:normalViewPr>
  <p:slideViewPr>
    <p:cSldViewPr snapToGrid="0" showGuides="1">
      <p:cViewPr varScale="1">
        <p:scale>
          <a:sx n="118" d="100"/>
          <a:sy n="118" d="100"/>
        </p:scale>
        <p:origin x="21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9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16CE-B5BB-3B79-FA01-28785B86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F465C-8A66-F84A-B327-240DF429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223B6-EF61-003E-EFB7-BCCA5547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5566-C480-1507-6596-52741AAD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0B18A2-13E4-5727-5089-EAFD06240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CA19-75E1-1CCB-3676-F8A34B75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0441D-EACC-7D99-4D87-10883A79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FB276-878E-DED8-2EE8-35EAD94A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6A7C5-833D-65A2-1077-DA3BC172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ECF85415-C68F-3C68-2169-516DABCD5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2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D51B-F805-F5BE-8617-90EC4AB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DC712-9CD4-F931-D423-F2AD54E6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C2C32-8325-C5D6-E4CE-3EA17C00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2DA4C-B5BC-D55F-6899-D72B224F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background with white text and a logo&#10;&#10;Description automatically generated">
            <a:extLst>
              <a:ext uri="{FF2B5EF4-FFF2-40B4-BE49-F238E27FC236}">
                <a16:creationId xmlns:a16="http://schemas.microsoft.com/office/drawing/2014/main" id="{7F484E18-1086-777B-6BD1-3C51F8677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E20F-29BA-278B-FB9E-116E061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6E753-0CC3-37D8-BEDC-74DC459D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F6F05-711E-2B52-E0D9-D9BF7E19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22ED6-2B79-7AFD-FDAC-371357A0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background with white text and a logo&#10;&#10;Description automatically generated">
            <a:extLst>
              <a:ext uri="{FF2B5EF4-FFF2-40B4-BE49-F238E27FC236}">
                <a16:creationId xmlns:a16="http://schemas.microsoft.com/office/drawing/2014/main" id="{6A29D58F-449E-BBC2-A7B7-926BF27A5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7FFF-2B8C-3097-F3B5-FC8A3261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2689F-CADC-B7F1-565C-35C7911B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DE1D2-7647-C5A6-2662-E7508000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41CBC-01E0-78EA-D481-A16ED33B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a lightning bolt in the middle&#10;&#10;Description automatically generated">
            <a:extLst>
              <a:ext uri="{FF2B5EF4-FFF2-40B4-BE49-F238E27FC236}">
                <a16:creationId xmlns:a16="http://schemas.microsoft.com/office/drawing/2014/main" id="{A407B04D-CF58-9816-CCED-F625330F5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7B0B-3BB9-ED8A-9D69-F4A7EE6C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69366-6973-D705-6A82-A1E4F9A3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CA639-C589-8201-701A-DD4E7378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67580-CD2D-D4D9-9A67-F38E15D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white logo with a bolt in the middle of a gear&#10;&#10;Description automatically generated">
            <a:extLst>
              <a:ext uri="{FF2B5EF4-FFF2-40B4-BE49-F238E27FC236}">
                <a16:creationId xmlns:a16="http://schemas.microsoft.com/office/drawing/2014/main" id="{6C5397FE-6355-7354-5EB8-5A7A9DB97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9144-60C0-CF22-A77C-E79BB189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76761-AE1B-1B2C-C1ED-4DE707FC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0B7FB-30DD-F935-F9EF-40839720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F7793-11B9-29C7-85B2-E540DABE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B47C9E45-E780-9EB7-4F53-F99CFE4CF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EDE4-F644-F307-4EAB-C2B7F162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68DEC-D9D9-64B5-B618-E116A49C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B0324-7C81-075E-ACC6-6EA32D11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62130-C1D6-6CE6-124E-5F63205B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white logo with a bolt in the middle of a gear&#10;&#10;Description automatically generated">
            <a:extLst>
              <a:ext uri="{FF2B5EF4-FFF2-40B4-BE49-F238E27FC236}">
                <a16:creationId xmlns:a16="http://schemas.microsoft.com/office/drawing/2014/main" id="{BDCEBAFF-873E-AA33-2DA2-8BB69F6C1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3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51842-59B8-0C6D-9451-247071C9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63209-0F6E-512F-AA67-7ACECDD3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06348-F9C9-D4F9-E62C-9F771035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background with orange circles and white text&#10;&#10;Description automatically generated">
            <a:extLst>
              <a:ext uri="{FF2B5EF4-FFF2-40B4-BE49-F238E27FC236}">
                <a16:creationId xmlns:a16="http://schemas.microsoft.com/office/drawing/2014/main" id="{54D51C7B-2670-F625-9CFC-A1A42FFFB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9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0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CA39-9640-846B-AEE0-6EE4BFD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CB8BA-D4AD-10CB-550B-37B0CC1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BC85A-E526-4501-8884-BD7D2FC5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1F395-0D95-2613-028D-7CFB1899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06AF323-D311-12BA-8E13-5E31F94AC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3407-237B-26C4-ADF7-0F9C9DCB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05D07-45AB-FDC7-B7D1-27C41268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E125A-F5B6-0FCE-C354-9F5291B5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AF000-753A-EFA1-F1DE-5C764C33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white rectangle&#10;&#10;Description automatically generated">
            <a:extLst>
              <a:ext uri="{FF2B5EF4-FFF2-40B4-BE49-F238E27FC236}">
                <a16:creationId xmlns:a16="http://schemas.microsoft.com/office/drawing/2014/main" id="{B57D46C3-63DC-673D-3D9C-19208E246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D6EB-3F41-9241-B15C-06EB7486A4BC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05B8-289E-364A-8660-68A0F432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8" r:id="rId4"/>
    <p:sldLayoutId id="2147483689" r:id="rId5"/>
    <p:sldLayoutId id="2147483691" r:id="rId6"/>
    <p:sldLayoutId id="2147483692" r:id="rId7"/>
    <p:sldLayoutId id="2147483669" r:id="rId8"/>
    <p:sldLayoutId id="2147483668" r:id="rId9"/>
    <p:sldLayoutId id="2147483663" r:id="rId10"/>
    <p:sldLayoutId id="2147483661" r:id="rId11"/>
    <p:sldLayoutId id="2147483662" r:id="rId12"/>
    <p:sldLayoutId id="2147483667" r:id="rId13"/>
    <p:sldLayoutId id="2147483666" r:id="rId14"/>
    <p:sldLayoutId id="2147483664" r:id="rId15"/>
    <p:sldLayoutId id="2147483665" r:id="rId16"/>
    <p:sldLayoutId id="2147483670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accent2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2803-C15D-E9A5-5C7D-0B5527FB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83342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4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2AC6-099B-9BBE-501C-B8DC2CB2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0"/>
            <a:ext cx="10515600" cy="1325563"/>
          </a:xfrm>
        </p:spPr>
        <p:txBody>
          <a:bodyPr/>
          <a:lstStyle/>
          <a:p>
            <a:r>
              <a:rPr lang="en-US" dirty="0"/>
              <a:t>Judge Feedback/Questions</a:t>
            </a:r>
          </a:p>
        </p:txBody>
      </p:sp>
    </p:spTree>
    <p:extLst>
      <p:ext uri="{BB962C8B-B14F-4D97-AF65-F5344CB8AC3E}">
        <p14:creationId xmlns:p14="http://schemas.microsoft.com/office/powerpoint/2010/main" val="185265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75A2-3CB2-C86B-41C9-C36E1E08A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NAME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5DB46-BE13-2019-EF44-066D06CEF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COLLEGE NAME, City, State</a:t>
            </a:r>
          </a:p>
          <a:p>
            <a:r>
              <a:rPr lang="en-US" dirty="0"/>
              <a:t>PRESENTER(S) NAME(S)</a:t>
            </a:r>
          </a:p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298633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5649-A39C-E4D4-AE42-9148D739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CC62-349C-A63A-8D29-A586292F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Market Demands (program not offered)</a:t>
            </a:r>
          </a:p>
          <a:p>
            <a:r>
              <a:rPr lang="en-US" dirty="0"/>
              <a:t>Underserved Target Market</a:t>
            </a:r>
          </a:p>
          <a:p>
            <a:r>
              <a:rPr lang="en-US" dirty="0"/>
              <a:t>Advancements in Technology (need new equipment/training)</a:t>
            </a:r>
          </a:p>
        </p:txBody>
      </p:sp>
    </p:spTree>
    <p:extLst>
      <p:ext uri="{BB962C8B-B14F-4D97-AF65-F5344CB8AC3E}">
        <p14:creationId xmlns:p14="http://schemas.microsoft.com/office/powerpoint/2010/main" val="222183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C516-B8BA-4FCC-3311-66ED8A8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BB87-5653-1ABC-F22D-696A32B0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(Provide a realistic and unique solution)</a:t>
            </a:r>
          </a:p>
          <a:p>
            <a:r>
              <a:rPr lang="en-US" dirty="0"/>
              <a:t>Will new equipment be purchased?</a:t>
            </a:r>
          </a:p>
          <a:p>
            <a:r>
              <a:rPr lang="en-US" dirty="0"/>
              <a:t>Will training be required?</a:t>
            </a:r>
          </a:p>
          <a:p>
            <a:r>
              <a:rPr lang="en-US" dirty="0"/>
              <a:t>Has space been allocated or identified?</a:t>
            </a:r>
          </a:p>
          <a:p>
            <a:r>
              <a:rPr lang="en-US" dirty="0"/>
              <a:t>Have limitations been identified and discussed/resolved</a:t>
            </a:r>
          </a:p>
        </p:txBody>
      </p:sp>
    </p:spTree>
    <p:extLst>
      <p:ext uri="{BB962C8B-B14F-4D97-AF65-F5344CB8AC3E}">
        <p14:creationId xmlns:p14="http://schemas.microsoft.com/office/powerpoint/2010/main" val="157678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8441-000F-72CF-AF87-B0CADE12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Amount Requested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F0B4B3D-83C4-9FAC-C925-F6E7AB3B1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79199"/>
              </p:ext>
            </p:extLst>
          </p:nvPr>
        </p:nvGraphicFramePr>
        <p:xfrm>
          <a:off x="4931230" y="987424"/>
          <a:ext cx="7151912" cy="4881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1970">
                  <a:extLst>
                    <a:ext uri="{9D8B030D-6E8A-4147-A177-3AD203B41FA5}">
                      <a16:colId xmlns:a16="http://schemas.microsoft.com/office/drawing/2014/main" val="32633393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36850230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2111768680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1444646964"/>
                    </a:ext>
                  </a:extLst>
                </a:gridCol>
              </a:tblGrid>
              <a:tr h="14714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Budget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Amount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</a:p>
                    <a:p>
                      <a:pPr algn="ctr"/>
                      <a:r>
                        <a:rPr lang="en-US" sz="1600" dirty="0"/>
                        <a:t>Time 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Support:</a:t>
                      </a:r>
                    </a:p>
                    <a:p>
                      <a:pPr algn="ctr"/>
                      <a:r>
                        <a:rPr lang="en-US" sz="1600" dirty="0"/>
                        <a:t>Dollars/Partnerships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541019"/>
                  </a:ext>
                </a:extLst>
              </a:tr>
              <a:tr h="852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95942"/>
                  </a:ext>
                </a:extLst>
              </a:tr>
              <a:tr h="852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79607"/>
                  </a:ext>
                </a:extLst>
              </a:tr>
              <a:tr h="852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9012"/>
                  </a:ext>
                </a:extLst>
              </a:tr>
              <a:tr h="852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19781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352CD-57C7-5189-5B45-C9E19ABC6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/>
              <a:t>Describe how funds will be used, include timeframe and detailed plan for </a:t>
            </a:r>
            <a:r>
              <a:rPr lang="en-US" sz="2600" b="1" i="1" dirty="0"/>
              <a:t>sustainability.</a:t>
            </a:r>
          </a:p>
          <a:p>
            <a:endParaRPr lang="en-US" b="1" i="1" dirty="0"/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Provide a high level of budget for review</a:t>
            </a:r>
          </a:p>
          <a:p>
            <a:pPr indent="-228600" fontAlgn="base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the anticipated timeline implementation?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Have Any partnerships been created to match this budget or supplement the budget?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Break out any additional support that is being provided to the project.</a:t>
            </a:r>
          </a:p>
          <a:p>
            <a:pPr marL="457200" marR="0" lvl="1" indent="-22860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Foundation support, Community support, In Kind support, etc.</a:t>
            </a:r>
          </a:p>
          <a:p>
            <a:pPr marL="457200" marR="0" lvl="1" indent="-22860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Example: The College is paying $15,000 for space renovations. </a:t>
            </a:r>
          </a:p>
        </p:txBody>
      </p:sp>
    </p:spTree>
    <p:extLst>
      <p:ext uri="{BB962C8B-B14F-4D97-AF65-F5344CB8AC3E}">
        <p14:creationId xmlns:p14="http://schemas.microsoft.com/office/powerpoint/2010/main" val="249317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9698-0824-76A2-EEA7-AD55C84B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A5B5-3BA7-8433-3EDB-92519B60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will the project be </a:t>
            </a:r>
            <a:r>
              <a:rPr lang="en-US" sz="28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sustained financially into the future?</a:t>
            </a:r>
          </a:p>
          <a:p>
            <a:pPr indent="-2286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this project proceed if less funds are awarded? </a:t>
            </a:r>
          </a:p>
          <a:p>
            <a:pPr indent="-2286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would happen if more funds are awarded</a:t>
            </a:r>
            <a:endParaRPr lang="en-US" sz="2800" b="1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0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6F9C-D6AB-3AF5-2DA1-7E2A1C51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279B8-0653-EC82-7E8D-E836BBFF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 of the economic impact the project will have on the local community, such as students touched, jobs created, employment obtained, income earned, and businesses launched.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jobs available in your community that support this project? Or would this project create new jobs?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students will receive this training/use the equipment/utilize this training space?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the outcome of this project raise funds? If so, how will those funds be used?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the project launch a new business? Would the project result in entrepreneurship for students?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key indicators and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they be measured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(i.e., jobs created, earnings potential, new ventures, etc.)?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3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9272-FFD4-0E7F-7181-5F3E4CE8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2945-42CD-8005-C980-743E673C3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Items to Consider: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complete, concise, organized, compelling and engaging presentation/story.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contingency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 if the technology does not work, colleague becomes sick or flight is cancelled, notes or props are not available, etc.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a skit can be performed, or it can be a formal presentation.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judges have five minutes after the presentation to ask questions.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three-minute presentation will be timed and asked to stop if you run over.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pitch coach will be available for practice before the semi-final presentation via zoom.  And, on site at the National Conference if selected as a finalist.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72C6-FEDC-2CCE-D8DD-BF6144E1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4151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CCE 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CE3"/>
      </a:accent1>
      <a:accent2>
        <a:srgbClr val="F78D1E"/>
      </a:accent2>
      <a:accent3>
        <a:srgbClr val="003C76"/>
      </a:accent3>
      <a:accent4>
        <a:srgbClr val="919191"/>
      </a:accent4>
      <a:accent5>
        <a:srgbClr val="D5D5D5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216</TotalTime>
  <Words>468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Montserrat SemiBold</vt:lpstr>
      <vt:lpstr>Symbol</vt:lpstr>
      <vt:lpstr>Verdana</vt:lpstr>
      <vt:lpstr>Office Theme</vt:lpstr>
      <vt:lpstr>WELCOME</vt:lpstr>
      <vt:lpstr>TEAM NAME </vt:lpstr>
      <vt:lpstr>DEFINE THE PROBLEM</vt:lpstr>
      <vt:lpstr>Define the Solution</vt:lpstr>
      <vt:lpstr>Define Amount Requested</vt:lpstr>
      <vt:lpstr>Sustainability</vt:lpstr>
      <vt:lpstr>Economic Impact</vt:lpstr>
      <vt:lpstr>Final Notes</vt:lpstr>
      <vt:lpstr>Thank you</vt:lpstr>
      <vt:lpstr>PowerPoint Presentation</vt:lpstr>
      <vt:lpstr>Judge Feedback/Questions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LeMieux</dc:creator>
  <cp:lastModifiedBy>Beth Kerly</cp:lastModifiedBy>
  <cp:revision>10</cp:revision>
  <dcterms:created xsi:type="dcterms:W3CDTF">2023-08-24T13:17:11Z</dcterms:created>
  <dcterms:modified xsi:type="dcterms:W3CDTF">2023-08-24T17:41:04Z</dcterms:modified>
</cp:coreProperties>
</file>