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CFA8-FFC0-4742-ADFB-2F43F5D7C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6BDED-164A-4C96-BFFD-D9D7D5B2C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C5FDB-9053-475B-8DD8-876D1125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39C89-ADDF-421F-940B-068C217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743F8-AC89-40D0-9882-8DF797FA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2463-C9D0-4690-A380-64C80F34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EE0AE-BB44-4C88-8E3E-1FF12D80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E042-512C-4583-8782-63E11E3D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B641-3610-44FD-B09C-13745243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8506-8D52-4A77-8D13-33F9C92C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B0774-9428-4F96-A603-D00EB804C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A7233-D6ED-4BBD-AE5A-CC50097D1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C2ED7-530D-4FE0-9743-35968614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8D667-B9C5-48D3-873C-0FDDAFD2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5BC2-FF91-4D7B-A798-4EC47911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7F15-3EC8-4623-8134-046E5308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21D6-DE82-4219-B892-C84355146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441AB-3F55-4753-9D3D-E725C40C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1793-9B43-44C6-90BE-F4775D99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5EF2-A326-429E-8DB2-7101DAC1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E85A-9EED-4C03-83B9-4C9D034C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5150-2877-491F-BD18-F96F2ABF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586DE-222A-411B-86D5-9AEBC389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3C695-3255-43B2-A2E3-8DC2BE88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FEDC-31EC-400F-8DF9-52F48D2D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35FA-41AD-4878-8D64-F10838F8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F3D5-1C21-45AE-889D-9CB3F799E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909D0-39BA-466B-855B-CFC156087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E65C1-5A45-4078-B7E1-5AED654F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EAF51-CF44-4CDC-8450-26B7F8A1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2ADE4-22AD-4C31-AE1F-38F5BE00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FD54-D100-4D39-A1AE-0200D59E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EC2F4-2179-4642-8014-CB7E049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7EAA2-4AFF-48E7-A16C-7366175A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9E56C-5B9D-4E3F-8F72-84983478E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4CDA1-7368-462A-84B1-A1552EEF3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9F14B-F22D-41CF-8814-2BBCD08D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74F03-DAB1-4275-989D-E58677D2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9DD1F-C619-4A1F-ABB1-7B985A6E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B015-4B3A-47F0-8CBE-8F603183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8AC9F-0629-487D-8DA4-FEB687FC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F6AC8-3931-43F0-BBEB-16CC5FC6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FB341-C1DF-47D7-A73E-E39A3E08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B88DC-EA71-4656-88B5-92E903A9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44E64-30B0-4911-A256-CC45A73E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1159F-C837-41EA-9FF2-9A20A0C3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5FCB-38EE-4F73-8E1C-9EEF2A8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F3DAF-56B0-4015-93A1-1FBCD92E1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65A93-EF67-47D2-8D8C-9A8CDAB7E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ABBD6-CAB7-4F27-9BDB-D8DCDD99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2E923-4357-44B2-A18A-8C95AEA6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2959-0ADF-4B78-AA35-6B2F2B36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4CE3-2557-488A-9532-6DF13312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B9556-0397-47F1-8209-E817E75D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113E-EF2C-4DC0-990D-D3B8F06B4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D89C-47FD-4418-8A77-AD68B865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C3B03-1945-4D8D-9470-5190212E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38A48-4D8A-4BC8-86C8-EFF9284E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796E0-9C50-41FB-BD38-5DB14652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9481-D6D3-4D86-B5CC-9452A1C5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7427E-5F12-45DF-943C-0B02D9499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5EE5-14BC-444D-9A9C-C3D2CAFCC9D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528D-0F5D-41EF-8E8E-D79EDB707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47CF-A5CE-4B33-AD4C-21604AF78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7EF5-A8B0-4487-8733-807EE531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73287-EDB9-48A1-8BD0-36C322F0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8" y="0"/>
            <a:ext cx="6858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290512E-6765-41BD-BC3D-C2B477B1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329" y="1081315"/>
            <a:ext cx="2884603" cy="2884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5BFF4C-7839-4F35-B547-3B977C0F9785}"/>
              </a:ext>
            </a:extLst>
          </p:cNvPr>
          <p:cNvSpPr txBox="1"/>
          <p:nvPr/>
        </p:nvSpPr>
        <p:spPr>
          <a:xfrm>
            <a:off x="428919" y="409384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President’s Name Goes Here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44839-8797-4119-81AA-461B81059527}"/>
              </a:ext>
            </a:extLst>
          </p:cNvPr>
          <p:cNvSpPr txBox="1"/>
          <p:nvPr/>
        </p:nvSpPr>
        <p:spPr>
          <a:xfrm>
            <a:off x="3733018" y="2561324"/>
            <a:ext cx="273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College Name and/or Logo could be placed here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4B671E-EDF2-401E-9D24-0500376721E6}"/>
              </a:ext>
            </a:extLst>
          </p:cNvPr>
          <p:cNvCxnSpPr/>
          <p:nvPr/>
        </p:nvCxnSpPr>
        <p:spPr>
          <a:xfrm>
            <a:off x="3553905" y="1828800"/>
            <a:ext cx="306371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B5FF28-0622-4487-B52F-0BAA19EEB280}"/>
              </a:ext>
            </a:extLst>
          </p:cNvPr>
          <p:cNvSpPr txBox="1"/>
          <p:nvPr/>
        </p:nvSpPr>
        <p:spPr>
          <a:xfrm>
            <a:off x="8634953" y="424206"/>
            <a:ext cx="2941162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Edit the text and add your own images to the copy on the left. Delete this text box, and then use “SAVE AS” under FILE to save this slide as a .jpg or .</a:t>
            </a:r>
            <a:r>
              <a:rPr lang="en-US" dirty="0" err="1"/>
              <a:t>png</a:t>
            </a:r>
            <a:r>
              <a:rPr lang="en-US" dirty="0"/>
              <a:t> to load to your social accounts. </a:t>
            </a:r>
          </a:p>
        </p:txBody>
      </p:sp>
    </p:spTree>
    <p:extLst>
      <p:ext uri="{BB962C8B-B14F-4D97-AF65-F5344CB8AC3E}">
        <p14:creationId xmlns:p14="http://schemas.microsoft.com/office/powerpoint/2010/main" val="215547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Strickland</dc:creator>
  <cp:lastModifiedBy>Anne Strickland</cp:lastModifiedBy>
  <cp:revision>7</cp:revision>
  <dcterms:created xsi:type="dcterms:W3CDTF">2021-04-07T19:01:20Z</dcterms:created>
  <dcterms:modified xsi:type="dcterms:W3CDTF">2022-03-17T21:35:54Z</dcterms:modified>
</cp:coreProperties>
</file>