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644"/>
    <a:srgbClr val="E0AE4F"/>
    <a:srgbClr val="2DA6BB"/>
    <a:srgbClr val="FAF7EB"/>
    <a:srgbClr val="FFFFFD"/>
    <a:srgbClr val="5F17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85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5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7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6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4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6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2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22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9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7993"/>
            <a:ext cx="12232432" cy="169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7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137892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Verdana" panose="020B0604030504040204" pitchFamily="34" charset="0"/>
                <a:ea typeface="Verdana" panose="020B0604030504040204" pitchFamily="34" charset="0"/>
              </a:rPr>
              <a:t> Title of Presentation</a:t>
            </a:r>
            <a:endParaRPr lang="en-US" sz="6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4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Verdana" panose="020B0604030504040204" pitchFamily="34" charset="0"/>
                <a:ea typeface="Verdana" panose="020B0604030504040204" pitchFamily="34" charset="0"/>
              </a:rPr>
              <a:t>Presenter(s) Name(s)</a:t>
            </a:r>
            <a:endParaRPr lang="en-US" sz="6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425" y="4317105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Title, Org &amp; Twitter Handle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398" y="1415255"/>
            <a:ext cx="2428052" cy="304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72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</dc:creator>
  <cp:lastModifiedBy>Leah</cp:lastModifiedBy>
  <cp:revision>50</cp:revision>
  <dcterms:created xsi:type="dcterms:W3CDTF">2018-10-02T19:28:27Z</dcterms:created>
  <dcterms:modified xsi:type="dcterms:W3CDTF">2020-03-31T16:33:36Z</dcterms:modified>
</cp:coreProperties>
</file>