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E4F"/>
    <a:srgbClr val="2DA6BB"/>
    <a:srgbClr val="FAF7EB"/>
    <a:srgbClr val="FFFFFD"/>
    <a:srgbClr val="5F17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7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6527799" y="5291328"/>
            <a:ext cx="5664201" cy="1566672"/>
          </a:xfrm>
          <a:prstGeom prst="rect">
            <a:avLst/>
          </a:prstGeom>
          <a:solidFill>
            <a:srgbClr val="E0AE4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579"/>
            <a:ext cx="6527799" cy="156416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527799" y="5659165"/>
            <a:ext cx="5655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AF7EB"/>
                </a:solidFill>
              </a:rPr>
              <a:t>Share your conference insights with us!</a:t>
            </a:r>
          </a:p>
          <a:p>
            <a:pPr algn="ctr"/>
            <a:r>
              <a:rPr lang="en-US" sz="2400" b="1" dirty="0" smtClean="0">
                <a:solidFill>
                  <a:srgbClr val="FAF7EB"/>
                </a:solidFill>
              </a:rPr>
              <a:t>#</a:t>
            </a:r>
            <a:r>
              <a:rPr lang="en-US" sz="2400" b="1" dirty="0" smtClean="0">
                <a:solidFill>
                  <a:srgbClr val="FAF7E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NACCE</a:t>
            </a:r>
            <a:r>
              <a:rPr lang="en-US" sz="2400" b="1" baseline="0" dirty="0" smtClean="0">
                <a:solidFill>
                  <a:srgbClr val="FAF7E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2019</a:t>
            </a:r>
            <a:endParaRPr lang="en-US" sz="2400" b="1" dirty="0">
              <a:solidFill>
                <a:srgbClr val="FAF7E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9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137892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Verdana" panose="020B0604030504040204" pitchFamily="34" charset="0"/>
                <a:ea typeface="Verdana" panose="020B0604030504040204" pitchFamily="34" charset="0"/>
              </a:rPr>
              <a:t> Title of Presentation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45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Verdana" panose="020B0604030504040204" pitchFamily="34" charset="0"/>
                <a:ea typeface="Verdana" panose="020B0604030504040204" pitchFamily="34" charset="0"/>
              </a:rPr>
              <a:t>Presenter(s) Name(s)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425" y="431710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Title, Org &amp; Twitter Handle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98" y="1415255"/>
            <a:ext cx="2428052" cy="304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8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72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</dc:creator>
  <cp:lastModifiedBy>Leah</cp:lastModifiedBy>
  <cp:revision>47</cp:revision>
  <dcterms:created xsi:type="dcterms:W3CDTF">2018-10-02T19:28:27Z</dcterms:created>
  <dcterms:modified xsi:type="dcterms:W3CDTF">2019-04-18T18:18:39Z</dcterms:modified>
</cp:coreProperties>
</file>