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E4F"/>
    <a:srgbClr val="2DA6BB"/>
    <a:srgbClr val="FAF7EB"/>
    <a:srgbClr val="FFFFFD"/>
    <a:srgbClr val="5F171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5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493A89-7C4C-4152-BC8F-5436A610F740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F88ABE5-C821-4DC4-B0E3-FDF0F85FF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756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493A89-7C4C-4152-BC8F-5436A610F740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F88ABE5-C821-4DC4-B0E3-FDF0F85FF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07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493A89-7C4C-4152-BC8F-5436A610F740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F88ABE5-C821-4DC4-B0E3-FDF0F85FF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570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493A89-7C4C-4152-BC8F-5436A610F740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F88ABE5-C821-4DC4-B0E3-FDF0F85FF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566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493A89-7C4C-4152-BC8F-5436A610F740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F88ABE5-C821-4DC4-B0E3-FDF0F85FF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345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493A89-7C4C-4152-BC8F-5436A610F740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F88ABE5-C821-4DC4-B0E3-FDF0F85FF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04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493A89-7C4C-4152-BC8F-5436A610F740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F88ABE5-C821-4DC4-B0E3-FDF0F85FF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969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493A89-7C4C-4152-BC8F-5436A610F740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F88ABE5-C821-4DC4-B0E3-FDF0F85FF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820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493A89-7C4C-4152-BC8F-5436A610F740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F88ABE5-C821-4DC4-B0E3-FDF0F85FF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622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493A89-7C4C-4152-BC8F-5436A610F740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F88ABE5-C821-4DC4-B0E3-FDF0F85FF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999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493A89-7C4C-4152-BC8F-5436A610F740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F88ABE5-C821-4DC4-B0E3-FDF0F85FF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90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 userDrawn="1"/>
        </p:nvSpPr>
        <p:spPr>
          <a:xfrm>
            <a:off x="6527799" y="5291328"/>
            <a:ext cx="5664201" cy="1566672"/>
          </a:xfrm>
          <a:prstGeom prst="rect">
            <a:avLst/>
          </a:prstGeom>
          <a:solidFill>
            <a:srgbClr val="E0AE4F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92579"/>
            <a:ext cx="6527799" cy="1564169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6527799" y="5659165"/>
            <a:ext cx="56557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AF7EB"/>
                </a:solidFill>
              </a:rPr>
              <a:t>Share your conference insights with us!</a:t>
            </a:r>
          </a:p>
          <a:p>
            <a:pPr algn="ctr"/>
            <a:r>
              <a:rPr lang="en-US" sz="2400" b="1" dirty="0" smtClean="0">
                <a:solidFill>
                  <a:srgbClr val="FAF7EB"/>
                </a:solidFill>
              </a:rPr>
              <a:t>#</a:t>
            </a:r>
            <a:r>
              <a:rPr lang="en-US" sz="2400" b="1" dirty="0" smtClean="0">
                <a:solidFill>
                  <a:srgbClr val="FAF7EB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NACCE</a:t>
            </a:r>
            <a:r>
              <a:rPr lang="en-US" sz="2400" b="1" baseline="0" dirty="0" smtClean="0">
                <a:solidFill>
                  <a:srgbClr val="FAF7EB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2019</a:t>
            </a:r>
            <a:endParaRPr lang="en-US" sz="2400" b="1" dirty="0">
              <a:solidFill>
                <a:srgbClr val="FAF7EB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975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2137892"/>
            <a:ext cx="121919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latin typeface="Verdana" panose="020B0604030504040204" pitchFamily="34" charset="0"/>
                <a:ea typeface="Verdana" panose="020B0604030504040204" pitchFamily="34" charset="0"/>
              </a:rPr>
              <a:t> Title of Presentation</a:t>
            </a:r>
            <a:endParaRPr lang="en-US" sz="6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454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0"/>
            <a:ext cx="121919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latin typeface="Verdana" panose="020B0604030504040204" pitchFamily="34" charset="0"/>
                <a:ea typeface="Verdana" panose="020B0604030504040204" pitchFamily="34" charset="0"/>
              </a:rPr>
              <a:t>Presenter(s) Name(s)</a:t>
            </a:r>
            <a:endParaRPr lang="en-US" sz="6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7425" y="4317105"/>
            <a:ext cx="121919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Title, Org &amp; Twitter Handle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9398" y="1415255"/>
            <a:ext cx="2428052" cy="3048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487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2723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14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Leah</dc:creator>
  <cp:lastModifiedBy>Leah</cp:lastModifiedBy>
  <cp:revision>47</cp:revision>
  <dcterms:created xsi:type="dcterms:W3CDTF">2018-10-02T19:28:27Z</dcterms:created>
  <dcterms:modified xsi:type="dcterms:W3CDTF">2019-04-18T18:18:39Z</dcterms:modified>
</cp:coreProperties>
</file>