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4"/>
    <p:restoredTop sz="93674"/>
  </p:normalViewPr>
  <p:slideViewPr>
    <p:cSldViewPr snapToGrid="0" snapToObjects="1">
      <p:cViewPr varScale="1">
        <p:scale>
          <a:sx n="81" d="100"/>
          <a:sy n="81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68281-001E-D541-8A3E-8A22577AC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EB903-8CD9-BA47-B893-A5744161B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ABDC3-BBAB-1E44-A2E3-E4E953E1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6EA03-AADB-604E-BFF8-C4B7D37C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B324D-9FB4-0449-A2A5-BD2A74FD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F5E1-7652-6B4F-8C0D-6C22298C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EE36D-6E64-5F4C-B8F1-B34C67677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28A2D-D898-8B4D-AABB-F81B7642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B6A1E-0454-FF42-9CD6-8B3172CF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47E89-5BCD-F34E-A97A-C3081218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2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F389D-740B-F441-9005-B896732E1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F3480-FD30-6F4A-8D52-CC96DA7FB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354A5-4235-CF43-BB0D-184A0C6C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4DFEA-9DEC-7649-9133-98F8EDFA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F1158-E296-8945-8CDA-49C3D56D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0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E90B-892A-874B-95AC-AEFC4C471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87395-5782-EE40-981C-99BA5E76C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4CA7B-112E-D74B-BEC2-49DF8F1E5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CCE08-08A9-6445-A579-6C445159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FBB69-73FC-FD43-BFFD-4E75723B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8A8F-323E-6640-B361-5BDC1F52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89E64-BA63-0C44-A675-AC8A9D303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77874-112D-9A4A-863C-28F433D3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772FB-BB6E-9B4F-8B6D-B549555DE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0173A-8E52-9F44-B0EE-AB531811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FFE9-8885-AA4A-AE3F-8B50FE5CD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AA1EE-B3DE-EC4A-A552-96A54A190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4CBD3-121B-DF43-B4F1-F16DC64EC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2A890-A7E3-AB40-8CF7-5EBD7256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0A8B5-B538-5E46-97D9-5BF158A0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7F9C7-78F7-C147-AFA6-AF7994C0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0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55EC3-F5FB-6647-AA0A-28568F44F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23CE8-3FE5-9248-A9DB-F8BDD738B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5BA9B-7A07-2A4E-B6DF-6DC6ECE87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D35AF-E7FB-8448-A8ED-9E5708A61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0C56A-4063-6D49-B38A-D907B8120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5C2949-245C-D740-B3A1-C89B7CE6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7FA4E9-B8FE-1D45-BAEE-9C03CA71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369575-F1CE-E546-A5E7-DBF0E512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6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64DB-4EC0-5A4D-9C47-59F2685B4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44566-4425-5742-BD6A-F6680679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BCB59-71BC-294A-B90E-67D0D680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0CD9-7BB1-654B-8B38-C4EE3C7B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F5D03-2A60-EA4F-9187-32BC30DF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EF4BD9-B52E-BF4F-AE3E-65F3ED0A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6590B-770F-5243-AB01-CF877B11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3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AA26-EEF8-BF45-9DC7-B3758BC62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606C8-B167-D64C-8A0D-A2ACED22B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22F32-B22F-DE4A-AE1A-8BA44245C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F8BC6-3173-2A4D-979F-674F22D1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A1E32-59D7-824D-B111-9D4EF487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A958F-6CB1-D94A-AA15-B1EDEDF6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2A1D-3283-3D41-97CA-9F88475A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ED4917-28E5-1D47-96C8-33E57F954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6D43E-AAD7-BD42-82B9-D420B0118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3533D-4610-2245-B81C-5548C6A7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8056E-B09B-D74E-BBD4-2D27FD5A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FD9C1-374D-2549-9407-91E91F18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1EAFC-C858-034D-99F8-0EC68236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A9A7-EC1D-B946-9050-C5AB26D01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6EA21-A385-5B4B-B366-7B788A305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B995-1434-1647-A69E-6E03B138340E}" type="datetimeFigureOut">
              <a:rPr lang="en-US" smtClean="0"/>
              <a:t>3/12/18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87DB1-F00A-634E-9BF4-897B57934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7C27F-5DC5-5C4D-BF81-AC3782AC4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BB9E-70E8-2248-B911-F517D22D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6AC8EF-F2DE-3640-8F53-70767AC6D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05" y="5937459"/>
            <a:ext cx="1371819" cy="6327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2654F0-401F-504F-AB44-8C393D7BA412}"/>
              </a:ext>
            </a:extLst>
          </p:cNvPr>
          <p:cNvSpPr txBox="1"/>
          <p:nvPr/>
        </p:nvSpPr>
        <p:spPr>
          <a:xfrm>
            <a:off x="4130570" y="5985400"/>
            <a:ext cx="345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highlight>
                  <a:srgbClr val="0000FF"/>
                </a:highlight>
              </a:rPr>
              <a:t>We Are MTI Strong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9C2D84-7FE3-5840-92D1-9384DFD3B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5629" y="5937459"/>
            <a:ext cx="1371819" cy="6327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58D600-7DE6-D641-B77E-4D65553AA712}"/>
              </a:ext>
            </a:extLst>
          </p:cNvPr>
          <p:cNvSpPr txBox="1"/>
          <p:nvPr/>
        </p:nvSpPr>
        <p:spPr>
          <a:xfrm>
            <a:off x="3878321" y="2790497"/>
            <a:ext cx="3452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Company Name</a:t>
            </a:r>
          </a:p>
          <a:p>
            <a:pPr algn="ctr"/>
            <a:r>
              <a:rPr lang="en-US" sz="2800" dirty="0"/>
              <a:t>City, State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First ”Call Sign” Last</a:t>
            </a:r>
          </a:p>
          <a:p>
            <a:pPr algn="ctr"/>
            <a:r>
              <a:rPr lang="en-US" sz="2800" dirty="0"/>
              <a:t>Job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C5A5C-936D-E743-94FE-AB5A8B4E4E49}"/>
              </a:ext>
            </a:extLst>
          </p:cNvPr>
          <p:cNvSpPr txBox="1"/>
          <p:nvPr/>
        </p:nvSpPr>
        <p:spPr>
          <a:xfrm>
            <a:off x="4469528" y="977462"/>
            <a:ext cx="2270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09998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6AC8EF-F2DE-3640-8F53-70767AC6D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05" y="5937459"/>
            <a:ext cx="1371819" cy="6327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2654F0-401F-504F-AB44-8C393D7BA412}"/>
              </a:ext>
            </a:extLst>
          </p:cNvPr>
          <p:cNvSpPr txBox="1"/>
          <p:nvPr/>
        </p:nvSpPr>
        <p:spPr>
          <a:xfrm>
            <a:off x="4130570" y="5985400"/>
            <a:ext cx="345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highlight>
                  <a:srgbClr val="0000FF"/>
                </a:highlight>
              </a:rPr>
              <a:t>We Are MTI Strong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9C2D84-7FE3-5840-92D1-9384DFD3B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5629" y="5937459"/>
            <a:ext cx="1371819" cy="6327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232A77-15DD-F34D-A532-061E0F87783B}"/>
              </a:ext>
            </a:extLst>
          </p:cNvPr>
          <p:cNvSpPr txBox="1"/>
          <p:nvPr/>
        </p:nvSpPr>
        <p:spPr>
          <a:xfrm>
            <a:off x="2207172" y="1970690"/>
            <a:ext cx="703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Tell Us About Your Company Background</a:t>
            </a:r>
          </a:p>
        </p:txBody>
      </p:sp>
    </p:spTree>
    <p:extLst>
      <p:ext uri="{BB962C8B-B14F-4D97-AF65-F5344CB8AC3E}">
        <p14:creationId xmlns:p14="http://schemas.microsoft.com/office/powerpoint/2010/main" val="325948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6AC8EF-F2DE-3640-8F53-70767AC6D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05" y="5937459"/>
            <a:ext cx="1371819" cy="6327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2654F0-401F-504F-AB44-8C393D7BA412}"/>
              </a:ext>
            </a:extLst>
          </p:cNvPr>
          <p:cNvSpPr txBox="1"/>
          <p:nvPr/>
        </p:nvSpPr>
        <p:spPr>
          <a:xfrm>
            <a:off x="4130570" y="5985400"/>
            <a:ext cx="345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highlight>
                  <a:srgbClr val="0000FF"/>
                </a:highlight>
              </a:rPr>
              <a:t>We Are MTI Strong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9C2D84-7FE3-5840-92D1-9384DFD3B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5629" y="5937459"/>
            <a:ext cx="1371819" cy="6327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6EABE2-367B-B54C-85FF-5106EB6139A5}"/>
              </a:ext>
            </a:extLst>
          </p:cNvPr>
          <p:cNvSpPr txBox="1"/>
          <p:nvPr/>
        </p:nvSpPr>
        <p:spPr>
          <a:xfrm>
            <a:off x="2222937" y="2191407"/>
            <a:ext cx="703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does your company specialize in?</a:t>
            </a:r>
          </a:p>
        </p:txBody>
      </p:sp>
    </p:spTree>
    <p:extLst>
      <p:ext uri="{BB962C8B-B14F-4D97-AF65-F5344CB8AC3E}">
        <p14:creationId xmlns:p14="http://schemas.microsoft.com/office/powerpoint/2010/main" val="350680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Morrison</dc:creator>
  <cp:lastModifiedBy>Tom Morrison</cp:lastModifiedBy>
  <cp:revision>2</cp:revision>
  <dcterms:created xsi:type="dcterms:W3CDTF">2018-03-12T21:14:23Z</dcterms:created>
  <dcterms:modified xsi:type="dcterms:W3CDTF">2018-03-12T21:23:55Z</dcterms:modified>
</cp:coreProperties>
</file>