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21"/>
  </p:notesMasterIdLst>
  <p:sldIdLst>
    <p:sldId id="311" r:id="rId5"/>
    <p:sldId id="337" r:id="rId6"/>
    <p:sldId id="362" r:id="rId7"/>
    <p:sldId id="364" r:id="rId8"/>
    <p:sldId id="357" r:id="rId9"/>
    <p:sldId id="344" r:id="rId10"/>
    <p:sldId id="352" r:id="rId11"/>
    <p:sldId id="365" r:id="rId12"/>
    <p:sldId id="356" r:id="rId13"/>
    <p:sldId id="358" r:id="rId14"/>
    <p:sldId id="297" r:id="rId15"/>
    <p:sldId id="298" r:id="rId16"/>
    <p:sldId id="354" r:id="rId17"/>
    <p:sldId id="294" r:id="rId18"/>
    <p:sldId id="363" r:id="rId19"/>
    <p:sldId id="35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69939F-B5A4-787C-5FD5-DFE2BADC6A75}" name="Valerie Dosland" initials="VD" userId="S::valeried@ewald.com::6807f9b2-108f-4320-a6c1-10e668ea3b08" providerId="AD"/>
  <p188:author id="{E1A8F4E4-0558-5EA6-F7C8-F83593C75179}" name="Valerie Dosland" initials="VD" userId="S::valeried@ewald.com::ab7a5fa0-9766-4d05-8627-8096d96728f6" providerId="AD"/>
  <p188:author id="{447EF9FD-C2E5-3A23-2F97-111591E79DDE}" name="Josh Ney" initials="JN" userId="S::josh.ney@ewald.com::7e99b8c6-d98a-456b-8039-d16a482a42f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becca Wegscheid" initials="RW" lastIdx="1" clrIdx="0">
    <p:extLst>
      <p:ext uri="{19B8F6BF-5375-455C-9EA6-DF929625EA0E}">
        <p15:presenceInfo xmlns:p15="http://schemas.microsoft.com/office/powerpoint/2012/main" userId="S::RebeccaW@ewald.com::3d33b0b0-9af9-4f05-9d02-b607dd9bd8f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3DA660-6CCA-4233-AEF3-96447EA1DBCC}" v="261" dt="2025-11-12T19:38:37.948"/>
    <p1510:client id="{CAEF3214-B7D6-42B5-A991-D76A934001F4}" v="17" dt="2025-11-13T18:10:34.1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68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31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rie Dosland" userId="6807f9b2-108f-4320-a6c1-10e668ea3b08" providerId="ADAL" clId="{BAFCB169-97DF-44EE-B9A4-17E272635289}"/>
    <pc:docChg chg="undo redo custSel addSld delSld modSld sldOrd">
      <pc:chgData name="Valerie Dosland" userId="6807f9b2-108f-4320-a6c1-10e668ea3b08" providerId="ADAL" clId="{BAFCB169-97DF-44EE-B9A4-17E272635289}" dt="2025-11-13T18:11:04.342" v="41" actId="2711"/>
      <pc:docMkLst>
        <pc:docMk/>
      </pc:docMkLst>
      <pc:sldChg chg="add del">
        <pc:chgData name="Valerie Dosland" userId="6807f9b2-108f-4320-a6c1-10e668ea3b08" providerId="ADAL" clId="{BAFCB169-97DF-44EE-B9A4-17E272635289}" dt="2025-11-13T18:07:03.521" v="15"/>
        <pc:sldMkLst>
          <pc:docMk/>
          <pc:sldMk cId="724966226" sldId="294"/>
        </pc:sldMkLst>
      </pc:sldChg>
      <pc:sldChg chg="add del">
        <pc:chgData name="Valerie Dosland" userId="6807f9b2-108f-4320-a6c1-10e668ea3b08" providerId="ADAL" clId="{BAFCB169-97DF-44EE-B9A4-17E272635289}" dt="2025-11-13T18:07:03.521" v="15"/>
        <pc:sldMkLst>
          <pc:docMk/>
          <pc:sldMk cId="1608297536" sldId="297"/>
        </pc:sldMkLst>
      </pc:sldChg>
      <pc:sldChg chg="add del">
        <pc:chgData name="Valerie Dosland" userId="6807f9b2-108f-4320-a6c1-10e668ea3b08" providerId="ADAL" clId="{BAFCB169-97DF-44EE-B9A4-17E272635289}" dt="2025-11-13T18:06:34.820" v="10" actId="47"/>
        <pc:sldMkLst>
          <pc:docMk/>
          <pc:sldMk cId="4248746527" sldId="297"/>
        </pc:sldMkLst>
      </pc:sldChg>
      <pc:sldChg chg="add del">
        <pc:chgData name="Valerie Dosland" userId="6807f9b2-108f-4320-a6c1-10e668ea3b08" providerId="ADAL" clId="{BAFCB169-97DF-44EE-B9A4-17E272635289}" dt="2025-11-13T18:06:34.820" v="10" actId="47"/>
        <pc:sldMkLst>
          <pc:docMk/>
          <pc:sldMk cId="293992450" sldId="298"/>
        </pc:sldMkLst>
      </pc:sldChg>
      <pc:sldChg chg="add del">
        <pc:chgData name="Valerie Dosland" userId="6807f9b2-108f-4320-a6c1-10e668ea3b08" providerId="ADAL" clId="{BAFCB169-97DF-44EE-B9A4-17E272635289}" dt="2025-11-13T18:07:03.521" v="15"/>
        <pc:sldMkLst>
          <pc:docMk/>
          <pc:sldMk cId="1571345369" sldId="298"/>
        </pc:sldMkLst>
      </pc:sldChg>
      <pc:sldChg chg="addSp delSp modSp add del mod">
        <pc:chgData name="Valerie Dosland" userId="6807f9b2-108f-4320-a6c1-10e668ea3b08" providerId="ADAL" clId="{BAFCB169-97DF-44EE-B9A4-17E272635289}" dt="2025-11-13T18:11:04.342" v="41" actId="2711"/>
        <pc:sldMkLst>
          <pc:docMk/>
          <pc:sldMk cId="1562261277" sldId="337"/>
        </pc:sldMkLst>
        <pc:spChg chg="mod">
          <ac:chgData name="Valerie Dosland" userId="6807f9b2-108f-4320-a6c1-10e668ea3b08" providerId="ADAL" clId="{BAFCB169-97DF-44EE-B9A4-17E272635289}" dt="2025-11-13T18:11:04.342" v="41" actId="2711"/>
          <ac:spMkLst>
            <pc:docMk/>
            <pc:sldMk cId="1562261277" sldId="337"/>
            <ac:spMk id="2" creationId="{9F0471AA-7C33-DB6C-FE94-8B392CA822B6}"/>
          </ac:spMkLst>
        </pc:spChg>
        <pc:spChg chg="add del mod">
          <ac:chgData name="Valerie Dosland" userId="6807f9b2-108f-4320-a6c1-10e668ea3b08" providerId="ADAL" clId="{BAFCB169-97DF-44EE-B9A4-17E272635289}" dt="2025-11-13T18:07:51.950" v="21" actId="21"/>
          <ac:spMkLst>
            <pc:docMk/>
            <pc:sldMk cId="1562261277" sldId="337"/>
            <ac:spMk id="4" creationId="{783A8942-28F6-E356-7755-F2220B1383E0}"/>
          </ac:spMkLst>
        </pc:spChg>
        <pc:spChg chg="add del mod">
          <ac:chgData name="Valerie Dosland" userId="6807f9b2-108f-4320-a6c1-10e668ea3b08" providerId="ADAL" clId="{BAFCB169-97DF-44EE-B9A4-17E272635289}" dt="2025-11-13T18:10:49.360" v="37" actId="26606"/>
          <ac:spMkLst>
            <pc:docMk/>
            <pc:sldMk cId="1562261277" sldId="337"/>
            <ac:spMk id="6" creationId="{C91F9D4E-0207-BF56-B97E-D5AD895B1CEB}"/>
          </ac:spMkLst>
        </pc:spChg>
        <pc:graphicFrameChg chg="add del mod modGraphic">
          <ac:chgData name="Valerie Dosland" userId="6807f9b2-108f-4320-a6c1-10e668ea3b08" providerId="ADAL" clId="{BAFCB169-97DF-44EE-B9A4-17E272635289}" dt="2025-11-13T18:10:34.101" v="36" actId="11529"/>
          <ac:graphicFrameMkLst>
            <pc:docMk/>
            <pc:sldMk cId="1562261277" sldId="337"/>
            <ac:graphicFrameMk id="5" creationId="{1EE900EB-10B6-45C1-2B5F-64B7FFF5D4A2}"/>
          </ac:graphicFrameMkLst>
        </pc:graphicFrameChg>
        <pc:graphicFrameChg chg="add mod">
          <ac:chgData name="Valerie Dosland" userId="6807f9b2-108f-4320-a6c1-10e668ea3b08" providerId="ADAL" clId="{BAFCB169-97DF-44EE-B9A4-17E272635289}" dt="2025-11-13T18:10:53.056" v="38" actId="14100"/>
          <ac:graphicFrameMkLst>
            <pc:docMk/>
            <pc:sldMk cId="1562261277" sldId="337"/>
            <ac:graphicFrameMk id="8" creationId="{A5B343AA-2795-4FA3-37E2-198FCECB4E6A}"/>
          </ac:graphicFrameMkLst>
        </pc:graphicFrameChg>
      </pc:sldChg>
      <pc:sldChg chg="add del">
        <pc:chgData name="Valerie Dosland" userId="6807f9b2-108f-4320-a6c1-10e668ea3b08" providerId="ADAL" clId="{BAFCB169-97DF-44EE-B9A4-17E272635289}" dt="2025-11-13T18:07:03.521" v="15"/>
        <pc:sldMkLst>
          <pc:docMk/>
          <pc:sldMk cId="1089573613" sldId="344"/>
        </pc:sldMkLst>
      </pc:sldChg>
      <pc:sldChg chg="add del">
        <pc:chgData name="Valerie Dosland" userId="6807f9b2-108f-4320-a6c1-10e668ea3b08" providerId="ADAL" clId="{BAFCB169-97DF-44EE-B9A4-17E272635289}" dt="2025-11-13T18:06:34.820" v="10" actId="47"/>
        <pc:sldMkLst>
          <pc:docMk/>
          <pc:sldMk cId="1104980672" sldId="344"/>
        </pc:sldMkLst>
      </pc:sldChg>
      <pc:sldChg chg="add del">
        <pc:chgData name="Valerie Dosland" userId="6807f9b2-108f-4320-a6c1-10e668ea3b08" providerId="ADAL" clId="{BAFCB169-97DF-44EE-B9A4-17E272635289}" dt="2025-11-13T18:06:34.820" v="10" actId="47"/>
        <pc:sldMkLst>
          <pc:docMk/>
          <pc:sldMk cId="1234885589" sldId="352"/>
        </pc:sldMkLst>
      </pc:sldChg>
      <pc:sldChg chg="add del">
        <pc:chgData name="Valerie Dosland" userId="6807f9b2-108f-4320-a6c1-10e668ea3b08" providerId="ADAL" clId="{BAFCB169-97DF-44EE-B9A4-17E272635289}" dt="2025-11-13T18:07:03.521" v="15"/>
        <pc:sldMkLst>
          <pc:docMk/>
          <pc:sldMk cId="2394966766" sldId="352"/>
        </pc:sldMkLst>
      </pc:sldChg>
      <pc:sldChg chg="add del">
        <pc:chgData name="Valerie Dosland" userId="6807f9b2-108f-4320-a6c1-10e668ea3b08" providerId="ADAL" clId="{BAFCB169-97DF-44EE-B9A4-17E272635289}" dt="2025-11-13T18:07:03.521" v="15"/>
        <pc:sldMkLst>
          <pc:docMk/>
          <pc:sldMk cId="226613826" sldId="354"/>
        </pc:sldMkLst>
      </pc:sldChg>
      <pc:sldChg chg="add del">
        <pc:chgData name="Valerie Dosland" userId="6807f9b2-108f-4320-a6c1-10e668ea3b08" providerId="ADAL" clId="{BAFCB169-97DF-44EE-B9A4-17E272635289}" dt="2025-11-13T18:07:03.521" v="15"/>
        <pc:sldMkLst>
          <pc:docMk/>
          <pc:sldMk cId="25396787" sldId="356"/>
        </pc:sldMkLst>
      </pc:sldChg>
      <pc:sldChg chg="add del">
        <pc:chgData name="Valerie Dosland" userId="6807f9b2-108f-4320-a6c1-10e668ea3b08" providerId="ADAL" clId="{BAFCB169-97DF-44EE-B9A4-17E272635289}" dt="2025-11-13T18:07:03.521" v="15"/>
        <pc:sldMkLst>
          <pc:docMk/>
          <pc:sldMk cId="1277520907" sldId="357"/>
        </pc:sldMkLst>
      </pc:sldChg>
      <pc:sldChg chg="add del">
        <pc:chgData name="Valerie Dosland" userId="6807f9b2-108f-4320-a6c1-10e668ea3b08" providerId="ADAL" clId="{BAFCB169-97DF-44EE-B9A4-17E272635289}" dt="2025-11-13T18:07:03.521" v="15"/>
        <pc:sldMkLst>
          <pc:docMk/>
          <pc:sldMk cId="4279052198" sldId="358"/>
        </pc:sldMkLst>
      </pc:sldChg>
      <pc:sldChg chg="add del ord">
        <pc:chgData name="Valerie Dosland" userId="6807f9b2-108f-4320-a6c1-10e668ea3b08" providerId="ADAL" clId="{BAFCB169-97DF-44EE-B9A4-17E272635289}" dt="2025-11-13T18:08:13.934" v="25" actId="2696"/>
        <pc:sldMkLst>
          <pc:docMk/>
          <pc:sldMk cId="2374943992" sldId="360"/>
        </pc:sldMkLst>
      </pc:sldChg>
      <pc:sldChg chg="add del">
        <pc:chgData name="Valerie Dosland" userId="6807f9b2-108f-4320-a6c1-10e668ea3b08" providerId="ADAL" clId="{BAFCB169-97DF-44EE-B9A4-17E272635289}" dt="2025-11-13T18:07:03.521" v="15"/>
        <pc:sldMkLst>
          <pc:docMk/>
          <pc:sldMk cId="502551104" sldId="362"/>
        </pc:sldMkLst>
      </pc:sldChg>
      <pc:sldChg chg="addSp delSp new del mod">
        <pc:chgData name="Valerie Dosland" userId="6807f9b2-108f-4320-a6c1-10e668ea3b08" providerId="ADAL" clId="{BAFCB169-97DF-44EE-B9A4-17E272635289}" dt="2025-11-13T16:42:41.022" v="3" actId="680"/>
        <pc:sldMkLst>
          <pc:docMk/>
          <pc:sldMk cId="479239659" sldId="364"/>
        </pc:sldMkLst>
        <pc:spChg chg="add del">
          <ac:chgData name="Valerie Dosland" userId="6807f9b2-108f-4320-a6c1-10e668ea3b08" providerId="ADAL" clId="{BAFCB169-97DF-44EE-B9A4-17E272635289}" dt="2025-11-13T16:42:40.361" v="2" actId="22"/>
          <ac:spMkLst>
            <pc:docMk/>
            <pc:sldMk cId="479239659" sldId="364"/>
            <ac:spMk id="5" creationId="{EB29346D-E271-B9AF-433B-48CE5D9FDE7F}"/>
          </ac:spMkLst>
        </pc:spChg>
      </pc:sldChg>
      <pc:sldChg chg="add del">
        <pc:chgData name="Valerie Dosland" userId="6807f9b2-108f-4320-a6c1-10e668ea3b08" providerId="ADAL" clId="{BAFCB169-97DF-44EE-B9A4-17E272635289}" dt="2025-11-13T18:07:03.521" v="15"/>
        <pc:sldMkLst>
          <pc:docMk/>
          <pc:sldMk cId="4165598752" sldId="364"/>
        </pc:sldMkLst>
      </pc:sldChg>
      <pc:sldChg chg="modSp add del">
        <pc:chgData name="Valerie Dosland" userId="6807f9b2-108f-4320-a6c1-10e668ea3b08" providerId="ADAL" clId="{BAFCB169-97DF-44EE-B9A4-17E272635289}" dt="2025-11-13T18:07:03.521" v="15"/>
        <pc:sldMkLst>
          <pc:docMk/>
          <pc:sldMk cId="3341527062" sldId="365"/>
        </pc:sldMkLst>
        <pc:graphicFrameChg chg="mod">
          <ac:chgData name="Valerie Dosland" userId="6807f9b2-108f-4320-a6c1-10e668ea3b08" providerId="ADAL" clId="{BAFCB169-97DF-44EE-B9A4-17E272635289}" dt="2025-11-13T16:43:13.430" v="5" actId="12100"/>
          <ac:graphicFrameMkLst>
            <pc:docMk/>
            <pc:sldMk cId="3341527062" sldId="365"/>
            <ac:graphicFrameMk id="15" creationId="{00176B13-5EFB-09DA-93E9-D2E081B73E3F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38.png"/><Relationship Id="rId7" Type="http://schemas.openxmlformats.org/officeDocument/2006/relationships/image" Target="../media/image68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9.png"/><Relationship Id="rId12" Type="http://schemas.openxmlformats.org/officeDocument/2006/relationships/image" Target="../media/image41.sv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12.svg"/><Relationship Id="rId11" Type="http://schemas.openxmlformats.org/officeDocument/2006/relationships/image" Target="../media/image40.png"/><Relationship Id="rId5" Type="http://schemas.openxmlformats.org/officeDocument/2006/relationships/image" Target="../media/image11.png"/><Relationship Id="rId10" Type="http://schemas.openxmlformats.org/officeDocument/2006/relationships/image" Target="../media/image39.svg"/><Relationship Id="rId4" Type="http://schemas.openxmlformats.org/officeDocument/2006/relationships/image" Target="../media/image37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38.png"/><Relationship Id="rId7" Type="http://schemas.openxmlformats.org/officeDocument/2006/relationships/image" Target="../media/image68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9.png"/><Relationship Id="rId12" Type="http://schemas.openxmlformats.org/officeDocument/2006/relationships/image" Target="../media/image41.sv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12.svg"/><Relationship Id="rId11" Type="http://schemas.openxmlformats.org/officeDocument/2006/relationships/image" Target="../media/image40.png"/><Relationship Id="rId5" Type="http://schemas.openxmlformats.org/officeDocument/2006/relationships/image" Target="../media/image11.png"/><Relationship Id="rId10" Type="http://schemas.openxmlformats.org/officeDocument/2006/relationships/image" Target="../media/image39.svg"/><Relationship Id="rId4" Type="http://schemas.openxmlformats.org/officeDocument/2006/relationships/image" Target="../media/image37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1EE9F1-05E1-4128-BBEC-3BE52211D2F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5A9CD6B-6B76-415C-8028-3D83950DADB1}">
      <dgm:prSet/>
      <dgm:spPr/>
      <dgm:t>
        <a:bodyPr/>
        <a:lstStyle/>
        <a:p>
          <a:r>
            <a:rPr lang="en-US" b="0" i="0"/>
            <a:t>Understand the value and impact of advocacy</a:t>
          </a:r>
          <a:endParaRPr lang="en-US"/>
        </a:p>
      </dgm:t>
    </dgm:pt>
    <dgm:pt modelId="{2DB1AD9A-E3F8-43E4-AF07-2BB5F74CEC79}" type="parTrans" cxnId="{2FCBB011-6009-4A84-BA6A-FF48C6CE7D5A}">
      <dgm:prSet/>
      <dgm:spPr/>
      <dgm:t>
        <a:bodyPr/>
        <a:lstStyle/>
        <a:p>
          <a:endParaRPr lang="en-US"/>
        </a:p>
      </dgm:t>
    </dgm:pt>
    <dgm:pt modelId="{7542C3C6-B61D-4BAD-80CA-9E531726BEF6}" type="sibTrans" cxnId="{2FCBB011-6009-4A84-BA6A-FF48C6CE7D5A}">
      <dgm:prSet/>
      <dgm:spPr/>
      <dgm:t>
        <a:bodyPr/>
        <a:lstStyle/>
        <a:p>
          <a:endParaRPr lang="en-US"/>
        </a:p>
      </dgm:t>
    </dgm:pt>
    <dgm:pt modelId="{902B5CD8-6204-4F9E-845B-C37657E80406}">
      <dgm:prSet/>
      <dgm:spPr/>
      <dgm:t>
        <a:bodyPr/>
        <a:lstStyle/>
        <a:p>
          <a:r>
            <a:rPr lang="en-US" b="0" i="0"/>
            <a:t>Build confidence when engaging with legislators</a:t>
          </a:r>
          <a:endParaRPr lang="en-US"/>
        </a:p>
      </dgm:t>
    </dgm:pt>
    <dgm:pt modelId="{9138AD32-F789-4208-9CEF-53EC71448590}" type="parTrans" cxnId="{6ED0CE49-1C20-486A-9CB7-A404BA3CE6E1}">
      <dgm:prSet/>
      <dgm:spPr/>
      <dgm:t>
        <a:bodyPr/>
        <a:lstStyle/>
        <a:p>
          <a:endParaRPr lang="en-US"/>
        </a:p>
      </dgm:t>
    </dgm:pt>
    <dgm:pt modelId="{FB80DFF1-354B-4483-B11A-FF3DE24C82B2}" type="sibTrans" cxnId="{6ED0CE49-1C20-486A-9CB7-A404BA3CE6E1}">
      <dgm:prSet/>
      <dgm:spPr/>
      <dgm:t>
        <a:bodyPr/>
        <a:lstStyle/>
        <a:p>
          <a:endParaRPr lang="en-US"/>
        </a:p>
      </dgm:t>
    </dgm:pt>
    <dgm:pt modelId="{04C7BE18-BB6A-42C3-9CFD-B84DE64D9602}">
      <dgm:prSet/>
      <dgm:spPr/>
      <dgm:t>
        <a:bodyPr/>
        <a:lstStyle/>
        <a:p>
          <a:r>
            <a:rPr lang="en-US" b="0" i="0" dirty="0"/>
            <a:t>Hear directly from a legislator how advocacy influences policy</a:t>
          </a:r>
          <a:endParaRPr lang="en-US" dirty="0"/>
        </a:p>
      </dgm:t>
    </dgm:pt>
    <dgm:pt modelId="{7EB3AF3B-9C56-4EBF-949A-32CFE7AE2049}" type="parTrans" cxnId="{217F6C21-F3E6-4F44-9134-6BDB5FF347AC}">
      <dgm:prSet/>
      <dgm:spPr/>
      <dgm:t>
        <a:bodyPr/>
        <a:lstStyle/>
        <a:p>
          <a:endParaRPr lang="en-US"/>
        </a:p>
      </dgm:t>
    </dgm:pt>
    <dgm:pt modelId="{672EEE3E-0948-42F2-8E2A-78455EB0D75D}" type="sibTrans" cxnId="{217F6C21-F3E6-4F44-9134-6BDB5FF347AC}">
      <dgm:prSet/>
      <dgm:spPr/>
      <dgm:t>
        <a:bodyPr/>
        <a:lstStyle/>
        <a:p>
          <a:endParaRPr lang="en-US"/>
        </a:p>
      </dgm:t>
    </dgm:pt>
    <dgm:pt modelId="{06B87B60-6E3B-479D-86E8-2E64DB410C35}">
      <dgm:prSet/>
      <dgm:spPr/>
      <dgm:t>
        <a:bodyPr/>
        <a:lstStyle/>
        <a:p>
          <a:r>
            <a:rPr lang="en-US" b="0" i="0"/>
            <a:t>Prepare for effective conversations with legislators</a:t>
          </a:r>
          <a:endParaRPr lang="en-US"/>
        </a:p>
      </dgm:t>
    </dgm:pt>
    <dgm:pt modelId="{8125CF6C-7935-4C78-8DDA-8D722318970D}" type="parTrans" cxnId="{91E1F177-23FD-4C8E-8AB4-F776242FBCBA}">
      <dgm:prSet/>
      <dgm:spPr/>
      <dgm:t>
        <a:bodyPr/>
        <a:lstStyle/>
        <a:p>
          <a:endParaRPr lang="en-US"/>
        </a:p>
      </dgm:t>
    </dgm:pt>
    <dgm:pt modelId="{EAC00EB5-21DE-42E5-BFAB-C7FF6CA1B117}" type="sibTrans" cxnId="{91E1F177-23FD-4C8E-8AB4-F776242FBCBA}">
      <dgm:prSet/>
      <dgm:spPr/>
      <dgm:t>
        <a:bodyPr/>
        <a:lstStyle/>
        <a:p>
          <a:endParaRPr lang="en-US"/>
        </a:p>
      </dgm:t>
    </dgm:pt>
    <dgm:pt modelId="{ECC800DC-5DD4-4F4E-A241-748C51D30C89}" type="pres">
      <dgm:prSet presAssocID="{D11EE9F1-05E1-4128-BBEC-3BE52211D2FE}" presName="root" presStyleCnt="0">
        <dgm:presLayoutVars>
          <dgm:dir/>
          <dgm:resizeHandles val="exact"/>
        </dgm:presLayoutVars>
      </dgm:prSet>
      <dgm:spPr/>
    </dgm:pt>
    <dgm:pt modelId="{A09C08CC-F0A3-4433-9BE5-8545D914E3F7}" type="pres">
      <dgm:prSet presAssocID="{65A9CD6B-6B76-415C-8028-3D83950DADB1}" presName="compNode" presStyleCnt="0"/>
      <dgm:spPr/>
    </dgm:pt>
    <dgm:pt modelId="{4FDAF656-CF12-4B5E-8165-4769D5496F16}" type="pres">
      <dgm:prSet presAssocID="{65A9CD6B-6B76-415C-8028-3D83950DADB1}" presName="bgRect" presStyleLbl="bgShp" presStyleIdx="0" presStyleCnt="4"/>
      <dgm:spPr/>
    </dgm:pt>
    <dgm:pt modelId="{EED1D54D-3EFD-47C9-81BA-5CF725CEDA6D}" type="pres">
      <dgm:prSet presAssocID="{65A9CD6B-6B76-415C-8028-3D83950DADB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2E8F62DB-BA00-4250-93E3-04DAB1DF051E}" type="pres">
      <dgm:prSet presAssocID="{65A9CD6B-6B76-415C-8028-3D83950DADB1}" presName="spaceRect" presStyleCnt="0"/>
      <dgm:spPr/>
    </dgm:pt>
    <dgm:pt modelId="{9BE0C524-921E-4D66-BBEC-A1AD6BDF728A}" type="pres">
      <dgm:prSet presAssocID="{65A9CD6B-6B76-415C-8028-3D83950DADB1}" presName="parTx" presStyleLbl="revTx" presStyleIdx="0" presStyleCnt="4">
        <dgm:presLayoutVars>
          <dgm:chMax val="0"/>
          <dgm:chPref val="0"/>
        </dgm:presLayoutVars>
      </dgm:prSet>
      <dgm:spPr/>
    </dgm:pt>
    <dgm:pt modelId="{8D4E64E6-E569-4B5E-B33F-9C760B9442EB}" type="pres">
      <dgm:prSet presAssocID="{7542C3C6-B61D-4BAD-80CA-9E531726BEF6}" presName="sibTrans" presStyleCnt="0"/>
      <dgm:spPr/>
    </dgm:pt>
    <dgm:pt modelId="{F11E3183-6489-4741-8B03-F45F7CDB0FD4}" type="pres">
      <dgm:prSet presAssocID="{902B5CD8-6204-4F9E-845B-C37657E80406}" presName="compNode" presStyleCnt="0"/>
      <dgm:spPr/>
    </dgm:pt>
    <dgm:pt modelId="{FA54759B-A592-4CA6-BB0E-49D8F947FCDA}" type="pres">
      <dgm:prSet presAssocID="{902B5CD8-6204-4F9E-845B-C37657E80406}" presName="bgRect" presStyleLbl="bgShp" presStyleIdx="1" presStyleCnt="4"/>
      <dgm:spPr/>
    </dgm:pt>
    <dgm:pt modelId="{5CAB3ABC-99F5-4D09-B900-0D5F82EA489D}" type="pres">
      <dgm:prSet presAssocID="{902B5CD8-6204-4F9E-845B-C37657E8040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C5E379C9-2B39-47D3-AA55-7E4A4AAAD8F7}" type="pres">
      <dgm:prSet presAssocID="{902B5CD8-6204-4F9E-845B-C37657E80406}" presName="spaceRect" presStyleCnt="0"/>
      <dgm:spPr/>
    </dgm:pt>
    <dgm:pt modelId="{8E94754C-4E85-4D66-9C24-E9C390D99B96}" type="pres">
      <dgm:prSet presAssocID="{902B5CD8-6204-4F9E-845B-C37657E80406}" presName="parTx" presStyleLbl="revTx" presStyleIdx="1" presStyleCnt="4">
        <dgm:presLayoutVars>
          <dgm:chMax val="0"/>
          <dgm:chPref val="0"/>
        </dgm:presLayoutVars>
      </dgm:prSet>
      <dgm:spPr/>
    </dgm:pt>
    <dgm:pt modelId="{674EE32C-005A-4542-9118-CCFC839ECB22}" type="pres">
      <dgm:prSet presAssocID="{FB80DFF1-354B-4483-B11A-FF3DE24C82B2}" presName="sibTrans" presStyleCnt="0"/>
      <dgm:spPr/>
    </dgm:pt>
    <dgm:pt modelId="{87023AB3-0446-482E-85D3-6500938DC458}" type="pres">
      <dgm:prSet presAssocID="{04C7BE18-BB6A-42C3-9CFD-B84DE64D9602}" presName="compNode" presStyleCnt="0"/>
      <dgm:spPr/>
    </dgm:pt>
    <dgm:pt modelId="{B8A9346A-01D8-4956-9EAE-4493EABB3840}" type="pres">
      <dgm:prSet presAssocID="{04C7BE18-BB6A-42C3-9CFD-B84DE64D9602}" presName="bgRect" presStyleLbl="bgShp" presStyleIdx="2" presStyleCnt="4"/>
      <dgm:spPr/>
    </dgm:pt>
    <dgm:pt modelId="{2470BF07-B247-4058-8B46-A52C598A16B7}" type="pres">
      <dgm:prSet presAssocID="{04C7BE18-BB6A-42C3-9CFD-B84DE64D960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04117E24-6B4E-4C6A-BEA0-BF51D6F5E3CF}" type="pres">
      <dgm:prSet presAssocID="{04C7BE18-BB6A-42C3-9CFD-B84DE64D9602}" presName="spaceRect" presStyleCnt="0"/>
      <dgm:spPr/>
    </dgm:pt>
    <dgm:pt modelId="{FE6EDB7D-FFEA-45C2-B9B7-DD999DF52D6F}" type="pres">
      <dgm:prSet presAssocID="{04C7BE18-BB6A-42C3-9CFD-B84DE64D9602}" presName="parTx" presStyleLbl="revTx" presStyleIdx="2" presStyleCnt="4">
        <dgm:presLayoutVars>
          <dgm:chMax val="0"/>
          <dgm:chPref val="0"/>
        </dgm:presLayoutVars>
      </dgm:prSet>
      <dgm:spPr/>
    </dgm:pt>
    <dgm:pt modelId="{910DDBBE-94A1-4D2D-8779-91BC63C0A049}" type="pres">
      <dgm:prSet presAssocID="{672EEE3E-0948-42F2-8E2A-78455EB0D75D}" presName="sibTrans" presStyleCnt="0"/>
      <dgm:spPr/>
    </dgm:pt>
    <dgm:pt modelId="{452F00C6-397F-4200-9332-D8556932AFA0}" type="pres">
      <dgm:prSet presAssocID="{06B87B60-6E3B-479D-86E8-2E64DB410C35}" presName="compNode" presStyleCnt="0"/>
      <dgm:spPr/>
    </dgm:pt>
    <dgm:pt modelId="{9314287F-A2F4-48CF-9ED3-0F3B660FB887}" type="pres">
      <dgm:prSet presAssocID="{06B87B60-6E3B-479D-86E8-2E64DB410C35}" presName="bgRect" presStyleLbl="bgShp" presStyleIdx="3" presStyleCnt="4"/>
      <dgm:spPr/>
    </dgm:pt>
    <dgm:pt modelId="{CD508B25-1F0D-42E4-B1F6-69183A0693EF}" type="pres">
      <dgm:prSet presAssocID="{06B87B60-6E3B-479D-86E8-2E64DB410C3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65C4AF87-C647-4C68-AE2B-697FC2A8745B}" type="pres">
      <dgm:prSet presAssocID="{06B87B60-6E3B-479D-86E8-2E64DB410C35}" presName="spaceRect" presStyleCnt="0"/>
      <dgm:spPr/>
    </dgm:pt>
    <dgm:pt modelId="{0F6D37CE-2143-4EDC-9B9C-BAE979B81EBA}" type="pres">
      <dgm:prSet presAssocID="{06B87B60-6E3B-479D-86E8-2E64DB410C3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2FCBB011-6009-4A84-BA6A-FF48C6CE7D5A}" srcId="{D11EE9F1-05E1-4128-BBEC-3BE52211D2FE}" destId="{65A9CD6B-6B76-415C-8028-3D83950DADB1}" srcOrd="0" destOrd="0" parTransId="{2DB1AD9A-E3F8-43E4-AF07-2BB5F74CEC79}" sibTransId="{7542C3C6-B61D-4BAD-80CA-9E531726BEF6}"/>
    <dgm:cxn modelId="{217F6C21-F3E6-4F44-9134-6BDB5FF347AC}" srcId="{D11EE9F1-05E1-4128-BBEC-3BE52211D2FE}" destId="{04C7BE18-BB6A-42C3-9CFD-B84DE64D9602}" srcOrd="2" destOrd="0" parTransId="{7EB3AF3B-9C56-4EBF-949A-32CFE7AE2049}" sibTransId="{672EEE3E-0948-42F2-8E2A-78455EB0D75D}"/>
    <dgm:cxn modelId="{B5725625-9631-4426-8762-A3BF2F75B12B}" type="presOf" srcId="{04C7BE18-BB6A-42C3-9CFD-B84DE64D9602}" destId="{FE6EDB7D-FFEA-45C2-B9B7-DD999DF52D6F}" srcOrd="0" destOrd="0" presId="urn:microsoft.com/office/officeart/2018/2/layout/IconVerticalSolidList"/>
    <dgm:cxn modelId="{6ED0CE49-1C20-486A-9CB7-A404BA3CE6E1}" srcId="{D11EE9F1-05E1-4128-BBEC-3BE52211D2FE}" destId="{902B5CD8-6204-4F9E-845B-C37657E80406}" srcOrd="1" destOrd="0" parTransId="{9138AD32-F789-4208-9CEF-53EC71448590}" sibTransId="{FB80DFF1-354B-4483-B11A-FF3DE24C82B2}"/>
    <dgm:cxn modelId="{CBC61D77-D716-45B0-ABB0-82A09F33B8F8}" type="presOf" srcId="{902B5CD8-6204-4F9E-845B-C37657E80406}" destId="{8E94754C-4E85-4D66-9C24-E9C390D99B96}" srcOrd="0" destOrd="0" presId="urn:microsoft.com/office/officeart/2018/2/layout/IconVerticalSolidList"/>
    <dgm:cxn modelId="{91E1F177-23FD-4C8E-8AB4-F776242FBCBA}" srcId="{D11EE9F1-05E1-4128-BBEC-3BE52211D2FE}" destId="{06B87B60-6E3B-479D-86E8-2E64DB410C35}" srcOrd="3" destOrd="0" parTransId="{8125CF6C-7935-4C78-8DDA-8D722318970D}" sibTransId="{EAC00EB5-21DE-42E5-BFAB-C7FF6CA1B117}"/>
    <dgm:cxn modelId="{2D6B7BAA-0F95-49E1-9DAF-90C460E0D0C3}" type="presOf" srcId="{D11EE9F1-05E1-4128-BBEC-3BE52211D2FE}" destId="{ECC800DC-5DD4-4F4E-A241-748C51D30C89}" srcOrd="0" destOrd="0" presId="urn:microsoft.com/office/officeart/2018/2/layout/IconVerticalSolidList"/>
    <dgm:cxn modelId="{622B30AE-5E6A-4D0C-9053-A19A0C4F08C8}" type="presOf" srcId="{06B87B60-6E3B-479D-86E8-2E64DB410C35}" destId="{0F6D37CE-2143-4EDC-9B9C-BAE979B81EBA}" srcOrd="0" destOrd="0" presId="urn:microsoft.com/office/officeart/2018/2/layout/IconVerticalSolidList"/>
    <dgm:cxn modelId="{1F27FABD-4F10-4283-9A4B-BBC3E0219207}" type="presOf" srcId="{65A9CD6B-6B76-415C-8028-3D83950DADB1}" destId="{9BE0C524-921E-4D66-BBEC-A1AD6BDF728A}" srcOrd="0" destOrd="0" presId="urn:microsoft.com/office/officeart/2018/2/layout/IconVerticalSolidList"/>
    <dgm:cxn modelId="{256DDA16-B391-4A54-90B0-A2948CD89D4E}" type="presParOf" srcId="{ECC800DC-5DD4-4F4E-A241-748C51D30C89}" destId="{A09C08CC-F0A3-4433-9BE5-8545D914E3F7}" srcOrd="0" destOrd="0" presId="urn:microsoft.com/office/officeart/2018/2/layout/IconVerticalSolidList"/>
    <dgm:cxn modelId="{1C0BD714-66EC-49C5-8A3E-E05648407EE4}" type="presParOf" srcId="{A09C08CC-F0A3-4433-9BE5-8545D914E3F7}" destId="{4FDAF656-CF12-4B5E-8165-4769D5496F16}" srcOrd="0" destOrd="0" presId="urn:microsoft.com/office/officeart/2018/2/layout/IconVerticalSolidList"/>
    <dgm:cxn modelId="{5D823A50-E06D-4F4F-97B0-915FE51EEA19}" type="presParOf" srcId="{A09C08CC-F0A3-4433-9BE5-8545D914E3F7}" destId="{EED1D54D-3EFD-47C9-81BA-5CF725CEDA6D}" srcOrd="1" destOrd="0" presId="urn:microsoft.com/office/officeart/2018/2/layout/IconVerticalSolidList"/>
    <dgm:cxn modelId="{92C6D8E3-1282-4A13-B102-148D0445C46F}" type="presParOf" srcId="{A09C08CC-F0A3-4433-9BE5-8545D914E3F7}" destId="{2E8F62DB-BA00-4250-93E3-04DAB1DF051E}" srcOrd="2" destOrd="0" presId="urn:microsoft.com/office/officeart/2018/2/layout/IconVerticalSolidList"/>
    <dgm:cxn modelId="{7A814DFA-DA6D-4097-8C69-2CB7039A4495}" type="presParOf" srcId="{A09C08CC-F0A3-4433-9BE5-8545D914E3F7}" destId="{9BE0C524-921E-4D66-BBEC-A1AD6BDF728A}" srcOrd="3" destOrd="0" presId="urn:microsoft.com/office/officeart/2018/2/layout/IconVerticalSolidList"/>
    <dgm:cxn modelId="{27B75BDE-AE18-40BE-B541-82ABFB5A6130}" type="presParOf" srcId="{ECC800DC-5DD4-4F4E-A241-748C51D30C89}" destId="{8D4E64E6-E569-4B5E-B33F-9C760B9442EB}" srcOrd="1" destOrd="0" presId="urn:microsoft.com/office/officeart/2018/2/layout/IconVerticalSolidList"/>
    <dgm:cxn modelId="{0262CA19-2C4D-4563-9E24-7543729EAEC3}" type="presParOf" srcId="{ECC800DC-5DD4-4F4E-A241-748C51D30C89}" destId="{F11E3183-6489-4741-8B03-F45F7CDB0FD4}" srcOrd="2" destOrd="0" presId="urn:microsoft.com/office/officeart/2018/2/layout/IconVerticalSolidList"/>
    <dgm:cxn modelId="{57B8FB95-CE6C-44BE-A9F5-37BD171F0DAD}" type="presParOf" srcId="{F11E3183-6489-4741-8B03-F45F7CDB0FD4}" destId="{FA54759B-A592-4CA6-BB0E-49D8F947FCDA}" srcOrd="0" destOrd="0" presId="urn:microsoft.com/office/officeart/2018/2/layout/IconVerticalSolidList"/>
    <dgm:cxn modelId="{6675BF3B-B019-43A8-A074-3379FE831226}" type="presParOf" srcId="{F11E3183-6489-4741-8B03-F45F7CDB0FD4}" destId="{5CAB3ABC-99F5-4D09-B900-0D5F82EA489D}" srcOrd="1" destOrd="0" presId="urn:microsoft.com/office/officeart/2018/2/layout/IconVerticalSolidList"/>
    <dgm:cxn modelId="{25D8E0FF-770F-4332-9E4E-89525796A7A3}" type="presParOf" srcId="{F11E3183-6489-4741-8B03-F45F7CDB0FD4}" destId="{C5E379C9-2B39-47D3-AA55-7E4A4AAAD8F7}" srcOrd="2" destOrd="0" presId="urn:microsoft.com/office/officeart/2018/2/layout/IconVerticalSolidList"/>
    <dgm:cxn modelId="{F80E7964-95EA-46E7-ACD1-F5CB400477A1}" type="presParOf" srcId="{F11E3183-6489-4741-8B03-F45F7CDB0FD4}" destId="{8E94754C-4E85-4D66-9C24-E9C390D99B96}" srcOrd="3" destOrd="0" presId="urn:microsoft.com/office/officeart/2018/2/layout/IconVerticalSolidList"/>
    <dgm:cxn modelId="{DA66FBF8-5598-48F0-B8FF-4DF126928A34}" type="presParOf" srcId="{ECC800DC-5DD4-4F4E-A241-748C51D30C89}" destId="{674EE32C-005A-4542-9118-CCFC839ECB22}" srcOrd="3" destOrd="0" presId="urn:microsoft.com/office/officeart/2018/2/layout/IconVerticalSolidList"/>
    <dgm:cxn modelId="{B1D8A924-00A7-4AB7-8513-A31E8B394329}" type="presParOf" srcId="{ECC800DC-5DD4-4F4E-A241-748C51D30C89}" destId="{87023AB3-0446-482E-85D3-6500938DC458}" srcOrd="4" destOrd="0" presId="urn:microsoft.com/office/officeart/2018/2/layout/IconVerticalSolidList"/>
    <dgm:cxn modelId="{87A063FD-32C3-4119-AA4F-E4FE64EEF1FD}" type="presParOf" srcId="{87023AB3-0446-482E-85D3-6500938DC458}" destId="{B8A9346A-01D8-4956-9EAE-4493EABB3840}" srcOrd="0" destOrd="0" presId="urn:microsoft.com/office/officeart/2018/2/layout/IconVerticalSolidList"/>
    <dgm:cxn modelId="{B71D6DE2-B1FA-4F06-B8C8-FE46FEE6C8B6}" type="presParOf" srcId="{87023AB3-0446-482E-85D3-6500938DC458}" destId="{2470BF07-B247-4058-8B46-A52C598A16B7}" srcOrd="1" destOrd="0" presId="urn:microsoft.com/office/officeart/2018/2/layout/IconVerticalSolidList"/>
    <dgm:cxn modelId="{80085435-7553-415D-8B85-BFC6589E52D4}" type="presParOf" srcId="{87023AB3-0446-482E-85D3-6500938DC458}" destId="{04117E24-6B4E-4C6A-BEA0-BF51D6F5E3CF}" srcOrd="2" destOrd="0" presId="urn:microsoft.com/office/officeart/2018/2/layout/IconVerticalSolidList"/>
    <dgm:cxn modelId="{66502CC2-1951-480A-95B1-81D2661DA291}" type="presParOf" srcId="{87023AB3-0446-482E-85D3-6500938DC458}" destId="{FE6EDB7D-FFEA-45C2-B9B7-DD999DF52D6F}" srcOrd="3" destOrd="0" presId="urn:microsoft.com/office/officeart/2018/2/layout/IconVerticalSolidList"/>
    <dgm:cxn modelId="{7E8BD2E0-C499-48B3-90F4-23937D16F77A}" type="presParOf" srcId="{ECC800DC-5DD4-4F4E-A241-748C51D30C89}" destId="{910DDBBE-94A1-4D2D-8779-91BC63C0A049}" srcOrd="5" destOrd="0" presId="urn:microsoft.com/office/officeart/2018/2/layout/IconVerticalSolidList"/>
    <dgm:cxn modelId="{0441A470-BC96-465D-A922-1B575940B359}" type="presParOf" srcId="{ECC800DC-5DD4-4F4E-A241-748C51D30C89}" destId="{452F00C6-397F-4200-9332-D8556932AFA0}" srcOrd="6" destOrd="0" presId="urn:microsoft.com/office/officeart/2018/2/layout/IconVerticalSolidList"/>
    <dgm:cxn modelId="{7006B85C-2FC9-4AB5-8F8E-C5C11A0A002B}" type="presParOf" srcId="{452F00C6-397F-4200-9332-D8556932AFA0}" destId="{9314287F-A2F4-48CF-9ED3-0F3B660FB887}" srcOrd="0" destOrd="0" presId="urn:microsoft.com/office/officeart/2018/2/layout/IconVerticalSolidList"/>
    <dgm:cxn modelId="{3F84D208-E48E-4FC4-9D1F-593B81E6E395}" type="presParOf" srcId="{452F00C6-397F-4200-9332-D8556932AFA0}" destId="{CD508B25-1F0D-42E4-B1F6-69183A0693EF}" srcOrd="1" destOrd="0" presId="urn:microsoft.com/office/officeart/2018/2/layout/IconVerticalSolidList"/>
    <dgm:cxn modelId="{F1CDE08E-F0ED-4542-9BCE-B6ACE8265342}" type="presParOf" srcId="{452F00C6-397F-4200-9332-D8556932AFA0}" destId="{65C4AF87-C647-4C68-AE2B-697FC2A8745B}" srcOrd="2" destOrd="0" presId="urn:microsoft.com/office/officeart/2018/2/layout/IconVerticalSolidList"/>
    <dgm:cxn modelId="{73800C21-5705-410C-803C-EC44015F9F12}" type="presParOf" srcId="{452F00C6-397F-4200-9332-D8556932AFA0}" destId="{0F6D37CE-2143-4EDC-9B9C-BAE979B81EB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7318141-21C1-4EE4-B710-66365DEB3B2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38657BB-6743-46DD-ACF1-8C273EA5CBF9}">
      <dgm:prSet custT="1"/>
      <dgm:spPr/>
      <dgm:t>
        <a:bodyPr/>
        <a:lstStyle/>
        <a:p>
          <a:r>
            <a:rPr lang="en-US" sz="1800" b="0" i="0" dirty="0">
              <a:latin typeface="+mn-lt"/>
              <a:cs typeface="Arial" panose="020B0604020202020204" pitchFamily="34" charset="0"/>
            </a:rPr>
            <a:t>Stay away from jargon, acronyms and technical details</a:t>
          </a:r>
          <a:endParaRPr lang="en-US" sz="1800" dirty="0">
            <a:latin typeface="+mn-lt"/>
            <a:cs typeface="Arial" panose="020B0604020202020204" pitchFamily="34" charset="0"/>
          </a:endParaRPr>
        </a:p>
      </dgm:t>
    </dgm:pt>
    <dgm:pt modelId="{A8959E72-5C39-4274-9624-1BAEAE0AADE1}" type="parTrans" cxnId="{8E4695AB-0529-48A8-B64B-1627AC359F40}">
      <dgm:prSet/>
      <dgm:spPr/>
      <dgm:t>
        <a:bodyPr/>
        <a:lstStyle/>
        <a:p>
          <a:endParaRPr lang="en-US"/>
        </a:p>
      </dgm:t>
    </dgm:pt>
    <dgm:pt modelId="{7AD9DFD8-8971-42B2-B1B5-0A03B320B054}" type="sibTrans" cxnId="{8E4695AB-0529-48A8-B64B-1627AC359F40}">
      <dgm:prSet/>
      <dgm:spPr/>
      <dgm:t>
        <a:bodyPr/>
        <a:lstStyle/>
        <a:p>
          <a:endParaRPr lang="en-US"/>
        </a:p>
      </dgm:t>
    </dgm:pt>
    <dgm:pt modelId="{31912CC8-EABA-4EA8-B0B3-9CB6C007488C}">
      <dgm:prSet custT="1"/>
      <dgm:spPr/>
      <dgm:t>
        <a:bodyPr/>
        <a:lstStyle/>
        <a:p>
          <a:r>
            <a:rPr lang="en-US" sz="1800" dirty="0">
              <a:latin typeface="+mn-lt"/>
              <a:cs typeface="Arial" panose="020B0604020202020204" pitchFamily="34" charset="0"/>
            </a:rPr>
            <a:t>You’re not expected to know everything - follow up with information later</a:t>
          </a:r>
        </a:p>
      </dgm:t>
    </dgm:pt>
    <dgm:pt modelId="{AFCA68FF-6067-49FF-95A2-224F35F6D492}" type="parTrans" cxnId="{3F4654FE-1EE9-42B3-B56B-24D301F1F851}">
      <dgm:prSet/>
      <dgm:spPr/>
      <dgm:t>
        <a:bodyPr/>
        <a:lstStyle/>
        <a:p>
          <a:endParaRPr lang="en-US"/>
        </a:p>
      </dgm:t>
    </dgm:pt>
    <dgm:pt modelId="{36EACFBD-410E-44D5-81DA-F6A3E5328383}" type="sibTrans" cxnId="{3F4654FE-1EE9-42B3-B56B-24D301F1F851}">
      <dgm:prSet/>
      <dgm:spPr/>
      <dgm:t>
        <a:bodyPr/>
        <a:lstStyle/>
        <a:p>
          <a:endParaRPr lang="en-US"/>
        </a:p>
      </dgm:t>
    </dgm:pt>
    <dgm:pt modelId="{19FEC114-C09F-4EBD-AAAB-F61510F6240C}">
      <dgm:prSet custT="1"/>
      <dgm:spPr/>
      <dgm:t>
        <a:bodyPr/>
        <a:lstStyle/>
        <a:p>
          <a:r>
            <a:rPr lang="en-US" sz="1800" dirty="0">
              <a:latin typeface="+mn-lt"/>
              <a:cs typeface="Arial" panose="020B0604020202020204" pitchFamily="34" charset="0"/>
            </a:rPr>
            <a:t>Provide straight-forward handouts</a:t>
          </a:r>
        </a:p>
      </dgm:t>
    </dgm:pt>
    <dgm:pt modelId="{5E9F037E-9A76-41EE-9268-DC07BB870AEF}" type="parTrans" cxnId="{9B699502-71AF-4A17-B6E1-C6440FE86852}">
      <dgm:prSet/>
      <dgm:spPr/>
      <dgm:t>
        <a:bodyPr/>
        <a:lstStyle/>
        <a:p>
          <a:endParaRPr lang="en-US"/>
        </a:p>
      </dgm:t>
    </dgm:pt>
    <dgm:pt modelId="{0F7F15FF-93CE-4813-84FA-2E4EC138A699}" type="sibTrans" cxnId="{9B699502-71AF-4A17-B6E1-C6440FE86852}">
      <dgm:prSet/>
      <dgm:spPr/>
      <dgm:t>
        <a:bodyPr/>
        <a:lstStyle/>
        <a:p>
          <a:endParaRPr lang="en-US"/>
        </a:p>
      </dgm:t>
    </dgm:pt>
    <dgm:pt modelId="{4573A28E-49A3-4F68-8BF3-D51467A0B88D}">
      <dgm:prSet custT="1"/>
      <dgm:spPr/>
      <dgm:t>
        <a:bodyPr/>
        <a:lstStyle/>
        <a:p>
          <a:r>
            <a:rPr lang="en-US" sz="1800" b="0" i="0" dirty="0">
              <a:latin typeface="+mn-lt"/>
              <a:cs typeface="Arial" panose="020B0604020202020204" pitchFamily="34" charset="0"/>
            </a:rPr>
            <a:t>Follow up with a thank you note</a:t>
          </a:r>
          <a:endParaRPr lang="en-US" sz="1800" dirty="0">
            <a:latin typeface="+mn-lt"/>
            <a:cs typeface="Arial" panose="020B0604020202020204" pitchFamily="34" charset="0"/>
          </a:endParaRPr>
        </a:p>
      </dgm:t>
    </dgm:pt>
    <dgm:pt modelId="{6469FAFD-5BCC-46E9-BAC8-C79957809738}" type="parTrans" cxnId="{C4475FEB-1321-4A91-ADFC-FB6CC9DFD14E}">
      <dgm:prSet/>
      <dgm:spPr/>
      <dgm:t>
        <a:bodyPr/>
        <a:lstStyle/>
        <a:p>
          <a:endParaRPr lang="en-US"/>
        </a:p>
      </dgm:t>
    </dgm:pt>
    <dgm:pt modelId="{27B49EDF-84DE-41B9-A955-A8A6F847EE4D}" type="sibTrans" cxnId="{C4475FEB-1321-4A91-ADFC-FB6CC9DFD14E}">
      <dgm:prSet/>
      <dgm:spPr/>
      <dgm:t>
        <a:bodyPr/>
        <a:lstStyle/>
        <a:p>
          <a:endParaRPr lang="en-US"/>
        </a:p>
      </dgm:t>
    </dgm:pt>
    <dgm:pt modelId="{309FBBB2-6DEF-4D22-AAF9-765EB061F886}" type="pres">
      <dgm:prSet presAssocID="{37318141-21C1-4EE4-B710-66365DEB3B2C}" presName="root" presStyleCnt="0">
        <dgm:presLayoutVars>
          <dgm:dir/>
          <dgm:resizeHandles val="exact"/>
        </dgm:presLayoutVars>
      </dgm:prSet>
      <dgm:spPr/>
    </dgm:pt>
    <dgm:pt modelId="{2197D108-490D-4B6C-8E12-6CCFEDA0B657}" type="pres">
      <dgm:prSet presAssocID="{B38657BB-6743-46DD-ACF1-8C273EA5CBF9}" presName="compNode" presStyleCnt="0"/>
      <dgm:spPr/>
    </dgm:pt>
    <dgm:pt modelId="{D69D4C0D-23B0-466C-A7A2-B329662A7E84}" type="pres">
      <dgm:prSet presAssocID="{B38657BB-6743-46DD-ACF1-8C273EA5CBF9}" presName="bgRect" presStyleLbl="bgShp" presStyleIdx="0" presStyleCnt="4"/>
      <dgm:spPr/>
    </dgm:pt>
    <dgm:pt modelId="{786B1C02-3530-4141-ADBA-CF528F631716}" type="pres">
      <dgm:prSet presAssocID="{B38657BB-6743-46DD-ACF1-8C273EA5CBF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Cross with solid fill"/>
        </a:ext>
      </dgm:extLst>
    </dgm:pt>
    <dgm:pt modelId="{47F7B115-D18C-40F9-9603-312BF2BF5007}" type="pres">
      <dgm:prSet presAssocID="{B38657BB-6743-46DD-ACF1-8C273EA5CBF9}" presName="spaceRect" presStyleCnt="0"/>
      <dgm:spPr/>
    </dgm:pt>
    <dgm:pt modelId="{7A0B02FA-DCF9-40F8-BBDD-6BEFC37DC468}" type="pres">
      <dgm:prSet presAssocID="{B38657BB-6743-46DD-ACF1-8C273EA5CBF9}" presName="parTx" presStyleLbl="revTx" presStyleIdx="0" presStyleCnt="4" custLinFactNeighborX="-2837">
        <dgm:presLayoutVars>
          <dgm:chMax val="0"/>
          <dgm:chPref val="0"/>
        </dgm:presLayoutVars>
      </dgm:prSet>
      <dgm:spPr/>
    </dgm:pt>
    <dgm:pt modelId="{3D77E753-520D-4465-B196-E8730F19A061}" type="pres">
      <dgm:prSet presAssocID="{7AD9DFD8-8971-42B2-B1B5-0A03B320B054}" presName="sibTrans" presStyleCnt="0"/>
      <dgm:spPr/>
    </dgm:pt>
    <dgm:pt modelId="{B99F4238-E6A4-4983-AF0D-DEBA50A9F291}" type="pres">
      <dgm:prSet presAssocID="{31912CC8-EABA-4EA8-B0B3-9CB6C007488C}" presName="compNode" presStyleCnt="0"/>
      <dgm:spPr/>
    </dgm:pt>
    <dgm:pt modelId="{EE08442D-CF8B-4ECC-A185-B885C609DE97}" type="pres">
      <dgm:prSet presAssocID="{31912CC8-EABA-4EA8-B0B3-9CB6C007488C}" presName="bgRect" presStyleLbl="bgShp" presStyleIdx="1" presStyleCnt="4"/>
      <dgm:spPr/>
    </dgm:pt>
    <dgm:pt modelId="{0BB57F17-4253-4135-B630-1D55912AE1FA}" type="pres">
      <dgm:prSet presAssocID="{31912CC8-EABA-4EA8-B0B3-9CB6C007488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 with solid fill"/>
        </a:ext>
      </dgm:extLst>
    </dgm:pt>
    <dgm:pt modelId="{B047133B-3E16-463F-8630-521DA1E0BCF0}" type="pres">
      <dgm:prSet presAssocID="{31912CC8-EABA-4EA8-B0B3-9CB6C007488C}" presName="spaceRect" presStyleCnt="0"/>
      <dgm:spPr/>
    </dgm:pt>
    <dgm:pt modelId="{0310934C-7139-4D19-8946-4FA2F6ED57DC}" type="pres">
      <dgm:prSet presAssocID="{31912CC8-EABA-4EA8-B0B3-9CB6C007488C}" presName="parTx" presStyleLbl="revTx" presStyleIdx="1" presStyleCnt="4" custLinFactNeighborX="-1397" custLinFactNeighborY="-2498">
        <dgm:presLayoutVars>
          <dgm:chMax val="0"/>
          <dgm:chPref val="0"/>
        </dgm:presLayoutVars>
      </dgm:prSet>
      <dgm:spPr/>
    </dgm:pt>
    <dgm:pt modelId="{D7CE2B42-322C-4907-A75C-5454F54C0276}" type="pres">
      <dgm:prSet presAssocID="{36EACFBD-410E-44D5-81DA-F6A3E5328383}" presName="sibTrans" presStyleCnt="0"/>
      <dgm:spPr/>
    </dgm:pt>
    <dgm:pt modelId="{2AB0FEB3-5A14-4700-B456-CE551E98A5B9}" type="pres">
      <dgm:prSet presAssocID="{19FEC114-C09F-4EBD-AAAB-F61510F6240C}" presName="compNode" presStyleCnt="0"/>
      <dgm:spPr/>
    </dgm:pt>
    <dgm:pt modelId="{F0575682-BC2C-4164-A0B3-239F1058A27E}" type="pres">
      <dgm:prSet presAssocID="{19FEC114-C09F-4EBD-AAAB-F61510F6240C}" presName="bgRect" presStyleLbl="bgShp" presStyleIdx="2" presStyleCnt="4"/>
      <dgm:spPr/>
    </dgm:pt>
    <dgm:pt modelId="{0956DF84-2FAC-4D05-BBE2-A37B8A141705}" type="pres">
      <dgm:prSet presAssocID="{19FEC114-C09F-4EBD-AAAB-F61510F6240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 with solid fill"/>
        </a:ext>
      </dgm:extLst>
    </dgm:pt>
    <dgm:pt modelId="{D82F28FB-06FA-447B-AF9C-6C588BB07B72}" type="pres">
      <dgm:prSet presAssocID="{19FEC114-C09F-4EBD-AAAB-F61510F6240C}" presName="spaceRect" presStyleCnt="0"/>
      <dgm:spPr/>
    </dgm:pt>
    <dgm:pt modelId="{FDC2E220-1A6F-4C99-B22A-29ED7A40E233}" type="pres">
      <dgm:prSet presAssocID="{19FEC114-C09F-4EBD-AAAB-F61510F6240C}" presName="parTx" presStyleLbl="revTx" presStyleIdx="2" presStyleCnt="4" custLinFactNeighborX="-873" custLinFactNeighborY="-1249">
        <dgm:presLayoutVars>
          <dgm:chMax val="0"/>
          <dgm:chPref val="0"/>
        </dgm:presLayoutVars>
      </dgm:prSet>
      <dgm:spPr/>
    </dgm:pt>
    <dgm:pt modelId="{2AF92746-8971-4E9E-B499-D1616DEDD0A5}" type="pres">
      <dgm:prSet presAssocID="{0F7F15FF-93CE-4813-84FA-2E4EC138A699}" presName="sibTrans" presStyleCnt="0"/>
      <dgm:spPr/>
    </dgm:pt>
    <dgm:pt modelId="{1A3BC80B-8F06-4AAB-8090-EB6B568E83FD}" type="pres">
      <dgm:prSet presAssocID="{4573A28E-49A3-4F68-8BF3-D51467A0B88D}" presName="compNode" presStyleCnt="0"/>
      <dgm:spPr/>
    </dgm:pt>
    <dgm:pt modelId="{55A4890D-6EBE-43A4-AAFC-4F78AF6B4791}" type="pres">
      <dgm:prSet presAssocID="{4573A28E-49A3-4F68-8BF3-D51467A0B88D}" presName="bgRect" presStyleLbl="bgShp" presStyleIdx="3" presStyleCnt="4"/>
      <dgm:spPr/>
    </dgm:pt>
    <dgm:pt modelId="{273FC1B8-06FC-45A0-B283-DEE4F90B5045}" type="pres">
      <dgm:prSet presAssocID="{4573A28E-49A3-4F68-8BF3-D51467A0B88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ilbox with solid fill"/>
        </a:ext>
      </dgm:extLst>
    </dgm:pt>
    <dgm:pt modelId="{BFE533E2-1DE7-452F-B259-A06012AEE9E5}" type="pres">
      <dgm:prSet presAssocID="{4573A28E-49A3-4F68-8BF3-D51467A0B88D}" presName="spaceRect" presStyleCnt="0"/>
      <dgm:spPr/>
    </dgm:pt>
    <dgm:pt modelId="{BBB6C571-7AE1-4CFE-90EF-6C03F301670C}" type="pres">
      <dgm:prSet presAssocID="{4573A28E-49A3-4F68-8BF3-D51467A0B88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B699502-71AF-4A17-B6E1-C6440FE86852}" srcId="{37318141-21C1-4EE4-B710-66365DEB3B2C}" destId="{19FEC114-C09F-4EBD-AAAB-F61510F6240C}" srcOrd="2" destOrd="0" parTransId="{5E9F037E-9A76-41EE-9268-DC07BB870AEF}" sibTransId="{0F7F15FF-93CE-4813-84FA-2E4EC138A699}"/>
    <dgm:cxn modelId="{03C0EA03-FE5E-4A0C-A3CB-47565C06590B}" type="presOf" srcId="{31912CC8-EABA-4EA8-B0B3-9CB6C007488C}" destId="{0310934C-7139-4D19-8946-4FA2F6ED57DC}" srcOrd="0" destOrd="0" presId="urn:microsoft.com/office/officeart/2018/2/layout/IconVerticalSolidList"/>
    <dgm:cxn modelId="{B3A63219-13F3-410A-82DF-8150C07BC321}" type="presOf" srcId="{B38657BB-6743-46DD-ACF1-8C273EA5CBF9}" destId="{7A0B02FA-DCF9-40F8-BBDD-6BEFC37DC468}" srcOrd="0" destOrd="0" presId="urn:microsoft.com/office/officeart/2018/2/layout/IconVerticalSolidList"/>
    <dgm:cxn modelId="{5B52D062-1C15-4053-969A-87BC3BCCDF2F}" type="presOf" srcId="{19FEC114-C09F-4EBD-AAAB-F61510F6240C}" destId="{FDC2E220-1A6F-4C99-B22A-29ED7A40E233}" srcOrd="0" destOrd="0" presId="urn:microsoft.com/office/officeart/2018/2/layout/IconVerticalSolidList"/>
    <dgm:cxn modelId="{D003B175-2C08-45D5-999D-405C8653F022}" type="presOf" srcId="{37318141-21C1-4EE4-B710-66365DEB3B2C}" destId="{309FBBB2-6DEF-4D22-AAF9-765EB061F886}" srcOrd="0" destOrd="0" presId="urn:microsoft.com/office/officeart/2018/2/layout/IconVerticalSolidList"/>
    <dgm:cxn modelId="{8E4695AB-0529-48A8-B64B-1627AC359F40}" srcId="{37318141-21C1-4EE4-B710-66365DEB3B2C}" destId="{B38657BB-6743-46DD-ACF1-8C273EA5CBF9}" srcOrd="0" destOrd="0" parTransId="{A8959E72-5C39-4274-9624-1BAEAE0AADE1}" sibTransId="{7AD9DFD8-8971-42B2-B1B5-0A03B320B054}"/>
    <dgm:cxn modelId="{F93BC0D2-399A-4EB8-BEA6-A727142BB671}" type="presOf" srcId="{4573A28E-49A3-4F68-8BF3-D51467A0B88D}" destId="{BBB6C571-7AE1-4CFE-90EF-6C03F301670C}" srcOrd="0" destOrd="0" presId="urn:microsoft.com/office/officeart/2018/2/layout/IconVerticalSolidList"/>
    <dgm:cxn modelId="{C4475FEB-1321-4A91-ADFC-FB6CC9DFD14E}" srcId="{37318141-21C1-4EE4-B710-66365DEB3B2C}" destId="{4573A28E-49A3-4F68-8BF3-D51467A0B88D}" srcOrd="3" destOrd="0" parTransId="{6469FAFD-5BCC-46E9-BAC8-C79957809738}" sibTransId="{27B49EDF-84DE-41B9-A955-A8A6F847EE4D}"/>
    <dgm:cxn modelId="{3F4654FE-1EE9-42B3-B56B-24D301F1F851}" srcId="{37318141-21C1-4EE4-B710-66365DEB3B2C}" destId="{31912CC8-EABA-4EA8-B0B3-9CB6C007488C}" srcOrd="1" destOrd="0" parTransId="{AFCA68FF-6067-49FF-95A2-224F35F6D492}" sibTransId="{36EACFBD-410E-44D5-81DA-F6A3E5328383}"/>
    <dgm:cxn modelId="{A16E2B88-47FE-4193-9C91-EB15C1CACBAD}" type="presParOf" srcId="{309FBBB2-6DEF-4D22-AAF9-765EB061F886}" destId="{2197D108-490D-4B6C-8E12-6CCFEDA0B657}" srcOrd="0" destOrd="0" presId="urn:microsoft.com/office/officeart/2018/2/layout/IconVerticalSolidList"/>
    <dgm:cxn modelId="{9BAE2791-4808-44B1-8F57-E16D1A5D679A}" type="presParOf" srcId="{2197D108-490D-4B6C-8E12-6CCFEDA0B657}" destId="{D69D4C0D-23B0-466C-A7A2-B329662A7E84}" srcOrd="0" destOrd="0" presId="urn:microsoft.com/office/officeart/2018/2/layout/IconVerticalSolidList"/>
    <dgm:cxn modelId="{C398E22A-93A4-4852-8643-3D7CCA5E4F11}" type="presParOf" srcId="{2197D108-490D-4B6C-8E12-6CCFEDA0B657}" destId="{786B1C02-3530-4141-ADBA-CF528F631716}" srcOrd="1" destOrd="0" presId="urn:microsoft.com/office/officeart/2018/2/layout/IconVerticalSolidList"/>
    <dgm:cxn modelId="{81E02B19-8C8D-4D2F-A174-C8B551F754B9}" type="presParOf" srcId="{2197D108-490D-4B6C-8E12-6CCFEDA0B657}" destId="{47F7B115-D18C-40F9-9603-312BF2BF5007}" srcOrd="2" destOrd="0" presId="urn:microsoft.com/office/officeart/2018/2/layout/IconVerticalSolidList"/>
    <dgm:cxn modelId="{2A8CF3C7-9962-4BB1-BFE0-81C87284FF59}" type="presParOf" srcId="{2197D108-490D-4B6C-8E12-6CCFEDA0B657}" destId="{7A0B02FA-DCF9-40F8-BBDD-6BEFC37DC468}" srcOrd="3" destOrd="0" presId="urn:microsoft.com/office/officeart/2018/2/layout/IconVerticalSolidList"/>
    <dgm:cxn modelId="{07460ED7-8330-45A0-BF4F-4EE88AA9BDD3}" type="presParOf" srcId="{309FBBB2-6DEF-4D22-AAF9-765EB061F886}" destId="{3D77E753-520D-4465-B196-E8730F19A061}" srcOrd="1" destOrd="0" presId="urn:microsoft.com/office/officeart/2018/2/layout/IconVerticalSolidList"/>
    <dgm:cxn modelId="{65087729-91EF-4343-88D4-EF6455B3F03B}" type="presParOf" srcId="{309FBBB2-6DEF-4D22-AAF9-765EB061F886}" destId="{B99F4238-E6A4-4983-AF0D-DEBA50A9F291}" srcOrd="2" destOrd="0" presId="urn:microsoft.com/office/officeart/2018/2/layout/IconVerticalSolidList"/>
    <dgm:cxn modelId="{643D114F-5980-4065-91BC-C6A675BF75D8}" type="presParOf" srcId="{B99F4238-E6A4-4983-AF0D-DEBA50A9F291}" destId="{EE08442D-CF8B-4ECC-A185-B885C609DE97}" srcOrd="0" destOrd="0" presId="urn:microsoft.com/office/officeart/2018/2/layout/IconVerticalSolidList"/>
    <dgm:cxn modelId="{C548C9E0-1E8A-4FA9-A327-61F7DD792165}" type="presParOf" srcId="{B99F4238-E6A4-4983-AF0D-DEBA50A9F291}" destId="{0BB57F17-4253-4135-B630-1D55912AE1FA}" srcOrd="1" destOrd="0" presId="urn:microsoft.com/office/officeart/2018/2/layout/IconVerticalSolidList"/>
    <dgm:cxn modelId="{4619987B-83FD-451D-9D6C-7FBCF7B7D219}" type="presParOf" srcId="{B99F4238-E6A4-4983-AF0D-DEBA50A9F291}" destId="{B047133B-3E16-463F-8630-521DA1E0BCF0}" srcOrd="2" destOrd="0" presId="urn:microsoft.com/office/officeart/2018/2/layout/IconVerticalSolidList"/>
    <dgm:cxn modelId="{6F094C6C-5DEB-45AD-A824-EAE49DB9A7AB}" type="presParOf" srcId="{B99F4238-E6A4-4983-AF0D-DEBA50A9F291}" destId="{0310934C-7139-4D19-8946-4FA2F6ED57DC}" srcOrd="3" destOrd="0" presId="urn:microsoft.com/office/officeart/2018/2/layout/IconVerticalSolidList"/>
    <dgm:cxn modelId="{4B31E511-FD62-4EE9-B3B8-A30BAA410398}" type="presParOf" srcId="{309FBBB2-6DEF-4D22-AAF9-765EB061F886}" destId="{D7CE2B42-322C-4907-A75C-5454F54C0276}" srcOrd="3" destOrd="0" presId="urn:microsoft.com/office/officeart/2018/2/layout/IconVerticalSolidList"/>
    <dgm:cxn modelId="{7571CE18-24F1-46B6-AF26-BECBCB50B07A}" type="presParOf" srcId="{309FBBB2-6DEF-4D22-AAF9-765EB061F886}" destId="{2AB0FEB3-5A14-4700-B456-CE551E98A5B9}" srcOrd="4" destOrd="0" presId="urn:microsoft.com/office/officeart/2018/2/layout/IconVerticalSolidList"/>
    <dgm:cxn modelId="{CC2A04E4-1180-429E-8BBE-A1E95BE65FBA}" type="presParOf" srcId="{2AB0FEB3-5A14-4700-B456-CE551E98A5B9}" destId="{F0575682-BC2C-4164-A0B3-239F1058A27E}" srcOrd="0" destOrd="0" presId="urn:microsoft.com/office/officeart/2018/2/layout/IconVerticalSolidList"/>
    <dgm:cxn modelId="{6094A6FE-3416-418D-BBEE-76E9FBDD5B08}" type="presParOf" srcId="{2AB0FEB3-5A14-4700-B456-CE551E98A5B9}" destId="{0956DF84-2FAC-4D05-BBE2-A37B8A141705}" srcOrd="1" destOrd="0" presId="urn:microsoft.com/office/officeart/2018/2/layout/IconVerticalSolidList"/>
    <dgm:cxn modelId="{97753AE4-2BE3-479E-B1E5-4B5F138E217B}" type="presParOf" srcId="{2AB0FEB3-5A14-4700-B456-CE551E98A5B9}" destId="{D82F28FB-06FA-447B-AF9C-6C588BB07B72}" srcOrd="2" destOrd="0" presId="urn:microsoft.com/office/officeart/2018/2/layout/IconVerticalSolidList"/>
    <dgm:cxn modelId="{4DD623DB-F4A9-4F5A-9CA6-4CD44319F3DA}" type="presParOf" srcId="{2AB0FEB3-5A14-4700-B456-CE551E98A5B9}" destId="{FDC2E220-1A6F-4C99-B22A-29ED7A40E233}" srcOrd="3" destOrd="0" presId="urn:microsoft.com/office/officeart/2018/2/layout/IconVerticalSolidList"/>
    <dgm:cxn modelId="{66D213D1-AEDD-4307-85D4-5488BF457FA5}" type="presParOf" srcId="{309FBBB2-6DEF-4D22-AAF9-765EB061F886}" destId="{2AF92746-8971-4E9E-B499-D1616DEDD0A5}" srcOrd="5" destOrd="0" presId="urn:microsoft.com/office/officeart/2018/2/layout/IconVerticalSolidList"/>
    <dgm:cxn modelId="{0FECE39F-4A05-4D72-8DB1-19849A895EA9}" type="presParOf" srcId="{309FBBB2-6DEF-4D22-AAF9-765EB061F886}" destId="{1A3BC80B-8F06-4AAB-8090-EB6B568E83FD}" srcOrd="6" destOrd="0" presId="urn:microsoft.com/office/officeart/2018/2/layout/IconVerticalSolidList"/>
    <dgm:cxn modelId="{B55B1C4B-7AEC-4568-A309-E65B0D35F11F}" type="presParOf" srcId="{1A3BC80B-8F06-4AAB-8090-EB6B568E83FD}" destId="{55A4890D-6EBE-43A4-AAFC-4F78AF6B4791}" srcOrd="0" destOrd="0" presId="urn:microsoft.com/office/officeart/2018/2/layout/IconVerticalSolidList"/>
    <dgm:cxn modelId="{B346FC5F-C797-4E69-8621-D0F33CD367D5}" type="presParOf" srcId="{1A3BC80B-8F06-4AAB-8090-EB6B568E83FD}" destId="{273FC1B8-06FC-45A0-B283-DEE4F90B5045}" srcOrd="1" destOrd="0" presId="urn:microsoft.com/office/officeart/2018/2/layout/IconVerticalSolidList"/>
    <dgm:cxn modelId="{286195C8-7C60-4354-B439-F92F78D6E685}" type="presParOf" srcId="{1A3BC80B-8F06-4AAB-8090-EB6B568E83FD}" destId="{BFE533E2-1DE7-452F-B259-A06012AEE9E5}" srcOrd="2" destOrd="0" presId="urn:microsoft.com/office/officeart/2018/2/layout/IconVerticalSolidList"/>
    <dgm:cxn modelId="{7EA6B1F0-8B91-418D-AF4F-3773FC482037}" type="presParOf" srcId="{1A3BC80B-8F06-4AAB-8090-EB6B568E83FD}" destId="{BBB6C571-7AE1-4CFE-90EF-6C03F301670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D4A9E91-538A-4FD8-973F-3567F719B6B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ED63A11-A9B6-420F-B37C-792F339D85AF}">
      <dgm:prSet custT="1"/>
      <dgm:spPr/>
      <dgm:t>
        <a:bodyPr/>
        <a:lstStyle/>
        <a:p>
          <a:r>
            <a:rPr lang="en-US" sz="1800" b="0" i="0" cap="none" dirty="0">
              <a:latin typeface="+mn-lt"/>
              <a:cs typeface="Arial" panose="020B0604020202020204" pitchFamily="34" charset="0"/>
            </a:rPr>
            <a:t>Legislators are ordinary people with everyday experiences, responsibility, and concerns</a:t>
          </a:r>
          <a:r>
            <a:rPr lang="en-US" sz="1900" b="0" i="0" dirty="0">
              <a:latin typeface="+mn-lt"/>
              <a:cs typeface="Arial" panose="020B0604020202020204" pitchFamily="34" charset="0"/>
            </a:rPr>
            <a:t> </a:t>
          </a:r>
          <a:endParaRPr lang="en-US" sz="1900" dirty="0">
            <a:latin typeface="+mn-lt"/>
            <a:cs typeface="Arial" panose="020B0604020202020204" pitchFamily="34" charset="0"/>
          </a:endParaRPr>
        </a:p>
      </dgm:t>
    </dgm:pt>
    <dgm:pt modelId="{C9494C7D-8D33-41D3-AF25-8E5B898672FD}" type="parTrans" cxnId="{56945B0C-A2C8-4C6D-9975-F77878AD083C}">
      <dgm:prSet/>
      <dgm:spPr/>
      <dgm:t>
        <a:bodyPr/>
        <a:lstStyle/>
        <a:p>
          <a:endParaRPr lang="en-US"/>
        </a:p>
      </dgm:t>
    </dgm:pt>
    <dgm:pt modelId="{4B61AE26-A1CE-4E70-805D-58FDBE199EA2}" type="sibTrans" cxnId="{56945B0C-A2C8-4C6D-9975-F77878AD083C}">
      <dgm:prSet/>
      <dgm:spPr/>
      <dgm:t>
        <a:bodyPr/>
        <a:lstStyle/>
        <a:p>
          <a:endParaRPr lang="en-US"/>
        </a:p>
      </dgm:t>
    </dgm:pt>
    <dgm:pt modelId="{E89FE80E-70AB-46AB-B774-9AAC6B59550E}">
      <dgm:prSet custT="1"/>
      <dgm:spPr/>
      <dgm:t>
        <a:bodyPr/>
        <a:lstStyle/>
        <a:p>
          <a:r>
            <a:rPr lang="en-US" sz="1800" b="0" i="0" cap="none" dirty="0">
              <a:latin typeface="+mn-lt"/>
              <a:cs typeface="Arial" panose="020B0604020202020204" pitchFamily="34" charset="0"/>
            </a:rPr>
            <a:t>Connect throughout the year</a:t>
          </a:r>
          <a:endParaRPr lang="en-US" sz="1800" dirty="0">
            <a:latin typeface="+mn-lt"/>
            <a:cs typeface="Arial" panose="020B0604020202020204" pitchFamily="34" charset="0"/>
          </a:endParaRPr>
        </a:p>
      </dgm:t>
    </dgm:pt>
    <dgm:pt modelId="{29666E9C-602A-4E14-B705-5C567F6F022D}" type="parTrans" cxnId="{4351A9B4-CB74-4419-8435-3CB3E1552184}">
      <dgm:prSet/>
      <dgm:spPr/>
      <dgm:t>
        <a:bodyPr/>
        <a:lstStyle/>
        <a:p>
          <a:endParaRPr lang="en-US"/>
        </a:p>
      </dgm:t>
    </dgm:pt>
    <dgm:pt modelId="{8DAE3F06-643C-4FDA-9453-00D7572F8C2B}" type="sibTrans" cxnId="{4351A9B4-CB74-4419-8435-3CB3E1552184}">
      <dgm:prSet/>
      <dgm:spPr/>
      <dgm:t>
        <a:bodyPr/>
        <a:lstStyle/>
        <a:p>
          <a:endParaRPr lang="en-US"/>
        </a:p>
      </dgm:t>
    </dgm:pt>
    <dgm:pt modelId="{661BAC96-F310-45D9-A668-6B4E4C09B8F1}">
      <dgm:prSet custT="1"/>
      <dgm:spPr/>
      <dgm:t>
        <a:bodyPr/>
        <a:lstStyle/>
        <a:p>
          <a:r>
            <a:rPr lang="en-US" sz="1800" cap="none" dirty="0">
              <a:latin typeface="+mn-lt"/>
              <a:cs typeface="Arial" panose="020B0604020202020204" pitchFamily="34" charset="0"/>
            </a:rPr>
            <a:t>Be patient and don’t give up</a:t>
          </a:r>
          <a:r>
            <a:rPr lang="en-US" sz="1800" b="0" i="0" cap="none" dirty="0">
              <a:latin typeface="+mn-lt"/>
              <a:cs typeface="Arial" panose="020B0604020202020204" pitchFamily="34" charset="0"/>
            </a:rPr>
            <a:t> </a:t>
          </a:r>
          <a:endParaRPr lang="en-US" sz="1800" cap="none" dirty="0">
            <a:latin typeface="+mn-lt"/>
            <a:cs typeface="Arial" panose="020B0604020202020204" pitchFamily="34" charset="0"/>
          </a:endParaRPr>
        </a:p>
      </dgm:t>
    </dgm:pt>
    <dgm:pt modelId="{A823DE0C-D555-4919-B10A-38AF63BA22C6}" type="parTrans" cxnId="{5843A357-B758-4FE6-994B-D17BBEB31E28}">
      <dgm:prSet/>
      <dgm:spPr/>
      <dgm:t>
        <a:bodyPr/>
        <a:lstStyle/>
        <a:p>
          <a:endParaRPr lang="en-US"/>
        </a:p>
      </dgm:t>
    </dgm:pt>
    <dgm:pt modelId="{B5DD8F4A-597F-4121-878E-27DD13ED1C02}" type="sibTrans" cxnId="{5843A357-B758-4FE6-994B-D17BBEB31E28}">
      <dgm:prSet/>
      <dgm:spPr/>
      <dgm:t>
        <a:bodyPr/>
        <a:lstStyle/>
        <a:p>
          <a:endParaRPr lang="en-US"/>
        </a:p>
      </dgm:t>
    </dgm:pt>
    <dgm:pt modelId="{F92C3000-31A8-4F03-A56B-53F61EDA1AC9}">
      <dgm:prSet custT="1"/>
      <dgm:spPr/>
      <dgm:t>
        <a:bodyPr/>
        <a:lstStyle/>
        <a:p>
          <a:r>
            <a:rPr lang="en-US" sz="1800" cap="none" dirty="0">
              <a:latin typeface="+mn-lt"/>
              <a:cs typeface="Arial" panose="020B0604020202020204" pitchFamily="34" charset="0"/>
            </a:rPr>
            <a:t>What might </a:t>
          </a:r>
          <a:r>
            <a:rPr lang="en-US" sz="1800" b="0" i="0" cap="none" dirty="0">
              <a:latin typeface="+mn-lt"/>
              <a:cs typeface="Arial" panose="020B0604020202020204" pitchFamily="34" charset="0"/>
            </a:rPr>
            <a:t>seem like a simple interaction could have a big impact</a:t>
          </a:r>
          <a:endParaRPr lang="en-US" sz="1800" cap="none" dirty="0">
            <a:latin typeface="+mn-lt"/>
            <a:cs typeface="Arial" panose="020B0604020202020204" pitchFamily="34" charset="0"/>
          </a:endParaRPr>
        </a:p>
      </dgm:t>
    </dgm:pt>
    <dgm:pt modelId="{A0434333-EA7F-4504-AB3C-FF09AF5C0BF8}" type="parTrans" cxnId="{0DA71DF3-5730-4C8B-9D72-A4888A3B4011}">
      <dgm:prSet/>
      <dgm:spPr/>
      <dgm:t>
        <a:bodyPr/>
        <a:lstStyle/>
        <a:p>
          <a:endParaRPr lang="en-US"/>
        </a:p>
      </dgm:t>
    </dgm:pt>
    <dgm:pt modelId="{7F4F8348-B3C5-4FB3-8883-9F807C25B581}" type="sibTrans" cxnId="{0DA71DF3-5730-4C8B-9D72-A4888A3B4011}">
      <dgm:prSet/>
      <dgm:spPr/>
      <dgm:t>
        <a:bodyPr/>
        <a:lstStyle/>
        <a:p>
          <a:endParaRPr lang="en-US"/>
        </a:p>
      </dgm:t>
    </dgm:pt>
    <dgm:pt modelId="{0B269BB6-45CD-4A0E-9751-5DD4CF823061}">
      <dgm:prSet custT="1"/>
      <dgm:spPr/>
      <dgm:t>
        <a:bodyPr/>
        <a:lstStyle/>
        <a:p>
          <a:r>
            <a:rPr lang="en-US" sz="1800" cap="none" dirty="0">
              <a:latin typeface="+mn-lt"/>
              <a:cs typeface="Arial" panose="020B0604020202020204" pitchFamily="34" charset="0"/>
            </a:rPr>
            <a:t>Maintaining the relationship is important. It’s not just one and done</a:t>
          </a:r>
        </a:p>
      </dgm:t>
    </dgm:pt>
    <dgm:pt modelId="{66F7F983-8F52-4F78-BE4D-B8C6D1A1C4DC}" type="parTrans" cxnId="{24C4DD55-A867-4EB3-A4F4-350976CF725D}">
      <dgm:prSet/>
      <dgm:spPr/>
      <dgm:t>
        <a:bodyPr/>
        <a:lstStyle/>
        <a:p>
          <a:endParaRPr lang="en-US"/>
        </a:p>
      </dgm:t>
    </dgm:pt>
    <dgm:pt modelId="{C5BCA4C5-82D9-4E55-A5C4-A957E285D3F1}" type="sibTrans" cxnId="{24C4DD55-A867-4EB3-A4F4-350976CF725D}">
      <dgm:prSet/>
      <dgm:spPr/>
      <dgm:t>
        <a:bodyPr/>
        <a:lstStyle/>
        <a:p>
          <a:endParaRPr lang="en-US"/>
        </a:p>
      </dgm:t>
    </dgm:pt>
    <dgm:pt modelId="{BA8D93DC-003B-4DED-9B4C-5D23DAD7D0C5}" type="pres">
      <dgm:prSet presAssocID="{5D4A9E91-538A-4FD8-973F-3567F719B6B0}" presName="root" presStyleCnt="0">
        <dgm:presLayoutVars>
          <dgm:dir/>
          <dgm:resizeHandles val="exact"/>
        </dgm:presLayoutVars>
      </dgm:prSet>
      <dgm:spPr/>
    </dgm:pt>
    <dgm:pt modelId="{1DE0C191-9897-4986-82C9-413AE4CFED4C}" type="pres">
      <dgm:prSet presAssocID="{6ED63A11-A9B6-420F-B37C-792F339D85AF}" presName="compNode" presStyleCnt="0"/>
      <dgm:spPr/>
    </dgm:pt>
    <dgm:pt modelId="{3955F586-A3A8-4101-A298-95DEC760E8F7}" type="pres">
      <dgm:prSet presAssocID="{6ED63A11-A9B6-420F-B37C-792F339D85AF}" presName="bgRect" presStyleLbl="bgShp" presStyleIdx="0" presStyleCnt="5"/>
      <dgm:spPr/>
    </dgm:pt>
    <dgm:pt modelId="{AA52194A-5AD5-402F-91DB-CD382BEFA4DB}" type="pres">
      <dgm:prSet presAssocID="{6ED63A11-A9B6-420F-B37C-792F339D85A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DE1F58B9-DEF0-4E2E-B32B-CA34A55B90DD}" type="pres">
      <dgm:prSet presAssocID="{6ED63A11-A9B6-420F-B37C-792F339D85AF}" presName="spaceRect" presStyleCnt="0"/>
      <dgm:spPr/>
    </dgm:pt>
    <dgm:pt modelId="{B6255005-ABF3-410E-8795-57A704297358}" type="pres">
      <dgm:prSet presAssocID="{6ED63A11-A9B6-420F-B37C-792F339D85AF}" presName="parTx" presStyleLbl="revTx" presStyleIdx="0" presStyleCnt="5">
        <dgm:presLayoutVars>
          <dgm:chMax val="0"/>
          <dgm:chPref val="0"/>
        </dgm:presLayoutVars>
      </dgm:prSet>
      <dgm:spPr/>
    </dgm:pt>
    <dgm:pt modelId="{DE51356B-FA75-4290-914E-DC4537A0241A}" type="pres">
      <dgm:prSet presAssocID="{4B61AE26-A1CE-4E70-805D-58FDBE199EA2}" presName="sibTrans" presStyleCnt="0"/>
      <dgm:spPr/>
    </dgm:pt>
    <dgm:pt modelId="{48AB7D3F-25E1-4D89-989A-64B4CAB036C8}" type="pres">
      <dgm:prSet presAssocID="{E89FE80E-70AB-46AB-B774-9AAC6B59550E}" presName="compNode" presStyleCnt="0"/>
      <dgm:spPr/>
    </dgm:pt>
    <dgm:pt modelId="{A01FB5F2-E238-4CB7-A620-0666FEF13461}" type="pres">
      <dgm:prSet presAssocID="{E89FE80E-70AB-46AB-B774-9AAC6B59550E}" presName="bgRect" presStyleLbl="bgShp" presStyleIdx="1" presStyleCnt="5"/>
      <dgm:spPr/>
    </dgm:pt>
    <dgm:pt modelId="{A4B0DEAC-0728-436D-BB1A-AC36454BD51B}" type="pres">
      <dgm:prSet presAssocID="{E89FE80E-70AB-46AB-B774-9AAC6B59550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DDC6FAD3-90B2-4A36-BB17-7CE4FAF13E4F}" type="pres">
      <dgm:prSet presAssocID="{E89FE80E-70AB-46AB-B774-9AAC6B59550E}" presName="spaceRect" presStyleCnt="0"/>
      <dgm:spPr/>
    </dgm:pt>
    <dgm:pt modelId="{9F9FBD7A-CBCE-4692-91CC-2F918A7AB812}" type="pres">
      <dgm:prSet presAssocID="{E89FE80E-70AB-46AB-B774-9AAC6B59550E}" presName="parTx" presStyleLbl="revTx" presStyleIdx="1" presStyleCnt="5">
        <dgm:presLayoutVars>
          <dgm:chMax val="0"/>
          <dgm:chPref val="0"/>
        </dgm:presLayoutVars>
      </dgm:prSet>
      <dgm:spPr/>
    </dgm:pt>
    <dgm:pt modelId="{D6818B15-62A8-4950-ADA7-46A0B33FC8C9}" type="pres">
      <dgm:prSet presAssocID="{8DAE3F06-643C-4FDA-9453-00D7572F8C2B}" presName="sibTrans" presStyleCnt="0"/>
      <dgm:spPr/>
    </dgm:pt>
    <dgm:pt modelId="{43CED742-8CE2-4D36-8E79-5006AE3CAB6C}" type="pres">
      <dgm:prSet presAssocID="{661BAC96-F310-45D9-A668-6B4E4C09B8F1}" presName="compNode" presStyleCnt="0"/>
      <dgm:spPr/>
    </dgm:pt>
    <dgm:pt modelId="{4C69B1F7-2BBE-4F6C-8B8D-576E4AF89CAF}" type="pres">
      <dgm:prSet presAssocID="{661BAC96-F310-45D9-A668-6B4E4C09B8F1}" presName="bgRect" presStyleLbl="bgShp" presStyleIdx="2" presStyleCnt="5"/>
      <dgm:spPr/>
    </dgm:pt>
    <dgm:pt modelId="{AEA92724-027B-4ECC-AA71-3137850B6DD7}" type="pres">
      <dgm:prSet presAssocID="{661BAC96-F310-45D9-A668-6B4E4C09B8F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64560D1E-7FF0-49F0-A609-B5CCF33423B9}" type="pres">
      <dgm:prSet presAssocID="{661BAC96-F310-45D9-A668-6B4E4C09B8F1}" presName="spaceRect" presStyleCnt="0"/>
      <dgm:spPr/>
    </dgm:pt>
    <dgm:pt modelId="{45155E60-A9A3-4BFD-ADF8-E30E09D6D96C}" type="pres">
      <dgm:prSet presAssocID="{661BAC96-F310-45D9-A668-6B4E4C09B8F1}" presName="parTx" presStyleLbl="revTx" presStyleIdx="2" presStyleCnt="5">
        <dgm:presLayoutVars>
          <dgm:chMax val="0"/>
          <dgm:chPref val="0"/>
        </dgm:presLayoutVars>
      </dgm:prSet>
      <dgm:spPr/>
    </dgm:pt>
    <dgm:pt modelId="{27301E17-D075-4B9A-9631-BB9BA4347E26}" type="pres">
      <dgm:prSet presAssocID="{B5DD8F4A-597F-4121-878E-27DD13ED1C02}" presName="sibTrans" presStyleCnt="0"/>
      <dgm:spPr/>
    </dgm:pt>
    <dgm:pt modelId="{0CFC0560-FCE2-46A0-9A85-87E8A212F680}" type="pres">
      <dgm:prSet presAssocID="{F92C3000-31A8-4F03-A56B-53F61EDA1AC9}" presName="compNode" presStyleCnt="0"/>
      <dgm:spPr/>
    </dgm:pt>
    <dgm:pt modelId="{4337AB2C-1CEB-4288-8730-808A98800386}" type="pres">
      <dgm:prSet presAssocID="{F92C3000-31A8-4F03-A56B-53F61EDA1AC9}" presName="bgRect" presStyleLbl="bgShp" presStyleIdx="3" presStyleCnt="5"/>
      <dgm:spPr/>
    </dgm:pt>
    <dgm:pt modelId="{FA008AD4-F4FB-40B1-BF93-189262F1536E}" type="pres">
      <dgm:prSet presAssocID="{F92C3000-31A8-4F03-A56B-53F61EDA1AC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7C5A2D68-C8FF-47B1-B0DC-1964466F3026}" type="pres">
      <dgm:prSet presAssocID="{F92C3000-31A8-4F03-A56B-53F61EDA1AC9}" presName="spaceRect" presStyleCnt="0"/>
      <dgm:spPr/>
    </dgm:pt>
    <dgm:pt modelId="{16BA3BA9-1FFD-46F1-94B4-FCB29956FA22}" type="pres">
      <dgm:prSet presAssocID="{F92C3000-31A8-4F03-A56B-53F61EDA1AC9}" presName="parTx" presStyleLbl="revTx" presStyleIdx="3" presStyleCnt="5">
        <dgm:presLayoutVars>
          <dgm:chMax val="0"/>
          <dgm:chPref val="0"/>
        </dgm:presLayoutVars>
      </dgm:prSet>
      <dgm:spPr/>
    </dgm:pt>
    <dgm:pt modelId="{F4270711-CBF4-43B7-A52F-C528D87A0BE6}" type="pres">
      <dgm:prSet presAssocID="{7F4F8348-B3C5-4FB3-8883-9F807C25B581}" presName="sibTrans" presStyleCnt="0"/>
      <dgm:spPr/>
    </dgm:pt>
    <dgm:pt modelId="{5829E10A-E356-440C-923A-FAE4735F03BB}" type="pres">
      <dgm:prSet presAssocID="{0B269BB6-45CD-4A0E-9751-5DD4CF823061}" presName="compNode" presStyleCnt="0"/>
      <dgm:spPr/>
    </dgm:pt>
    <dgm:pt modelId="{A871AB9D-34FC-43FA-AB22-2FE0087424DA}" type="pres">
      <dgm:prSet presAssocID="{0B269BB6-45CD-4A0E-9751-5DD4CF823061}" presName="bgRect" presStyleLbl="bgShp" presStyleIdx="4" presStyleCnt="5"/>
      <dgm:spPr/>
    </dgm:pt>
    <dgm:pt modelId="{0F6799C0-15B2-4BE9-8104-3FEBC6F92788}" type="pres">
      <dgm:prSet presAssocID="{0B269BB6-45CD-4A0E-9751-5DD4CF82306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1EE9F489-A653-4D42-88D9-00BC7D71D2BF}" type="pres">
      <dgm:prSet presAssocID="{0B269BB6-45CD-4A0E-9751-5DD4CF823061}" presName="spaceRect" presStyleCnt="0"/>
      <dgm:spPr/>
    </dgm:pt>
    <dgm:pt modelId="{5A419C3E-8BF6-49CD-A4EE-8BCE67507304}" type="pres">
      <dgm:prSet presAssocID="{0B269BB6-45CD-4A0E-9751-5DD4CF823061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6945B0C-A2C8-4C6D-9975-F77878AD083C}" srcId="{5D4A9E91-538A-4FD8-973F-3567F719B6B0}" destId="{6ED63A11-A9B6-420F-B37C-792F339D85AF}" srcOrd="0" destOrd="0" parTransId="{C9494C7D-8D33-41D3-AF25-8E5B898672FD}" sibTransId="{4B61AE26-A1CE-4E70-805D-58FDBE199EA2}"/>
    <dgm:cxn modelId="{0D11261A-44EA-48C6-9DD6-A24A2DD421ED}" type="presOf" srcId="{E89FE80E-70AB-46AB-B774-9AAC6B59550E}" destId="{9F9FBD7A-CBCE-4692-91CC-2F918A7AB812}" srcOrd="0" destOrd="0" presId="urn:microsoft.com/office/officeart/2018/2/layout/IconVerticalSolidList"/>
    <dgm:cxn modelId="{EE01591B-62BA-4EE0-BC1F-3B2399CE7BB7}" type="presOf" srcId="{661BAC96-F310-45D9-A668-6B4E4C09B8F1}" destId="{45155E60-A9A3-4BFD-ADF8-E30E09D6D96C}" srcOrd="0" destOrd="0" presId="urn:microsoft.com/office/officeart/2018/2/layout/IconVerticalSolidList"/>
    <dgm:cxn modelId="{0B2E8720-D723-45FD-A761-222F8A5FDE79}" type="presOf" srcId="{5D4A9E91-538A-4FD8-973F-3567F719B6B0}" destId="{BA8D93DC-003B-4DED-9B4C-5D23DAD7D0C5}" srcOrd="0" destOrd="0" presId="urn:microsoft.com/office/officeart/2018/2/layout/IconVerticalSolidList"/>
    <dgm:cxn modelId="{B507CC41-C2F4-4930-B35A-AE68675513A9}" type="presOf" srcId="{F92C3000-31A8-4F03-A56B-53F61EDA1AC9}" destId="{16BA3BA9-1FFD-46F1-94B4-FCB29956FA22}" srcOrd="0" destOrd="0" presId="urn:microsoft.com/office/officeart/2018/2/layout/IconVerticalSolidList"/>
    <dgm:cxn modelId="{24C4DD55-A867-4EB3-A4F4-350976CF725D}" srcId="{5D4A9E91-538A-4FD8-973F-3567F719B6B0}" destId="{0B269BB6-45CD-4A0E-9751-5DD4CF823061}" srcOrd="4" destOrd="0" parTransId="{66F7F983-8F52-4F78-BE4D-B8C6D1A1C4DC}" sibTransId="{C5BCA4C5-82D9-4E55-A5C4-A957E285D3F1}"/>
    <dgm:cxn modelId="{5843A357-B758-4FE6-994B-D17BBEB31E28}" srcId="{5D4A9E91-538A-4FD8-973F-3567F719B6B0}" destId="{661BAC96-F310-45D9-A668-6B4E4C09B8F1}" srcOrd="2" destOrd="0" parTransId="{A823DE0C-D555-4919-B10A-38AF63BA22C6}" sibTransId="{B5DD8F4A-597F-4121-878E-27DD13ED1C02}"/>
    <dgm:cxn modelId="{6F72BA58-59E1-40E6-B34A-CE1CDAFAF9B9}" type="presOf" srcId="{0B269BB6-45CD-4A0E-9751-5DD4CF823061}" destId="{5A419C3E-8BF6-49CD-A4EE-8BCE67507304}" srcOrd="0" destOrd="0" presId="urn:microsoft.com/office/officeart/2018/2/layout/IconVerticalSolidList"/>
    <dgm:cxn modelId="{4351A9B4-CB74-4419-8435-3CB3E1552184}" srcId="{5D4A9E91-538A-4FD8-973F-3567F719B6B0}" destId="{E89FE80E-70AB-46AB-B774-9AAC6B59550E}" srcOrd="1" destOrd="0" parTransId="{29666E9C-602A-4E14-B705-5C567F6F022D}" sibTransId="{8DAE3F06-643C-4FDA-9453-00D7572F8C2B}"/>
    <dgm:cxn modelId="{06A198EC-40F6-49C3-9B0D-B2F9511D3A7F}" type="presOf" srcId="{6ED63A11-A9B6-420F-B37C-792F339D85AF}" destId="{B6255005-ABF3-410E-8795-57A704297358}" srcOrd="0" destOrd="0" presId="urn:microsoft.com/office/officeart/2018/2/layout/IconVerticalSolidList"/>
    <dgm:cxn modelId="{0DA71DF3-5730-4C8B-9D72-A4888A3B4011}" srcId="{5D4A9E91-538A-4FD8-973F-3567F719B6B0}" destId="{F92C3000-31A8-4F03-A56B-53F61EDA1AC9}" srcOrd="3" destOrd="0" parTransId="{A0434333-EA7F-4504-AB3C-FF09AF5C0BF8}" sibTransId="{7F4F8348-B3C5-4FB3-8883-9F807C25B581}"/>
    <dgm:cxn modelId="{386794FD-59BC-4184-9CC7-844C661E5118}" type="presParOf" srcId="{BA8D93DC-003B-4DED-9B4C-5D23DAD7D0C5}" destId="{1DE0C191-9897-4986-82C9-413AE4CFED4C}" srcOrd="0" destOrd="0" presId="urn:microsoft.com/office/officeart/2018/2/layout/IconVerticalSolidList"/>
    <dgm:cxn modelId="{D55A5393-CFDD-495B-BB34-0781D4E3B0AF}" type="presParOf" srcId="{1DE0C191-9897-4986-82C9-413AE4CFED4C}" destId="{3955F586-A3A8-4101-A298-95DEC760E8F7}" srcOrd="0" destOrd="0" presId="urn:microsoft.com/office/officeart/2018/2/layout/IconVerticalSolidList"/>
    <dgm:cxn modelId="{65DB0100-8A10-4D99-ACDA-410DFD000BA9}" type="presParOf" srcId="{1DE0C191-9897-4986-82C9-413AE4CFED4C}" destId="{AA52194A-5AD5-402F-91DB-CD382BEFA4DB}" srcOrd="1" destOrd="0" presId="urn:microsoft.com/office/officeart/2018/2/layout/IconVerticalSolidList"/>
    <dgm:cxn modelId="{2019982E-2699-48CD-B7C2-8FDECA107730}" type="presParOf" srcId="{1DE0C191-9897-4986-82C9-413AE4CFED4C}" destId="{DE1F58B9-DEF0-4E2E-B32B-CA34A55B90DD}" srcOrd="2" destOrd="0" presId="urn:microsoft.com/office/officeart/2018/2/layout/IconVerticalSolidList"/>
    <dgm:cxn modelId="{9D1B017B-056C-4333-8E7E-388EF76E10E3}" type="presParOf" srcId="{1DE0C191-9897-4986-82C9-413AE4CFED4C}" destId="{B6255005-ABF3-410E-8795-57A704297358}" srcOrd="3" destOrd="0" presId="urn:microsoft.com/office/officeart/2018/2/layout/IconVerticalSolidList"/>
    <dgm:cxn modelId="{637CCC26-8B1E-4545-9106-BD1009937529}" type="presParOf" srcId="{BA8D93DC-003B-4DED-9B4C-5D23DAD7D0C5}" destId="{DE51356B-FA75-4290-914E-DC4537A0241A}" srcOrd="1" destOrd="0" presId="urn:microsoft.com/office/officeart/2018/2/layout/IconVerticalSolidList"/>
    <dgm:cxn modelId="{CA33D74D-BB31-42CE-BE56-6EE09F00957E}" type="presParOf" srcId="{BA8D93DC-003B-4DED-9B4C-5D23DAD7D0C5}" destId="{48AB7D3F-25E1-4D89-989A-64B4CAB036C8}" srcOrd="2" destOrd="0" presId="urn:microsoft.com/office/officeart/2018/2/layout/IconVerticalSolidList"/>
    <dgm:cxn modelId="{9C10393F-0B87-44A6-96E6-A9D47016A9B6}" type="presParOf" srcId="{48AB7D3F-25E1-4D89-989A-64B4CAB036C8}" destId="{A01FB5F2-E238-4CB7-A620-0666FEF13461}" srcOrd="0" destOrd="0" presId="urn:microsoft.com/office/officeart/2018/2/layout/IconVerticalSolidList"/>
    <dgm:cxn modelId="{C68A6722-2FB1-44FD-9A3F-36B9BA79977C}" type="presParOf" srcId="{48AB7D3F-25E1-4D89-989A-64B4CAB036C8}" destId="{A4B0DEAC-0728-436D-BB1A-AC36454BD51B}" srcOrd="1" destOrd="0" presId="urn:microsoft.com/office/officeart/2018/2/layout/IconVerticalSolidList"/>
    <dgm:cxn modelId="{2697AEF6-40A9-4D79-A392-1AB4D9963A1E}" type="presParOf" srcId="{48AB7D3F-25E1-4D89-989A-64B4CAB036C8}" destId="{DDC6FAD3-90B2-4A36-BB17-7CE4FAF13E4F}" srcOrd="2" destOrd="0" presId="urn:microsoft.com/office/officeart/2018/2/layout/IconVerticalSolidList"/>
    <dgm:cxn modelId="{ECCEF0F2-E0E7-4E6D-959C-64A7EF9FAC1E}" type="presParOf" srcId="{48AB7D3F-25E1-4D89-989A-64B4CAB036C8}" destId="{9F9FBD7A-CBCE-4692-91CC-2F918A7AB812}" srcOrd="3" destOrd="0" presId="urn:microsoft.com/office/officeart/2018/2/layout/IconVerticalSolidList"/>
    <dgm:cxn modelId="{51443ECD-5040-4A7D-BB70-D89CBCFE7CF2}" type="presParOf" srcId="{BA8D93DC-003B-4DED-9B4C-5D23DAD7D0C5}" destId="{D6818B15-62A8-4950-ADA7-46A0B33FC8C9}" srcOrd="3" destOrd="0" presId="urn:microsoft.com/office/officeart/2018/2/layout/IconVerticalSolidList"/>
    <dgm:cxn modelId="{D87C32CA-8F95-4674-B0CB-CB6429D362D1}" type="presParOf" srcId="{BA8D93DC-003B-4DED-9B4C-5D23DAD7D0C5}" destId="{43CED742-8CE2-4D36-8E79-5006AE3CAB6C}" srcOrd="4" destOrd="0" presId="urn:microsoft.com/office/officeart/2018/2/layout/IconVerticalSolidList"/>
    <dgm:cxn modelId="{D0C7C40B-8A1F-4DB6-B243-9BE0314ED9FA}" type="presParOf" srcId="{43CED742-8CE2-4D36-8E79-5006AE3CAB6C}" destId="{4C69B1F7-2BBE-4F6C-8B8D-576E4AF89CAF}" srcOrd="0" destOrd="0" presId="urn:microsoft.com/office/officeart/2018/2/layout/IconVerticalSolidList"/>
    <dgm:cxn modelId="{B2FF9BB5-8C33-4BBC-A293-53F07274EA64}" type="presParOf" srcId="{43CED742-8CE2-4D36-8E79-5006AE3CAB6C}" destId="{AEA92724-027B-4ECC-AA71-3137850B6DD7}" srcOrd="1" destOrd="0" presId="urn:microsoft.com/office/officeart/2018/2/layout/IconVerticalSolidList"/>
    <dgm:cxn modelId="{8B264876-AB56-4C25-BCD8-0BA86CAA6D55}" type="presParOf" srcId="{43CED742-8CE2-4D36-8E79-5006AE3CAB6C}" destId="{64560D1E-7FF0-49F0-A609-B5CCF33423B9}" srcOrd="2" destOrd="0" presId="urn:microsoft.com/office/officeart/2018/2/layout/IconVerticalSolidList"/>
    <dgm:cxn modelId="{3B1E2BB1-C208-41B4-92A5-26CEAC71F5EA}" type="presParOf" srcId="{43CED742-8CE2-4D36-8E79-5006AE3CAB6C}" destId="{45155E60-A9A3-4BFD-ADF8-E30E09D6D96C}" srcOrd="3" destOrd="0" presId="urn:microsoft.com/office/officeart/2018/2/layout/IconVerticalSolidList"/>
    <dgm:cxn modelId="{3793FC28-2448-44E7-A368-6F794331A1FA}" type="presParOf" srcId="{BA8D93DC-003B-4DED-9B4C-5D23DAD7D0C5}" destId="{27301E17-D075-4B9A-9631-BB9BA4347E26}" srcOrd="5" destOrd="0" presId="urn:microsoft.com/office/officeart/2018/2/layout/IconVerticalSolidList"/>
    <dgm:cxn modelId="{A8DC7356-8A52-42E3-A3B7-435BAED4BA64}" type="presParOf" srcId="{BA8D93DC-003B-4DED-9B4C-5D23DAD7D0C5}" destId="{0CFC0560-FCE2-46A0-9A85-87E8A212F680}" srcOrd="6" destOrd="0" presId="urn:microsoft.com/office/officeart/2018/2/layout/IconVerticalSolidList"/>
    <dgm:cxn modelId="{7700780F-8EA3-4EC0-9EDC-76BBC3FF1A2B}" type="presParOf" srcId="{0CFC0560-FCE2-46A0-9A85-87E8A212F680}" destId="{4337AB2C-1CEB-4288-8730-808A98800386}" srcOrd="0" destOrd="0" presId="urn:microsoft.com/office/officeart/2018/2/layout/IconVerticalSolidList"/>
    <dgm:cxn modelId="{53D5F716-21DB-4DCC-8213-ED7E612BDA06}" type="presParOf" srcId="{0CFC0560-FCE2-46A0-9A85-87E8A212F680}" destId="{FA008AD4-F4FB-40B1-BF93-189262F1536E}" srcOrd="1" destOrd="0" presId="urn:microsoft.com/office/officeart/2018/2/layout/IconVerticalSolidList"/>
    <dgm:cxn modelId="{A9F58679-FB0E-493E-9DED-72A7E8A9CFE2}" type="presParOf" srcId="{0CFC0560-FCE2-46A0-9A85-87E8A212F680}" destId="{7C5A2D68-C8FF-47B1-B0DC-1964466F3026}" srcOrd="2" destOrd="0" presId="urn:microsoft.com/office/officeart/2018/2/layout/IconVerticalSolidList"/>
    <dgm:cxn modelId="{DCFB7BA6-C78E-407A-8DEF-77A82866861E}" type="presParOf" srcId="{0CFC0560-FCE2-46A0-9A85-87E8A212F680}" destId="{16BA3BA9-1FFD-46F1-94B4-FCB29956FA22}" srcOrd="3" destOrd="0" presId="urn:microsoft.com/office/officeart/2018/2/layout/IconVerticalSolidList"/>
    <dgm:cxn modelId="{D514E836-BCD6-48E5-9D7A-34B14E3F516C}" type="presParOf" srcId="{BA8D93DC-003B-4DED-9B4C-5D23DAD7D0C5}" destId="{F4270711-CBF4-43B7-A52F-C528D87A0BE6}" srcOrd="7" destOrd="0" presId="urn:microsoft.com/office/officeart/2018/2/layout/IconVerticalSolidList"/>
    <dgm:cxn modelId="{3CD658BC-D906-45A1-AC23-5F691DF86BDE}" type="presParOf" srcId="{BA8D93DC-003B-4DED-9B4C-5D23DAD7D0C5}" destId="{5829E10A-E356-440C-923A-FAE4735F03BB}" srcOrd="8" destOrd="0" presId="urn:microsoft.com/office/officeart/2018/2/layout/IconVerticalSolidList"/>
    <dgm:cxn modelId="{9FF5C3F2-0A3D-4BAD-BDF0-487D4222A6EB}" type="presParOf" srcId="{5829E10A-E356-440C-923A-FAE4735F03BB}" destId="{A871AB9D-34FC-43FA-AB22-2FE0087424DA}" srcOrd="0" destOrd="0" presId="urn:microsoft.com/office/officeart/2018/2/layout/IconVerticalSolidList"/>
    <dgm:cxn modelId="{7BB0BD39-2542-40D3-AEC6-ED5D62A789AB}" type="presParOf" srcId="{5829E10A-E356-440C-923A-FAE4735F03BB}" destId="{0F6799C0-15B2-4BE9-8104-3FEBC6F92788}" srcOrd="1" destOrd="0" presId="urn:microsoft.com/office/officeart/2018/2/layout/IconVerticalSolidList"/>
    <dgm:cxn modelId="{FCA066B2-2E45-4E5A-87AE-DD377753D384}" type="presParOf" srcId="{5829E10A-E356-440C-923A-FAE4735F03BB}" destId="{1EE9F489-A653-4D42-88D9-00BC7D71D2BF}" srcOrd="2" destOrd="0" presId="urn:microsoft.com/office/officeart/2018/2/layout/IconVerticalSolidList"/>
    <dgm:cxn modelId="{A385A024-895E-47E7-B744-7056DDE9528A}" type="presParOf" srcId="{5829E10A-E356-440C-923A-FAE4735F03BB}" destId="{5A419C3E-8BF6-49CD-A4EE-8BCE6750730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461CA4-E978-455C-B92D-DF5D98A46F0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6A03961-43F4-4512-B823-77CA87D54FA4}">
      <dgm:prSet custT="1"/>
      <dgm:spPr/>
      <dgm:t>
        <a:bodyPr/>
        <a:lstStyle/>
        <a:p>
          <a:r>
            <a:rPr lang="en-US" sz="2000" b="0" i="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Government can be frustrating, complicated, hard to navigate</a:t>
          </a:r>
          <a:endParaRPr lang="en-US" sz="160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gm:t>
    </dgm:pt>
    <dgm:pt modelId="{836283FC-368F-46E4-BC45-4B8B4939B2C7}" type="parTrans" cxnId="{D83CB700-8AC3-47B4-A6E2-5BD42606007E}">
      <dgm:prSet/>
      <dgm:spPr/>
      <dgm:t>
        <a:bodyPr/>
        <a:lstStyle/>
        <a:p>
          <a:endParaRPr lang="en-US"/>
        </a:p>
      </dgm:t>
    </dgm:pt>
    <dgm:pt modelId="{46713F5B-178A-4BD4-9009-AF0A98EE813C}" type="sibTrans" cxnId="{D83CB700-8AC3-47B4-A6E2-5BD42606007E}">
      <dgm:prSet/>
      <dgm:spPr/>
      <dgm:t>
        <a:bodyPr/>
        <a:lstStyle/>
        <a:p>
          <a:endParaRPr lang="en-US"/>
        </a:p>
      </dgm:t>
    </dgm:pt>
    <dgm:pt modelId="{E1172441-EE7B-4BF6-AA35-2211FA39D15B}">
      <dgm:prSet custT="1"/>
      <dgm:spPr/>
      <dgm:t>
        <a:bodyPr/>
        <a:lstStyle/>
        <a:p>
          <a:r>
            <a:rPr lang="en-US" sz="2000" b="0" i="0" dirty="0">
              <a:latin typeface="+mn-lt"/>
              <a:cs typeface="Arial" panose="020B0604020202020204" pitchFamily="34" charset="0"/>
            </a:rPr>
            <a:t>People have other demands and live very busy lives</a:t>
          </a:r>
          <a:endParaRPr lang="en-US" sz="2000" dirty="0">
            <a:latin typeface="+mn-lt"/>
            <a:cs typeface="Arial" panose="020B0604020202020204" pitchFamily="34" charset="0"/>
          </a:endParaRPr>
        </a:p>
      </dgm:t>
    </dgm:pt>
    <dgm:pt modelId="{83EE4EE4-8A5B-499D-8A8B-76610FC75C82}" type="parTrans" cxnId="{096E7553-1AD7-48B4-87AE-639D1675338A}">
      <dgm:prSet/>
      <dgm:spPr/>
      <dgm:t>
        <a:bodyPr/>
        <a:lstStyle/>
        <a:p>
          <a:endParaRPr lang="en-US"/>
        </a:p>
      </dgm:t>
    </dgm:pt>
    <dgm:pt modelId="{1673B9DA-8331-4E2B-8794-4300D99C0D34}" type="sibTrans" cxnId="{096E7553-1AD7-48B4-87AE-639D1675338A}">
      <dgm:prSet/>
      <dgm:spPr/>
      <dgm:t>
        <a:bodyPr/>
        <a:lstStyle/>
        <a:p>
          <a:endParaRPr lang="en-US"/>
        </a:p>
      </dgm:t>
    </dgm:pt>
    <dgm:pt modelId="{EC585F91-A5F0-4999-AB3D-AF194D7DD3D7}">
      <dgm:prSet custT="1"/>
      <dgm:spPr/>
      <dgm:t>
        <a:bodyPr/>
        <a:lstStyle/>
        <a:p>
          <a:endParaRPr lang="en-US" sz="1700" b="0" i="0" dirty="0"/>
        </a:p>
        <a:p>
          <a:r>
            <a:rPr lang="en-US" sz="2000" b="0" i="0" dirty="0">
              <a:latin typeface="+mn-lt"/>
              <a:cs typeface="Arial" panose="020B0604020202020204" pitchFamily="34" charset="0"/>
            </a:rPr>
            <a:t>People don’t believe their voice can make a difference</a:t>
          </a:r>
          <a:endParaRPr lang="en-US" sz="2000" dirty="0">
            <a:latin typeface="+mn-lt"/>
            <a:cs typeface="Arial" panose="020B0604020202020204" pitchFamily="34" charset="0"/>
          </a:endParaRPr>
        </a:p>
      </dgm:t>
    </dgm:pt>
    <dgm:pt modelId="{E7303308-8A54-4497-80DF-AB074B6BF72A}" type="parTrans" cxnId="{03AAF6AD-4953-4C65-B508-657354763B93}">
      <dgm:prSet/>
      <dgm:spPr/>
      <dgm:t>
        <a:bodyPr/>
        <a:lstStyle/>
        <a:p>
          <a:endParaRPr lang="en-US"/>
        </a:p>
      </dgm:t>
    </dgm:pt>
    <dgm:pt modelId="{97B63574-DFB7-4D07-8F30-F8701FE744AE}" type="sibTrans" cxnId="{03AAF6AD-4953-4C65-B508-657354763B93}">
      <dgm:prSet/>
      <dgm:spPr/>
      <dgm:t>
        <a:bodyPr/>
        <a:lstStyle/>
        <a:p>
          <a:endParaRPr lang="en-US"/>
        </a:p>
      </dgm:t>
    </dgm:pt>
    <dgm:pt modelId="{73AC3521-5584-405B-AFBE-52A6984794CB}">
      <dgm:prSet custT="1"/>
      <dgm:spPr/>
      <dgm:t>
        <a:bodyPr/>
        <a:lstStyle/>
        <a:p>
          <a:r>
            <a:rPr lang="en-US" sz="2000" dirty="0">
              <a:latin typeface="+mn-lt"/>
              <a:cs typeface="Arial" panose="020B0604020202020204" pitchFamily="34" charset="0"/>
            </a:rPr>
            <a:t>If you don’t speak up – others will, and you might not like the outcome</a:t>
          </a:r>
          <a:br>
            <a:rPr lang="en-US" sz="2000" dirty="0">
              <a:latin typeface="+mn-lt"/>
              <a:cs typeface="Arial" panose="020B0604020202020204" pitchFamily="34" charset="0"/>
            </a:rPr>
          </a:br>
          <a:endParaRPr lang="en-US" sz="2000" dirty="0">
            <a:latin typeface="+mn-lt"/>
            <a:cs typeface="Arial" panose="020B0604020202020204" pitchFamily="34" charset="0"/>
          </a:endParaRPr>
        </a:p>
      </dgm:t>
    </dgm:pt>
    <dgm:pt modelId="{302094DB-4EC6-4FDA-9109-DD930D1E00DB}" type="parTrans" cxnId="{55A364A5-FDE6-4E87-96E4-6DFCC9083900}">
      <dgm:prSet/>
      <dgm:spPr/>
      <dgm:t>
        <a:bodyPr/>
        <a:lstStyle/>
        <a:p>
          <a:endParaRPr lang="en-US"/>
        </a:p>
      </dgm:t>
    </dgm:pt>
    <dgm:pt modelId="{8ACAF717-6C07-47DB-9BEA-6E8440BEB3BA}" type="sibTrans" cxnId="{55A364A5-FDE6-4E87-96E4-6DFCC9083900}">
      <dgm:prSet/>
      <dgm:spPr/>
      <dgm:t>
        <a:bodyPr/>
        <a:lstStyle/>
        <a:p>
          <a:endParaRPr lang="en-US"/>
        </a:p>
      </dgm:t>
    </dgm:pt>
    <dgm:pt modelId="{1C29F858-5584-4D68-BCCC-1253F8BFC2E4}">
      <dgm:prSet custT="1"/>
      <dgm:spPr/>
      <dgm:t>
        <a:bodyPr/>
        <a:lstStyle/>
        <a:p>
          <a:r>
            <a:rPr lang="en-US" sz="2000" b="0" i="0" dirty="0">
              <a:latin typeface="+mn-lt"/>
              <a:cs typeface="Arial" panose="020B0604020202020204" pitchFamily="34" charset="0"/>
            </a:rPr>
            <a:t>We have a lobbyist</a:t>
          </a:r>
          <a:endParaRPr lang="en-US" sz="2000" dirty="0">
            <a:latin typeface="+mn-lt"/>
            <a:cs typeface="Arial" panose="020B0604020202020204" pitchFamily="34" charset="0"/>
          </a:endParaRPr>
        </a:p>
      </dgm:t>
    </dgm:pt>
    <dgm:pt modelId="{C6EC7BA0-D5F9-44C4-A1CF-479527739192}" type="parTrans" cxnId="{BDF8CADB-FBE8-43AB-875F-6F5509774FB0}">
      <dgm:prSet/>
      <dgm:spPr/>
      <dgm:t>
        <a:bodyPr/>
        <a:lstStyle/>
        <a:p>
          <a:endParaRPr lang="en-US"/>
        </a:p>
      </dgm:t>
    </dgm:pt>
    <dgm:pt modelId="{3B811E1D-98C2-4272-B924-8B690A94B22B}" type="sibTrans" cxnId="{BDF8CADB-FBE8-43AB-875F-6F5509774FB0}">
      <dgm:prSet/>
      <dgm:spPr/>
      <dgm:t>
        <a:bodyPr/>
        <a:lstStyle/>
        <a:p>
          <a:endParaRPr lang="en-US"/>
        </a:p>
      </dgm:t>
    </dgm:pt>
    <dgm:pt modelId="{E4E17692-6F84-49DD-8EF6-A873F30371AF}" type="pres">
      <dgm:prSet presAssocID="{AB461CA4-E978-455C-B92D-DF5D98A46F07}" presName="root" presStyleCnt="0">
        <dgm:presLayoutVars>
          <dgm:dir/>
          <dgm:resizeHandles val="exact"/>
        </dgm:presLayoutVars>
      </dgm:prSet>
      <dgm:spPr/>
    </dgm:pt>
    <dgm:pt modelId="{7177C9EC-1C70-4198-8146-E79B106FD849}" type="pres">
      <dgm:prSet presAssocID="{56A03961-43F4-4512-B823-77CA87D54FA4}" presName="compNode" presStyleCnt="0"/>
      <dgm:spPr/>
    </dgm:pt>
    <dgm:pt modelId="{9B8F7F51-2E98-4A03-9830-F82CCD79BC13}" type="pres">
      <dgm:prSet presAssocID="{56A03961-43F4-4512-B823-77CA87D54FA4}" presName="bgRect" presStyleLbl="bgShp" presStyleIdx="0" presStyleCnt="5" custLinFactNeighborX="20987" custLinFactNeighborY="-2631"/>
      <dgm:spPr/>
    </dgm:pt>
    <dgm:pt modelId="{0F57F84A-07B1-4406-AD15-7C30B47A2BB7}" type="pres">
      <dgm:prSet presAssocID="{56A03961-43F4-4512-B823-77CA87D54FA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face outline with solid fill"/>
        </a:ext>
      </dgm:extLst>
    </dgm:pt>
    <dgm:pt modelId="{E95AA694-3E01-44B0-A4F4-C5868617D397}" type="pres">
      <dgm:prSet presAssocID="{56A03961-43F4-4512-B823-77CA87D54FA4}" presName="spaceRect" presStyleCnt="0"/>
      <dgm:spPr/>
    </dgm:pt>
    <dgm:pt modelId="{1DFC62B3-5937-4E0B-97E9-55CB8A8CAEDC}" type="pres">
      <dgm:prSet presAssocID="{56A03961-43F4-4512-B823-77CA87D54FA4}" presName="parTx" presStyleLbl="revTx" presStyleIdx="0" presStyleCnt="5" custScaleX="100000" custScaleY="100000" custLinFactY="5353" custLinFactNeighborX="-1732" custLinFactNeighborY="100000">
        <dgm:presLayoutVars>
          <dgm:chMax val="0"/>
          <dgm:chPref val="0"/>
        </dgm:presLayoutVars>
      </dgm:prSet>
      <dgm:spPr/>
    </dgm:pt>
    <dgm:pt modelId="{210A47DF-AAEF-4C74-B3E4-CECFD72F5283}" type="pres">
      <dgm:prSet presAssocID="{46713F5B-178A-4BD4-9009-AF0A98EE813C}" presName="sibTrans" presStyleCnt="0"/>
      <dgm:spPr/>
    </dgm:pt>
    <dgm:pt modelId="{24C5B879-B94B-40D7-93F8-659D6F202351}" type="pres">
      <dgm:prSet presAssocID="{E1172441-EE7B-4BF6-AA35-2211FA39D15B}" presName="compNode" presStyleCnt="0"/>
      <dgm:spPr/>
    </dgm:pt>
    <dgm:pt modelId="{DE9B0D4A-2F8C-4794-B3AA-069A9C439A0A}" type="pres">
      <dgm:prSet presAssocID="{E1172441-EE7B-4BF6-AA35-2211FA39D15B}" presName="bgRect" presStyleLbl="bgShp" presStyleIdx="1" presStyleCnt="5" custLinFactNeighborX="60120"/>
      <dgm:spPr/>
    </dgm:pt>
    <dgm:pt modelId="{A6E42374-E033-49F5-8053-FAA7607DADC8}" type="pres">
      <dgm:prSet presAssocID="{E1172441-EE7B-4BF6-AA35-2211FA39D15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e with solid fill"/>
        </a:ext>
      </dgm:extLst>
    </dgm:pt>
    <dgm:pt modelId="{8B20128B-4067-4125-9560-B818B0F99CDA}" type="pres">
      <dgm:prSet presAssocID="{E1172441-EE7B-4BF6-AA35-2211FA39D15B}" presName="spaceRect" presStyleCnt="0"/>
      <dgm:spPr/>
    </dgm:pt>
    <dgm:pt modelId="{1BE62FD3-EC6C-46FC-9808-0624831424F1}" type="pres">
      <dgm:prSet presAssocID="{E1172441-EE7B-4BF6-AA35-2211FA39D15B}" presName="parTx" presStyleLbl="revTx" presStyleIdx="1" presStyleCnt="5" custFlipHor="1" custScaleX="100000" custLinFactNeighborX="-1732" custLinFactNeighborY="88577">
        <dgm:presLayoutVars>
          <dgm:chMax val="0"/>
          <dgm:chPref val="0"/>
        </dgm:presLayoutVars>
      </dgm:prSet>
      <dgm:spPr/>
    </dgm:pt>
    <dgm:pt modelId="{0842A6E5-AA3E-4A78-93C1-D0B678517948}" type="pres">
      <dgm:prSet presAssocID="{1673B9DA-8331-4E2B-8794-4300D99C0D34}" presName="sibTrans" presStyleCnt="0"/>
      <dgm:spPr/>
    </dgm:pt>
    <dgm:pt modelId="{731D07EA-32F9-46E8-952E-A06B2619B0B2}" type="pres">
      <dgm:prSet presAssocID="{EC585F91-A5F0-4999-AB3D-AF194D7DD3D7}" presName="compNode" presStyleCnt="0"/>
      <dgm:spPr/>
    </dgm:pt>
    <dgm:pt modelId="{E3C8A9B5-7EFB-4302-877C-4F6CE190B8DD}" type="pres">
      <dgm:prSet presAssocID="{EC585F91-A5F0-4999-AB3D-AF194D7DD3D7}" presName="bgRect" presStyleLbl="bgShp" presStyleIdx="2" presStyleCnt="5"/>
      <dgm:spPr/>
    </dgm:pt>
    <dgm:pt modelId="{48C08344-35CE-41DE-B186-6E7ED9CD1DC7}" type="pres">
      <dgm:prSet presAssocID="{EC585F91-A5F0-4999-AB3D-AF194D7DD3D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lephone with solid fill"/>
        </a:ext>
      </dgm:extLst>
    </dgm:pt>
    <dgm:pt modelId="{F546EDC0-4244-46D3-890D-302F2683A3AC}" type="pres">
      <dgm:prSet presAssocID="{EC585F91-A5F0-4999-AB3D-AF194D7DD3D7}" presName="spaceRect" presStyleCnt="0"/>
      <dgm:spPr/>
    </dgm:pt>
    <dgm:pt modelId="{07075961-42E9-4699-84DF-0CEAC8C06AD0}" type="pres">
      <dgm:prSet presAssocID="{EC585F91-A5F0-4999-AB3D-AF194D7DD3D7}" presName="parTx" presStyleLbl="revTx" presStyleIdx="2" presStyleCnt="5" custScaleY="72250" custLinFactNeighborX="-1732" custLinFactNeighborY="19569">
        <dgm:presLayoutVars>
          <dgm:chMax val="0"/>
          <dgm:chPref val="0"/>
        </dgm:presLayoutVars>
      </dgm:prSet>
      <dgm:spPr/>
    </dgm:pt>
    <dgm:pt modelId="{E764FBB1-FB06-40C0-A7EA-8881C2CE1A3C}" type="pres">
      <dgm:prSet presAssocID="{97B63574-DFB7-4D07-8F30-F8701FE744AE}" presName="sibTrans" presStyleCnt="0"/>
      <dgm:spPr/>
    </dgm:pt>
    <dgm:pt modelId="{53CE46EC-386E-43FE-B54C-7B1849236484}" type="pres">
      <dgm:prSet presAssocID="{73AC3521-5584-405B-AFBE-52A6984794CB}" presName="compNode" presStyleCnt="0"/>
      <dgm:spPr/>
    </dgm:pt>
    <dgm:pt modelId="{265E0093-BB73-464F-BEFD-6CF60B1C9319}" type="pres">
      <dgm:prSet presAssocID="{73AC3521-5584-405B-AFBE-52A6984794CB}" presName="bgRect" presStyleLbl="bgShp" presStyleIdx="3" presStyleCnt="5"/>
      <dgm:spPr/>
    </dgm:pt>
    <dgm:pt modelId="{FB0A5BF4-128D-434A-B2A3-9CA37D3DE774}" type="pres">
      <dgm:prSet presAssocID="{73AC3521-5584-405B-AFBE-52A6984794CB}" presName="iconRect" presStyleLbl="node1" presStyleIdx="3" presStyleCnt="5"/>
      <dgm:spPr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1DF02DCE-BF01-493F-902F-B723D18EE58A}" type="pres">
      <dgm:prSet presAssocID="{73AC3521-5584-405B-AFBE-52A6984794CB}" presName="spaceRect" presStyleCnt="0"/>
      <dgm:spPr/>
    </dgm:pt>
    <dgm:pt modelId="{20156B9C-10BE-4FF8-AFC2-EF9EA1E879F5}" type="pres">
      <dgm:prSet presAssocID="{73AC3521-5584-405B-AFBE-52A6984794CB}" presName="parTx" presStyleLbl="revTx" presStyleIdx="3" presStyleCnt="5" custLinFactY="17858" custLinFactNeighborX="-1732" custLinFactNeighborY="100000">
        <dgm:presLayoutVars>
          <dgm:chMax val="0"/>
          <dgm:chPref val="0"/>
        </dgm:presLayoutVars>
      </dgm:prSet>
      <dgm:spPr/>
    </dgm:pt>
    <dgm:pt modelId="{BBE03864-D0F5-4BA0-9334-9CEDFCD573FE}" type="pres">
      <dgm:prSet presAssocID="{8ACAF717-6C07-47DB-9BEA-6E8440BEB3BA}" presName="sibTrans" presStyleCnt="0"/>
      <dgm:spPr/>
    </dgm:pt>
    <dgm:pt modelId="{34DBD70F-459B-444B-9DB0-06FC907646AA}" type="pres">
      <dgm:prSet presAssocID="{1C29F858-5584-4D68-BCCC-1253F8BFC2E4}" presName="compNode" presStyleCnt="0"/>
      <dgm:spPr/>
    </dgm:pt>
    <dgm:pt modelId="{48627B00-0BAB-4EC6-A9A5-2275EC905AA0}" type="pres">
      <dgm:prSet presAssocID="{1C29F858-5584-4D68-BCCC-1253F8BFC2E4}" presName="bgRect" presStyleLbl="bgShp" presStyleIdx="4" presStyleCnt="5"/>
      <dgm:spPr/>
    </dgm:pt>
    <dgm:pt modelId="{4AAFDB7C-B7AE-406D-B832-EB7AF8366594}" type="pres">
      <dgm:prSet presAssocID="{1C29F858-5584-4D68-BCCC-1253F8BFC2E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emale Profile with solid fill"/>
        </a:ext>
      </dgm:extLst>
    </dgm:pt>
    <dgm:pt modelId="{A6622932-EAC3-4D90-8688-12A2E4586613}" type="pres">
      <dgm:prSet presAssocID="{1C29F858-5584-4D68-BCCC-1253F8BFC2E4}" presName="spaceRect" presStyleCnt="0"/>
      <dgm:spPr/>
    </dgm:pt>
    <dgm:pt modelId="{23BBD4BD-F8B3-43FC-97A3-D8F8B07C7324}" type="pres">
      <dgm:prSet presAssocID="{1C29F858-5584-4D68-BCCC-1253F8BFC2E4}" presName="parTx" presStyleLbl="revTx" presStyleIdx="4" presStyleCnt="5" custLinFactNeighborX="-702" custLinFactNeighborY="38341">
        <dgm:presLayoutVars>
          <dgm:chMax val="0"/>
          <dgm:chPref val="0"/>
        </dgm:presLayoutVars>
      </dgm:prSet>
      <dgm:spPr/>
    </dgm:pt>
  </dgm:ptLst>
  <dgm:cxnLst>
    <dgm:cxn modelId="{D83CB700-8AC3-47B4-A6E2-5BD42606007E}" srcId="{AB461CA4-E978-455C-B92D-DF5D98A46F07}" destId="{56A03961-43F4-4512-B823-77CA87D54FA4}" srcOrd="0" destOrd="0" parTransId="{836283FC-368F-46E4-BC45-4B8B4939B2C7}" sibTransId="{46713F5B-178A-4BD4-9009-AF0A98EE813C}"/>
    <dgm:cxn modelId="{FDA9B244-C9F3-4444-9078-B11C33B7475B}" type="presOf" srcId="{E1172441-EE7B-4BF6-AA35-2211FA39D15B}" destId="{1BE62FD3-EC6C-46FC-9808-0624831424F1}" srcOrd="0" destOrd="0" presId="urn:microsoft.com/office/officeart/2018/2/layout/IconVerticalSolidList"/>
    <dgm:cxn modelId="{56888F4F-51DF-4335-A444-3E73EA13CBA2}" type="presOf" srcId="{1C29F858-5584-4D68-BCCC-1253F8BFC2E4}" destId="{23BBD4BD-F8B3-43FC-97A3-D8F8B07C7324}" srcOrd="0" destOrd="0" presId="urn:microsoft.com/office/officeart/2018/2/layout/IconVerticalSolidList"/>
    <dgm:cxn modelId="{096E7553-1AD7-48B4-87AE-639D1675338A}" srcId="{AB461CA4-E978-455C-B92D-DF5D98A46F07}" destId="{E1172441-EE7B-4BF6-AA35-2211FA39D15B}" srcOrd="1" destOrd="0" parTransId="{83EE4EE4-8A5B-499D-8A8B-76610FC75C82}" sibTransId="{1673B9DA-8331-4E2B-8794-4300D99C0D34}"/>
    <dgm:cxn modelId="{1BC23E78-F9B8-4D24-AD6D-6759DA251959}" type="presOf" srcId="{73AC3521-5584-405B-AFBE-52A6984794CB}" destId="{20156B9C-10BE-4FF8-AFC2-EF9EA1E879F5}" srcOrd="0" destOrd="0" presId="urn:microsoft.com/office/officeart/2018/2/layout/IconVerticalSolidList"/>
    <dgm:cxn modelId="{01E77E90-7B92-4356-A302-BCB58E33EB8D}" type="presOf" srcId="{56A03961-43F4-4512-B823-77CA87D54FA4}" destId="{1DFC62B3-5937-4E0B-97E9-55CB8A8CAEDC}" srcOrd="0" destOrd="0" presId="urn:microsoft.com/office/officeart/2018/2/layout/IconVerticalSolidList"/>
    <dgm:cxn modelId="{A693AD99-F0AB-41D9-B762-FB34D1640857}" type="presOf" srcId="{EC585F91-A5F0-4999-AB3D-AF194D7DD3D7}" destId="{07075961-42E9-4699-84DF-0CEAC8C06AD0}" srcOrd="0" destOrd="0" presId="urn:microsoft.com/office/officeart/2018/2/layout/IconVerticalSolidList"/>
    <dgm:cxn modelId="{55A364A5-FDE6-4E87-96E4-6DFCC9083900}" srcId="{AB461CA4-E978-455C-B92D-DF5D98A46F07}" destId="{73AC3521-5584-405B-AFBE-52A6984794CB}" srcOrd="3" destOrd="0" parTransId="{302094DB-4EC6-4FDA-9109-DD930D1E00DB}" sibTransId="{8ACAF717-6C07-47DB-9BEA-6E8440BEB3BA}"/>
    <dgm:cxn modelId="{B3CB3AA9-E4BE-4340-B731-9A490F0ABFD6}" type="presOf" srcId="{AB461CA4-E978-455C-B92D-DF5D98A46F07}" destId="{E4E17692-6F84-49DD-8EF6-A873F30371AF}" srcOrd="0" destOrd="0" presId="urn:microsoft.com/office/officeart/2018/2/layout/IconVerticalSolidList"/>
    <dgm:cxn modelId="{03AAF6AD-4953-4C65-B508-657354763B93}" srcId="{AB461CA4-E978-455C-B92D-DF5D98A46F07}" destId="{EC585F91-A5F0-4999-AB3D-AF194D7DD3D7}" srcOrd="2" destOrd="0" parTransId="{E7303308-8A54-4497-80DF-AB074B6BF72A}" sibTransId="{97B63574-DFB7-4D07-8F30-F8701FE744AE}"/>
    <dgm:cxn modelId="{BDF8CADB-FBE8-43AB-875F-6F5509774FB0}" srcId="{AB461CA4-E978-455C-B92D-DF5D98A46F07}" destId="{1C29F858-5584-4D68-BCCC-1253F8BFC2E4}" srcOrd="4" destOrd="0" parTransId="{C6EC7BA0-D5F9-44C4-A1CF-479527739192}" sibTransId="{3B811E1D-98C2-4272-B924-8B690A94B22B}"/>
    <dgm:cxn modelId="{E7EC4F36-AF94-4DD4-8D2D-0FEF61C0B38B}" type="presParOf" srcId="{E4E17692-6F84-49DD-8EF6-A873F30371AF}" destId="{7177C9EC-1C70-4198-8146-E79B106FD849}" srcOrd="0" destOrd="0" presId="urn:microsoft.com/office/officeart/2018/2/layout/IconVerticalSolidList"/>
    <dgm:cxn modelId="{BB1A1D27-B9EE-4CF1-B12C-271BA40BA5D3}" type="presParOf" srcId="{7177C9EC-1C70-4198-8146-E79B106FD849}" destId="{9B8F7F51-2E98-4A03-9830-F82CCD79BC13}" srcOrd="0" destOrd="0" presId="urn:microsoft.com/office/officeart/2018/2/layout/IconVerticalSolidList"/>
    <dgm:cxn modelId="{A70AD8F1-E7E8-4309-842A-E7481CA84094}" type="presParOf" srcId="{7177C9EC-1C70-4198-8146-E79B106FD849}" destId="{0F57F84A-07B1-4406-AD15-7C30B47A2BB7}" srcOrd="1" destOrd="0" presId="urn:microsoft.com/office/officeart/2018/2/layout/IconVerticalSolidList"/>
    <dgm:cxn modelId="{77F05E93-B03D-4AF6-B0E1-F17418A1B9BC}" type="presParOf" srcId="{7177C9EC-1C70-4198-8146-E79B106FD849}" destId="{E95AA694-3E01-44B0-A4F4-C5868617D397}" srcOrd="2" destOrd="0" presId="urn:microsoft.com/office/officeart/2018/2/layout/IconVerticalSolidList"/>
    <dgm:cxn modelId="{21B5D1DB-6F0A-436B-BA35-C1B096FED68D}" type="presParOf" srcId="{7177C9EC-1C70-4198-8146-E79B106FD849}" destId="{1DFC62B3-5937-4E0B-97E9-55CB8A8CAEDC}" srcOrd="3" destOrd="0" presId="urn:microsoft.com/office/officeart/2018/2/layout/IconVerticalSolidList"/>
    <dgm:cxn modelId="{CC9D9B6A-9B47-4B6F-8C3C-F05D81EFBD37}" type="presParOf" srcId="{E4E17692-6F84-49DD-8EF6-A873F30371AF}" destId="{210A47DF-AAEF-4C74-B3E4-CECFD72F5283}" srcOrd="1" destOrd="0" presId="urn:microsoft.com/office/officeart/2018/2/layout/IconVerticalSolidList"/>
    <dgm:cxn modelId="{067C7AD9-20AB-4097-B5F9-D59D9698C170}" type="presParOf" srcId="{E4E17692-6F84-49DD-8EF6-A873F30371AF}" destId="{24C5B879-B94B-40D7-93F8-659D6F202351}" srcOrd="2" destOrd="0" presId="urn:microsoft.com/office/officeart/2018/2/layout/IconVerticalSolidList"/>
    <dgm:cxn modelId="{B32A2B28-4B95-4FC5-A2A5-0104EB0B9E76}" type="presParOf" srcId="{24C5B879-B94B-40D7-93F8-659D6F202351}" destId="{DE9B0D4A-2F8C-4794-B3AA-069A9C439A0A}" srcOrd="0" destOrd="0" presId="urn:microsoft.com/office/officeart/2018/2/layout/IconVerticalSolidList"/>
    <dgm:cxn modelId="{E6659546-3CE9-4B04-B3D4-D47E4CB3D920}" type="presParOf" srcId="{24C5B879-B94B-40D7-93F8-659D6F202351}" destId="{A6E42374-E033-49F5-8053-FAA7607DADC8}" srcOrd="1" destOrd="0" presId="urn:microsoft.com/office/officeart/2018/2/layout/IconVerticalSolidList"/>
    <dgm:cxn modelId="{CA0C23AF-3E7E-4D09-B369-CD583461F20A}" type="presParOf" srcId="{24C5B879-B94B-40D7-93F8-659D6F202351}" destId="{8B20128B-4067-4125-9560-B818B0F99CDA}" srcOrd="2" destOrd="0" presId="urn:microsoft.com/office/officeart/2018/2/layout/IconVerticalSolidList"/>
    <dgm:cxn modelId="{3791E77B-C022-4926-B836-578FC1F417C7}" type="presParOf" srcId="{24C5B879-B94B-40D7-93F8-659D6F202351}" destId="{1BE62FD3-EC6C-46FC-9808-0624831424F1}" srcOrd="3" destOrd="0" presId="urn:microsoft.com/office/officeart/2018/2/layout/IconVerticalSolidList"/>
    <dgm:cxn modelId="{63469F78-FAE2-4E0B-8F9C-BEEC087D8F68}" type="presParOf" srcId="{E4E17692-6F84-49DD-8EF6-A873F30371AF}" destId="{0842A6E5-AA3E-4A78-93C1-D0B678517948}" srcOrd="3" destOrd="0" presId="urn:microsoft.com/office/officeart/2018/2/layout/IconVerticalSolidList"/>
    <dgm:cxn modelId="{0BDFF13B-E111-445F-8324-AA458DCD6AD2}" type="presParOf" srcId="{E4E17692-6F84-49DD-8EF6-A873F30371AF}" destId="{731D07EA-32F9-46E8-952E-A06B2619B0B2}" srcOrd="4" destOrd="0" presId="urn:microsoft.com/office/officeart/2018/2/layout/IconVerticalSolidList"/>
    <dgm:cxn modelId="{C707760D-F13B-4F6F-BB37-3077EDDAAC5C}" type="presParOf" srcId="{731D07EA-32F9-46E8-952E-A06B2619B0B2}" destId="{E3C8A9B5-7EFB-4302-877C-4F6CE190B8DD}" srcOrd="0" destOrd="0" presId="urn:microsoft.com/office/officeart/2018/2/layout/IconVerticalSolidList"/>
    <dgm:cxn modelId="{2B2D94C1-D8A8-4C73-AD29-D13FF109E547}" type="presParOf" srcId="{731D07EA-32F9-46E8-952E-A06B2619B0B2}" destId="{48C08344-35CE-41DE-B186-6E7ED9CD1DC7}" srcOrd="1" destOrd="0" presId="urn:microsoft.com/office/officeart/2018/2/layout/IconVerticalSolidList"/>
    <dgm:cxn modelId="{00214FEE-34FD-405C-B455-7B9BA03C9084}" type="presParOf" srcId="{731D07EA-32F9-46E8-952E-A06B2619B0B2}" destId="{F546EDC0-4244-46D3-890D-302F2683A3AC}" srcOrd="2" destOrd="0" presId="urn:microsoft.com/office/officeart/2018/2/layout/IconVerticalSolidList"/>
    <dgm:cxn modelId="{9556D5C3-103F-4F95-8716-40435F9AE9A1}" type="presParOf" srcId="{731D07EA-32F9-46E8-952E-A06B2619B0B2}" destId="{07075961-42E9-4699-84DF-0CEAC8C06AD0}" srcOrd="3" destOrd="0" presId="urn:microsoft.com/office/officeart/2018/2/layout/IconVerticalSolidList"/>
    <dgm:cxn modelId="{6FA8BACF-12DD-45CB-ABEA-2AF2E22DCAF7}" type="presParOf" srcId="{E4E17692-6F84-49DD-8EF6-A873F30371AF}" destId="{E764FBB1-FB06-40C0-A7EA-8881C2CE1A3C}" srcOrd="5" destOrd="0" presId="urn:microsoft.com/office/officeart/2018/2/layout/IconVerticalSolidList"/>
    <dgm:cxn modelId="{B9D91600-5F83-4D9C-9703-65441CBB72E0}" type="presParOf" srcId="{E4E17692-6F84-49DD-8EF6-A873F30371AF}" destId="{53CE46EC-386E-43FE-B54C-7B1849236484}" srcOrd="6" destOrd="0" presId="urn:microsoft.com/office/officeart/2018/2/layout/IconVerticalSolidList"/>
    <dgm:cxn modelId="{004B4DF4-3684-4C4F-AECE-66A90A21D650}" type="presParOf" srcId="{53CE46EC-386E-43FE-B54C-7B1849236484}" destId="{265E0093-BB73-464F-BEFD-6CF60B1C9319}" srcOrd="0" destOrd="0" presId="urn:microsoft.com/office/officeart/2018/2/layout/IconVerticalSolidList"/>
    <dgm:cxn modelId="{BED1A50C-20AC-46F8-86C9-33B087BEC42B}" type="presParOf" srcId="{53CE46EC-386E-43FE-B54C-7B1849236484}" destId="{FB0A5BF4-128D-434A-B2A3-9CA37D3DE774}" srcOrd="1" destOrd="0" presId="urn:microsoft.com/office/officeart/2018/2/layout/IconVerticalSolidList"/>
    <dgm:cxn modelId="{3D06A8D6-58FE-4914-9617-C32686D976F1}" type="presParOf" srcId="{53CE46EC-386E-43FE-B54C-7B1849236484}" destId="{1DF02DCE-BF01-493F-902F-B723D18EE58A}" srcOrd="2" destOrd="0" presId="urn:microsoft.com/office/officeart/2018/2/layout/IconVerticalSolidList"/>
    <dgm:cxn modelId="{B99B36FB-D70A-4A1F-85C8-324E5DA7985B}" type="presParOf" srcId="{53CE46EC-386E-43FE-B54C-7B1849236484}" destId="{20156B9C-10BE-4FF8-AFC2-EF9EA1E879F5}" srcOrd="3" destOrd="0" presId="urn:microsoft.com/office/officeart/2018/2/layout/IconVerticalSolidList"/>
    <dgm:cxn modelId="{9FD71D84-9E3C-4715-AF58-F71E370F30E7}" type="presParOf" srcId="{E4E17692-6F84-49DD-8EF6-A873F30371AF}" destId="{BBE03864-D0F5-4BA0-9334-9CEDFCD573FE}" srcOrd="7" destOrd="0" presId="urn:microsoft.com/office/officeart/2018/2/layout/IconVerticalSolidList"/>
    <dgm:cxn modelId="{F71C8708-AD4B-4B42-852A-7453DCC7F972}" type="presParOf" srcId="{E4E17692-6F84-49DD-8EF6-A873F30371AF}" destId="{34DBD70F-459B-444B-9DB0-06FC907646AA}" srcOrd="8" destOrd="0" presId="urn:microsoft.com/office/officeart/2018/2/layout/IconVerticalSolidList"/>
    <dgm:cxn modelId="{9171C2FB-3D87-42FD-A417-C9F0FA62F928}" type="presParOf" srcId="{34DBD70F-459B-444B-9DB0-06FC907646AA}" destId="{48627B00-0BAB-4EC6-A9A5-2275EC905AA0}" srcOrd="0" destOrd="0" presId="urn:microsoft.com/office/officeart/2018/2/layout/IconVerticalSolidList"/>
    <dgm:cxn modelId="{D9D875EB-7E57-430F-9F09-F7E94EE0FFCA}" type="presParOf" srcId="{34DBD70F-459B-444B-9DB0-06FC907646AA}" destId="{4AAFDB7C-B7AE-406D-B832-EB7AF8366594}" srcOrd="1" destOrd="0" presId="urn:microsoft.com/office/officeart/2018/2/layout/IconVerticalSolidList"/>
    <dgm:cxn modelId="{3E6932E7-1090-4DA9-A159-F208BA7AC8CE}" type="presParOf" srcId="{34DBD70F-459B-444B-9DB0-06FC907646AA}" destId="{A6622932-EAC3-4D90-8688-12A2E4586613}" srcOrd="2" destOrd="0" presId="urn:microsoft.com/office/officeart/2018/2/layout/IconVerticalSolidList"/>
    <dgm:cxn modelId="{A78A3ECE-CB40-45AD-8F87-E3C8D459F29A}" type="presParOf" srcId="{34DBD70F-459B-444B-9DB0-06FC907646AA}" destId="{23BBD4BD-F8B3-43FC-97A3-D8F8B07C732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CAF689-56A6-4782-8A21-2293FAD2EC9D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45C55C-7288-4902-AFFC-0E40B85FE455}">
      <dgm:prSet/>
      <dgm:spPr/>
      <dgm:t>
        <a:bodyPr/>
        <a:lstStyle/>
        <a:p>
          <a:r>
            <a:rPr lang="en-US" dirty="0"/>
            <a:t>Amplify clients’ voices with policymakers</a:t>
          </a:r>
        </a:p>
      </dgm:t>
    </dgm:pt>
    <dgm:pt modelId="{2CEF9CFC-1A5A-46AE-93D5-D12E2E5F84D4}" type="parTrans" cxnId="{C86BCED3-0E88-4377-B6A8-46CC9A67E807}">
      <dgm:prSet/>
      <dgm:spPr/>
      <dgm:t>
        <a:bodyPr/>
        <a:lstStyle/>
        <a:p>
          <a:endParaRPr lang="en-US"/>
        </a:p>
      </dgm:t>
    </dgm:pt>
    <dgm:pt modelId="{F86527F7-1713-43B8-AE8E-14FC0E7A8544}" type="sibTrans" cxnId="{C86BCED3-0E88-4377-B6A8-46CC9A67E807}">
      <dgm:prSet/>
      <dgm:spPr/>
      <dgm:t>
        <a:bodyPr/>
        <a:lstStyle/>
        <a:p>
          <a:endParaRPr lang="en-US"/>
        </a:p>
      </dgm:t>
    </dgm:pt>
    <dgm:pt modelId="{5B848824-3F85-499C-B003-AE399D4244B1}">
      <dgm:prSet/>
      <dgm:spPr/>
      <dgm:t>
        <a:bodyPr/>
        <a:lstStyle/>
        <a:p>
          <a:r>
            <a:rPr lang="en-US" dirty="0"/>
            <a:t>Ensure decision-makers hear and understand all sides of an issue</a:t>
          </a:r>
        </a:p>
      </dgm:t>
    </dgm:pt>
    <dgm:pt modelId="{23230C56-84F1-4885-952C-115D00569D5B}" type="parTrans" cxnId="{65CF25A2-7F03-407F-B25E-2E0D3F5022BE}">
      <dgm:prSet/>
      <dgm:spPr/>
      <dgm:t>
        <a:bodyPr/>
        <a:lstStyle/>
        <a:p>
          <a:endParaRPr lang="en-US"/>
        </a:p>
      </dgm:t>
    </dgm:pt>
    <dgm:pt modelId="{0AF76B40-270F-4C49-8336-D356EA6AAD66}" type="sibTrans" cxnId="{65CF25A2-7F03-407F-B25E-2E0D3F5022BE}">
      <dgm:prSet/>
      <dgm:spPr/>
      <dgm:t>
        <a:bodyPr/>
        <a:lstStyle/>
        <a:p>
          <a:endParaRPr lang="en-US"/>
        </a:p>
      </dgm:t>
    </dgm:pt>
    <dgm:pt modelId="{918BABCB-AEE4-4FA9-8126-43B27260B75B}">
      <dgm:prSet/>
      <dgm:spPr/>
      <dgm:t>
        <a:bodyPr/>
        <a:lstStyle/>
        <a:p>
          <a:r>
            <a:rPr lang="en-US" dirty="0"/>
            <a:t>Connect stakeholders to share information and develop solutions</a:t>
          </a:r>
        </a:p>
      </dgm:t>
    </dgm:pt>
    <dgm:pt modelId="{66D0FF7B-CBA7-4F9E-B979-7CEF5A316DFD}" type="parTrans" cxnId="{DF279E66-0DA4-4AAB-BF67-0F8FEDFC81AA}">
      <dgm:prSet/>
      <dgm:spPr/>
      <dgm:t>
        <a:bodyPr/>
        <a:lstStyle/>
        <a:p>
          <a:endParaRPr lang="en-US"/>
        </a:p>
      </dgm:t>
    </dgm:pt>
    <dgm:pt modelId="{C52C071D-8348-483D-9F63-B4567F4FAE0A}" type="sibTrans" cxnId="{DF279E66-0DA4-4AAB-BF67-0F8FEDFC81AA}">
      <dgm:prSet/>
      <dgm:spPr/>
      <dgm:t>
        <a:bodyPr/>
        <a:lstStyle/>
        <a:p>
          <a:endParaRPr lang="en-US"/>
        </a:p>
      </dgm:t>
    </dgm:pt>
    <dgm:pt modelId="{2E06CE86-4CD4-4ED8-ABDF-F73B2EED0CFF}">
      <dgm:prSet/>
      <dgm:spPr/>
      <dgm:t>
        <a:bodyPr/>
        <a:lstStyle/>
        <a:p>
          <a:r>
            <a:rPr lang="en-US" dirty="0"/>
            <a:t>Guide clients through the legislative and regulatory process</a:t>
          </a:r>
        </a:p>
      </dgm:t>
    </dgm:pt>
    <dgm:pt modelId="{9C724F4A-2771-43A8-A64A-A3F41351A02A}" type="parTrans" cxnId="{3846D370-40B7-4FC5-8A2B-20D5861573E5}">
      <dgm:prSet/>
      <dgm:spPr/>
      <dgm:t>
        <a:bodyPr/>
        <a:lstStyle/>
        <a:p>
          <a:endParaRPr lang="en-US"/>
        </a:p>
      </dgm:t>
    </dgm:pt>
    <dgm:pt modelId="{2CD8B0BA-7493-450C-B0B1-DBDFC80D4F4F}" type="sibTrans" cxnId="{3846D370-40B7-4FC5-8A2B-20D5861573E5}">
      <dgm:prSet/>
      <dgm:spPr/>
      <dgm:t>
        <a:bodyPr/>
        <a:lstStyle/>
        <a:p>
          <a:endParaRPr lang="en-US"/>
        </a:p>
      </dgm:t>
    </dgm:pt>
    <dgm:pt modelId="{6D9EA20E-FFCA-4A18-A4A6-0BD35F4421F6}">
      <dgm:prSet/>
      <dgm:spPr/>
      <dgm:t>
        <a:bodyPr/>
        <a:lstStyle/>
        <a:p>
          <a:r>
            <a:rPr lang="en-US" dirty="0"/>
            <a:t>Advise clients on when and how to engage effectively</a:t>
          </a:r>
        </a:p>
      </dgm:t>
    </dgm:pt>
    <dgm:pt modelId="{63EAA887-3FD8-4F26-9AFA-B456BFAA613A}" type="parTrans" cxnId="{A83C174B-5C4F-4694-A835-431CF70E47ED}">
      <dgm:prSet/>
      <dgm:spPr/>
      <dgm:t>
        <a:bodyPr/>
        <a:lstStyle/>
        <a:p>
          <a:endParaRPr lang="en-US"/>
        </a:p>
      </dgm:t>
    </dgm:pt>
    <dgm:pt modelId="{B8FB6755-A188-469A-9030-23C08A708B31}" type="sibTrans" cxnId="{A83C174B-5C4F-4694-A835-431CF70E47ED}">
      <dgm:prSet/>
      <dgm:spPr/>
      <dgm:t>
        <a:bodyPr/>
        <a:lstStyle/>
        <a:p>
          <a:endParaRPr lang="en-US"/>
        </a:p>
      </dgm:t>
    </dgm:pt>
    <dgm:pt modelId="{7EC39B25-6798-4AB4-BED4-E9CDC6679E18}">
      <dgm:prSet/>
      <dgm:spPr/>
      <dgm:t>
        <a:bodyPr/>
        <a:lstStyle/>
        <a:p>
          <a:r>
            <a:rPr lang="en-US" dirty="0"/>
            <a:t>Track policy and legislative activity, alerting clients to relevant developments</a:t>
          </a:r>
        </a:p>
      </dgm:t>
    </dgm:pt>
    <dgm:pt modelId="{71577299-9B22-454B-80F6-DC39E13426C5}" type="parTrans" cxnId="{416E0B2F-626A-4016-B16E-F614689B065F}">
      <dgm:prSet/>
      <dgm:spPr/>
      <dgm:t>
        <a:bodyPr/>
        <a:lstStyle/>
        <a:p>
          <a:endParaRPr lang="en-US"/>
        </a:p>
      </dgm:t>
    </dgm:pt>
    <dgm:pt modelId="{35D136EE-B293-41BF-86E0-EDF6192FDB26}" type="sibTrans" cxnId="{416E0B2F-626A-4016-B16E-F614689B065F}">
      <dgm:prSet/>
      <dgm:spPr/>
      <dgm:t>
        <a:bodyPr/>
        <a:lstStyle/>
        <a:p>
          <a:endParaRPr lang="en-US"/>
        </a:p>
      </dgm:t>
    </dgm:pt>
    <dgm:pt modelId="{37976BD5-672B-4E21-8BD5-11968081016D}" type="pres">
      <dgm:prSet presAssocID="{B7CAF689-56A6-4782-8A21-2293FAD2EC9D}" presName="Name0" presStyleCnt="0">
        <dgm:presLayoutVars>
          <dgm:dir/>
          <dgm:resizeHandles val="exact"/>
        </dgm:presLayoutVars>
      </dgm:prSet>
      <dgm:spPr/>
    </dgm:pt>
    <dgm:pt modelId="{8A80ACD1-1EF9-4DAF-91D3-B91276DB3F69}" type="pres">
      <dgm:prSet presAssocID="{0345C55C-7288-4902-AFFC-0E40B85FE455}" presName="node" presStyleLbl="node1" presStyleIdx="0" presStyleCnt="6">
        <dgm:presLayoutVars>
          <dgm:bulletEnabled val="1"/>
        </dgm:presLayoutVars>
      </dgm:prSet>
      <dgm:spPr/>
    </dgm:pt>
    <dgm:pt modelId="{D3F48191-C836-43B8-9736-C5E088A6AA71}" type="pres">
      <dgm:prSet presAssocID="{F86527F7-1713-43B8-AE8E-14FC0E7A8544}" presName="sibTrans" presStyleLbl="sibTrans1D1" presStyleIdx="0" presStyleCnt="5"/>
      <dgm:spPr/>
    </dgm:pt>
    <dgm:pt modelId="{E342075F-645F-4184-BE6F-B07182363A8B}" type="pres">
      <dgm:prSet presAssocID="{F86527F7-1713-43B8-AE8E-14FC0E7A8544}" presName="connectorText" presStyleLbl="sibTrans1D1" presStyleIdx="0" presStyleCnt="5"/>
      <dgm:spPr/>
    </dgm:pt>
    <dgm:pt modelId="{6A593A18-C872-408F-9555-A33C2ED89B1C}" type="pres">
      <dgm:prSet presAssocID="{5B848824-3F85-499C-B003-AE399D4244B1}" presName="node" presStyleLbl="node1" presStyleIdx="1" presStyleCnt="6">
        <dgm:presLayoutVars>
          <dgm:bulletEnabled val="1"/>
        </dgm:presLayoutVars>
      </dgm:prSet>
      <dgm:spPr/>
    </dgm:pt>
    <dgm:pt modelId="{77527F5D-89BD-4685-959B-35833E0F1D59}" type="pres">
      <dgm:prSet presAssocID="{0AF76B40-270F-4C49-8336-D356EA6AAD66}" presName="sibTrans" presStyleLbl="sibTrans1D1" presStyleIdx="1" presStyleCnt="5"/>
      <dgm:spPr/>
    </dgm:pt>
    <dgm:pt modelId="{E82FF838-9FDD-4A89-A80A-0E07E860AD18}" type="pres">
      <dgm:prSet presAssocID="{0AF76B40-270F-4C49-8336-D356EA6AAD66}" presName="connectorText" presStyleLbl="sibTrans1D1" presStyleIdx="1" presStyleCnt="5"/>
      <dgm:spPr/>
    </dgm:pt>
    <dgm:pt modelId="{37732E16-F135-4383-8117-A573DC3F7402}" type="pres">
      <dgm:prSet presAssocID="{918BABCB-AEE4-4FA9-8126-43B27260B75B}" presName="node" presStyleLbl="node1" presStyleIdx="2" presStyleCnt="6">
        <dgm:presLayoutVars>
          <dgm:bulletEnabled val="1"/>
        </dgm:presLayoutVars>
      </dgm:prSet>
      <dgm:spPr/>
    </dgm:pt>
    <dgm:pt modelId="{EE01C235-69AA-4CD3-8322-30082FF10195}" type="pres">
      <dgm:prSet presAssocID="{C52C071D-8348-483D-9F63-B4567F4FAE0A}" presName="sibTrans" presStyleLbl="sibTrans1D1" presStyleIdx="2" presStyleCnt="5"/>
      <dgm:spPr/>
    </dgm:pt>
    <dgm:pt modelId="{205D2767-32B6-4AA9-B248-2625849093AA}" type="pres">
      <dgm:prSet presAssocID="{C52C071D-8348-483D-9F63-B4567F4FAE0A}" presName="connectorText" presStyleLbl="sibTrans1D1" presStyleIdx="2" presStyleCnt="5"/>
      <dgm:spPr/>
    </dgm:pt>
    <dgm:pt modelId="{AE64D5C1-4702-4332-BB4A-0FB1A27AA958}" type="pres">
      <dgm:prSet presAssocID="{2E06CE86-4CD4-4ED8-ABDF-F73B2EED0CFF}" presName="node" presStyleLbl="node1" presStyleIdx="3" presStyleCnt="6">
        <dgm:presLayoutVars>
          <dgm:bulletEnabled val="1"/>
        </dgm:presLayoutVars>
      </dgm:prSet>
      <dgm:spPr/>
    </dgm:pt>
    <dgm:pt modelId="{354830F9-9EE7-47DF-98A1-BD65FEAC4ADB}" type="pres">
      <dgm:prSet presAssocID="{2CD8B0BA-7493-450C-B0B1-DBDFC80D4F4F}" presName="sibTrans" presStyleLbl="sibTrans1D1" presStyleIdx="3" presStyleCnt="5"/>
      <dgm:spPr/>
    </dgm:pt>
    <dgm:pt modelId="{C8CDBF4D-C792-4ECF-A5BA-B33F614D7961}" type="pres">
      <dgm:prSet presAssocID="{2CD8B0BA-7493-450C-B0B1-DBDFC80D4F4F}" presName="connectorText" presStyleLbl="sibTrans1D1" presStyleIdx="3" presStyleCnt="5"/>
      <dgm:spPr/>
    </dgm:pt>
    <dgm:pt modelId="{1EDFC046-3407-424B-821A-9E284C8ADB75}" type="pres">
      <dgm:prSet presAssocID="{6D9EA20E-FFCA-4A18-A4A6-0BD35F4421F6}" presName="node" presStyleLbl="node1" presStyleIdx="4" presStyleCnt="6">
        <dgm:presLayoutVars>
          <dgm:bulletEnabled val="1"/>
        </dgm:presLayoutVars>
      </dgm:prSet>
      <dgm:spPr/>
    </dgm:pt>
    <dgm:pt modelId="{17A0742B-6158-4560-9163-521A8322D554}" type="pres">
      <dgm:prSet presAssocID="{B8FB6755-A188-469A-9030-23C08A708B31}" presName="sibTrans" presStyleLbl="sibTrans1D1" presStyleIdx="4" presStyleCnt="5"/>
      <dgm:spPr/>
    </dgm:pt>
    <dgm:pt modelId="{C74F647D-51BB-4128-B463-1430384C0109}" type="pres">
      <dgm:prSet presAssocID="{B8FB6755-A188-469A-9030-23C08A708B31}" presName="connectorText" presStyleLbl="sibTrans1D1" presStyleIdx="4" presStyleCnt="5"/>
      <dgm:spPr/>
    </dgm:pt>
    <dgm:pt modelId="{100A4C4F-E961-4532-AFBC-4700F77C2E10}" type="pres">
      <dgm:prSet presAssocID="{7EC39B25-6798-4AB4-BED4-E9CDC6679E18}" presName="node" presStyleLbl="node1" presStyleIdx="5" presStyleCnt="6">
        <dgm:presLayoutVars>
          <dgm:bulletEnabled val="1"/>
        </dgm:presLayoutVars>
      </dgm:prSet>
      <dgm:spPr/>
    </dgm:pt>
  </dgm:ptLst>
  <dgm:cxnLst>
    <dgm:cxn modelId="{8E681705-F8FF-41CF-933E-E39D30360059}" type="presOf" srcId="{2CD8B0BA-7493-450C-B0B1-DBDFC80D4F4F}" destId="{354830F9-9EE7-47DF-98A1-BD65FEAC4ADB}" srcOrd="0" destOrd="0" presId="urn:microsoft.com/office/officeart/2016/7/layout/RepeatingBendingProcessNew"/>
    <dgm:cxn modelId="{3713041B-7771-4A27-AF76-3E4EB38497C7}" type="presOf" srcId="{2E06CE86-4CD4-4ED8-ABDF-F73B2EED0CFF}" destId="{AE64D5C1-4702-4332-BB4A-0FB1A27AA958}" srcOrd="0" destOrd="0" presId="urn:microsoft.com/office/officeart/2016/7/layout/RepeatingBendingProcessNew"/>
    <dgm:cxn modelId="{416E0B2F-626A-4016-B16E-F614689B065F}" srcId="{B7CAF689-56A6-4782-8A21-2293FAD2EC9D}" destId="{7EC39B25-6798-4AB4-BED4-E9CDC6679E18}" srcOrd="5" destOrd="0" parTransId="{71577299-9B22-454B-80F6-DC39E13426C5}" sibTransId="{35D136EE-B293-41BF-86E0-EDF6192FDB26}"/>
    <dgm:cxn modelId="{75861F34-CCB6-430C-9039-C5B9210BF2E2}" type="presOf" srcId="{5B848824-3F85-499C-B003-AE399D4244B1}" destId="{6A593A18-C872-408F-9555-A33C2ED89B1C}" srcOrd="0" destOrd="0" presId="urn:microsoft.com/office/officeart/2016/7/layout/RepeatingBendingProcessNew"/>
    <dgm:cxn modelId="{67CBA236-3A81-4D36-A0D7-E28FA93D5BB5}" type="presOf" srcId="{918BABCB-AEE4-4FA9-8126-43B27260B75B}" destId="{37732E16-F135-4383-8117-A573DC3F7402}" srcOrd="0" destOrd="0" presId="urn:microsoft.com/office/officeart/2016/7/layout/RepeatingBendingProcessNew"/>
    <dgm:cxn modelId="{AD94CF3F-B431-41CB-BFEB-A20C8C271472}" type="presOf" srcId="{F86527F7-1713-43B8-AE8E-14FC0E7A8544}" destId="{D3F48191-C836-43B8-9736-C5E088A6AA71}" srcOrd="0" destOrd="0" presId="urn:microsoft.com/office/officeart/2016/7/layout/RepeatingBendingProcessNew"/>
    <dgm:cxn modelId="{DF279E66-0DA4-4AAB-BF67-0F8FEDFC81AA}" srcId="{B7CAF689-56A6-4782-8A21-2293FAD2EC9D}" destId="{918BABCB-AEE4-4FA9-8126-43B27260B75B}" srcOrd="2" destOrd="0" parTransId="{66D0FF7B-CBA7-4F9E-B979-7CEF5A316DFD}" sibTransId="{C52C071D-8348-483D-9F63-B4567F4FAE0A}"/>
    <dgm:cxn modelId="{A83C174B-5C4F-4694-A835-431CF70E47ED}" srcId="{B7CAF689-56A6-4782-8A21-2293FAD2EC9D}" destId="{6D9EA20E-FFCA-4A18-A4A6-0BD35F4421F6}" srcOrd="4" destOrd="0" parTransId="{63EAA887-3FD8-4F26-9AFA-B456BFAA613A}" sibTransId="{B8FB6755-A188-469A-9030-23C08A708B31}"/>
    <dgm:cxn modelId="{7DD2C54E-5AA1-4212-AB36-AB7DD9DB3BCA}" type="presOf" srcId="{C52C071D-8348-483D-9F63-B4567F4FAE0A}" destId="{205D2767-32B6-4AA9-B248-2625849093AA}" srcOrd="1" destOrd="0" presId="urn:microsoft.com/office/officeart/2016/7/layout/RepeatingBendingProcessNew"/>
    <dgm:cxn modelId="{B6AE686F-194D-47AA-9425-7C5E90D95FD6}" type="presOf" srcId="{B7CAF689-56A6-4782-8A21-2293FAD2EC9D}" destId="{37976BD5-672B-4E21-8BD5-11968081016D}" srcOrd="0" destOrd="0" presId="urn:microsoft.com/office/officeart/2016/7/layout/RepeatingBendingProcessNew"/>
    <dgm:cxn modelId="{3846D370-40B7-4FC5-8A2B-20D5861573E5}" srcId="{B7CAF689-56A6-4782-8A21-2293FAD2EC9D}" destId="{2E06CE86-4CD4-4ED8-ABDF-F73B2EED0CFF}" srcOrd="3" destOrd="0" parTransId="{9C724F4A-2771-43A8-A64A-A3F41351A02A}" sibTransId="{2CD8B0BA-7493-450C-B0B1-DBDFC80D4F4F}"/>
    <dgm:cxn modelId="{9B019F72-1CEF-4B00-BB6B-320C03F41C71}" type="presOf" srcId="{F86527F7-1713-43B8-AE8E-14FC0E7A8544}" destId="{E342075F-645F-4184-BE6F-B07182363A8B}" srcOrd="1" destOrd="0" presId="urn:microsoft.com/office/officeart/2016/7/layout/RepeatingBendingProcessNew"/>
    <dgm:cxn modelId="{AAE09A81-882A-4A20-9E0A-B9F8797D1BEF}" type="presOf" srcId="{0AF76B40-270F-4C49-8336-D356EA6AAD66}" destId="{77527F5D-89BD-4685-959B-35833E0F1D59}" srcOrd="0" destOrd="0" presId="urn:microsoft.com/office/officeart/2016/7/layout/RepeatingBendingProcessNew"/>
    <dgm:cxn modelId="{9E7F1990-1937-4C79-B4EB-28787B70E720}" type="presOf" srcId="{7EC39B25-6798-4AB4-BED4-E9CDC6679E18}" destId="{100A4C4F-E961-4532-AFBC-4700F77C2E10}" srcOrd="0" destOrd="0" presId="urn:microsoft.com/office/officeart/2016/7/layout/RepeatingBendingProcessNew"/>
    <dgm:cxn modelId="{65CF25A2-7F03-407F-B25E-2E0D3F5022BE}" srcId="{B7CAF689-56A6-4782-8A21-2293FAD2EC9D}" destId="{5B848824-3F85-499C-B003-AE399D4244B1}" srcOrd="1" destOrd="0" parTransId="{23230C56-84F1-4885-952C-115D00569D5B}" sibTransId="{0AF76B40-270F-4C49-8336-D356EA6AAD66}"/>
    <dgm:cxn modelId="{94E367AA-B683-4F14-ACFE-DC61FB6FBAD3}" type="presOf" srcId="{0AF76B40-270F-4C49-8336-D356EA6AAD66}" destId="{E82FF838-9FDD-4A89-A80A-0E07E860AD18}" srcOrd="1" destOrd="0" presId="urn:microsoft.com/office/officeart/2016/7/layout/RepeatingBendingProcessNew"/>
    <dgm:cxn modelId="{466F30B9-649C-4F07-9C60-490217E835F1}" type="presOf" srcId="{C52C071D-8348-483D-9F63-B4567F4FAE0A}" destId="{EE01C235-69AA-4CD3-8322-30082FF10195}" srcOrd="0" destOrd="0" presId="urn:microsoft.com/office/officeart/2016/7/layout/RepeatingBendingProcessNew"/>
    <dgm:cxn modelId="{D5F704C8-CE78-4375-A322-D3C26FE362CF}" type="presOf" srcId="{6D9EA20E-FFCA-4A18-A4A6-0BD35F4421F6}" destId="{1EDFC046-3407-424B-821A-9E284C8ADB75}" srcOrd="0" destOrd="0" presId="urn:microsoft.com/office/officeart/2016/7/layout/RepeatingBendingProcessNew"/>
    <dgm:cxn modelId="{22D620CD-8B2E-4517-AF94-495F2016EDA8}" type="presOf" srcId="{0345C55C-7288-4902-AFFC-0E40B85FE455}" destId="{8A80ACD1-1EF9-4DAF-91D3-B91276DB3F69}" srcOrd="0" destOrd="0" presId="urn:microsoft.com/office/officeart/2016/7/layout/RepeatingBendingProcessNew"/>
    <dgm:cxn modelId="{C86BCED3-0E88-4377-B6A8-46CC9A67E807}" srcId="{B7CAF689-56A6-4782-8A21-2293FAD2EC9D}" destId="{0345C55C-7288-4902-AFFC-0E40B85FE455}" srcOrd="0" destOrd="0" parTransId="{2CEF9CFC-1A5A-46AE-93D5-D12E2E5F84D4}" sibTransId="{F86527F7-1713-43B8-AE8E-14FC0E7A8544}"/>
    <dgm:cxn modelId="{B8EBA2E8-B019-4E45-ADA7-FB55236CABDE}" type="presOf" srcId="{B8FB6755-A188-469A-9030-23C08A708B31}" destId="{17A0742B-6158-4560-9163-521A8322D554}" srcOrd="0" destOrd="0" presId="urn:microsoft.com/office/officeart/2016/7/layout/RepeatingBendingProcessNew"/>
    <dgm:cxn modelId="{581046EC-FB6F-49A4-8491-C6AA40E244B0}" type="presOf" srcId="{B8FB6755-A188-469A-9030-23C08A708B31}" destId="{C74F647D-51BB-4128-B463-1430384C0109}" srcOrd="1" destOrd="0" presId="urn:microsoft.com/office/officeart/2016/7/layout/RepeatingBendingProcessNew"/>
    <dgm:cxn modelId="{3EF169F4-C3CD-4744-8B99-8A1FE7CC919D}" type="presOf" srcId="{2CD8B0BA-7493-450C-B0B1-DBDFC80D4F4F}" destId="{C8CDBF4D-C792-4ECF-A5BA-B33F614D7961}" srcOrd="1" destOrd="0" presId="urn:microsoft.com/office/officeart/2016/7/layout/RepeatingBendingProcessNew"/>
    <dgm:cxn modelId="{0E62A763-ADA1-4258-986D-6EB73F47CD1E}" type="presParOf" srcId="{37976BD5-672B-4E21-8BD5-11968081016D}" destId="{8A80ACD1-1EF9-4DAF-91D3-B91276DB3F69}" srcOrd="0" destOrd="0" presId="urn:microsoft.com/office/officeart/2016/7/layout/RepeatingBendingProcessNew"/>
    <dgm:cxn modelId="{92F15057-8B06-403E-902F-C4F5A80FDF73}" type="presParOf" srcId="{37976BD5-672B-4E21-8BD5-11968081016D}" destId="{D3F48191-C836-43B8-9736-C5E088A6AA71}" srcOrd="1" destOrd="0" presId="urn:microsoft.com/office/officeart/2016/7/layout/RepeatingBendingProcessNew"/>
    <dgm:cxn modelId="{B6766376-EE0D-4180-BA93-5561BF1AC69D}" type="presParOf" srcId="{D3F48191-C836-43B8-9736-C5E088A6AA71}" destId="{E342075F-645F-4184-BE6F-B07182363A8B}" srcOrd="0" destOrd="0" presId="urn:microsoft.com/office/officeart/2016/7/layout/RepeatingBendingProcessNew"/>
    <dgm:cxn modelId="{0D5C9DC2-12CE-4324-BEB3-C770F3DF2B97}" type="presParOf" srcId="{37976BD5-672B-4E21-8BD5-11968081016D}" destId="{6A593A18-C872-408F-9555-A33C2ED89B1C}" srcOrd="2" destOrd="0" presId="urn:microsoft.com/office/officeart/2016/7/layout/RepeatingBendingProcessNew"/>
    <dgm:cxn modelId="{AF32A404-0808-45F0-89D5-259D78A96A52}" type="presParOf" srcId="{37976BD5-672B-4E21-8BD5-11968081016D}" destId="{77527F5D-89BD-4685-959B-35833E0F1D59}" srcOrd="3" destOrd="0" presId="urn:microsoft.com/office/officeart/2016/7/layout/RepeatingBendingProcessNew"/>
    <dgm:cxn modelId="{BF72F5C6-0ADB-4FAB-9B72-2C3A1EF13DA5}" type="presParOf" srcId="{77527F5D-89BD-4685-959B-35833E0F1D59}" destId="{E82FF838-9FDD-4A89-A80A-0E07E860AD18}" srcOrd="0" destOrd="0" presId="urn:microsoft.com/office/officeart/2016/7/layout/RepeatingBendingProcessNew"/>
    <dgm:cxn modelId="{978DDF4A-69D1-4728-A34B-3CCFCCE5A9E6}" type="presParOf" srcId="{37976BD5-672B-4E21-8BD5-11968081016D}" destId="{37732E16-F135-4383-8117-A573DC3F7402}" srcOrd="4" destOrd="0" presId="urn:microsoft.com/office/officeart/2016/7/layout/RepeatingBendingProcessNew"/>
    <dgm:cxn modelId="{517901AC-E976-4D4A-9017-9BCFC7E200CA}" type="presParOf" srcId="{37976BD5-672B-4E21-8BD5-11968081016D}" destId="{EE01C235-69AA-4CD3-8322-30082FF10195}" srcOrd="5" destOrd="0" presId="urn:microsoft.com/office/officeart/2016/7/layout/RepeatingBendingProcessNew"/>
    <dgm:cxn modelId="{928FA502-5D13-4B7A-A009-B9EAF4D2587B}" type="presParOf" srcId="{EE01C235-69AA-4CD3-8322-30082FF10195}" destId="{205D2767-32B6-4AA9-B248-2625849093AA}" srcOrd="0" destOrd="0" presId="urn:microsoft.com/office/officeart/2016/7/layout/RepeatingBendingProcessNew"/>
    <dgm:cxn modelId="{F5D45D4C-FCEC-49A9-8E81-2AFBC4B80858}" type="presParOf" srcId="{37976BD5-672B-4E21-8BD5-11968081016D}" destId="{AE64D5C1-4702-4332-BB4A-0FB1A27AA958}" srcOrd="6" destOrd="0" presId="urn:microsoft.com/office/officeart/2016/7/layout/RepeatingBendingProcessNew"/>
    <dgm:cxn modelId="{8CDF7912-DB01-425E-BB5A-E1DEA0D569C8}" type="presParOf" srcId="{37976BD5-672B-4E21-8BD5-11968081016D}" destId="{354830F9-9EE7-47DF-98A1-BD65FEAC4ADB}" srcOrd="7" destOrd="0" presId="urn:microsoft.com/office/officeart/2016/7/layout/RepeatingBendingProcessNew"/>
    <dgm:cxn modelId="{B71598F3-4D76-40B5-AA6B-82BE4FB1688D}" type="presParOf" srcId="{354830F9-9EE7-47DF-98A1-BD65FEAC4ADB}" destId="{C8CDBF4D-C792-4ECF-A5BA-B33F614D7961}" srcOrd="0" destOrd="0" presId="urn:microsoft.com/office/officeart/2016/7/layout/RepeatingBendingProcessNew"/>
    <dgm:cxn modelId="{FA1DF049-32A2-4320-AF2F-4117B0AF6CD1}" type="presParOf" srcId="{37976BD5-672B-4E21-8BD5-11968081016D}" destId="{1EDFC046-3407-424B-821A-9E284C8ADB75}" srcOrd="8" destOrd="0" presId="urn:microsoft.com/office/officeart/2016/7/layout/RepeatingBendingProcessNew"/>
    <dgm:cxn modelId="{3947FA62-BFCA-4579-833F-E6CD79050350}" type="presParOf" srcId="{37976BD5-672B-4E21-8BD5-11968081016D}" destId="{17A0742B-6158-4560-9163-521A8322D554}" srcOrd="9" destOrd="0" presId="urn:microsoft.com/office/officeart/2016/7/layout/RepeatingBendingProcessNew"/>
    <dgm:cxn modelId="{E6E5A7BF-A9B6-4FA3-AA9C-98ADFC98A146}" type="presParOf" srcId="{17A0742B-6158-4560-9163-521A8322D554}" destId="{C74F647D-51BB-4128-B463-1430384C0109}" srcOrd="0" destOrd="0" presId="urn:microsoft.com/office/officeart/2016/7/layout/RepeatingBendingProcessNew"/>
    <dgm:cxn modelId="{3F746CDA-D4D0-4E82-A68E-B47586D58CEF}" type="presParOf" srcId="{37976BD5-672B-4E21-8BD5-11968081016D}" destId="{100A4C4F-E961-4532-AFBC-4700F77C2E10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461CA4-E978-455C-B92D-DF5D98A46F0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A03961-43F4-4512-B823-77CA87D54FA4}">
      <dgm:prSet custT="1"/>
      <dgm:spPr/>
      <dgm:t>
        <a:bodyPr/>
        <a:lstStyle/>
        <a:p>
          <a:r>
            <a:rPr lang="en-US" sz="1800" dirty="0">
              <a:latin typeface="+mn-lt"/>
              <a:cs typeface="Arial" panose="020B0604020202020204" pitchFamily="34" charset="0"/>
            </a:rPr>
            <a:t>Legislators need information and expect to hear from constituents</a:t>
          </a:r>
        </a:p>
      </dgm:t>
    </dgm:pt>
    <dgm:pt modelId="{836283FC-368F-46E4-BC45-4B8B4939B2C7}" type="parTrans" cxnId="{D83CB700-8AC3-47B4-A6E2-5BD42606007E}">
      <dgm:prSet/>
      <dgm:spPr/>
      <dgm:t>
        <a:bodyPr/>
        <a:lstStyle/>
        <a:p>
          <a:endParaRPr lang="en-US" sz="1800"/>
        </a:p>
      </dgm:t>
    </dgm:pt>
    <dgm:pt modelId="{46713F5B-178A-4BD4-9009-AF0A98EE813C}" type="sibTrans" cxnId="{D83CB700-8AC3-47B4-A6E2-5BD42606007E}">
      <dgm:prSet/>
      <dgm:spPr/>
      <dgm:t>
        <a:bodyPr/>
        <a:lstStyle/>
        <a:p>
          <a:endParaRPr lang="en-US" sz="1800"/>
        </a:p>
      </dgm:t>
    </dgm:pt>
    <dgm:pt modelId="{E1172441-EE7B-4BF6-AA35-2211FA39D15B}">
      <dgm:prSet custT="1"/>
      <dgm:spPr/>
      <dgm:t>
        <a:bodyPr/>
        <a:lstStyle/>
        <a:p>
          <a:r>
            <a:rPr lang="en-US" sz="1800" dirty="0">
              <a:latin typeface="+mn-lt"/>
              <a:cs typeface="Arial" panose="020B0604020202020204" pitchFamily="34" charset="0"/>
            </a:rPr>
            <a:t>Legislators can gain increased awareness and knowledge on issues</a:t>
          </a:r>
        </a:p>
      </dgm:t>
    </dgm:pt>
    <dgm:pt modelId="{83EE4EE4-8A5B-499D-8A8B-76610FC75C82}" type="parTrans" cxnId="{096E7553-1AD7-48B4-87AE-639D1675338A}">
      <dgm:prSet/>
      <dgm:spPr/>
      <dgm:t>
        <a:bodyPr/>
        <a:lstStyle/>
        <a:p>
          <a:endParaRPr lang="en-US" sz="1800"/>
        </a:p>
      </dgm:t>
    </dgm:pt>
    <dgm:pt modelId="{1673B9DA-8331-4E2B-8794-4300D99C0D34}" type="sibTrans" cxnId="{096E7553-1AD7-48B4-87AE-639D1675338A}">
      <dgm:prSet/>
      <dgm:spPr/>
      <dgm:t>
        <a:bodyPr/>
        <a:lstStyle/>
        <a:p>
          <a:endParaRPr lang="en-US" sz="1800"/>
        </a:p>
      </dgm:t>
    </dgm:pt>
    <dgm:pt modelId="{EC585F91-A5F0-4999-AB3D-AF194D7DD3D7}">
      <dgm:prSet custT="1"/>
      <dgm:spPr/>
      <dgm:t>
        <a:bodyPr/>
        <a:lstStyle/>
        <a:p>
          <a:r>
            <a:rPr lang="en-US" sz="1800" dirty="0">
              <a:latin typeface="+mn-lt"/>
              <a:cs typeface="Arial" panose="020B0604020202020204" pitchFamily="34" charset="0"/>
            </a:rPr>
            <a:t>Legislators like to connect issues to real people</a:t>
          </a:r>
        </a:p>
      </dgm:t>
    </dgm:pt>
    <dgm:pt modelId="{E7303308-8A54-4497-80DF-AB074B6BF72A}" type="parTrans" cxnId="{03AAF6AD-4953-4C65-B508-657354763B93}">
      <dgm:prSet/>
      <dgm:spPr/>
      <dgm:t>
        <a:bodyPr/>
        <a:lstStyle/>
        <a:p>
          <a:endParaRPr lang="en-US" sz="1800"/>
        </a:p>
      </dgm:t>
    </dgm:pt>
    <dgm:pt modelId="{97B63574-DFB7-4D07-8F30-F8701FE744AE}" type="sibTrans" cxnId="{03AAF6AD-4953-4C65-B508-657354763B93}">
      <dgm:prSet/>
      <dgm:spPr/>
      <dgm:t>
        <a:bodyPr/>
        <a:lstStyle/>
        <a:p>
          <a:endParaRPr lang="en-US" sz="1800"/>
        </a:p>
      </dgm:t>
    </dgm:pt>
    <dgm:pt modelId="{73AC3521-5584-405B-AFBE-52A6984794CB}">
      <dgm:prSet custT="1"/>
      <dgm:spPr/>
      <dgm:t>
        <a:bodyPr/>
        <a:lstStyle/>
        <a:p>
          <a:r>
            <a:rPr lang="en-US" sz="1800" dirty="0">
              <a:latin typeface="+mn-lt"/>
              <a:cs typeface="Arial" panose="020B0604020202020204" pitchFamily="34" charset="0"/>
            </a:rPr>
            <a:t>If you don’t speak up – others will, and you might not like the outcome</a:t>
          </a:r>
          <a:br>
            <a:rPr lang="en-US" sz="1800" dirty="0">
              <a:latin typeface="+mn-lt"/>
              <a:cs typeface="Arial" panose="020B0604020202020204" pitchFamily="34" charset="0"/>
            </a:rPr>
          </a:br>
          <a:endParaRPr lang="en-US" sz="1800" dirty="0">
            <a:latin typeface="+mn-lt"/>
            <a:cs typeface="Arial" panose="020B0604020202020204" pitchFamily="34" charset="0"/>
          </a:endParaRPr>
        </a:p>
      </dgm:t>
    </dgm:pt>
    <dgm:pt modelId="{302094DB-4EC6-4FDA-9109-DD930D1E00DB}" type="parTrans" cxnId="{55A364A5-FDE6-4E87-96E4-6DFCC9083900}">
      <dgm:prSet/>
      <dgm:spPr/>
      <dgm:t>
        <a:bodyPr/>
        <a:lstStyle/>
        <a:p>
          <a:endParaRPr lang="en-US" sz="1800"/>
        </a:p>
      </dgm:t>
    </dgm:pt>
    <dgm:pt modelId="{8ACAF717-6C07-47DB-9BEA-6E8440BEB3BA}" type="sibTrans" cxnId="{55A364A5-FDE6-4E87-96E4-6DFCC9083900}">
      <dgm:prSet/>
      <dgm:spPr/>
      <dgm:t>
        <a:bodyPr/>
        <a:lstStyle/>
        <a:p>
          <a:endParaRPr lang="en-US" sz="1800"/>
        </a:p>
      </dgm:t>
    </dgm:pt>
    <dgm:pt modelId="{1C29F858-5584-4D68-BCCC-1253F8BFC2E4}">
      <dgm:prSet custT="1"/>
      <dgm:spPr/>
      <dgm:t>
        <a:bodyPr/>
        <a:lstStyle/>
        <a:p>
          <a:r>
            <a:rPr lang="en-US" sz="1800" dirty="0">
              <a:latin typeface="+mn-lt"/>
              <a:ea typeface="Calibri" panose="020F0502020204030204" pitchFamily="34" charset="0"/>
              <a:cs typeface="Calibri" panose="020F0502020204030204" pitchFamily="34" charset="0"/>
            </a:rPr>
            <a:t>You can have an impact and be a resource</a:t>
          </a:r>
        </a:p>
      </dgm:t>
    </dgm:pt>
    <dgm:pt modelId="{C6EC7BA0-D5F9-44C4-A1CF-479527739192}" type="parTrans" cxnId="{BDF8CADB-FBE8-43AB-875F-6F5509774FB0}">
      <dgm:prSet/>
      <dgm:spPr/>
      <dgm:t>
        <a:bodyPr/>
        <a:lstStyle/>
        <a:p>
          <a:endParaRPr lang="en-US" sz="1800"/>
        </a:p>
      </dgm:t>
    </dgm:pt>
    <dgm:pt modelId="{3B811E1D-98C2-4272-B924-8B690A94B22B}" type="sibTrans" cxnId="{BDF8CADB-FBE8-43AB-875F-6F5509774FB0}">
      <dgm:prSet/>
      <dgm:spPr/>
      <dgm:t>
        <a:bodyPr/>
        <a:lstStyle/>
        <a:p>
          <a:endParaRPr lang="en-US" sz="1800"/>
        </a:p>
      </dgm:t>
    </dgm:pt>
    <dgm:pt modelId="{E4E17692-6F84-49DD-8EF6-A873F30371AF}" type="pres">
      <dgm:prSet presAssocID="{AB461CA4-E978-455C-B92D-DF5D98A46F07}" presName="root" presStyleCnt="0">
        <dgm:presLayoutVars>
          <dgm:dir/>
          <dgm:resizeHandles val="exact"/>
        </dgm:presLayoutVars>
      </dgm:prSet>
      <dgm:spPr/>
    </dgm:pt>
    <dgm:pt modelId="{7177C9EC-1C70-4198-8146-E79B106FD849}" type="pres">
      <dgm:prSet presAssocID="{56A03961-43F4-4512-B823-77CA87D54FA4}" presName="compNode" presStyleCnt="0"/>
      <dgm:spPr/>
    </dgm:pt>
    <dgm:pt modelId="{9B8F7F51-2E98-4A03-9830-F82CCD79BC13}" type="pres">
      <dgm:prSet presAssocID="{56A03961-43F4-4512-B823-77CA87D54FA4}" presName="bgRect" presStyleLbl="bgShp" presStyleIdx="0" presStyleCnt="5" custScaleY="150152" custLinFactNeighborX="2183"/>
      <dgm:spPr/>
    </dgm:pt>
    <dgm:pt modelId="{0F57F84A-07B1-4406-AD15-7C30B47A2BB7}" type="pres">
      <dgm:prSet presAssocID="{56A03961-43F4-4512-B823-77CA87D54FA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E95AA694-3E01-44B0-A4F4-C5868617D397}" type="pres">
      <dgm:prSet presAssocID="{56A03961-43F4-4512-B823-77CA87D54FA4}" presName="spaceRect" presStyleCnt="0"/>
      <dgm:spPr/>
    </dgm:pt>
    <dgm:pt modelId="{1DFC62B3-5937-4E0B-97E9-55CB8A8CAEDC}" type="pres">
      <dgm:prSet presAssocID="{56A03961-43F4-4512-B823-77CA87D54FA4}" presName="parTx" presStyleLbl="revTx" presStyleIdx="0" presStyleCnt="5" custScaleX="100000" custScaleY="100000" custLinFactNeighborX="93" custLinFactNeighborY="-20544">
        <dgm:presLayoutVars>
          <dgm:chMax val="0"/>
          <dgm:chPref val="0"/>
        </dgm:presLayoutVars>
      </dgm:prSet>
      <dgm:spPr/>
    </dgm:pt>
    <dgm:pt modelId="{210A47DF-AAEF-4C74-B3E4-CECFD72F5283}" type="pres">
      <dgm:prSet presAssocID="{46713F5B-178A-4BD4-9009-AF0A98EE813C}" presName="sibTrans" presStyleCnt="0"/>
      <dgm:spPr/>
    </dgm:pt>
    <dgm:pt modelId="{24C5B879-B94B-40D7-93F8-659D6F202351}" type="pres">
      <dgm:prSet presAssocID="{E1172441-EE7B-4BF6-AA35-2211FA39D15B}" presName="compNode" presStyleCnt="0"/>
      <dgm:spPr/>
    </dgm:pt>
    <dgm:pt modelId="{DE9B0D4A-2F8C-4794-B3AA-069A9C439A0A}" type="pres">
      <dgm:prSet presAssocID="{E1172441-EE7B-4BF6-AA35-2211FA39D15B}" presName="bgRect" presStyleLbl="bgShp" presStyleIdx="1" presStyleCnt="5" custScaleY="149455"/>
      <dgm:spPr/>
    </dgm:pt>
    <dgm:pt modelId="{A6E42374-E033-49F5-8053-FAA7607DADC8}" type="pres">
      <dgm:prSet presAssocID="{E1172441-EE7B-4BF6-AA35-2211FA39D15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B20128B-4067-4125-9560-B818B0F99CDA}" type="pres">
      <dgm:prSet presAssocID="{E1172441-EE7B-4BF6-AA35-2211FA39D15B}" presName="spaceRect" presStyleCnt="0"/>
      <dgm:spPr/>
    </dgm:pt>
    <dgm:pt modelId="{1BE62FD3-EC6C-46FC-9808-0624831424F1}" type="pres">
      <dgm:prSet presAssocID="{E1172441-EE7B-4BF6-AA35-2211FA39D15B}" presName="parTx" presStyleLbl="revTx" presStyleIdx="1" presStyleCnt="5" custScaleY="125445" custLinFactNeighborX="-665" custLinFactNeighborY="-19615">
        <dgm:presLayoutVars>
          <dgm:chMax val="0"/>
          <dgm:chPref val="0"/>
        </dgm:presLayoutVars>
      </dgm:prSet>
      <dgm:spPr/>
    </dgm:pt>
    <dgm:pt modelId="{0842A6E5-AA3E-4A78-93C1-D0B678517948}" type="pres">
      <dgm:prSet presAssocID="{1673B9DA-8331-4E2B-8794-4300D99C0D34}" presName="sibTrans" presStyleCnt="0"/>
      <dgm:spPr/>
    </dgm:pt>
    <dgm:pt modelId="{731D07EA-32F9-46E8-952E-A06B2619B0B2}" type="pres">
      <dgm:prSet presAssocID="{EC585F91-A5F0-4999-AB3D-AF194D7DD3D7}" presName="compNode" presStyleCnt="0"/>
      <dgm:spPr/>
    </dgm:pt>
    <dgm:pt modelId="{E3C8A9B5-7EFB-4302-877C-4F6CE190B8DD}" type="pres">
      <dgm:prSet presAssocID="{EC585F91-A5F0-4999-AB3D-AF194D7DD3D7}" presName="bgRect" presStyleLbl="bgShp" presStyleIdx="2" presStyleCnt="5" custScaleY="164937"/>
      <dgm:spPr/>
    </dgm:pt>
    <dgm:pt modelId="{48C08344-35CE-41DE-B186-6E7ED9CD1DC7}" type="pres">
      <dgm:prSet presAssocID="{EC585F91-A5F0-4999-AB3D-AF194D7DD3D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F546EDC0-4244-46D3-890D-302F2683A3AC}" type="pres">
      <dgm:prSet presAssocID="{EC585F91-A5F0-4999-AB3D-AF194D7DD3D7}" presName="spaceRect" presStyleCnt="0"/>
      <dgm:spPr/>
    </dgm:pt>
    <dgm:pt modelId="{07075961-42E9-4699-84DF-0CEAC8C06AD0}" type="pres">
      <dgm:prSet presAssocID="{EC585F91-A5F0-4999-AB3D-AF194D7DD3D7}" presName="parTx" presStyleLbl="revTx" presStyleIdx="2" presStyleCnt="5" custLinFactNeighborX="-846" custLinFactNeighborY="-15065">
        <dgm:presLayoutVars>
          <dgm:chMax val="0"/>
          <dgm:chPref val="0"/>
        </dgm:presLayoutVars>
      </dgm:prSet>
      <dgm:spPr/>
    </dgm:pt>
    <dgm:pt modelId="{E764FBB1-FB06-40C0-A7EA-8881C2CE1A3C}" type="pres">
      <dgm:prSet presAssocID="{97B63574-DFB7-4D07-8F30-F8701FE744AE}" presName="sibTrans" presStyleCnt="0"/>
      <dgm:spPr/>
    </dgm:pt>
    <dgm:pt modelId="{53CE46EC-386E-43FE-B54C-7B1849236484}" type="pres">
      <dgm:prSet presAssocID="{73AC3521-5584-405B-AFBE-52A6984794CB}" presName="compNode" presStyleCnt="0"/>
      <dgm:spPr/>
    </dgm:pt>
    <dgm:pt modelId="{265E0093-BB73-464F-BEFD-6CF60B1C9319}" type="pres">
      <dgm:prSet presAssocID="{73AC3521-5584-405B-AFBE-52A6984794CB}" presName="bgRect" presStyleLbl="bgShp" presStyleIdx="3" presStyleCnt="5" custScaleY="175906"/>
      <dgm:spPr/>
    </dgm:pt>
    <dgm:pt modelId="{FB0A5BF4-128D-434A-B2A3-9CA37D3DE774}" type="pres">
      <dgm:prSet presAssocID="{73AC3521-5584-405B-AFBE-52A6984794C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af"/>
        </a:ext>
      </dgm:extLst>
    </dgm:pt>
    <dgm:pt modelId="{1DF02DCE-BF01-493F-902F-B723D18EE58A}" type="pres">
      <dgm:prSet presAssocID="{73AC3521-5584-405B-AFBE-52A6984794CB}" presName="spaceRect" presStyleCnt="0"/>
      <dgm:spPr/>
    </dgm:pt>
    <dgm:pt modelId="{20156B9C-10BE-4FF8-AFC2-EF9EA1E879F5}" type="pres">
      <dgm:prSet presAssocID="{73AC3521-5584-405B-AFBE-52A6984794CB}" presName="parTx" presStyleLbl="revTx" presStyleIdx="3" presStyleCnt="5" custLinFactNeighborX="1053" custLinFactNeighborY="9724">
        <dgm:presLayoutVars>
          <dgm:chMax val="0"/>
          <dgm:chPref val="0"/>
        </dgm:presLayoutVars>
      </dgm:prSet>
      <dgm:spPr/>
    </dgm:pt>
    <dgm:pt modelId="{BBE03864-D0F5-4BA0-9334-9CEDFCD573FE}" type="pres">
      <dgm:prSet presAssocID="{8ACAF717-6C07-47DB-9BEA-6E8440BEB3BA}" presName="sibTrans" presStyleCnt="0"/>
      <dgm:spPr/>
    </dgm:pt>
    <dgm:pt modelId="{34DBD70F-459B-444B-9DB0-06FC907646AA}" type="pres">
      <dgm:prSet presAssocID="{1C29F858-5584-4D68-BCCC-1253F8BFC2E4}" presName="compNode" presStyleCnt="0"/>
      <dgm:spPr/>
    </dgm:pt>
    <dgm:pt modelId="{48627B00-0BAB-4EC6-A9A5-2275EC905AA0}" type="pres">
      <dgm:prSet presAssocID="{1C29F858-5584-4D68-BCCC-1253F8BFC2E4}" presName="bgRect" presStyleLbl="bgShp" presStyleIdx="4" presStyleCnt="5" custScaleY="214398" custLinFactNeighborX="-7134" custLinFactNeighborY="154"/>
      <dgm:spPr/>
    </dgm:pt>
    <dgm:pt modelId="{4AAFDB7C-B7AE-406D-B832-EB7AF8366594}" type="pres">
      <dgm:prSet presAssocID="{1C29F858-5584-4D68-BCCC-1253F8BFC2E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A6622932-EAC3-4D90-8688-12A2E4586613}" type="pres">
      <dgm:prSet presAssocID="{1C29F858-5584-4D68-BCCC-1253F8BFC2E4}" presName="spaceRect" presStyleCnt="0"/>
      <dgm:spPr/>
    </dgm:pt>
    <dgm:pt modelId="{23BBD4BD-F8B3-43FC-97A3-D8F8B07C7324}" type="pres">
      <dgm:prSet presAssocID="{1C29F858-5584-4D68-BCCC-1253F8BFC2E4}" presName="parTx" presStyleLbl="revTx" presStyleIdx="4" presStyleCnt="5" custScaleY="124573" custLinFactNeighborX="-846" custLinFactNeighborY="-17099">
        <dgm:presLayoutVars>
          <dgm:chMax val="0"/>
          <dgm:chPref val="0"/>
        </dgm:presLayoutVars>
      </dgm:prSet>
      <dgm:spPr/>
    </dgm:pt>
  </dgm:ptLst>
  <dgm:cxnLst>
    <dgm:cxn modelId="{D83CB700-8AC3-47B4-A6E2-5BD42606007E}" srcId="{AB461CA4-E978-455C-B92D-DF5D98A46F07}" destId="{56A03961-43F4-4512-B823-77CA87D54FA4}" srcOrd="0" destOrd="0" parTransId="{836283FC-368F-46E4-BC45-4B8B4939B2C7}" sibTransId="{46713F5B-178A-4BD4-9009-AF0A98EE813C}"/>
    <dgm:cxn modelId="{FDA9B244-C9F3-4444-9078-B11C33B7475B}" type="presOf" srcId="{E1172441-EE7B-4BF6-AA35-2211FA39D15B}" destId="{1BE62FD3-EC6C-46FC-9808-0624831424F1}" srcOrd="0" destOrd="0" presId="urn:microsoft.com/office/officeart/2018/2/layout/IconVerticalSolidList"/>
    <dgm:cxn modelId="{56888F4F-51DF-4335-A444-3E73EA13CBA2}" type="presOf" srcId="{1C29F858-5584-4D68-BCCC-1253F8BFC2E4}" destId="{23BBD4BD-F8B3-43FC-97A3-D8F8B07C7324}" srcOrd="0" destOrd="0" presId="urn:microsoft.com/office/officeart/2018/2/layout/IconVerticalSolidList"/>
    <dgm:cxn modelId="{096E7553-1AD7-48B4-87AE-639D1675338A}" srcId="{AB461CA4-E978-455C-B92D-DF5D98A46F07}" destId="{E1172441-EE7B-4BF6-AA35-2211FA39D15B}" srcOrd="1" destOrd="0" parTransId="{83EE4EE4-8A5B-499D-8A8B-76610FC75C82}" sibTransId="{1673B9DA-8331-4E2B-8794-4300D99C0D34}"/>
    <dgm:cxn modelId="{1BC23E78-F9B8-4D24-AD6D-6759DA251959}" type="presOf" srcId="{73AC3521-5584-405B-AFBE-52A6984794CB}" destId="{20156B9C-10BE-4FF8-AFC2-EF9EA1E879F5}" srcOrd="0" destOrd="0" presId="urn:microsoft.com/office/officeart/2018/2/layout/IconVerticalSolidList"/>
    <dgm:cxn modelId="{01E77E90-7B92-4356-A302-BCB58E33EB8D}" type="presOf" srcId="{56A03961-43F4-4512-B823-77CA87D54FA4}" destId="{1DFC62B3-5937-4E0B-97E9-55CB8A8CAEDC}" srcOrd="0" destOrd="0" presId="urn:microsoft.com/office/officeart/2018/2/layout/IconVerticalSolidList"/>
    <dgm:cxn modelId="{A693AD99-F0AB-41D9-B762-FB34D1640857}" type="presOf" srcId="{EC585F91-A5F0-4999-AB3D-AF194D7DD3D7}" destId="{07075961-42E9-4699-84DF-0CEAC8C06AD0}" srcOrd="0" destOrd="0" presId="urn:microsoft.com/office/officeart/2018/2/layout/IconVerticalSolidList"/>
    <dgm:cxn modelId="{55A364A5-FDE6-4E87-96E4-6DFCC9083900}" srcId="{AB461CA4-E978-455C-B92D-DF5D98A46F07}" destId="{73AC3521-5584-405B-AFBE-52A6984794CB}" srcOrd="3" destOrd="0" parTransId="{302094DB-4EC6-4FDA-9109-DD930D1E00DB}" sibTransId="{8ACAF717-6C07-47DB-9BEA-6E8440BEB3BA}"/>
    <dgm:cxn modelId="{B3CB3AA9-E4BE-4340-B731-9A490F0ABFD6}" type="presOf" srcId="{AB461CA4-E978-455C-B92D-DF5D98A46F07}" destId="{E4E17692-6F84-49DD-8EF6-A873F30371AF}" srcOrd="0" destOrd="0" presId="urn:microsoft.com/office/officeart/2018/2/layout/IconVerticalSolidList"/>
    <dgm:cxn modelId="{03AAF6AD-4953-4C65-B508-657354763B93}" srcId="{AB461CA4-E978-455C-B92D-DF5D98A46F07}" destId="{EC585F91-A5F0-4999-AB3D-AF194D7DD3D7}" srcOrd="2" destOrd="0" parTransId="{E7303308-8A54-4497-80DF-AB074B6BF72A}" sibTransId="{97B63574-DFB7-4D07-8F30-F8701FE744AE}"/>
    <dgm:cxn modelId="{BDF8CADB-FBE8-43AB-875F-6F5509774FB0}" srcId="{AB461CA4-E978-455C-B92D-DF5D98A46F07}" destId="{1C29F858-5584-4D68-BCCC-1253F8BFC2E4}" srcOrd="4" destOrd="0" parTransId="{C6EC7BA0-D5F9-44C4-A1CF-479527739192}" sibTransId="{3B811E1D-98C2-4272-B924-8B690A94B22B}"/>
    <dgm:cxn modelId="{E7EC4F36-AF94-4DD4-8D2D-0FEF61C0B38B}" type="presParOf" srcId="{E4E17692-6F84-49DD-8EF6-A873F30371AF}" destId="{7177C9EC-1C70-4198-8146-E79B106FD849}" srcOrd="0" destOrd="0" presId="urn:microsoft.com/office/officeart/2018/2/layout/IconVerticalSolidList"/>
    <dgm:cxn modelId="{BB1A1D27-B9EE-4CF1-B12C-271BA40BA5D3}" type="presParOf" srcId="{7177C9EC-1C70-4198-8146-E79B106FD849}" destId="{9B8F7F51-2E98-4A03-9830-F82CCD79BC13}" srcOrd="0" destOrd="0" presId="urn:microsoft.com/office/officeart/2018/2/layout/IconVerticalSolidList"/>
    <dgm:cxn modelId="{A70AD8F1-E7E8-4309-842A-E7481CA84094}" type="presParOf" srcId="{7177C9EC-1C70-4198-8146-E79B106FD849}" destId="{0F57F84A-07B1-4406-AD15-7C30B47A2BB7}" srcOrd="1" destOrd="0" presId="urn:microsoft.com/office/officeart/2018/2/layout/IconVerticalSolidList"/>
    <dgm:cxn modelId="{77F05E93-B03D-4AF6-B0E1-F17418A1B9BC}" type="presParOf" srcId="{7177C9EC-1C70-4198-8146-E79B106FD849}" destId="{E95AA694-3E01-44B0-A4F4-C5868617D397}" srcOrd="2" destOrd="0" presId="urn:microsoft.com/office/officeart/2018/2/layout/IconVerticalSolidList"/>
    <dgm:cxn modelId="{21B5D1DB-6F0A-436B-BA35-C1B096FED68D}" type="presParOf" srcId="{7177C9EC-1C70-4198-8146-E79B106FD849}" destId="{1DFC62B3-5937-4E0B-97E9-55CB8A8CAEDC}" srcOrd="3" destOrd="0" presId="urn:microsoft.com/office/officeart/2018/2/layout/IconVerticalSolidList"/>
    <dgm:cxn modelId="{CC9D9B6A-9B47-4B6F-8C3C-F05D81EFBD37}" type="presParOf" srcId="{E4E17692-6F84-49DD-8EF6-A873F30371AF}" destId="{210A47DF-AAEF-4C74-B3E4-CECFD72F5283}" srcOrd="1" destOrd="0" presId="urn:microsoft.com/office/officeart/2018/2/layout/IconVerticalSolidList"/>
    <dgm:cxn modelId="{067C7AD9-20AB-4097-B5F9-D59D9698C170}" type="presParOf" srcId="{E4E17692-6F84-49DD-8EF6-A873F30371AF}" destId="{24C5B879-B94B-40D7-93F8-659D6F202351}" srcOrd="2" destOrd="0" presId="urn:microsoft.com/office/officeart/2018/2/layout/IconVerticalSolidList"/>
    <dgm:cxn modelId="{B32A2B28-4B95-4FC5-A2A5-0104EB0B9E76}" type="presParOf" srcId="{24C5B879-B94B-40D7-93F8-659D6F202351}" destId="{DE9B0D4A-2F8C-4794-B3AA-069A9C439A0A}" srcOrd="0" destOrd="0" presId="urn:microsoft.com/office/officeart/2018/2/layout/IconVerticalSolidList"/>
    <dgm:cxn modelId="{E6659546-3CE9-4B04-B3D4-D47E4CB3D920}" type="presParOf" srcId="{24C5B879-B94B-40D7-93F8-659D6F202351}" destId="{A6E42374-E033-49F5-8053-FAA7607DADC8}" srcOrd="1" destOrd="0" presId="urn:microsoft.com/office/officeart/2018/2/layout/IconVerticalSolidList"/>
    <dgm:cxn modelId="{CA0C23AF-3E7E-4D09-B369-CD583461F20A}" type="presParOf" srcId="{24C5B879-B94B-40D7-93F8-659D6F202351}" destId="{8B20128B-4067-4125-9560-B818B0F99CDA}" srcOrd="2" destOrd="0" presId="urn:microsoft.com/office/officeart/2018/2/layout/IconVerticalSolidList"/>
    <dgm:cxn modelId="{3791E77B-C022-4926-B836-578FC1F417C7}" type="presParOf" srcId="{24C5B879-B94B-40D7-93F8-659D6F202351}" destId="{1BE62FD3-EC6C-46FC-9808-0624831424F1}" srcOrd="3" destOrd="0" presId="urn:microsoft.com/office/officeart/2018/2/layout/IconVerticalSolidList"/>
    <dgm:cxn modelId="{63469F78-FAE2-4E0B-8F9C-BEEC087D8F68}" type="presParOf" srcId="{E4E17692-6F84-49DD-8EF6-A873F30371AF}" destId="{0842A6E5-AA3E-4A78-93C1-D0B678517948}" srcOrd="3" destOrd="0" presId="urn:microsoft.com/office/officeart/2018/2/layout/IconVerticalSolidList"/>
    <dgm:cxn modelId="{0BDFF13B-E111-445F-8324-AA458DCD6AD2}" type="presParOf" srcId="{E4E17692-6F84-49DD-8EF6-A873F30371AF}" destId="{731D07EA-32F9-46E8-952E-A06B2619B0B2}" srcOrd="4" destOrd="0" presId="urn:microsoft.com/office/officeart/2018/2/layout/IconVerticalSolidList"/>
    <dgm:cxn modelId="{C707760D-F13B-4F6F-BB37-3077EDDAAC5C}" type="presParOf" srcId="{731D07EA-32F9-46E8-952E-A06B2619B0B2}" destId="{E3C8A9B5-7EFB-4302-877C-4F6CE190B8DD}" srcOrd="0" destOrd="0" presId="urn:microsoft.com/office/officeart/2018/2/layout/IconVerticalSolidList"/>
    <dgm:cxn modelId="{2B2D94C1-D8A8-4C73-AD29-D13FF109E547}" type="presParOf" srcId="{731D07EA-32F9-46E8-952E-A06B2619B0B2}" destId="{48C08344-35CE-41DE-B186-6E7ED9CD1DC7}" srcOrd="1" destOrd="0" presId="urn:microsoft.com/office/officeart/2018/2/layout/IconVerticalSolidList"/>
    <dgm:cxn modelId="{00214FEE-34FD-405C-B455-7B9BA03C9084}" type="presParOf" srcId="{731D07EA-32F9-46E8-952E-A06B2619B0B2}" destId="{F546EDC0-4244-46D3-890D-302F2683A3AC}" srcOrd="2" destOrd="0" presId="urn:microsoft.com/office/officeart/2018/2/layout/IconVerticalSolidList"/>
    <dgm:cxn modelId="{9556D5C3-103F-4F95-8716-40435F9AE9A1}" type="presParOf" srcId="{731D07EA-32F9-46E8-952E-A06B2619B0B2}" destId="{07075961-42E9-4699-84DF-0CEAC8C06AD0}" srcOrd="3" destOrd="0" presId="urn:microsoft.com/office/officeart/2018/2/layout/IconVerticalSolidList"/>
    <dgm:cxn modelId="{6FA8BACF-12DD-45CB-ABEA-2AF2E22DCAF7}" type="presParOf" srcId="{E4E17692-6F84-49DD-8EF6-A873F30371AF}" destId="{E764FBB1-FB06-40C0-A7EA-8881C2CE1A3C}" srcOrd="5" destOrd="0" presId="urn:microsoft.com/office/officeart/2018/2/layout/IconVerticalSolidList"/>
    <dgm:cxn modelId="{B9D91600-5F83-4D9C-9703-65441CBB72E0}" type="presParOf" srcId="{E4E17692-6F84-49DD-8EF6-A873F30371AF}" destId="{53CE46EC-386E-43FE-B54C-7B1849236484}" srcOrd="6" destOrd="0" presId="urn:microsoft.com/office/officeart/2018/2/layout/IconVerticalSolidList"/>
    <dgm:cxn modelId="{004B4DF4-3684-4C4F-AECE-66A90A21D650}" type="presParOf" srcId="{53CE46EC-386E-43FE-B54C-7B1849236484}" destId="{265E0093-BB73-464F-BEFD-6CF60B1C9319}" srcOrd="0" destOrd="0" presId="urn:microsoft.com/office/officeart/2018/2/layout/IconVerticalSolidList"/>
    <dgm:cxn modelId="{BED1A50C-20AC-46F8-86C9-33B087BEC42B}" type="presParOf" srcId="{53CE46EC-386E-43FE-B54C-7B1849236484}" destId="{FB0A5BF4-128D-434A-B2A3-9CA37D3DE774}" srcOrd="1" destOrd="0" presId="urn:microsoft.com/office/officeart/2018/2/layout/IconVerticalSolidList"/>
    <dgm:cxn modelId="{3D06A8D6-58FE-4914-9617-C32686D976F1}" type="presParOf" srcId="{53CE46EC-386E-43FE-B54C-7B1849236484}" destId="{1DF02DCE-BF01-493F-902F-B723D18EE58A}" srcOrd="2" destOrd="0" presId="urn:microsoft.com/office/officeart/2018/2/layout/IconVerticalSolidList"/>
    <dgm:cxn modelId="{B99B36FB-D70A-4A1F-85C8-324E5DA7985B}" type="presParOf" srcId="{53CE46EC-386E-43FE-B54C-7B1849236484}" destId="{20156B9C-10BE-4FF8-AFC2-EF9EA1E879F5}" srcOrd="3" destOrd="0" presId="urn:microsoft.com/office/officeart/2018/2/layout/IconVerticalSolidList"/>
    <dgm:cxn modelId="{9FD71D84-9E3C-4715-AF58-F71E370F30E7}" type="presParOf" srcId="{E4E17692-6F84-49DD-8EF6-A873F30371AF}" destId="{BBE03864-D0F5-4BA0-9334-9CEDFCD573FE}" srcOrd="7" destOrd="0" presId="urn:microsoft.com/office/officeart/2018/2/layout/IconVerticalSolidList"/>
    <dgm:cxn modelId="{F71C8708-AD4B-4B42-852A-7453DCC7F972}" type="presParOf" srcId="{E4E17692-6F84-49DD-8EF6-A873F30371AF}" destId="{34DBD70F-459B-444B-9DB0-06FC907646AA}" srcOrd="8" destOrd="0" presId="urn:microsoft.com/office/officeart/2018/2/layout/IconVerticalSolidList"/>
    <dgm:cxn modelId="{9171C2FB-3D87-42FD-A417-C9F0FA62F928}" type="presParOf" srcId="{34DBD70F-459B-444B-9DB0-06FC907646AA}" destId="{48627B00-0BAB-4EC6-A9A5-2275EC905AA0}" srcOrd="0" destOrd="0" presId="urn:microsoft.com/office/officeart/2018/2/layout/IconVerticalSolidList"/>
    <dgm:cxn modelId="{D9D875EB-7E57-430F-9F09-F7E94EE0FFCA}" type="presParOf" srcId="{34DBD70F-459B-444B-9DB0-06FC907646AA}" destId="{4AAFDB7C-B7AE-406D-B832-EB7AF8366594}" srcOrd="1" destOrd="0" presId="urn:microsoft.com/office/officeart/2018/2/layout/IconVerticalSolidList"/>
    <dgm:cxn modelId="{3E6932E7-1090-4DA9-A159-F208BA7AC8CE}" type="presParOf" srcId="{34DBD70F-459B-444B-9DB0-06FC907646AA}" destId="{A6622932-EAC3-4D90-8688-12A2E4586613}" srcOrd="2" destOrd="0" presId="urn:microsoft.com/office/officeart/2018/2/layout/IconVerticalSolidList"/>
    <dgm:cxn modelId="{A78A3ECE-CB40-45AD-8F87-E3C8D459F29A}" type="presParOf" srcId="{34DBD70F-459B-444B-9DB0-06FC907646AA}" destId="{23BBD4BD-F8B3-43FC-97A3-D8F8B07C732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E305FA-3DA4-492D-9874-FBF7656A6723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6B4B55F-F7FE-4EFE-8725-ABC906CB5D18}">
      <dgm:prSet custT="1"/>
      <dgm:spPr/>
      <dgm:t>
        <a:bodyPr/>
        <a:lstStyle/>
        <a:p>
          <a:pPr>
            <a:defRPr cap="all"/>
          </a:pPr>
          <a:r>
            <a: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Visits at their Capitol office</a:t>
          </a:r>
        </a:p>
      </dgm:t>
    </dgm:pt>
    <dgm:pt modelId="{348B9F00-E007-45C4-83E5-E8BD4114A771}" type="parTrans" cxnId="{49B0A779-8DD8-4ED9-9BCB-B8AD8A7085FB}">
      <dgm:prSet/>
      <dgm:spPr/>
      <dgm:t>
        <a:bodyPr/>
        <a:lstStyle/>
        <a:p>
          <a:endParaRPr lang="en-US"/>
        </a:p>
      </dgm:t>
    </dgm:pt>
    <dgm:pt modelId="{8553555B-DDE9-4843-AE70-DD873320F752}" type="sibTrans" cxnId="{49B0A779-8DD8-4ED9-9BCB-B8AD8A7085FB}">
      <dgm:prSet/>
      <dgm:spPr/>
      <dgm:t>
        <a:bodyPr/>
        <a:lstStyle/>
        <a:p>
          <a:endParaRPr lang="en-US"/>
        </a:p>
      </dgm:t>
    </dgm:pt>
    <dgm:pt modelId="{BC10B039-4783-4E12-8D6B-D612AD4B4E2B}">
      <dgm:prSet custT="1"/>
      <dgm:spPr/>
      <dgm:t>
        <a:bodyPr/>
        <a:lstStyle/>
        <a:p>
          <a:pPr>
            <a:defRPr cap="all"/>
          </a:pPr>
          <a:r>
            <a: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Participate in days at the capitol</a:t>
          </a:r>
        </a:p>
      </dgm:t>
    </dgm:pt>
    <dgm:pt modelId="{9ED33BD2-9110-458B-8041-66A56A0ADCE8}" type="parTrans" cxnId="{77378438-5E06-4141-8C01-E6FA768C1014}">
      <dgm:prSet/>
      <dgm:spPr/>
      <dgm:t>
        <a:bodyPr/>
        <a:lstStyle/>
        <a:p>
          <a:endParaRPr lang="en-US"/>
        </a:p>
      </dgm:t>
    </dgm:pt>
    <dgm:pt modelId="{53ADADF4-8E9F-40CF-8AE0-F7A3C967A127}" type="sibTrans" cxnId="{77378438-5E06-4141-8C01-E6FA768C1014}">
      <dgm:prSet/>
      <dgm:spPr/>
      <dgm:t>
        <a:bodyPr/>
        <a:lstStyle/>
        <a:p>
          <a:endParaRPr lang="en-US"/>
        </a:p>
      </dgm:t>
    </dgm:pt>
    <dgm:pt modelId="{3F74D079-DFE9-46DC-BC00-434834E2919B}">
      <dgm:prSet custT="1"/>
      <dgm:spPr/>
      <dgm:t>
        <a:bodyPr/>
        <a:lstStyle/>
        <a:p>
          <a:pPr>
            <a:defRPr cap="all"/>
          </a:pPr>
          <a:r>
            <a: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Host EVENTS, visits and meetings in their district</a:t>
          </a:r>
        </a:p>
      </dgm:t>
    </dgm:pt>
    <dgm:pt modelId="{2FABCEB4-4C2E-42F8-AB11-18BB6C0C3178}" type="parTrans" cxnId="{6371DBBF-8DB4-4F71-90C8-A697447AD4F0}">
      <dgm:prSet/>
      <dgm:spPr/>
      <dgm:t>
        <a:bodyPr/>
        <a:lstStyle/>
        <a:p>
          <a:endParaRPr lang="en-US"/>
        </a:p>
      </dgm:t>
    </dgm:pt>
    <dgm:pt modelId="{A9DDF842-9837-4A56-B8A1-5B16480087FC}" type="sibTrans" cxnId="{6371DBBF-8DB4-4F71-90C8-A697447AD4F0}">
      <dgm:prSet/>
      <dgm:spPr/>
      <dgm:t>
        <a:bodyPr/>
        <a:lstStyle/>
        <a:p>
          <a:endParaRPr lang="en-US"/>
        </a:p>
      </dgm:t>
    </dgm:pt>
    <dgm:pt modelId="{9E402C49-013C-439C-9995-B9636D418B45}">
      <dgm:prSet custT="1"/>
      <dgm:spPr/>
      <dgm:t>
        <a:bodyPr/>
        <a:lstStyle/>
        <a:p>
          <a:pPr>
            <a:defRPr cap="all"/>
          </a:pPr>
          <a:r>
            <a: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Attend legislative town hall events hosted by elected official</a:t>
          </a:r>
        </a:p>
      </dgm:t>
    </dgm:pt>
    <dgm:pt modelId="{90C7ED16-DC87-40D5-A689-71B6C4FA8272}" type="parTrans" cxnId="{5ABCF92A-B5B6-4B29-8935-57A1688ADEE4}">
      <dgm:prSet/>
      <dgm:spPr/>
      <dgm:t>
        <a:bodyPr/>
        <a:lstStyle/>
        <a:p>
          <a:endParaRPr lang="en-US"/>
        </a:p>
      </dgm:t>
    </dgm:pt>
    <dgm:pt modelId="{05B406F5-4489-41AA-9DBB-C07FEDD24947}" type="sibTrans" cxnId="{5ABCF92A-B5B6-4B29-8935-57A1688ADEE4}">
      <dgm:prSet/>
      <dgm:spPr/>
      <dgm:t>
        <a:bodyPr/>
        <a:lstStyle/>
        <a:p>
          <a:endParaRPr lang="en-US"/>
        </a:p>
      </dgm:t>
    </dgm:pt>
    <dgm:pt modelId="{B85A0C2E-FEA5-405A-8AA8-DC500F98E3B8}">
      <dgm:prSet custT="1"/>
      <dgm:spPr/>
      <dgm:t>
        <a:bodyPr/>
        <a:lstStyle/>
        <a:p>
          <a:pPr>
            <a:defRPr cap="all"/>
          </a:pPr>
          <a:r>
            <a: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Connect with them at community events</a:t>
          </a:r>
        </a:p>
      </dgm:t>
    </dgm:pt>
    <dgm:pt modelId="{A4AD5AC0-BC70-4D95-B60B-CF87B050CB1F}" type="parTrans" cxnId="{0A4B7168-3B61-4FEC-89CB-D6BEED815F6C}">
      <dgm:prSet/>
      <dgm:spPr/>
      <dgm:t>
        <a:bodyPr/>
        <a:lstStyle/>
        <a:p>
          <a:endParaRPr lang="en-US"/>
        </a:p>
      </dgm:t>
    </dgm:pt>
    <dgm:pt modelId="{14B51803-5115-4785-9238-3AA1B5662405}" type="sibTrans" cxnId="{0A4B7168-3B61-4FEC-89CB-D6BEED815F6C}">
      <dgm:prSet/>
      <dgm:spPr/>
      <dgm:t>
        <a:bodyPr/>
        <a:lstStyle/>
        <a:p>
          <a:endParaRPr lang="en-US"/>
        </a:p>
      </dgm:t>
    </dgm:pt>
    <dgm:pt modelId="{2C722138-C88E-44C6-8AD7-14C2767FE025}">
      <dgm:prSet custT="1"/>
      <dgm:spPr/>
      <dgm:t>
        <a:bodyPr/>
        <a:lstStyle/>
        <a:p>
          <a:pPr>
            <a:defRPr cap="all"/>
          </a:pPr>
          <a:r>
            <a: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Contact them about a specific issue</a:t>
          </a:r>
        </a:p>
      </dgm:t>
    </dgm:pt>
    <dgm:pt modelId="{3A6863A7-06EC-453C-81EF-C9595782BB53}" type="parTrans" cxnId="{DDEE08F1-FA95-4E93-9855-1F54402BE9E3}">
      <dgm:prSet/>
      <dgm:spPr/>
      <dgm:t>
        <a:bodyPr/>
        <a:lstStyle/>
        <a:p>
          <a:endParaRPr lang="en-US"/>
        </a:p>
      </dgm:t>
    </dgm:pt>
    <dgm:pt modelId="{00141ECC-6215-42FD-A33C-511B733ADBB7}" type="sibTrans" cxnId="{DDEE08F1-FA95-4E93-9855-1F54402BE9E3}">
      <dgm:prSet/>
      <dgm:spPr/>
      <dgm:t>
        <a:bodyPr/>
        <a:lstStyle/>
        <a:p>
          <a:endParaRPr lang="en-US"/>
        </a:p>
      </dgm:t>
    </dgm:pt>
    <dgm:pt modelId="{D1CAEE1F-D803-4A6C-96AD-0CC2445187ED}">
      <dgm:prSet custT="1"/>
      <dgm:spPr/>
      <dgm:t>
        <a:bodyPr/>
        <a:lstStyle/>
        <a:p>
          <a:pPr>
            <a:defRPr cap="all"/>
          </a:pPr>
          <a:r>
            <a: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Involve yourself in your professional organization</a:t>
          </a:r>
        </a:p>
      </dgm:t>
    </dgm:pt>
    <dgm:pt modelId="{1B835C57-D586-4549-89C4-63754AD59748}" type="parTrans" cxnId="{8A8A2995-6159-4F15-97F9-D2B94FE6D7A6}">
      <dgm:prSet/>
      <dgm:spPr/>
      <dgm:t>
        <a:bodyPr/>
        <a:lstStyle/>
        <a:p>
          <a:endParaRPr lang="en-US"/>
        </a:p>
      </dgm:t>
    </dgm:pt>
    <dgm:pt modelId="{CBFF4267-9FB9-4156-8A93-954FB2D33E5B}" type="sibTrans" cxnId="{8A8A2995-6159-4F15-97F9-D2B94FE6D7A6}">
      <dgm:prSet/>
      <dgm:spPr/>
      <dgm:t>
        <a:bodyPr/>
        <a:lstStyle/>
        <a:p>
          <a:endParaRPr lang="en-US"/>
        </a:p>
      </dgm:t>
    </dgm:pt>
    <dgm:pt modelId="{84F1CBD2-865D-4A9B-9B99-EEB394C97FE2}" type="pres">
      <dgm:prSet presAssocID="{72E305FA-3DA4-492D-9874-FBF7656A6723}" presName="root" presStyleCnt="0">
        <dgm:presLayoutVars>
          <dgm:dir/>
          <dgm:resizeHandles val="exact"/>
        </dgm:presLayoutVars>
      </dgm:prSet>
      <dgm:spPr/>
    </dgm:pt>
    <dgm:pt modelId="{24A0BEB8-EB22-42ED-A666-254E83963155}" type="pres">
      <dgm:prSet presAssocID="{46B4B55F-F7FE-4EFE-8725-ABC906CB5D18}" presName="compNode" presStyleCnt="0"/>
      <dgm:spPr/>
    </dgm:pt>
    <dgm:pt modelId="{58EF0217-1B3D-4373-A088-01165E724430}" type="pres">
      <dgm:prSet presAssocID="{46B4B55F-F7FE-4EFE-8725-ABC906CB5D18}" presName="iconBgRect" presStyleLbl="bgShp" presStyleIdx="0" presStyleCnt="7"/>
      <dgm:spPr/>
    </dgm:pt>
    <dgm:pt modelId="{09CBC7AD-E825-4442-8355-591A51F8F12B}" type="pres">
      <dgm:prSet presAssocID="{46B4B55F-F7FE-4EFE-8725-ABC906CB5D18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6C549C43-6B83-43CB-AC83-C74BDF5D1966}" type="pres">
      <dgm:prSet presAssocID="{46B4B55F-F7FE-4EFE-8725-ABC906CB5D18}" presName="spaceRect" presStyleCnt="0"/>
      <dgm:spPr/>
    </dgm:pt>
    <dgm:pt modelId="{59A18C88-77F2-4E30-9539-3431563A7173}" type="pres">
      <dgm:prSet presAssocID="{46B4B55F-F7FE-4EFE-8725-ABC906CB5D18}" presName="textRect" presStyleLbl="revTx" presStyleIdx="0" presStyleCnt="7">
        <dgm:presLayoutVars>
          <dgm:chMax val="1"/>
          <dgm:chPref val="1"/>
        </dgm:presLayoutVars>
      </dgm:prSet>
      <dgm:spPr/>
    </dgm:pt>
    <dgm:pt modelId="{6913FD70-E5BD-4C4F-BDAE-D1E3843EB47C}" type="pres">
      <dgm:prSet presAssocID="{8553555B-DDE9-4843-AE70-DD873320F752}" presName="sibTrans" presStyleCnt="0"/>
      <dgm:spPr/>
    </dgm:pt>
    <dgm:pt modelId="{221917DF-CF50-499B-900C-09CE0DD82372}" type="pres">
      <dgm:prSet presAssocID="{BC10B039-4783-4E12-8D6B-D612AD4B4E2B}" presName="compNode" presStyleCnt="0"/>
      <dgm:spPr/>
    </dgm:pt>
    <dgm:pt modelId="{5304A976-AFF4-41F1-A993-093E8EB19542}" type="pres">
      <dgm:prSet presAssocID="{BC10B039-4783-4E12-8D6B-D612AD4B4E2B}" presName="iconBgRect" presStyleLbl="bgShp" presStyleIdx="1" presStyleCnt="7"/>
      <dgm:spPr/>
    </dgm:pt>
    <dgm:pt modelId="{E11E8EAA-997F-4E67-A517-D82E2AD7391C}" type="pres">
      <dgm:prSet presAssocID="{BC10B039-4783-4E12-8D6B-D612AD4B4E2B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urt"/>
        </a:ext>
      </dgm:extLst>
    </dgm:pt>
    <dgm:pt modelId="{68762B71-0998-4706-AC9C-D5A8CDDBA52F}" type="pres">
      <dgm:prSet presAssocID="{BC10B039-4783-4E12-8D6B-D612AD4B4E2B}" presName="spaceRect" presStyleCnt="0"/>
      <dgm:spPr/>
    </dgm:pt>
    <dgm:pt modelId="{307895CC-6A43-49A4-9BE8-6EFA7009FCD2}" type="pres">
      <dgm:prSet presAssocID="{BC10B039-4783-4E12-8D6B-D612AD4B4E2B}" presName="textRect" presStyleLbl="revTx" presStyleIdx="1" presStyleCnt="7">
        <dgm:presLayoutVars>
          <dgm:chMax val="1"/>
          <dgm:chPref val="1"/>
        </dgm:presLayoutVars>
      </dgm:prSet>
      <dgm:spPr/>
    </dgm:pt>
    <dgm:pt modelId="{B30FDC0B-FF0C-4AB8-91CE-E51D657D5461}" type="pres">
      <dgm:prSet presAssocID="{53ADADF4-8E9F-40CF-8AE0-F7A3C967A127}" presName="sibTrans" presStyleCnt="0"/>
      <dgm:spPr/>
    </dgm:pt>
    <dgm:pt modelId="{7C7DF0A7-C481-4ED7-8A6D-EF7198A16E24}" type="pres">
      <dgm:prSet presAssocID="{3F74D079-DFE9-46DC-BC00-434834E2919B}" presName="compNode" presStyleCnt="0"/>
      <dgm:spPr/>
    </dgm:pt>
    <dgm:pt modelId="{EE4CDE47-CC3A-4A5C-8613-FEB549719371}" type="pres">
      <dgm:prSet presAssocID="{3F74D079-DFE9-46DC-BC00-434834E2919B}" presName="iconBgRect" presStyleLbl="bgShp" presStyleIdx="2" presStyleCnt="7"/>
      <dgm:spPr/>
    </dgm:pt>
    <dgm:pt modelId="{BEBD1FAA-8D04-4CB2-9126-5E7F1FB44C8A}" type="pres">
      <dgm:prSet presAssocID="{3F74D079-DFE9-46DC-BC00-434834E2919B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72663961-7C1D-4A28-9FF5-DE80A46A5BED}" type="pres">
      <dgm:prSet presAssocID="{3F74D079-DFE9-46DC-BC00-434834E2919B}" presName="spaceRect" presStyleCnt="0"/>
      <dgm:spPr/>
    </dgm:pt>
    <dgm:pt modelId="{6A3E6D91-497A-4470-A293-8D12F61CA8A1}" type="pres">
      <dgm:prSet presAssocID="{3F74D079-DFE9-46DC-BC00-434834E2919B}" presName="textRect" presStyleLbl="revTx" presStyleIdx="2" presStyleCnt="7">
        <dgm:presLayoutVars>
          <dgm:chMax val="1"/>
          <dgm:chPref val="1"/>
        </dgm:presLayoutVars>
      </dgm:prSet>
      <dgm:spPr/>
    </dgm:pt>
    <dgm:pt modelId="{B07A9D4C-0873-435C-880F-76693A22BEB6}" type="pres">
      <dgm:prSet presAssocID="{A9DDF842-9837-4A56-B8A1-5B16480087FC}" presName="sibTrans" presStyleCnt="0"/>
      <dgm:spPr/>
    </dgm:pt>
    <dgm:pt modelId="{1488B894-EC99-4412-A07A-FD17B9FD31CF}" type="pres">
      <dgm:prSet presAssocID="{9E402C49-013C-439C-9995-B9636D418B45}" presName="compNode" presStyleCnt="0"/>
      <dgm:spPr/>
    </dgm:pt>
    <dgm:pt modelId="{1CD59602-5141-4F73-9C29-BF0E43972D7A}" type="pres">
      <dgm:prSet presAssocID="{9E402C49-013C-439C-9995-B9636D418B45}" presName="iconBgRect" presStyleLbl="bgShp" presStyleIdx="3" presStyleCnt="7"/>
      <dgm:spPr/>
    </dgm:pt>
    <dgm:pt modelId="{FA1965F8-65DF-413C-95F6-75EF52A73DC8}" type="pres">
      <dgm:prSet presAssocID="{9E402C49-013C-439C-9995-B9636D418B45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4C4E5512-9374-4508-A0C0-3EAA15E7B783}" type="pres">
      <dgm:prSet presAssocID="{9E402C49-013C-439C-9995-B9636D418B45}" presName="spaceRect" presStyleCnt="0"/>
      <dgm:spPr/>
    </dgm:pt>
    <dgm:pt modelId="{015FFC94-7291-4385-B826-7344E53F746B}" type="pres">
      <dgm:prSet presAssocID="{9E402C49-013C-439C-9995-B9636D418B45}" presName="textRect" presStyleLbl="revTx" presStyleIdx="3" presStyleCnt="7">
        <dgm:presLayoutVars>
          <dgm:chMax val="1"/>
          <dgm:chPref val="1"/>
        </dgm:presLayoutVars>
      </dgm:prSet>
      <dgm:spPr/>
    </dgm:pt>
    <dgm:pt modelId="{7BD3E109-BFF2-4B1E-92DA-B149C5BAB648}" type="pres">
      <dgm:prSet presAssocID="{05B406F5-4489-41AA-9DBB-C07FEDD24947}" presName="sibTrans" presStyleCnt="0"/>
      <dgm:spPr/>
    </dgm:pt>
    <dgm:pt modelId="{44C28DA0-3E14-4722-B83E-EA7CDE1DB8F3}" type="pres">
      <dgm:prSet presAssocID="{B85A0C2E-FEA5-405A-8AA8-DC500F98E3B8}" presName="compNode" presStyleCnt="0"/>
      <dgm:spPr/>
    </dgm:pt>
    <dgm:pt modelId="{A54A14B1-B9DB-4C7B-A0E0-DFF3FDD0420C}" type="pres">
      <dgm:prSet presAssocID="{B85A0C2E-FEA5-405A-8AA8-DC500F98E3B8}" presName="iconBgRect" presStyleLbl="bgShp" presStyleIdx="4" presStyleCnt="7"/>
      <dgm:spPr/>
    </dgm:pt>
    <dgm:pt modelId="{CC496597-B69E-43A7-AB80-61D6776F6327}" type="pres">
      <dgm:prSet presAssocID="{B85A0C2E-FEA5-405A-8AA8-DC500F98E3B8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FCF846A9-7CBC-408E-ACE2-EF3078B704CD}" type="pres">
      <dgm:prSet presAssocID="{B85A0C2E-FEA5-405A-8AA8-DC500F98E3B8}" presName="spaceRect" presStyleCnt="0"/>
      <dgm:spPr/>
    </dgm:pt>
    <dgm:pt modelId="{2AA86FC9-0162-434D-81CC-E18A2293E25C}" type="pres">
      <dgm:prSet presAssocID="{B85A0C2E-FEA5-405A-8AA8-DC500F98E3B8}" presName="textRect" presStyleLbl="revTx" presStyleIdx="4" presStyleCnt="7">
        <dgm:presLayoutVars>
          <dgm:chMax val="1"/>
          <dgm:chPref val="1"/>
        </dgm:presLayoutVars>
      </dgm:prSet>
      <dgm:spPr/>
    </dgm:pt>
    <dgm:pt modelId="{B3813B40-B318-4C81-B15E-0F5816A3F7BA}" type="pres">
      <dgm:prSet presAssocID="{14B51803-5115-4785-9238-3AA1B5662405}" presName="sibTrans" presStyleCnt="0"/>
      <dgm:spPr/>
    </dgm:pt>
    <dgm:pt modelId="{667B76C8-97F1-44FB-A186-894A219C7907}" type="pres">
      <dgm:prSet presAssocID="{2C722138-C88E-44C6-8AD7-14C2767FE025}" presName="compNode" presStyleCnt="0"/>
      <dgm:spPr/>
    </dgm:pt>
    <dgm:pt modelId="{CADD9B0D-A1C1-42DF-B73A-D458A167C734}" type="pres">
      <dgm:prSet presAssocID="{2C722138-C88E-44C6-8AD7-14C2767FE025}" presName="iconBgRect" presStyleLbl="bgShp" presStyleIdx="5" presStyleCnt="7"/>
      <dgm:spPr/>
    </dgm:pt>
    <dgm:pt modelId="{22B41889-BCF0-423B-9AC4-92B1EEA778C2}" type="pres">
      <dgm:prSet presAssocID="{2C722138-C88E-44C6-8AD7-14C2767FE02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DF8AE528-770C-42EF-8532-C4A7E21C1754}" type="pres">
      <dgm:prSet presAssocID="{2C722138-C88E-44C6-8AD7-14C2767FE025}" presName="spaceRect" presStyleCnt="0"/>
      <dgm:spPr/>
    </dgm:pt>
    <dgm:pt modelId="{33173468-5A08-4ADD-9E98-90D57A92E4C2}" type="pres">
      <dgm:prSet presAssocID="{2C722138-C88E-44C6-8AD7-14C2767FE025}" presName="textRect" presStyleLbl="revTx" presStyleIdx="5" presStyleCnt="7">
        <dgm:presLayoutVars>
          <dgm:chMax val="1"/>
          <dgm:chPref val="1"/>
        </dgm:presLayoutVars>
      </dgm:prSet>
      <dgm:spPr/>
    </dgm:pt>
    <dgm:pt modelId="{17F724EE-6C0B-4B8C-B94C-68B8CF69999D}" type="pres">
      <dgm:prSet presAssocID="{00141ECC-6215-42FD-A33C-511B733ADBB7}" presName="sibTrans" presStyleCnt="0"/>
      <dgm:spPr/>
    </dgm:pt>
    <dgm:pt modelId="{CF9BD70A-A926-4618-B837-F12CB50DC580}" type="pres">
      <dgm:prSet presAssocID="{D1CAEE1F-D803-4A6C-96AD-0CC2445187ED}" presName="compNode" presStyleCnt="0"/>
      <dgm:spPr/>
    </dgm:pt>
    <dgm:pt modelId="{3BAD473E-C72E-4E07-9C26-6D7B5D4AC172}" type="pres">
      <dgm:prSet presAssocID="{D1CAEE1F-D803-4A6C-96AD-0CC2445187ED}" presName="iconBgRect" presStyleLbl="bgShp" presStyleIdx="6" presStyleCnt="7"/>
      <dgm:spPr/>
    </dgm:pt>
    <dgm:pt modelId="{700A5B3B-D168-471B-BFCD-3230015DFAD2}" type="pres">
      <dgm:prSet presAssocID="{D1CAEE1F-D803-4A6C-96AD-0CC2445187ED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A8013324-9D3C-4730-9BF1-BBC3F419C805}" type="pres">
      <dgm:prSet presAssocID="{D1CAEE1F-D803-4A6C-96AD-0CC2445187ED}" presName="spaceRect" presStyleCnt="0"/>
      <dgm:spPr/>
    </dgm:pt>
    <dgm:pt modelId="{87B786F8-CCC6-4BB5-8EF0-F870FCD362EF}" type="pres">
      <dgm:prSet presAssocID="{D1CAEE1F-D803-4A6C-96AD-0CC2445187ED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BDDC8005-78F2-4360-BD82-F838BBFD2EDF}" type="presOf" srcId="{D1CAEE1F-D803-4A6C-96AD-0CC2445187ED}" destId="{87B786F8-CCC6-4BB5-8EF0-F870FCD362EF}" srcOrd="0" destOrd="0" presId="urn:microsoft.com/office/officeart/2018/5/layout/IconCircleLabelList"/>
    <dgm:cxn modelId="{663D7122-6171-48A2-A32E-40D9DA151EBF}" type="presOf" srcId="{2C722138-C88E-44C6-8AD7-14C2767FE025}" destId="{33173468-5A08-4ADD-9E98-90D57A92E4C2}" srcOrd="0" destOrd="0" presId="urn:microsoft.com/office/officeart/2018/5/layout/IconCircleLabelList"/>
    <dgm:cxn modelId="{5ABCF92A-B5B6-4B29-8935-57A1688ADEE4}" srcId="{72E305FA-3DA4-492D-9874-FBF7656A6723}" destId="{9E402C49-013C-439C-9995-B9636D418B45}" srcOrd="3" destOrd="0" parTransId="{90C7ED16-DC87-40D5-A689-71B6C4FA8272}" sibTransId="{05B406F5-4489-41AA-9DBB-C07FEDD24947}"/>
    <dgm:cxn modelId="{77378438-5E06-4141-8C01-E6FA768C1014}" srcId="{72E305FA-3DA4-492D-9874-FBF7656A6723}" destId="{BC10B039-4783-4E12-8D6B-D612AD4B4E2B}" srcOrd="1" destOrd="0" parTransId="{9ED33BD2-9110-458B-8041-66A56A0ADCE8}" sibTransId="{53ADADF4-8E9F-40CF-8AE0-F7A3C967A127}"/>
    <dgm:cxn modelId="{AAC50164-79BF-4A40-BEFC-F21814BD377E}" type="presOf" srcId="{B85A0C2E-FEA5-405A-8AA8-DC500F98E3B8}" destId="{2AA86FC9-0162-434D-81CC-E18A2293E25C}" srcOrd="0" destOrd="0" presId="urn:microsoft.com/office/officeart/2018/5/layout/IconCircleLabelList"/>
    <dgm:cxn modelId="{0A4B7168-3B61-4FEC-89CB-D6BEED815F6C}" srcId="{72E305FA-3DA4-492D-9874-FBF7656A6723}" destId="{B85A0C2E-FEA5-405A-8AA8-DC500F98E3B8}" srcOrd="4" destOrd="0" parTransId="{A4AD5AC0-BC70-4D95-B60B-CF87B050CB1F}" sibTransId="{14B51803-5115-4785-9238-3AA1B5662405}"/>
    <dgm:cxn modelId="{7943756C-235C-473D-BE08-7BFE5F0E0F36}" type="presOf" srcId="{3F74D079-DFE9-46DC-BC00-434834E2919B}" destId="{6A3E6D91-497A-4470-A293-8D12F61CA8A1}" srcOrd="0" destOrd="0" presId="urn:microsoft.com/office/officeart/2018/5/layout/IconCircleLabelList"/>
    <dgm:cxn modelId="{49B0A779-8DD8-4ED9-9BCB-B8AD8A7085FB}" srcId="{72E305FA-3DA4-492D-9874-FBF7656A6723}" destId="{46B4B55F-F7FE-4EFE-8725-ABC906CB5D18}" srcOrd="0" destOrd="0" parTransId="{348B9F00-E007-45C4-83E5-E8BD4114A771}" sibTransId="{8553555B-DDE9-4843-AE70-DD873320F752}"/>
    <dgm:cxn modelId="{8A8A2995-6159-4F15-97F9-D2B94FE6D7A6}" srcId="{72E305FA-3DA4-492D-9874-FBF7656A6723}" destId="{D1CAEE1F-D803-4A6C-96AD-0CC2445187ED}" srcOrd="6" destOrd="0" parTransId="{1B835C57-D586-4549-89C4-63754AD59748}" sibTransId="{CBFF4267-9FB9-4156-8A93-954FB2D33E5B}"/>
    <dgm:cxn modelId="{D05456B9-8D16-4496-A7A4-9D42774DDEB1}" type="presOf" srcId="{9E402C49-013C-439C-9995-B9636D418B45}" destId="{015FFC94-7291-4385-B826-7344E53F746B}" srcOrd="0" destOrd="0" presId="urn:microsoft.com/office/officeart/2018/5/layout/IconCircleLabelList"/>
    <dgm:cxn modelId="{6371DBBF-8DB4-4F71-90C8-A697447AD4F0}" srcId="{72E305FA-3DA4-492D-9874-FBF7656A6723}" destId="{3F74D079-DFE9-46DC-BC00-434834E2919B}" srcOrd="2" destOrd="0" parTransId="{2FABCEB4-4C2E-42F8-AB11-18BB6C0C3178}" sibTransId="{A9DDF842-9837-4A56-B8A1-5B16480087FC}"/>
    <dgm:cxn modelId="{F681B2E1-1E5D-4BFB-99A7-782D101FBE03}" type="presOf" srcId="{BC10B039-4783-4E12-8D6B-D612AD4B4E2B}" destId="{307895CC-6A43-49A4-9BE8-6EFA7009FCD2}" srcOrd="0" destOrd="0" presId="urn:microsoft.com/office/officeart/2018/5/layout/IconCircleLabelList"/>
    <dgm:cxn modelId="{E83984EB-9BE9-45EF-A439-E146F718CDE3}" type="presOf" srcId="{72E305FA-3DA4-492D-9874-FBF7656A6723}" destId="{84F1CBD2-865D-4A9B-9B99-EEB394C97FE2}" srcOrd="0" destOrd="0" presId="urn:microsoft.com/office/officeart/2018/5/layout/IconCircleLabelList"/>
    <dgm:cxn modelId="{DDEE08F1-FA95-4E93-9855-1F54402BE9E3}" srcId="{72E305FA-3DA4-492D-9874-FBF7656A6723}" destId="{2C722138-C88E-44C6-8AD7-14C2767FE025}" srcOrd="5" destOrd="0" parTransId="{3A6863A7-06EC-453C-81EF-C9595782BB53}" sibTransId="{00141ECC-6215-42FD-A33C-511B733ADBB7}"/>
    <dgm:cxn modelId="{866134F3-12AB-405C-9D95-87452CAAB5E6}" type="presOf" srcId="{46B4B55F-F7FE-4EFE-8725-ABC906CB5D18}" destId="{59A18C88-77F2-4E30-9539-3431563A7173}" srcOrd="0" destOrd="0" presId="urn:microsoft.com/office/officeart/2018/5/layout/IconCircleLabelList"/>
    <dgm:cxn modelId="{E77631D3-5DBE-4D10-B26A-F6748C5C5B55}" type="presParOf" srcId="{84F1CBD2-865D-4A9B-9B99-EEB394C97FE2}" destId="{24A0BEB8-EB22-42ED-A666-254E83963155}" srcOrd="0" destOrd="0" presId="urn:microsoft.com/office/officeart/2018/5/layout/IconCircleLabelList"/>
    <dgm:cxn modelId="{35EC38FC-7E4B-4F35-8A11-005409B76553}" type="presParOf" srcId="{24A0BEB8-EB22-42ED-A666-254E83963155}" destId="{58EF0217-1B3D-4373-A088-01165E724430}" srcOrd="0" destOrd="0" presId="urn:microsoft.com/office/officeart/2018/5/layout/IconCircleLabelList"/>
    <dgm:cxn modelId="{748D7120-A929-4396-80A4-32DBF1A85F8B}" type="presParOf" srcId="{24A0BEB8-EB22-42ED-A666-254E83963155}" destId="{09CBC7AD-E825-4442-8355-591A51F8F12B}" srcOrd="1" destOrd="0" presId="urn:microsoft.com/office/officeart/2018/5/layout/IconCircleLabelList"/>
    <dgm:cxn modelId="{D57D294D-B90F-4B22-9E3E-D5DC4C34741E}" type="presParOf" srcId="{24A0BEB8-EB22-42ED-A666-254E83963155}" destId="{6C549C43-6B83-43CB-AC83-C74BDF5D1966}" srcOrd="2" destOrd="0" presId="urn:microsoft.com/office/officeart/2018/5/layout/IconCircleLabelList"/>
    <dgm:cxn modelId="{6FAEEA28-07DE-4984-B934-135AD0EFDC0F}" type="presParOf" srcId="{24A0BEB8-EB22-42ED-A666-254E83963155}" destId="{59A18C88-77F2-4E30-9539-3431563A7173}" srcOrd="3" destOrd="0" presId="urn:microsoft.com/office/officeart/2018/5/layout/IconCircleLabelList"/>
    <dgm:cxn modelId="{A920D4F6-0FC0-49FC-BDC0-6BF89475D014}" type="presParOf" srcId="{84F1CBD2-865D-4A9B-9B99-EEB394C97FE2}" destId="{6913FD70-E5BD-4C4F-BDAE-D1E3843EB47C}" srcOrd="1" destOrd="0" presId="urn:microsoft.com/office/officeart/2018/5/layout/IconCircleLabelList"/>
    <dgm:cxn modelId="{AF99879C-B309-4116-8853-6B1BA694EB6B}" type="presParOf" srcId="{84F1CBD2-865D-4A9B-9B99-EEB394C97FE2}" destId="{221917DF-CF50-499B-900C-09CE0DD82372}" srcOrd="2" destOrd="0" presId="urn:microsoft.com/office/officeart/2018/5/layout/IconCircleLabelList"/>
    <dgm:cxn modelId="{5737D685-05AC-4109-AFB9-922207A843C1}" type="presParOf" srcId="{221917DF-CF50-499B-900C-09CE0DD82372}" destId="{5304A976-AFF4-41F1-A993-093E8EB19542}" srcOrd="0" destOrd="0" presId="urn:microsoft.com/office/officeart/2018/5/layout/IconCircleLabelList"/>
    <dgm:cxn modelId="{245E8E38-2B27-4D0B-80B8-CADE4525CEFF}" type="presParOf" srcId="{221917DF-CF50-499B-900C-09CE0DD82372}" destId="{E11E8EAA-997F-4E67-A517-D82E2AD7391C}" srcOrd="1" destOrd="0" presId="urn:microsoft.com/office/officeart/2018/5/layout/IconCircleLabelList"/>
    <dgm:cxn modelId="{4EE698B1-3543-44E2-B67F-7D28B9121E7D}" type="presParOf" srcId="{221917DF-CF50-499B-900C-09CE0DD82372}" destId="{68762B71-0998-4706-AC9C-D5A8CDDBA52F}" srcOrd="2" destOrd="0" presId="urn:microsoft.com/office/officeart/2018/5/layout/IconCircleLabelList"/>
    <dgm:cxn modelId="{FF9E4D21-C086-4455-B54D-7D7A8AA59C94}" type="presParOf" srcId="{221917DF-CF50-499B-900C-09CE0DD82372}" destId="{307895CC-6A43-49A4-9BE8-6EFA7009FCD2}" srcOrd="3" destOrd="0" presId="urn:microsoft.com/office/officeart/2018/5/layout/IconCircleLabelList"/>
    <dgm:cxn modelId="{FE5135EA-2C01-44C5-8158-91903F5BAD1A}" type="presParOf" srcId="{84F1CBD2-865D-4A9B-9B99-EEB394C97FE2}" destId="{B30FDC0B-FF0C-4AB8-91CE-E51D657D5461}" srcOrd="3" destOrd="0" presId="urn:microsoft.com/office/officeart/2018/5/layout/IconCircleLabelList"/>
    <dgm:cxn modelId="{0D8E0BA0-E2E8-4593-9203-50DCA18A7D4B}" type="presParOf" srcId="{84F1CBD2-865D-4A9B-9B99-EEB394C97FE2}" destId="{7C7DF0A7-C481-4ED7-8A6D-EF7198A16E24}" srcOrd="4" destOrd="0" presId="urn:microsoft.com/office/officeart/2018/5/layout/IconCircleLabelList"/>
    <dgm:cxn modelId="{C75F2F08-B137-4E68-8797-361224330DC6}" type="presParOf" srcId="{7C7DF0A7-C481-4ED7-8A6D-EF7198A16E24}" destId="{EE4CDE47-CC3A-4A5C-8613-FEB549719371}" srcOrd="0" destOrd="0" presId="urn:microsoft.com/office/officeart/2018/5/layout/IconCircleLabelList"/>
    <dgm:cxn modelId="{7CD74EC1-DBDB-4249-A711-577311BA62A4}" type="presParOf" srcId="{7C7DF0A7-C481-4ED7-8A6D-EF7198A16E24}" destId="{BEBD1FAA-8D04-4CB2-9126-5E7F1FB44C8A}" srcOrd="1" destOrd="0" presId="urn:microsoft.com/office/officeart/2018/5/layout/IconCircleLabelList"/>
    <dgm:cxn modelId="{28F54E34-5DB1-4307-936E-003AF804EA04}" type="presParOf" srcId="{7C7DF0A7-C481-4ED7-8A6D-EF7198A16E24}" destId="{72663961-7C1D-4A28-9FF5-DE80A46A5BED}" srcOrd="2" destOrd="0" presId="urn:microsoft.com/office/officeart/2018/5/layout/IconCircleLabelList"/>
    <dgm:cxn modelId="{4054A144-2C6B-43CC-B84B-52AD0729D4C7}" type="presParOf" srcId="{7C7DF0A7-C481-4ED7-8A6D-EF7198A16E24}" destId="{6A3E6D91-497A-4470-A293-8D12F61CA8A1}" srcOrd="3" destOrd="0" presId="urn:microsoft.com/office/officeart/2018/5/layout/IconCircleLabelList"/>
    <dgm:cxn modelId="{830626C5-A687-4483-8B75-1BFDD7F3FF80}" type="presParOf" srcId="{84F1CBD2-865D-4A9B-9B99-EEB394C97FE2}" destId="{B07A9D4C-0873-435C-880F-76693A22BEB6}" srcOrd="5" destOrd="0" presId="urn:microsoft.com/office/officeart/2018/5/layout/IconCircleLabelList"/>
    <dgm:cxn modelId="{19EF03C1-1056-42CF-A5EF-9E4A96CBF3C0}" type="presParOf" srcId="{84F1CBD2-865D-4A9B-9B99-EEB394C97FE2}" destId="{1488B894-EC99-4412-A07A-FD17B9FD31CF}" srcOrd="6" destOrd="0" presId="urn:microsoft.com/office/officeart/2018/5/layout/IconCircleLabelList"/>
    <dgm:cxn modelId="{BFF33CED-66F3-4130-9E1C-5D655D47710B}" type="presParOf" srcId="{1488B894-EC99-4412-A07A-FD17B9FD31CF}" destId="{1CD59602-5141-4F73-9C29-BF0E43972D7A}" srcOrd="0" destOrd="0" presId="urn:microsoft.com/office/officeart/2018/5/layout/IconCircleLabelList"/>
    <dgm:cxn modelId="{CB73DD26-6088-489D-933A-D0E245FAD997}" type="presParOf" srcId="{1488B894-EC99-4412-A07A-FD17B9FD31CF}" destId="{FA1965F8-65DF-413C-95F6-75EF52A73DC8}" srcOrd="1" destOrd="0" presId="urn:microsoft.com/office/officeart/2018/5/layout/IconCircleLabelList"/>
    <dgm:cxn modelId="{2D431EAD-3364-4768-97F1-C8144E1C1330}" type="presParOf" srcId="{1488B894-EC99-4412-A07A-FD17B9FD31CF}" destId="{4C4E5512-9374-4508-A0C0-3EAA15E7B783}" srcOrd="2" destOrd="0" presId="urn:microsoft.com/office/officeart/2018/5/layout/IconCircleLabelList"/>
    <dgm:cxn modelId="{561A99C2-FB61-4A58-83E2-2F3AE9A14259}" type="presParOf" srcId="{1488B894-EC99-4412-A07A-FD17B9FD31CF}" destId="{015FFC94-7291-4385-B826-7344E53F746B}" srcOrd="3" destOrd="0" presId="urn:microsoft.com/office/officeart/2018/5/layout/IconCircleLabelList"/>
    <dgm:cxn modelId="{CBFB1A1B-5E58-4EF8-AD96-77A6E57C71CC}" type="presParOf" srcId="{84F1CBD2-865D-4A9B-9B99-EEB394C97FE2}" destId="{7BD3E109-BFF2-4B1E-92DA-B149C5BAB648}" srcOrd="7" destOrd="0" presId="urn:microsoft.com/office/officeart/2018/5/layout/IconCircleLabelList"/>
    <dgm:cxn modelId="{5CD81B36-9862-4EC4-97BE-FAB954138258}" type="presParOf" srcId="{84F1CBD2-865D-4A9B-9B99-EEB394C97FE2}" destId="{44C28DA0-3E14-4722-B83E-EA7CDE1DB8F3}" srcOrd="8" destOrd="0" presId="urn:microsoft.com/office/officeart/2018/5/layout/IconCircleLabelList"/>
    <dgm:cxn modelId="{5FED06BE-586C-44F6-9F3A-267FC539A3B4}" type="presParOf" srcId="{44C28DA0-3E14-4722-B83E-EA7CDE1DB8F3}" destId="{A54A14B1-B9DB-4C7B-A0E0-DFF3FDD0420C}" srcOrd="0" destOrd="0" presId="urn:microsoft.com/office/officeart/2018/5/layout/IconCircleLabelList"/>
    <dgm:cxn modelId="{C2F215FA-30FB-4D6C-930F-659A1FFEF7BE}" type="presParOf" srcId="{44C28DA0-3E14-4722-B83E-EA7CDE1DB8F3}" destId="{CC496597-B69E-43A7-AB80-61D6776F6327}" srcOrd="1" destOrd="0" presId="urn:microsoft.com/office/officeart/2018/5/layout/IconCircleLabelList"/>
    <dgm:cxn modelId="{3F1DFCFB-07F4-4428-BFE6-8AC74B49D70A}" type="presParOf" srcId="{44C28DA0-3E14-4722-B83E-EA7CDE1DB8F3}" destId="{FCF846A9-7CBC-408E-ACE2-EF3078B704CD}" srcOrd="2" destOrd="0" presId="urn:microsoft.com/office/officeart/2018/5/layout/IconCircleLabelList"/>
    <dgm:cxn modelId="{DBA12AF6-38D4-4A14-BD1D-561DEE5D7172}" type="presParOf" srcId="{44C28DA0-3E14-4722-B83E-EA7CDE1DB8F3}" destId="{2AA86FC9-0162-434D-81CC-E18A2293E25C}" srcOrd="3" destOrd="0" presId="urn:microsoft.com/office/officeart/2018/5/layout/IconCircleLabelList"/>
    <dgm:cxn modelId="{7CC7A7F2-753F-48CF-95D8-D847E83A2A92}" type="presParOf" srcId="{84F1CBD2-865D-4A9B-9B99-EEB394C97FE2}" destId="{B3813B40-B318-4C81-B15E-0F5816A3F7BA}" srcOrd="9" destOrd="0" presId="urn:microsoft.com/office/officeart/2018/5/layout/IconCircleLabelList"/>
    <dgm:cxn modelId="{970E1ACC-47F6-4F80-9355-813F564BD900}" type="presParOf" srcId="{84F1CBD2-865D-4A9B-9B99-EEB394C97FE2}" destId="{667B76C8-97F1-44FB-A186-894A219C7907}" srcOrd="10" destOrd="0" presId="urn:microsoft.com/office/officeart/2018/5/layout/IconCircleLabelList"/>
    <dgm:cxn modelId="{6310C6B8-63A2-4D87-9A72-F9F08BFFDC9E}" type="presParOf" srcId="{667B76C8-97F1-44FB-A186-894A219C7907}" destId="{CADD9B0D-A1C1-42DF-B73A-D458A167C734}" srcOrd="0" destOrd="0" presId="urn:microsoft.com/office/officeart/2018/5/layout/IconCircleLabelList"/>
    <dgm:cxn modelId="{76B21EF6-B04B-41C3-B71E-ED98BD1E7B97}" type="presParOf" srcId="{667B76C8-97F1-44FB-A186-894A219C7907}" destId="{22B41889-BCF0-423B-9AC4-92B1EEA778C2}" srcOrd="1" destOrd="0" presId="urn:microsoft.com/office/officeart/2018/5/layout/IconCircleLabelList"/>
    <dgm:cxn modelId="{DADDA6D6-C3AA-4810-BE8F-C4EDA2E86286}" type="presParOf" srcId="{667B76C8-97F1-44FB-A186-894A219C7907}" destId="{DF8AE528-770C-42EF-8532-C4A7E21C1754}" srcOrd="2" destOrd="0" presId="urn:microsoft.com/office/officeart/2018/5/layout/IconCircleLabelList"/>
    <dgm:cxn modelId="{56360807-A8F9-4418-9C3E-7AD438F59E75}" type="presParOf" srcId="{667B76C8-97F1-44FB-A186-894A219C7907}" destId="{33173468-5A08-4ADD-9E98-90D57A92E4C2}" srcOrd="3" destOrd="0" presId="urn:microsoft.com/office/officeart/2018/5/layout/IconCircleLabelList"/>
    <dgm:cxn modelId="{D9DC0655-74D2-41D2-B916-A068C46E3909}" type="presParOf" srcId="{84F1CBD2-865D-4A9B-9B99-EEB394C97FE2}" destId="{17F724EE-6C0B-4B8C-B94C-68B8CF69999D}" srcOrd="11" destOrd="0" presId="urn:microsoft.com/office/officeart/2018/5/layout/IconCircleLabelList"/>
    <dgm:cxn modelId="{B1DB7DBC-DE3F-41C1-BC28-393B4D9C2C45}" type="presParOf" srcId="{84F1CBD2-865D-4A9B-9B99-EEB394C97FE2}" destId="{CF9BD70A-A926-4618-B837-F12CB50DC580}" srcOrd="12" destOrd="0" presId="urn:microsoft.com/office/officeart/2018/5/layout/IconCircleLabelList"/>
    <dgm:cxn modelId="{9CA9BB01-A0A6-4F70-94AF-088672812132}" type="presParOf" srcId="{CF9BD70A-A926-4618-B837-F12CB50DC580}" destId="{3BAD473E-C72E-4E07-9C26-6D7B5D4AC172}" srcOrd="0" destOrd="0" presId="urn:microsoft.com/office/officeart/2018/5/layout/IconCircleLabelList"/>
    <dgm:cxn modelId="{4BBA561A-A4F1-4894-BCC4-5A85B91265B5}" type="presParOf" srcId="{CF9BD70A-A926-4618-B837-F12CB50DC580}" destId="{700A5B3B-D168-471B-BFCD-3230015DFAD2}" srcOrd="1" destOrd="0" presId="urn:microsoft.com/office/officeart/2018/5/layout/IconCircleLabelList"/>
    <dgm:cxn modelId="{CDFFCB9A-46BB-445A-B8AE-E59262A62FF6}" type="presParOf" srcId="{CF9BD70A-A926-4618-B837-F12CB50DC580}" destId="{A8013324-9D3C-4730-9BF1-BBC3F419C805}" srcOrd="2" destOrd="0" presId="urn:microsoft.com/office/officeart/2018/5/layout/IconCircleLabelList"/>
    <dgm:cxn modelId="{02DEFD93-D010-4576-8A5F-92C90A006C9B}" type="presParOf" srcId="{CF9BD70A-A926-4618-B837-F12CB50DC580}" destId="{87B786F8-CCC6-4BB5-8EF0-F870FCD362E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5D5BA4-95B7-477C-92A0-41AF118D69C5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D4EE89-967A-4E3F-B2A8-D70A932FB2AF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D1190A6C-91FE-4F60-B112-96D5B649FB2F}" type="parTrans" cxnId="{7E9E72E0-1440-43A4-BA2D-CA5C0B2D25C8}">
      <dgm:prSet/>
      <dgm:spPr/>
      <dgm:t>
        <a:bodyPr/>
        <a:lstStyle/>
        <a:p>
          <a:endParaRPr lang="en-US"/>
        </a:p>
      </dgm:t>
    </dgm:pt>
    <dgm:pt modelId="{9572D5C6-53A1-4592-8470-1B245C33BB54}" type="sibTrans" cxnId="{7E9E72E0-1440-43A4-BA2D-CA5C0B2D25C8}">
      <dgm:prSet/>
      <dgm:spPr/>
      <dgm:t>
        <a:bodyPr/>
        <a:lstStyle/>
        <a:p>
          <a:endParaRPr lang="en-US"/>
        </a:p>
      </dgm:t>
    </dgm:pt>
    <dgm:pt modelId="{B92DEA69-1436-4AD6-A266-BA361F852785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ACB321FB-5150-4282-93AD-05EA65CF63D9}" type="parTrans" cxnId="{4D699847-2A96-44A2-BFDA-D17A326942CB}">
      <dgm:prSet/>
      <dgm:spPr/>
      <dgm:t>
        <a:bodyPr/>
        <a:lstStyle/>
        <a:p>
          <a:endParaRPr lang="en-US"/>
        </a:p>
      </dgm:t>
    </dgm:pt>
    <dgm:pt modelId="{72C448DE-84D4-4402-A45E-C27245295E1F}" type="sibTrans" cxnId="{4D699847-2A96-44A2-BFDA-D17A326942CB}">
      <dgm:prSet/>
      <dgm:spPr/>
      <dgm:t>
        <a:bodyPr/>
        <a:lstStyle/>
        <a:p>
          <a:endParaRPr lang="en-US"/>
        </a:p>
      </dgm:t>
    </dgm:pt>
    <dgm:pt modelId="{58BEC070-5BD5-449A-96FB-BA1B3E613AC3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319F4405-6601-43E9-A461-2572E118BF53}" type="parTrans" cxnId="{C9F04BF6-B8E9-47B3-8074-07B8B822668F}">
      <dgm:prSet/>
      <dgm:spPr/>
      <dgm:t>
        <a:bodyPr/>
        <a:lstStyle/>
        <a:p>
          <a:endParaRPr lang="en-US"/>
        </a:p>
      </dgm:t>
    </dgm:pt>
    <dgm:pt modelId="{5C728DB7-1963-4138-B255-B8F077AC236D}" type="sibTrans" cxnId="{C9F04BF6-B8E9-47B3-8074-07B8B822668F}">
      <dgm:prSet/>
      <dgm:spPr/>
      <dgm:t>
        <a:bodyPr/>
        <a:lstStyle/>
        <a:p>
          <a:endParaRPr lang="en-US"/>
        </a:p>
      </dgm:t>
    </dgm:pt>
    <dgm:pt modelId="{A5314464-7BB6-4D58-B9A7-3C9CA0A22503}" type="pres">
      <dgm:prSet presAssocID="{615D5BA4-95B7-477C-92A0-41AF118D69C5}" presName="root" presStyleCnt="0">
        <dgm:presLayoutVars>
          <dgm:dir/>
          <dgm:resizeHandles val="exact"/>
        </dgm:presLayoutVars>
      </dgm:prSet>
      <dgm:spPr/>
    </dgm:pt>
    <dgm:pt modelId="{1D5EFAFB-CF0E-4CBF-96C7-2FAB5FBB54DF}" type="pres">
      <dgm:prSet presAssocID="{D0D4EE89-967A-4E3F-B2A8-D70A932FB2AF}" presName="compNode" presStyleCnt="0"/>
      <dgm:spPr/>
    </dgm:pt>
    <dgm:pt modelId="{3B003369-8545-4D76-A9E0-D7824AB6E462}" type="pres">
      <dgm:prSet presAssocID="{D0D4EE89-967A-4E3F-B2A8-D70A932FB2AF}" presName="iconRect" presStyleLbl="node1" presStyleIdx="0" presStyleCnt="3" custLinFactX="100000" custLinFactNeighborX="186426" custLinFactNeighborY="-707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2DFDF4EC-CA11-4DC6-937F-7F87678AFB3B}" type="pres">
      <dgm:prSet presAssocID="{D0D4EE89-967A-4E3F-B2A8-D70A932FB2AF}" presName="spaceRect" presStyleCnt="0"/>
      <dgm:spPr/>
    </dgm:pt>
    <dgm:pt modelId="{D8629DAE-EA58-4B48-8423-2097E4C4BD5D}" type="pres">
      <dgm:prSet presAssocID="{D0D4EE89-967A-4E3F-B2A8-D70A932FB2AF}" presName="textRect" presStyleLbl="revTx" presStyleIdx="0" presStyleCnt="3">
        <dgm:presLayoutVars>
          <dgm:chMax val="1"/>
          <dgm:chPref val="1"/>
        </dgm:presLayoutVars>
      </dgm:prSet>
      <dgm:spPr/>
    </dgm:pt>
    <dgm:pt modelId="{AE6F7D27-0D64-412A-9AE1-88FB437EBDE1}" type="pres">
      <dgm:prSet presAssocID="{9572D5C6-53A1-4592-8470-1B245C33BB54}" presName="sibTrans" presStyleCnt="0"/>
      <dgm:spPr/>
    </dgm:pt>
    <dgm:pt modelId="{7E865A08-D14A-4D18-8A0E-5054606DABC1}" type="pres">
      <dgm:prSet presAssocID="{B92DEA69-1436-4AD6-A266-BA361F852785}" presName="compNode" presStyleCnt="0"/>
      <dgm:spPr/>
    </dgm:pt>
    <dgm:pt modelId="{B2A4195F-7473-4FDD-B41D-837CF57A0234}" type="pres">
      <dgm:prSet presAssocID="{B92DEA69-1436-4AD6-A266-BA361F852785}" presName="iconRect" presStyleLbl="node1" presStyleIdx="1" presStyleCnt="3" custLinFactX="-96278" custLinFactNeighborX="-100000" custLinFactNeighborY="-707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CC4147A4-053C-4F61-829D-407B98BE1385}" type="pres">
      <dgm:prSet presAssocID="{B92DEA69-1436-4AD6-A266-BA361F852785}" presName="spaceRect" presStyleCnt="0"/>
      <dgm:spPr/>
    </dgm:pt>
    <dgm:pt modelId="{20D7662B-DF83-4EC0-B6C7-CBCBFF46D00C}" type="pres">
      <dgm:prSet presAssocID="{B92DEA69-1436-4AD6-A266-BA361F852785}" presName="textRect" presStyleLbl="revTx" presStyleIdx="1" presStyleCnt="3">
        <dgm:presLayoutVars>
          <dgm:chMax val="1"/>
          <dgm:chPref val="1"/>
        </dgm:presLayoutVars>
      </dgm:prSet>
      <dgm:spPr/>
    </dgm:pt>
    <dgm:pt modelId="{0606C1F2-403C-4423-A975-979E9BCB67AC}" type="pres">
      <dgm:prSet presAssocID="{72C448DE-84D4-4402-A45E-C27245295E1F}" presName="sibTrans" presStyleCnt="0"/>
      <dgm:spPr/>
    </dgm:pt>
    <dgm:pt modelId="{DCC246EA-510C-4A89-BD86-96B4CF3053C3}" type="pres">
      <dgm:prSet presAssocID="{58BEC070-5BD5-449A-96FB-BA1B3E613AC3}" presName="compNode" presStyleCnt="0"/>
      <dgm:spPr/>
    </dgm:pt>
    <dgm:pt modelId="{B44A0E6A-C3B9-430D-AE44-726CA99D19D5}" type="pres">
      <dgm:prSet presAssocID="{58BEC070-5BD5-449A-96FB-BA1B3E613AC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94B121A2-C100-4057-8B54-5FB2667A2FA9}" type="pres">
      <dgm:prSet presAssocID="{58BEC070-5BD5-449A-96FB-BA1B3E613AC3}" presName="spaceRect" presStyleCnt="0"/>
      <dgm:spPr/>
    </dgm:pt>
    <dgm:pt modelId="{489D11E8-71A6-4839-AFC7-3115842E1CA3}" type="pres">
      <dgm:prSet presAssocID="{58BEC070-5BD5-449A-96FB-BA1B3E613AC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9715427-D3DF-4786-961C-9E378E351B3D}" type="presOf" srcId="{D0D4EE89-967A-4E3F-B2A8-D70A932FB2AF}" destId="{D8629DAE-EA58-4B48-8423-2097E4C4BD5D}" srcOrd="0" destOrd="0" presId="urn:microsoft.com/office/officeart/2018/2/layout/IconLabelList"/>
    <dgm:cxn modelId="{1116E332-63F5-4C2F-9991-4C5C62CD73A5}" type="presOf" srcId="{58BEC070-5BD5-449A-96FB-BA1B3E613AC3}" destId="{489D11E8-71A6-4839-AFC7-3115842E1CA3}" srcOrd="0" destOrd="0" presId="urn:microsoft.com/office/officeart/2018/2/layout/IconLabelList"/>
    <dgm:cxn modelId="{4D699847-2A96-44A2-BFDA-D17A326942CB}" srcId="{615D5BA4-95B7-477C-92A0-41AF118D69C5}" destId="{B92DEA69-1436-4AD6-A266-BA361F852785}" srcOrd="1" destOrd="0" parTransId="{ACB321FB-5150-4282-93AD-05EA65CF63D9}" sibTransId="{72C448DE-84D4-4402-A45E-C27245295E1F}"/>
    <dgm:cxn modelId="{BB42576C-6542-4483-BE9A-C485BF8CBAA4}" type="presOf" srcId="{B92DEA69-1436-4AD6-A266-BA361F852785}" destId="{20D7662B-DF83-4EC0-B6C7-CBCBFF46D00C}" srcOrd="0" destOrd="0" presId="urn:microsoft.com/office/officeart/2018/2/layout/IconLabelList"/>
    <dgm:cxn modelId="{856C9371-D7F6-4C25-85E9-23BB1D50D3AC}" type="presOf" srcId="{615D5BA4-95B7-477C-92A0-41AF118D69C5}" destId="{A5314464-7BB6-4D58-B9A7-3C9CA0A22503}" srcOrd="0" destOrd="0" presId="urn:microsoft.com/office/officeart/2018/2/layout/IconLabelList"/>
    <dgm:cxn modelId="{7E9E72E0-1440-43A4-BA2D-CA5C0B2D25C8}" srcId="{615D5BA4-95B7-477C-92A0-41AF118D69C5}" destId="{D0D4EE89-967A-4E3F-B2A8-D70A932FB2AF}" srcOrd="0" destOrd="0" parTransId="{D1190A6C-91FE-4F60-B112-96D5B649FB2F}" sibTransId="{9572D5C6-53A1-4592-8470-1B245C33BB54}"/>
    <dgm:cxn modelId="{C9F04BF6-B8E9-47B3-8074-07B8B822668F}" srcId="{615D5BA4-95B7-477C-92A0-41AF118D69C5}" destId="{58BEC070-5BD5-449A-96FB-BA1B3E613AC3}" srcOrd="2" destOrd="0" parTransId="{319F4405-6601-43E9-A461-2572E118BF53}" sibTransId="{5C728DB7-1963-4138-B255-B8F077AC236D}"/>
    <dgm:cxn modelId="{A4D6EB22-BE22-4606-B21A-AF02D30DB7BD}" type="presParOf" srcId="{A5314464-7BB6-4D58-B9A7-3C9CA0A22503}" destId="{1D5EFAFB-CF0E-4CBF-96C7-2FAB5FBB54DF}" srcOrd="0" destOrd="0" presId="urn:microsoft.com/office/officeart/2018/2/layout/IconLabelList"/>
    <dgm:cxn modelId="{140478B6-C998-4BA3-A842-FA75CBB1C11A}" type="presParOf" srcId="{1D5EFAFB-CF0E-4CBF-96C7-2FAB5FBB54DF}" destId="{3B003369-8545-4D76-A9E0-D7824AB6E462}" srcOrd="0" destOrd="0" presId="urn:microsoft.com/office/officeart/2018/2/layout/IconLabelList"/>
    <dgm:cxn modelId="{74133D42-55FB-4849-9653-1DBBC4F4EC7A}" type="presParOf" srcId="{1D5EFAFB-CF0E-4CBF-96C7-2FAB5FBB54DF}" destId="{2DFDF4EC-CA11-4DC6-937F-7F87678AFB3B}" srcOrd="1" destOrd="0" presId="urn:microsoft.com/office/officeart/2018/2/layout/IconLabelList"/>
    <dgm:cxn modelId="{FCF4F35E-7BED-4CF8-9066-F707E12E8BC2}" type="presParOf" srcId="{1D5EFAFB-CF0E-4CBF-96C7-2FAB5FBB54DF}" destId="{D8629DAE-EA58-4B48-8423-2097E4C4BD5D}" srcOrd="2" destOrd="0" presId="urn:microsoft.com/office/officeart/2018/2/layout/IconLabelList"/>
    <dgm:cxn modelId="{928CA5C0-AE6C-41B7-A7D3-57B208D49141}" type="presParOf" srcId="{A5314464-7BB6-4D58-B9A7-3C9CA0A22503}" destId="{AE6F7D27-0D64-412A-9AE1-88FB437EBDE1}" srcOrd="1" destOrd="0" presId="urn:microsoft.com/office/officeart/2018/2/layout/IconLabelList"/>
    <dgm:cxn modelId="{52E8F044-7738-43EA-AD97-598A5E63CC11}" type="presParOf" srcId="{A5314464-7BB6-4D58-B9A7-3C9CA0A22503}" destId="{7E865A08-D14A-4D18-8A0E-5054606DABC1}" srcOrd="2" destOrd="0" presId="urn:microsoft.com/office/officeart/2018/2/layout/IconLabelList"/>
    <dgm:cxn modelId="{8B24D7ED-47F8-4076-BC37-60E3A8ACC548}" type="presParOf" srcId="{7E865A08-D14A-4D18-8A0E-5054606DABC1}" destId="{B2A4195F-7473-4FDD-B41D-837CF57A0234}" srcOrd="0" destOrd="0" presId="urn:microsoft.com/office/officeart/2018/2/layout/IconLabelList"/>
    <dgm:cxn modelId="{62791E0C-E248-469C-B0F3-2D5523B86C13}" type="presParOf" srcId="{7E865A08-D14A-4D18-8A0E-5054606DABC1}" destId="{CC4147A4-053C-4F61-829D-407B98BE1385}" srcOrd="1" destOrd="0" presId="urn:microsoft.com/office/officeart/2018/2/layout/IconLabelList"/>
    <dgm:cxn modelId="{06CE9EAD-3B97-4800-9946-8518D8B86F31}" type="presParOf" srcId="{7E865A08-D14A-4D18-8A0E-5054606DABC1}" destId="{20D7662B-DF83-4EC0-B6C7-CBCBFF46D00C}" srcOrd="2" destOrd="0" presId="urn:microsoft.com/office/officeart/2018/2/layout/IconLabelList"/>
    <dgm:cxn modelId="{DDDC3B3E-E279-4DB2-8E2D-3837CD012C5B}" type="presParOf" srcId="{A5314464-7BB6-4D58-B9A7-3C9CA0A22503}" destId="{0606C1F2-403C-4423-A975-979E9BCB67AC}" srcOrd="3" destOrd="0" presId="urn:microsoft.com/office/officeart/2018/2/layout/IconLabelList"/>
    <dgm:cxn modelId="{CE043D67-7736-4447-A6B2-D054684781E6}" type="presParOf" srcId="{A5314464-7BB6-4D58-B9A7-3C9CA0A22503}" destId="{DCC246EA-510C-4A89-BD86-96B4CF3053C3}" srcOrd="4" destOrd="0" presId="urn:microsoft.com/office/officeart/2018/2/layout/IconLabelList"/>
    <dgm:cxn modelId="{18EE2740-3EA9-4E94-A613-7043879D66D7}" type="presParOf" srcId="{DCC246EA-510C-4A89-BD86-96B4CF3053C3}" destId="{B44A0E6A-C3B9-430D-AE44-726CA99D19D5}" srcOrd="0" destOrd="0" presId="urn:microsoft.com/office/officeart/2018/2/layout/IconLabelList"/>
    <dgm:cxn modelId="{A8362C90-A205-4ABA-A790-4E1C829C3DED}" type="presParOf" srcId="{DCC246EA-510C-4A89-BD86-96B4CF3053C3}" destId="{94B121A2-C100-4057-8B54-5FB2667A2FA9}" srcOrd="1" destOrd="0" presId="urn:microsoft.com/office/officeart/2018/2/layout/IconLabelList"/>
    <dgm:cxn modelId="{14C5C4C2-D0E2-49F6-ADEA-B5C78D3DA6F5}" type="presParOf" srcId="{DCC246EA-510C-4A89-BD86-96B4CF3053C3}" destId="{489D11E8-71A6-4839-AFC7-3115842E1CA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80C1D59-B9BD-4B91-A249-E9DF143A2D1F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9A39BC4-9F86-4100-A85C-94EAD88B7FDE}">
      <dgm:prSet custT="1"/>
      <dgm:spPr/>
      <dgm:t>
        <a:bodyPr/>
        <a:lstStyle/>
        <a:p>
          <a:r>
            <a:rPr lang="en-US" sz="1800" dirty="0">
              <a:latin typeface="+mn-lt"/>
              <a:cs typeface="Arial" panose="020B0604020202020204" pitchFamily="34" charset="0"/>
            </a:rPr>
            <a:t>Learn about your legislators’ background</a:t>
          </a:r>
        </a:p>
        <a:p>
          <a:r>
            <a:rPr lang="en-US" sz="1800" dirty="0">
              <a:latin typeface="+mn-lt"/>
              <a:cs typeface="Arial" panose="020B0604020202020204" pitchFamily="34" charset="0"/>
            </a:rPr>
            <a:t>www.leg.mn.gov</a:t>
          </a:r>
        </a:p>
      </dgm:t>
    </dgm:pt>
    <dgm:pt modelId="{43583425-CDB7-4313-9E38-5CED96DBFEAB}" type="parTrans" cxnId="{AF989B4E-8DC3-4D37-B1E5-AE6BFFDF0DE9}">
      <dgm:prSet/>
      <dgm:spPr/>
      <dgm:t>
        <a:bodyPr/>
        <a:lstStyle/>
        <a:p>
          <a:endParaRPr lang="en-US"/>
        </a:p>
      </dgm:t>
    </dgm:pt>
    <dgm:pt modelId="{047A209A-E797-45BE-A3C9-7D18F47289E9}" type="sibTrans" cxnId="{AF989B4E-8DC3-4D37-B1E5-AE6BFFDF0DE9}">
      <dgm:prSet/>
      <dgm:spPr/>
      <dgm:t>
        <a:bodyPr/>
        <a:lstStyle/>
        <a:p>
          <a:endParaRPr lang="en-US" dirty="0">
            <a:latin typeface="+mn-lt"/>
          </a:endParaRPr>
        </a:p>
      </dgm:t>
    </dgm:pt>
    <dgm:pt modelId="{6406B4E4-FA93-4223-A1AD-82C41B760A1A}">
      <dgm:prSet custT="1"/>
      <dgm:spPr/>
      <dgm:t>
        <a:bodyPr/>
        <a:lstStyle/>
        <a:p>
          <a:r>
            <a:rPr lang="en-US" sz="1800" dirty="0">
              <a:latin typeface="+mn-lt"/>
              <a:cs typeface="Arial" panose="020B0604020202020204" pitchFamily="34" charset="0"/>
            </a:rPr>
            <a:t>See what committees they serve on</a:t>
          </a:r>
        </a:p>
      </dgm:t>
    </dgm:pt>
    <dgm:pt modelId="{6B1E9748-20EA-4C43-8F44-85004DFFEEDF}" type="parTrans" cxnId="{A143170E-3A57-4B00-92E3-5F6A68EA57E3}">
      <dgm:prSet/>
      <dgm:spPr/>
      <dgm:t>
        <a:bodyPr/>
        <a:lstStyle/>
        <a:p>
          <a:endParaRPr lang="en-US"/>
        </a:p>
      </dgm:t>
    </dgm:pt>
    <dgm:pt modelId="{8A70F12E-456E-40E8-98B7-4B79156B38FC}" type="sibTrans" cxnId="{A143170E-3A57-4B00-92E3-5F6A68EA57E3}">
      <dgm:prSet/>
      <dgm:spPr/>
      <dgm:t>
        <a:bodyPr/>
        <a:lstStyle/>
        <a:p>
          <a:endParaRPr lang="en-US" dirty="0">
            <a:latin typeface="+mn-lt"/>
          </a:endParaRPr>
        </a:p>
      </dgm:t>
    </dgm:pt>
    <dgm:pt modelId="{069FCC2C-54E0-4C4E-AF18-9FF8E0D0D19F}">
      <dgm:prSet custT="1"/>
      <dgm:spPr/>
      <dgm:t>
        <a:bodyPr/>
        <a:lstStyle/>
        <a:p>
          <a:r>
            <a:rPr lang="en-US" sz="1800" dirty="0">
              <a:latin typeface="+mn-lt"/>
              <a:cs typeface="Arial" panose="020B0604020202020204" pitchFamily="34" charset="0"/>
            </a:rPr>
            <a:t>Know bills they have authored/co-authored</a:t>
          </a:r>
        </a:p>
      </dgm:t>
    </dgm:pt>
    <dgm:pt modelId="{9A4DBA33-7900-4ECA-A52C-A227EF40ECCD}" type="parTrans" cxnId="{ADCFF79A-964A-4AC1-904B-77613D4B421C}">
      <dgm:prSet/>
      <dgm:spPr/>
      <dgm:t>
        <a:bodyPr/>
        <a:lstStyle/>
        <a:p>
          <a:endParaRPr lang="en-US"/>
        </a:p>
      </dgm:t>
    </dgm:pt>
    <dgm:pt modelId="{EA347C73-DF82-412F-B2F8-2142CF112E5F}" type="sibTrans" cxnId="{ADCFF79A-964A-4AC1-904B-77613D4B421C}">
      <dgm:prSet/>
      <dgm:spPr/>
      <dgm:t>
        <a:bodyPr/>
        <a:lstStyle/>
        <a:p>
          <a:endParaRPr lang="en-US" dirty="0">
            <a:latin typeface="+mn-lt"/>
          </a:endParaRPr>
        </a:p>
      </dgm:t>
    </dgm:pt>
    <dgm:pt modelId="{0FB38E13-BBEE-4307-BAF8-F0D1346FF4D7}">
      <dgm:prSet custT="1"/>
      <dgm:spPr/>
      <dgm:t>
        <a:bodyPr/>
        <a:lstStyle/>
        <a:p>
          <a:r>
            <a:rPr lang="en-US" sz="1800" dirty="0">
              <a:latin typeface="+mn-lt"/>
              <a:cs typeface="Arial" panose="020B0604020202020204" pitchFamily="34" charset="0"/>
            </a:rPr>
            <a:t>Read/sign up for their newsletter</a:t>
          </a:r>
        </a:p>
      </dgm:t>
    </dgm:pt>
    <dgm:pt modelId="{8EF2B619-758D-484B-B03C-EF2FFC21B4BA}" type="parTrans" cxnId="{FE7D755C-97C1-4F79-81B9-CF0CF57B2A14}">
      <dgm:prSet/>
      <dgm:spPr/>
      <dgm:t>
        <a:bodyPr/>
        <a:lstStyle/>
        <a:p>
          <a:endParaRPr lang="en-US"/>
        </a:p>
      </dgm:t>
    </dgm:pt>
    <dgm:pt modelId="{EBA9BF7D-D344-4092-A8FF-A16C1563284E}" type="sibTrans" cxnId="{FE7D755C-97C1-4F79-81B9-CF0CF57B2A14}">
      <dgm:prSet/>
      <dgm:spPr/>
      <dgm:t>
        <a:bodyPr/>
        <a:lstStyle/>
        <a:p>
          <a:endParaRPr lang="en-US" dirty="0">
            <a:latin typeface="+mn-lt"/>
          </a:endParaRPr>
        </a:p>
      </dgm:t>
    </dgm:pt>
    <dgm:pt modelId="{25739039-FF68-446D-BA6D-D089BC35D7A3}">
      <dgm:prSet custT="1"/>
      <dgm:spPr/>
      <dgm:t>
        <a:bodyPr/>
        <a:lstStyle/>
        <a:p>
          <a:r>
            <a:rPr lang="en-US" sz="1800" dirty="0">
              <a:latin typeface="+mn-lt"/>
              <a:cs typeface="Arial" panose="020B0604020202020204" pitchFamily="34" charset="0"/>
            </a:rPr>
            <a:t>Search the internet/social media to find the issues they care about</a:t>
          </a:r>
        </a:p>
      </dgm:t>
    </dgm:pt>
    <dgm:pt modelId="{537F826A-DF8D-45AE-9FB9-2B75FD2FA233}" type="parTrans" cxnId="{47283AA9-7EC3-42A2-B837-EFA6F9A3C9E8}">
      <dgm:prSet/>
      <dgm:spPr/>
      <dgm:t>
        <a:bodyPr/>
        <a:lstStyle/>
        <a:p>
          <a:endParaRPr lang="en-US"/>
        </a:p>
      </dgm:t>
    </dgm:pt>
    <dgm:pt modelId="{518B9C4F-F173-4621-A919-F52695AC7178}" type="sibTrans" cxnId="{47283AA9-7EC3-42A2-B837-EFA6F9A3C9E8}">
      <dgm:prSet/>
      <dgm:spPr/>
      <dgm:t>
        <a:bodyPr/>
        <a:lstStyle/>
        <a:p>
          <a:endParaRPr lang="en-US" dirty="0">
            <a:latin typeface="+mn-lt"/>
          </a:endParaRPr>
        </a:p>
      </dgm:t>
    </dgm:pt>
    <dgm:pt modelId="{019B724A-BC34-4DEE-915C-029C68460F53}">
      <dgm:prSet/>
      <dgm:spPr/>
      <dgm:t>
        <a:bodyPr/>
        <a:lstStyle/>
        <a:p>
          <a:r>
            <a:rPr lang="en-US" dirty="0">
              <a:latin typeface="+mn-lt"/>
              <a:cs typeface="Arial" panose="020B0604020202020204" pitchFamily="34" charset="0"/>
            </a:rPr>
            <a:t>Ask your network if they have relationships with the legislator</a:t>
          </a:r>
        </a:p>
      </dgm:t>
    </dgm:pt>
    <dgm:pt modelId="{1B69420A-2675-4D3D-BCB4-E42D1BFCE05C}" type="parTrans" cxnId="{EEF8F10E-E4E7-4D8C-BE50-866F56B079AE}">
      <dgm:prSet/>
      <dgm:spPr/>
      <dgm:t>
        <a:bodyPr/>
        <a:lstStyle/>
        <a:p>
          <a:endParaRPr lang="en-US"/>
        </a:p>
      </dgm:t>
    </dgm:pt>
    <dgm:pt modelId="{6371999A-2AE1-41D9-ABAF-4969402A16A2}" type="sibTrans" cxnId="{EEF8F10E-E4E7-4D8C-BE50-866F56B079AE}">
      <dgm:prSet/>
      <dgm:spPr/>
      <dgm:t>
        <a:bodyPr/>
        <a:lstStyle/>
        <a:p>
          <a:endParaRPr lang="en-US"/>
        </a:p>
      </dgm:t>
    </dgm:pt>
    <dgm:pt modelId="{34AD1E61-E4F9-4D6F-A97A-6139430258D9}" type="pres">
      <dgm:prSet presAssocID="{C80C1D59-B9BD-4B91-A249-E9DF143A2D1F}" presName="Name0" presStyleCnt="0">
        <dgm:presLayoutVars>
          <dgm:dir/>
          <dgm:resizeHandles val="exact"/>
        </dgm:presLayoutVars>
      </dgm:prSet>
      <dgm:spPr/>
    </dgm:pt>
    <dgm:pt modelId="{EC7B55C2-46DD-4E53-88CA-E9C61682EDA4}" type="pres">
      <dgm:prSet presAssocID="{99A39BC4-9F86-4100-A85C-94EAD88B7FDE}" presName="node" presStyleLbl="node1" presStyleIdx="0" presStyleCnt="6">
        <dgm:presLayoutVars>
          <dgm:bulletEnabled val="1"/>
        </dgm:presLayoutVars>
      </dgm:prSet>
      <dgm:spPr/>
    </dgm:pt>
    <dgm:pt modelId="{7D0C5DF9-2945-435D-A80F-723B7E1FB55D}" type="pres">
      <dgm:prSet presAssocID="{047A209A-E797-45BE-A3C9-7D18F47289E9}" presName="sibTrans" presStyleLbl="sibTrans1D1" presStyleIdx="0" presStyleCnt="5"/>
      <dgm:spPr/>
    </dgm:pt>
    <dgm:pt modelId="{B7406C34-71A4-4C84-AE6D-447A90E0A864}" type="pres">
      <dgm:prSet presAssocID="{047A209A-E797-45BE-A3C9-7D18F47289E9}" presName="connectorText" presStyleLbl="sibTrans1D1" presStyleIdx="0" presStyleCnt="5"/>
      <dgm:spPr/>
    </dgm:pt>
    <dgm:pt modelId="{3DA359EC-E49C-4D8C-BDFA-A22EC4A81FED}" type="pres">
      <dgm:prSet presAssocID="{6406B4E4-FA93-4223-A1AD-82C41B760A1A}" presName="node" presStyleLbl="node1" presStyleIdx="1" presStyleCnt="6">
        <dgm:presLayoutVars>
          <dgm:bulletEnabled val="1"/>
        </dgm:presLayoutVars>
      </dgm:prSet>
      <dgm:spPr/>
    </dgm:pt>
    <dgm:pt modelId="{3EEB9043-6F79-47D6-B924-0F834C99F737}" type="pres">
      <dgm:prSet presAssocID="{8A70F12E-456E-40E8-98B7-4B79156B38FC}" presName="sibTrans" presStyleLbl="sibTrans1D1" presStyleIdx="1" presStyleCnt="5"/>
      <dgm:spPr/>
    </dgm:pt>
    <dgm:pt modelId="{006F2965-F642-48BD-999A-47C6181425F0}" type="pres">
      <dgm:prSet presAssocID="{8A70F12E-456E-40E8-98B7-4B79156B38FC}" presName="connectorText" presStyleLbl="sibTrans1D1" presStyleIdx="1" presStyleCnt="5"/>
      <dgm:spPr/>
    </dgm:pt>
    <dgm:pt modelId="{AA51D427-713D-461F-8CB1-5DC5E7C6071B}" type="pres">
      <dgm:prSet presAssocID="{069FCC2C-54E0-4C4E-AF18-9FF8E0D0D19F}" presName="node" presStyleLbl="node1" presStyleIdx="2" presStyleCnt="6">
        <dgm:presLayoutVars>
          <dgm:bulletEnabled val="1"/>
        </dgm:presLayoutVars>
      </dgm:prSet>
      <dgm:spPr/>
    </dgm:pt>
    <dgm:pt modelId="{7E4F9D36-C7F7-4BA4-A0BE-BC171BC814E8}" type="pres">
      <dgm:prSet presAssocID="{EA347C73-DF82-412F-B2F8-2142CF112E5F}" presName="sibTrans" presStyleLbl="sibTrans1D1" presStyleIdx="2" presStyleCnt="5"/>
      <dgm:spPr/>
    </dgm:pt>
    <dgm:pt modelId="{24427DC9-BB37-4285-97F1-7C85E4D0732E}" type="pres">
      <dgm:prSet presAssocID="{EA347C73-DF82-412F-B2F8-2142CF112E5F}" presName="connectorText" presStyleLbl="sibTrans1D1" presStyleIdx="2" presStyleCnt="5"/>
      <dgm:spPr/>
    </dgm:pt>
    <dgm:pt modelId="{3097C9C4-F387-4006-B327-034116F0A8FE}" type="pres">
      <dgm:prSet presAssocID="{0FB38E13-BBEE-4307-BAF8-F0D1346FF4D7}" presName="node" presStyleLbl="node1" presStyleIdx="3" presStyleCnt="6">
        <dgm:presLayoutVars>
          <dgm:bulletEnabled val="1"/>
        </dgm:presLayoutVars>
      </dgm:prSet>
      <dgm:spPr/>
    </dgm:pt>
    <dgm:pt modelId="{B426F8B2-AAF0-412C-BD54-24E49A2D5698}" type="pres">
      <dgm:prSet presAssocID="{EBA9BF7D-D344-4092-A8FF-A16C1563284E}" presName="sibTrans" presStyleLbl="sibTrans1D1" presStyleIdx="3" presStyleCnt="5"/>
      <dgm:spPr/>
    </dgm:pt>
    <dgm:pt modelId="{D08FDF3C-6624-411F-A643-E9C430B2E5DD}" type="pres">
      <dgm:prSet presAssocID="{EBA9BF7D-D344-4092-A8FF-A16C1563284E}" presName="connectorText" presStyleLbl="sibTrans1D1" presStyleIdx="3" presStyleCnt="5"/>
      <dgm:spPr/>
    </dgm:pt>
    <dgm:pt modelId="{C2029BD5-EC0E-4653-BE45-0FE8473F4412}" type="pres">
      <dgm:prSet presAssocID="{25739039-FF68-446D-BA6D-D089BC35D7A3}" presName="node" presStyleLbl="node1" presStyleIdx="4" presStyleCnt="6">
        <dgm:presLayoutVars>
          <dgm:bulletEnabled val="1"/>
        </dgm:presLayoutVars>
      </dgm:prSet>
      <dgm:spPr/>
    </dgm:pt>
    <dgm:pt modelId="{81F874F2-B034-490A-B02E-20D336AFD792}" type="pres">
      <dgm:prSet presAssocID="{518B9C4F-F173-4621-A919-F52695AC7178}" presName="sibTrans" presStyleLbl="sibTrans1D1" presStyleIdx="4" presStyleCnt="5"/>
      <dgm:spPr/>
    </dgm:pt>
    <dgm:pt modelId="{A6BB9797-A1E7-4CAF-BB35-B6858CE2DF65}" type="pres">
      <dgm:prSet presAssocID="{518B9C4F-F173-4621-A919-F52695AC7178}" presName="connectorText" presStyleLbl="sibTrans1D1" presStyleIdx="4" presStyleCnt="5"/>
      <dgm:spPr/>
    </dgm:pt>
    <dgm:pt modelId="{95A077D0-C7B8-4AE4-8465-603C5254E8C5}" type="pres">
      <dgm:prSet presAssocID="{019B724A-BC34-4DEE-915C-029C68460F53}" presName="node" presStyleLbl="node1" presStyleIdx="5" presStyleCnt="6">
        <dgm:presLayoutVars>
          <dgm:bulletEnabled val="1"/>
        </dgm:presLayoutVars>
      </dgm:prSet>
      <dgm:spPr/>
    </dgm:pt>
  </dgm:ptLst>
  <dgm:cxnLst>
    <dgm:cxn modelId="{D7AC3E0A-69A8-4F04-A5B1-AADA83478DAB}" type="presOf" srcId="{069FCC2C-54E0-4C4E-AF18-9FF8E0D0D19F}" destId="{AA51D427-713D-461F-8CB1-5DC5E7C6071B}" srcOrd="0" destOrd="0" presId="urn:microsoft.com/office/officeart/2016/7/layout/RepeatingBendingProcessNew"/>
    <dgm:cxn modelId="{A143170E-3A57-4B00-92E3-5F6A68EA57E3}" srcId="{C80C1D59-B9BD-4B91-A249-E9DF143A2D1F}" destId="{6406B4E4-FA93-4223-A1AD-82C41B760A1A}" srcOrd="1" destOrd="0" parTransId="{6B1E9748-20EA-4C43-8F44-85004DFFEEDF}" sibTransId="{8A70F12E-456E-40E8-98B7-4B79156B38FC}"/>
    <dgm:cxn modelId="{EEF8F10E-E4E7-4D8C-BE50-866F56B079AE}" srcId="{C80C1D59-B9BD-4B91-A249-E9DF143A2D1F}" destId="{019B724A-BC34-4DEE-915C-029C68460F53}" srcOrd="5" destOrd="0" parTransId="{1B69420A-2675-4D3D-BCB4-E42D1BFCE05C}" sibTransId="{6371999A-2AE1-41D9-ABAF-4969402A16A2}"/>
    <dgm:cxn modelId="{5CFDD520-AA24-42E5-95B4-0481632C2E14}" type="presOf" srcId="{EA347C73-DF82-412F-B2F8-2142CF112E5F}" destId="{7E4F9D36-C7F7-4BA4-A0BE-BC171BC814E8}" srcOrd="0" destOrd="0" presId="urn:microsoft.com/office/officeart/2016/7/layout/RepeatingBendingProcessNew"/>
    <dgm:cxn modelId="{2EFC2B21-40A9-412D-A034-7424350C87D3}" type="presOf" srcId="{047A209A-E797-45BE-A3C9-7D18F47289E9}" destId="{B7406C34-71A4-4C84-AE6D-447A90E0A864}" srcOrd="1" destOrd="0" presId="urn:microsoft.com/office/officeart/2016/7/layout/RepeatingBendingProcessNew"/>
    <dgm:cxn modelId="{1651E826-7A08-4028-95B0-F83EB4EC3814}" type="presOf" srcId="{047A209A-E797-45BE-A3C9-7D18F47289E9}" destId="{7D0C5DF9-2945-435D-A80F-723B7E1FB55D}" srcOrd="0" destOrd="0" presId="urn:microsoft.com/office/officeart/2016/7/layout/RepeatingBendingProcessNew"/>
    <dgm:cxn modelId="{B3618D33-8AB7-4AD9-BE70-4E52E5D33E7B}" type="presOf" srcId="{518B9C4F-F173-4621-A919-F52695AC7178}" destId="{81F874F2-B034-490A-B02E-20D336AFD792}" srcOrd="0" destOrd="0" presId="urn:microsoft.com/office/officeart/2016/7/layout/RepeatingBendingProcessNew"/>
    <dgm:cxn modelId="{D2FB033E-562E-412E-8C63-8A54193BAFAE}" type="presOf" srcId="{019B724A-BC34-4DEE-915C-029C68460F53}" destId="{95A077D0-C7B8-4AE4-8465-603C5254E8C5}" srcOrd="0" destOrd="0" presId="urn:microsoft.com/office/officeart/2016/7/layout/RepeatingBendingProcessNew"/>
    <dgm:cxn modelId="{FE7D755C-97C1-4F79-81B9-CF0CF57B2A14}" srcId="{C80C1D59-B9BD-4B91-A249-E9DF143A2D1F}" destId="{0FB38E13-BBEE-4307-BAF8-F0D1346FF4D7}" srcOrd="3" destOrd="0" parTransId="{8EF2B619-758D-484B-B03C-EF2FFC21B4BA}" sibTransId="{EBA9BF7D-D344-4092-A8FF-A16C1563284E}"/>
    <dgm:cxn modelId="{6CD38F61-4269-43FB-B1FA-10668D4E409C}" type="presOf" srcId="{99A39BC4-9F86-4100-A85C-94EAD88B7FDE}" destId="{EC7B55C2-46DD-4E53-88CA-E9C61682EDA4}" srcOrd="0" destOrd="0" presId="urn:microsoft.com/office/officeart/2016/7/layout/RepeatingBendingProcessNew"/>
    <dgm:cxn modelId="{2F300D68-8608-448B-8FDC-37EC81F8BE40}" type="presOf" srcId="{8A70F12E-456E-40E8-98B7-4B79156B38FC}" destId="{006F2965-F642-48BD-999A-47C6181425F0}" srcOrd="1" destOrd="0" presId="urn:microsoft.com/office/officeart/2016/7/layout/RepeatingBendingProcessNew"/>
    <dgm:cxn modelId="{BD4B9169-0EA0-4082-9A56-E683B196C6AC}" type="presOf" srcId="{EBA9BF7D-D344-4092-A8FF-A16C1563284E}" destId="{B426F8B2-AAF0-412C-BD54-24E49A2D5698}" srcOrd="0" destOrd="0" presId="urn:microsoft.com/office/officeart/2016/7/layout/RepeatingBendingProcessNew"/>
    <dgm:cxn modelId="{0D7B956E-5B9F-4E04-BB36-AF6B31E409EE}" type="presOf" srcId="{8A70F12E-456E-40E8-98B7-4B79156B38FC}" destId="{3EEB9043-6F79-47D6-B924-0F834C99F737}" srcOrd="0" destOrd="0" presId="urn:microsoft.com/office/officeart/2016/7/layout/RepeatingBendingProcessNew"/>
    <dgm:cxn modelId="{AF989B4E-8DC3-4D37-B1E5-AE6BFFDF0DE9}" srcId="{C80C1D59-B9BD-4B91-A249-E9DF143A2D1F}" destId="{99A39BC4-9F86-4100-A85C-94EAD88B7FDE}" srcOrd="0" destOrd="0" parTransId="{43583425-CDB7-4313-9E38-5CED96DBFEAB}" sibTransId="{047A209A-E797-45BE-A3C9-7D18F47289E9}"/>
    <dgm:cxn modelId="{DA3CFF74-C861-4532-82ED-4F2A423C4764}" type="presOf" srcId="{518B9C4F-F173-4621-A919-F52695AC7178}" destId="{A6BB9797-A1E7-4CAF-BB35-B6858CE2DF65}" srcOrd="1" destOrd="0" presId="urn:microsoft.com/office/officeart/2016/7/layout/RepeatingBendingProcessNew"/>
    <dgm:cxn modelId="{3D378A57-3A59-4233-9DCC-A51B726B45AC}" type="presOf" srcId="{0FB38E13-BBEE-4307-BAF8-F0D1346FF4D7}" destId="{3097C9C4-F387-4006-B327-034116F0A8FE}" srcOrd="0" destOrd="0" presId="urn:microsoft.com/office/officeart/2016/7/layout/RepeatingBendingProcessNew"/>
    <dgm:cxn modelId="{53FE5C7E-DF78-40B7-9EF2-507EFDD8AE8C}" type="presOf" srcId="{6406B4E4-FA93-4223-A1AD-82C41B760A1A}" destId="{3DA359EC-E49C-4D8C-BDFA-A22EC4A81FED}" srcOrd="0" destOrd="0" presId="urn:microsoft.com/office/officeart/2016/7/layout/RepeatingBendingProcessNew"/>
    <dgm:cxn modelId="{5302F293-852E-4E9C-AB5A-FD4CD83BFB85}" type="presOf" srcId="{25739039-FF68-446D-BA6D-D089BC35D7A3}" destId="{C2029BD5-EC0E-4653-BE45-0FE8473F4412}" srcOrd="0" destOrd="0" presId="urn:microsoft.com/office/officeart/2016/7/layout/RepeatingBendingProcessNew"/>
    <dgm:cxn modelId="{ADCFF79A-964A-4AC1-904B-77613D4B421C}" srcId="{C80C1D59-B9BD-4B91-A249-E9DF143A2D1F}" destId="{069FCC2C-54E0-4C4E-AF18-9FF8E0D0D19F}" srcOrd="2" destOrd="0" parTransId="{9A4DBA33-7900-4ECA-A52C-A227EF40ECCD}" sibTransId="{EA347C73-DF82-412F-B2F8-2142CF112E5F}"/>
    <dgm:cxn modelId="{74C34DA1-8607-4712-B6EB-5782EBE10958}" type="presOf" srcId="{EA347C73-DF82-412F-B2F8-2142CF112E5F}" destId="{24427DC9-BB37-4285-97F1-7C85E4D0732E}" srcOrd="1" destOrd="0" presId="urn:microsoft.com/office/officeart/2016/7/layout/RepeatingBendingProcessNew"/>
    <dgm:cxn modelId="{47283AA9-7EC3-42A2-B837-EFA6F9A3C9E8}" srcId="{C80C1D59-B9BD-4B91-A249-E9DF143A2D1F}" destId="{25739039-FF68-446D-BA6D-D089BC35D7A3}" srcOrd="4" destOrd="0" parTransId="{537F826A-DF8D-45AE-9FB9-2B75FD2FA233}" sibTransId="{518B9C4F-F173-4621-A919-F52695AC7178}"/>
    <dgm:cxn modelId="{B44BCEB6-37D3-4F19-9A83-0D95BE786EE9}" type="presOf" srcId="{C80C1D59-B9BD-4B91-A249-E9DF143A2D1F}" destId="{34AD1E61-E4F9-4D6F-A97A-6139430258D9}" srcOrd="0" destOrd="0" presId="urn:microsoft.com/office/officeart/2016/7/layout/RepeatingBendingProcessNew"/>
    <dgm:cxn modelId="{9EC8DDDB-8166-4A27-BB6F-72DD657D5E4C}" type="presOf" srcId="{EBA9BF7D-D344-4092-A8FF-A16C1563284E}" destId="{D08FDF3C-6624-411F-A643-E9C430B2E5DD}" srcOrd="1" destOrd="0" presId="urn:microsoft.com/office/officeart/2016/7/layout/RepeatingBendingProcessNew"/>
    <dgm:cxn modelId="{43EA5100-3A5C-4054-8571-8A34DA030398}" type="presParOf" srcId="{34AD1E61-E4F9-4D6F-A97A-6139430258D9}" destId="{EC7B55C2-46DD-4E53-88CA-E9C61682EDA4}" srcOrd="0" destOrd="0" presId="urn:microsoft.com/office/officeart/2016/7/layout/RepeatingBendingProcessNew"/>
    <dgm:cxn modelId="{A9D7774B-05D6-4686-B7EA-A98EEE84C5BA}" type="presParOf" srcId="{34AD1E61-E4F9-4D6F-A97A-6139430258D9}" destId="{7D0C5DF9-2945-435D-A80F-723B7E1FB55D}" srcOrd="1" destOrd="0" presId="urn:microsoft.com/office/officeart/2016/7/layout/RepeatingBendingProcessNew"/>
    <dgm:cxn modelId="{17D32152-B462-4452-A8CD-B0398B25EB70}" type="presParOf" srcId="{7D0C5DF9-2945-435D-A80F-723B7E1FB55D}" destId="{B7406C34-71A4-4C84-AE6D-447A90E0A864}" srcOrd="0" destOrd="0" presId="urn:microsoft.com/office/officeart/2016/7/layout/RepeatingBendingProcessNew"/>
    <dgm:cxn modelId="{C849D337-A88C-4209-9351-A56EB6B04003}" type="presParOf" srcId="{34AD1E61-E4F9-4D6F-A97A-6139430258D9}" destId="{3DA359EC-E49C-4D8C-BDFA-A22EC4A81FED}" srcOrd="2" destOrd="0" presId="urn:microsoft.com/office/officeart/2016/7/layout/RepeatingBendingProcessNew"/>
    <dgm:cxn modelId="{CFE888F3-DA54-4500-89FA-8DF4CEF01260}" type="presParOf" srcId="{34AD1E61-E4F9-4D6F-A97A-6139430258D9}" destId="{3EEB9043-6F79-47D6-B924-0F834C99F737}" srcOrd="3" destOrd="0" presId="urn:microsoft.com/office/officeart/2016/7/layout/RepeatingBendingProcessNew"/>
    <dgm:cxn modelId="{54C2478C-0066-44E4-A74D-4D739A8F807A}" type="presParOf" srcId="{3EEB9043-6F79-47D6-B924-0F834C99F737}" destId="{006F2965-F642-48BD-999A-47C6181425F0}" srcOrd="0" destOrd="0" presId="urn:microsoft.com/office/officeart/2016/7/layout/RepeatingBendingProcessNew"/>
    <dgm:cxn modelId="{9F3FBBA1-06AD-48BA-8D87-7E1366AE322F}" type="presParOf" srcId="{34AD1E61-E4F9-4D6F-A97A-6139430258D9}" destId="{AA51D427-713D-461F-8CB1-5DC5E7C6071B}" srcOrd="4" destOrd="0" presId="urn:microsoft.com/office/officeart/2016/7/layout/RepeatingBendingProcessNew"/>
    <dgm:cxn modelId="{1AE5E9AD-A4DE-46BE-BEAD-12F47F2F1DAC}" type="presParOf" srcId="{34AD1E61-E4F9-4D6F-A97A-6139430258D9}" destId="{7E4F9D36-C7F7-4BA4-A0BE-BC171BC814E8}" srcOrd="5" destOrd="0" presId="urn:microsoft.com/office/officeart/2016/7/layout/RepeatingBendingProcessNew"/>
    <dgm:cxn modelId="{44D6FADF-1000-4A0E-B5BF-5D4FDFD71FE1}" type="presParOf" srcId="{7E4F9D36-C7F7-4BA4-A0BE-BC171BC814E8}" destId="{24427DC9-BB37-4285-97F1-7C85E4D0732E}" srcOrd="0" destOrd="0" presId="urn:microsoft.com/office/officeart/2016/7/layout/RepeatingBendingProcessNew"/>
    <dgm:cxn modelId="{8E94E339-2706-48C4-8FF7-C5567479A91D}" type="presParOf" srcId="{34AD1E61-E4F9-4D6F-A97A-6139430258D9}" destId="{3097C9C4-F387-4006-B327-034116F0A8FE}" srcOrd="6" destOrd="0" presId="urn:microsoft.com/office/officeart/2016/7/layout/RepeatingBendingProcessNew"/>
    <dgm:cxn modelId="{036A08BA-D4B3-4C44-8018-7280F919C4AB}" type="presParOf" srcId="{34AD1E61-E4F9-4D6F-A97A-6139430258D9}" destId="{B426F8B2-AAF0-412C-BD54-24E49A2D5698}" srcOrd="7" destOrd="0" presId="urn:microsoft.com/office/officeart/2016/7/layout/RepeatingBendingProcessNew"/>
    <dgm:cxn modelId="{9D81A1A1-1E93-476C-958F-F5E9D0E17D1E}" type="presParOf" srcId="{B426F8B2-AAF0-412C-BD54-24E49A2D5698}" destId="{D08FDF3C-6624-411F-A643-E9C430B2E5DD}" srcOrd="0" destOrd="0" presId="urn:microsoft.com/office/officeart/2016/7/layout/RepeatingBendingProcessNew"/>
    <dgm:cxn modelId="{45EE9D6A-27C3-4767-AEB5-C67854DF2B31}" type="presParOf" srcId="{34AD1E61-E4F9-4D6F-A97A-6139430258D9}" destId="{C2029BD5-EC0E-4653-BE45-0FE8473F4412}" srcOrd="8" destOrd="0" presId="urn:microsoft.com/office/officeart/2016/7/layout/RepeatingBendingProcessNew"/>
    <dgm:cxn modelId="{FF8DFE2C-F966-4BED-B027-898FAA8FB8B8}" type="presParOf" srcId="{34AD1E61-E4F9-4D6F-A97A-6139430258D9}" destId="{81F874F2-B034-490A-B02E-20D336AFD792}" srcOrd="9" destOrd="0" presId="urn:microsoft.com/office/officeart/2016/7/layout/RepeatingBendingProcessNew"/>
    <dgm:cxn modelId="{5D701317-49B5-4221-8EF8-8B70FD4B1C82}" type="presParOf" srcId="{81F874F2-B034-490A-B02E-20D336AFD792}" destId="{A6BB9797-A1E7-4CAF-BB35-B6858CE2DF65}" srcOrd="0" destOrd="0" presId="urn:microsoft.com/office/officeart/2016/7/layout/RepeatingBendingProcessNew"/>
    <dgm:cxn modelId="{43E23652-260C-4304-BA9D-A4423A3E7725}" type="presParOf" srcId="{34AD1E61-E4F9-4D6F-A97A-6139430258D9}" destId="{95A077D0-C7B8-4AE4-8465-603C5254E8C5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971B24C-3F4D-4438-B268-D0443923972A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3DC7CA36-5DD9-4400-AAE8-339F796FB8B1}">
      <dgm:prSet/>
      <dgm:spPr/>
      <dgm:t>
        <a:bodyPr/>
        <a:lstStyle/>
        <a:p>
          <a:pPr algn="ctr"/>
          <a:r>
            <a:rPr lang="en-US" dirty="0">
              <a:latin typeface="+mn-lt"/>
              <a:cs typeface="Arial" panose="020B0604020202020204" pitchFamily="34" charset="0"/>
            </a:rPr>
            <a:t>Plan for logistics</a:t>
          </a:r>
        </a:p>
      </dgm:t>
    </dgm:pt>
    <dgm:pt modelId="{CE4340E5-BD89-4817-BA2A-DBDFB8D3CF9B}" type="parTrans" cxnId="{E0BADFA2-48D1-4622-B6DE-6325CB4F66C9}">
      <dgm:prSet/>
      <dgm:spPr/>
      <dgm:t>
        <a:bodyPr/>
        <a:lstStyle/>
        <a:p>
          <a:pPr algn="ctr"/>
          <a:endParaRPr lang="en-US"/>
        </a:p>
      </dgm:t>
    </dgm:pt>
    <dgm:pt modelId="{723A25CE-A1A3-46B4-B5FA-4D32ECC1525C}" type="sibTrans" cxnId="{E0BADFA2-48D1-4622-B6DE-6325CB4F66C9}">
      <dgm:prSet/>
      <dgm:spPr/>
      <dgm:t>
        <a:bodyPr/>
        <a:lstStyle/>
        <a:p>
          <a:pPr algn="ctr"/>
          <a:endParaRPr lang="en-US" dirty="0">
            <a:latin typeface="+mn-lt"/>
          </a:endParaRPr>
        </a:p>
      </dgm:t>
    </dgm:pt>
    <dgm:pt modelId="{6F9C525D-CF87-457D-A100-4C073E247E0B}">
      <dgm:prSet/>
      <dgm:spPr/>
      <dgm:t>
        <a:bodyPr/>
        <a:lstStyle/>
        <a:p>
          <a:pPr algn="ctr"/>
          <a:r>
            <a:rPr lang="en-US" dirty="0">
              <a:latin typeface="+mn-lt"/>
              <a:cs typeface="Arial" panose="020B0604020202020204" pitchFamily="34" charset="0"/>
            </a:rPr>
            <a:t>Set up the meeting in advance</a:t>
          </a:r>
        </a:p>
      </dgm:t>
    </dgm:pt>
    <dgm:pt modelId="{3B4FCB41-187B-46F8-AEB2-1AA743F4D093}" type="parTrans" cxnId="{D2654353-9C2A-48C3-BC70-367ABB1C95B1}">
      <dgm:prSet/>
      <dgm:spPr/>
      <dgm:t>
        <a:bodyPr/>
        <a:lstStyle/>
        <a:p>
          <a:pPr algn="ctr"/>
          <a:endParaRPr lang="en-US"/>
        </a:p>
      </dgm:t>
    </dgm:pt>
    <dgm:pt modelId="{1284A2E9-2363-45DD-AE7C-6245D7B881A8}" type="sibTrans" cxnId="{D2654353-9C2A-48C3-BC70-367ABB1C95B1}">
      <dgm:prSet/>
      <dgm:spPr/>
      <dgm:t>
        <a:bodyPr/>
        <a:lstStyle/>
        <a:p>
          <a:pPr algn="ctr"/>
          <a:endParaRPr lang="en-US" dirty="0">
            <a:latin typeface="+mn-lt"/>
          </a:endParaRPr>
        </a:p>
      </dgm:t>
    </dgm:pt>
    <dgm:pt modelId="{2B9C8413-3F64-43FC-9E0A-EF9C29B56F12}">
      <dgm:prSet/>
      <dgm:spPr/>
      <dgm:t>
        <a:bodyPr/>
        <a:lstStyle/>
        <a:p>
          <a:pPr algn="ctr"/>
          <a:r>
            <a:rPr lang="en-US" dirty="0">
              <a:latin typeface="+mn-lt"/>
              <a:cs typeface="Arial" panose="020B0604020202020204" pitchFamily="34" charset="0"/>
            </a:rPr>
            <a:t>Be flexible with timing and location</a:t>
          </a:r>
        </a:p>
      </dgm:t>
    </dgm:pt>
    <dgm:pt modelId="{852B4768-BBCC-4A8F-99E9-10E9175F2FBB}" type="parTrans" cxnId="{A5EA9C7F-508A-4411-B0DD-D3F8D23A7C43}">
      <dgm:prSet/>
      <dgm:spPr/>
      <dgm:t>
        <a:bodyPr/>
        <a:lstStyle/>
        <a:p>
          <a:pPr algn="ctr"/>
          <a:endParaRPr lang="en-US"/>
        </a:p>
      </dgm:t>
    </dgm:pt>
    <dgm:pt modelId="{06EC5575-978B-4236-B383-419607B9218F}" type="sibTrans" cxnId="{A5EA9C7F-508A-4411-B0DD-D3F8D23A7C43}">
      <dgm:prSet/>
      <dgm:spPr/>
      <dgm:t>
        <a:bodyPr/>
        <a:lstStyle/>
        <a:p>
          <a:pPr algn="ctr"/>
          <a:endParaRPr lang="en-US" dirty="0">
            <a:latin typeface="+mn-lt"/>
          </a:endParaRPr>
        </a:p>
      </dgm:t>
    </dgm:pt>
    <dgm:pt modelId="{7793E280-256E-458C-879C-56F273F001BB}">
      <dgm:prSet/>
      <dgm:spPr/>
      <dgm:t>
        <a:bodyPr/>
        <a:lstStyle/>
        <a:p>
          <a:pPr algn="ctr"/>
          <a:r>
            <a:rPr lang="en-US" dirty="0">
              <a:latin typeface="+mn-lt"/>
              <a:cs typeface="Arial" panose="020B0604020202020204" pitchFamily="34" charset="0"/>
            </a:rPr>
            <a:t>Confirm the appointment and be punctual</a:t>
          </a:r>
        </a:p>
      </dgm:t>
    </dgm:pt>
    <dgm:pt modelId="{047EF28D-DD20-4A84-AD36-128F38629B6A}" type="parTrans" cxnId="{B32769FB-A773-4F6F-BED7-A705EC1109D5}">
      <dgm:prSet/>
      <dgm:spPr/>
      <dgm:t>
        <a:bodyPr/>
        <a:lstStyle/>
        <a:p>
          <a:pPr algn="ctr"/>
          <a:endParaRPr lang="en-US"/>
        </a:p>
      </dgm:t>
    </dgm:pt>
    <dgm:pt modelId="{97A14C5F-5F33-49D8-A705-129CCCD90E6B}" type="sibTrans" cxnId="{B32769FB-A773-4F6F-BED7-A705EC1109D5}">
      <dgm:prSet/>
      <dgm:spPr/>
      <dgm:t>
        <a:bodyPr/>
        <a:lstStyle/>
        <a:p>
          <a:pPr algn="ctr"/>
          <a:endParaRPr lang="en-US" dirty="0">
            <a:latin typeface="+mn-lt"/>
          </a:endParaRPr>
        </a:p>
      </dgm:t>
    </dgm:pt>
    <dgm:pt modelId="{B0387A43-378A-4CE0-8F28-7DA14F107E8E}">
      <dgm:prSet/>
      <dgm:spPr/>
      <dgm:t>
        <a:bodyPr/>
        <a:lstStyle/>
        <a:p>
          <a:pPr algn="ctr"/>
          <a:r>
            <a:rPr lang="en-US" dirty="0">
              <a:latin typeface="+mn-lt"/>
              <a:cs typeface="Arial" panose="020B0604020202020204" pitchFamily="34" charset="0"/>
            </a:rPr>
            <a:t>If you cannot meet the legislator, meet with their relevant staff</a:t>
          </a:r>
        </a:p>
      </dgm:t>
    </dgm:pt>
    <dgm:pt modelId="{9FFD68CE-2178-4BEB-9608-5BA2E8F9E0C2}" type="parTrans" cxnId="{463A32C0-5006-4104-A9DA-A44C7DD19857}">
      <dgm:prSet/>
      <dgm:spPr/>
      <dgm:t>
        <a:bodyPr/>
        <a:lstStyle/>
        <a:p>
          <a:pPr algn="ctr"/>
          <a:endParaRPr lang="en-US"/>
        </a:p>
      </dgm:t>
    </dgm:pt>
    <dgm:pt modelId="{C44272CD-5929-405C-90B4-9252E54109E4}" type="sibTrans" cxnId="{463A32C0-5006-4104-A9DA-A44C7DD19857}">
      <dgm:prSet/>
      <dgm:spPr/>
      <dgm:t>
        <a:bodyPr/>
        <a:lstStyle/>
        <a:p>
          <a:pPr algn="ctr"/>
          <a:endParaRPr lang="en-US"/>
        </a:p>
      </dgm:t>
    </dgm:pt>
    <dgm:pt modelId="{6A831466-C2F1-4354-8979-2E4F08F680BF}" type="pres">
      <dgm:prSet presAssocID="{F971B24C-3F4D-4438-B268-D0443923972A}" presName="Name0" presStyleCnt="0">
        <dgm:presLayoutVars>
          <dgm:dir/>
          <dgm:resizeHandles val="exact"/>
        </dgm:presLayoutVars>
      </dgm:prSet>
      <dgm:spPr/>
    </dgm:pt>
    <dgm:pt modelId="{303B8155-1F07-4858-A077-69280A69B4C4}" type="pres">
      <dgm:prSet presAssocID="{3DC7CA36-5DD9-4400-AAE8-339F796FB8B1}" presName="node" presStyleLbl="node1" presStyleIdx="0" presStyleCnt="5">
        <dgm:presLayoutVars>
          <dgm:bulletEnabled val="1"/>
        </dgm:presLayoutVars>
      </dgm:prSet>
      <dgm:spPr/>
    </dgm:pt>
    <dgm:pt modelId="{8EAEFA37-781B-4E84-BF3F-1B25E0E55196}" type="pres">
      <dgm:prSet presAssocID="{723A25CE-A1A3-46B4-B5FA-4D32ECC1525C}" presName="sibTrans" presStyleLbl="sibTrans1D1" presStyleIdx="0" presStyleCnt="4"/>
      <dgm:spPr/>
    </dgm:pt>
    <dgm:pt modelId="{E46A5871-C97F-4D4A-A3FB-C698E70FAA0B}" type="pres">
      <dgm:prSet presAssocID="{723A25CE-A1A3-46B4-B5FA-4D32ECC1525C}" presName="connectorText" presStyleLbl="sibTrans1D1" presStyleIdx="0" presStyleCnt="4"/>
      <dgm:spPr/>
    </dgm:pt>
    <dgm:pt modelId="{BEB5F531-4BF2-4B88-A5E0-6252B4DF27CE}" type="pres">
      <dgm:prSet presAssocID="{6F9C525D-CF87-457D-A100-4C073E247E0B}" presName="node" presStyleLbl="node1" presStyleIdx="1" presStyleCnt="5">
        <dgm:presLayoutVars>
          <dgm:bulletEnabled val="1"/>
        </dgm:presLayoutVars>
      </dgm:prSet>
      <dgm:spPr/>
    </dgm:pt>
    <dgm:pt modelId="{55040939-B5B0-4F62-B793-9FA5C266880B}" type="pres">
      <dgm:prSet presAssocID="{1284A2E9-2363-45DD-AE7C-6245D7B881A8}" presName="sibTrans" presStyleLbl="sibTrans1D1" presStyleIdx="1" presStyleCnt="4"/>
      <dgm:spPr/>
    </dgm:pt>
    <dgm:pt modelId="{CFC62523-6D6C-44B3-8F63-25A9036BDC9F}" type="pres">
      <dgm:prSet presAssocID="{1284A2E9-2363-45DD-AE7C-6245D7B881A8}" presName="connectorText" presStyleLbl="sibTrans1D1" presStyleIdx="1" presStyleCnt="4"/>
      <dgm:spPr/>
    </dgm:pt>
    <dgm:pt modelId="{D2DFF68C-C093-49B8-9730-582AA351C013}" type="pres">
      <dgm:prSet presAssocID="{2B9C8413-3F64-43FC-9E0A-EF9C29B56F12}" presName="node" presStyleLbl="node1" presStyleIdx="2" presStyleCnt="5">
        <dgm:presLayoutVars>
          <dgm:bulletEnabled val="1"/>
        </dgm:presLayoutVars>
      </dgm:prSet>
      <dgm:spPr/>
    </dgm:pt>
    <dgm:pt modelId="{05FD23CA-F60A-4505-943E-AFC76B34BA74}" type="pres">
      <dgm:prSet presAssocID="{06EC5575-978B-4236-B383-419607B9218F}" presName="sibTrans" presStyleLbl="sibTrans1D1" presStyleIdx="2" presStyleCnt="4"/>
      <dgm:spPr/>
    </dgm:pt>
    <dgm:pt modelId="{977D396D-8306-47B4-A06B-B2C6B20C6F58}" type="pres">
      <dgm:prSet presAssocID="{06EC5575-978B-4236-B383-419607B9218F}" presName="connectorText" presStyleLbl="sibTrans1D1" presStyleIdx="2" presStyleCnt="4"/>
      <dgm:spPr/>
    </dgm:pt>
    <dgm:pt modelId="{37BEB8FD-EDA5-490C-AEDF-B567F71EDC77}" type="pres">
      <dgm:prSet presAssocID="{7793E280-256E-458C-879C-56F273F001BB}" presName="node" presStyleLbl="node1" presStyleIdx="3" presStyleCnt="5">
        <dgm:presLayoutVars>
          <dgm:bulletEnabled val="1"/>
        </dgm:presLayoutVars>
      </dgm:prSet>
      <dgm:spPr/>
    </dgm:pt>
    <dgm:pt modelId="{9F6508B4-2B7C-4DA2-BB0A-C59BB13AB614}" type="pres">
      <dgm:prSet presAssocID="{97A14C5F-5F33-49D8-A705-129CCCD90E6B}" presName="sibTrans" presStyleLbl="sibTrans1D1" presStyleIdx="3" presStyleCnt="4"/>
      <dgm:spPr/>
    </dgm:pt>
    <dgm:pt modelId="{1FDC5337-E3A5-4FF8-8484-96B05DA6BA38}" type="pres">
      <dgm:prSet presAssocID="{97A14C5F-5F33-49D8-A705-129CCCD90E6B}" presName="connectorText" presStyleLbl="sibTrans1D1" presStyleIdx="3" presStyleCnt="4"/>
      <dgm:spPr/>
    </dgm:pt>
    <dgm:pt modelId="{0E5733CB-607B-46B0-9077-E9BEFAABEEFD}" type="pres">
      <dgm:prSet presAssocID="{B0387A43-378A-4CE0-8F28-7DA14F107E8E}" presName="node" presStyleLbl="node1" presStyleIdx="4" presStyleCnt="5">
        <dgm:presLayoutVars>
          <dgm:bulletEnabled val="1"/>
        </dgm:presLayoutVars>
      </dgm:prSet>
      <dgm:spPr/>
    </dgm:pt>
  </dgm:ptLst>
  <dgm:cxnLst>
    <dgm:cxn modelId="{C75CBE16-8AA4-495B-8BA6-AE4D0FDE4E22}" type="presOf" srcId="{7793E280-256E-458C-879C-56F273F001BB}" destId="{37BEB8FD-EDA5-490C-AEDF-B567F71EDC77}" srcOrd="0" destOrd="0" presId="urn:microsoft.com/office/officeart/2016/7/layout/RepeatingBendingProcessNew"/>
    <dgm:cxn modelId="{A2065A2C-0C60-46F7-9C15-8CB802F715FF}" type="presOf" srcId="{1284A2E9-2363-45DD-AE7C-6245D7B881A8}" destId="{55040939-B5B0-4F62-B793-9FA5C266880B}" srcOrd="0" destOrd="0" presId="urn:microsoft.com/office/officeart/2016/7/layout/RepeatingBendingProcessNew"/>
    <dgm:cxn modelId="{A7164A31-8F8F-449C-88CA-A4D974F9BC2A}" type="presOf" srcId="{2B9C8413-3F64-43FC-9E0A-EF9C29B56F12}" destId="{D2DFF68C-C093-49B8-9730-582AA351C013}" srcOrd="0" destOrd="0" presId="urn:microsoft.com/office/officeart/2016/7/layout/RepeatingBendingProcessNew"/>
    <dgm:cxn modelId="{C147DA37-2706-4B35-B1A9-B64B098C2486}" type="presOf" srcId="{3DC7CA36-5DD9-4400-AAE8-339F796FB8B1}" destId="{303B8155-1F07-4858-A077-69280A69B4C4}" srcOrd="0" destOrd="0" presId="urn:microsoft.com/office/officeart/2016/7/layout/RepeatingBendingProcessNew"/>
    <dgm:cxn modelId="{A81E3F5B-1D00-414C-AE59-4DF7EBECF2EC}" type="presOf" srcId="{06EC5575-978B-4236-B383-419607B9218F}" destId="{05FD23CA-F60A-4505-943E-AFC76B34BA74}" srcOrd="0" destOrd="0" presId="urn:microsoft.com/office/officeart/2016/7/layout/RepeatingBendingProcessNew"/>
    <dgm:cxn modelId="{1ADDDF5B-8E53-4876-889E-F1F6B62E3CB2}" type="presOf" srcId="{06EC5575-978B-4236-B383-419607B9218F}" destId="{977D396D-8306-47B4-A06B-B2C6B20C6F58}" srcOrd="1" destOrd="0" presId="urn:microsoft.com/office/officeart/2016/7/layout/RepeatingBendingProcessNew"/>
    <dgm:cxn modelId="{E8BBBB6B-B4F4-4B3A-B468-3C80E17195F6}" type="presOf" srcId="{B0387A43-378A-4CE0-8F28-7DA14F107E8E}" destId="{0E5733CB-607B-46B0-9077-E9BEFAABEEFD}" srcOrd="0" destOrd="0" presId="urn:microsoft.com/office/officeart/2016/7/layout/RepeatingBendingProcessNew"/>
    <dgm:cxn modelId="{D661C36D-7CF7-4B0E-B6F0-AC1798793EDE}" type="presOf" srcId="{97A14C5F-5F33-49D8-A705-129CCCD90E6B}" destId="{1FDC5337-E3A5-4FF8-8484-96B05DA6BA38}" srcOrd="1" destOrd="0" presId="urn:microsoft.com/office/officeart/2016/7/layout/RepeatingBendingProcessNew"/>
    <dgm:cxn modelId="{D2654353-9C2A-48C3-BC70-367ABB1C95B1}" srcId="{F971B24C-3F4D-4438-B268-D0443923972A}" destId="{6F9C525D-CF87-457D-A100-4C073E247E0B}" srcOrd="1" destOrd="0" parTransId="{3B4FCB41-187B-46F8-AEB2-1AA743F4D093}" sibTransId="{1284A2E9-2363-45DD-AE7C-6245D7B881A8}"/>
    <dgm:cxn modelId="{EEE58854-E94D-4D39-BE78-DAEB61E6CADE}" type="presOf" srcId="{723A25CE-A1A3-46B4-B5FA-4D32ECC1525C}" destId="{E46A5871-C97F-4D4A-A3FB-C698E70FAA0B}" srcOrd="1" destOrd="0" presId="urn:microsoft.com/office/officeart/2016/7/layout/RepeatingBendingProcessNew"/>
    <dgm:cxn modelId="{A5EA9C7F-508A-4411-B0DD-D3F8D23A7C43}" srcId="{F971B24C-3F4D-4438-B268-D0443923972A}" destId="{2B9C8413-3F64-43FC-9E0A-EF9C29B56F12}" srcOrd="2" destOrd="0" parTransId="{852B4768-BBCC-4A8F-99E9-10E9175F2FBB}" sibTransId="{06EC5575-978B-4236-B383-419607B9218F}"/>
    <dgm:cxn modelId="{E8162086-DDC6-477B-8EE1-50C1CD32413C}" type="presOf" srcId="{6F9C525D-CF87-457D-A100-4C073E247E0B}" destId="{BEB5F531-4BF2-4B88-A5E0-6252B4DF27CE}" srcOrd="0" destOrd="0" presId="urn:microsoft.com/office/officeart/2016/7/layout/RepeatingBendingProcessNew"/>
    <dgm:cxn modelId="{A6D8B99A-4508-4A85-8FF2-01EB04F454C8}" type="presOf" srcId="{F971B24C-3F4D-4438-B268-D0443923972A}" destId="{6A831466-C2F1-4354-8979-2E4F08F680BF}" srcOrd="0" destOrd="0" presId="urn:microsoft.com/office/officeart/2016/7/layout/RepeatingBendingProcessNew"/>
    <dgm:cxn modelId="{E0BADFA2-48D1-4622-B6DE-6325CB4F66C9}" srcId="{F971B24C-3F4D-4438-B268-D0443923972A}" destId="{3DC7CA36-5DD9-4400-AAE8-339F796FB8B1}" srcOrd="0" destOrd="0" parTransId="{CE4340E5-BD89-4817-BA2A-DBDFB8D3CF9B}" sibTransId="{723A25CE-A1A3-46B4-B5FA-4D32ECC1525C}"/>
    <dgm:cxn modelId="{463A32C0-5006-4104-A9DA-A44C7DD19857}" srcId="{F971B24C-3F4D-4438-B268-D0443923972A}" destId="{B0387A43-378A-4CE0-8F28-7DA14F107E8E}" srcOrd="4" destOrd="0" parTransId="{9FFD68CE-2178-4BEB-9608-5BA2E8F9E0C2}" sibTransId="{C44272CD-5929-405C-90B4-9252E54109E4}"/>
    <dgm:cxn modelId="{191B43D6-2744-4027-8CC9-317697B1F9A4}" type="presOf" srcId="{723A25CE-A1A3-46B4-B5FA-4D32ECC1525C}" destId="{8EAEFA37-781B-4E84-BF3F-1B25E0E55196}" srcOrd="0" destOrd="0" presId="urn:microsoft.com/office/officeart/2016/7/layout/RepeatingBendingProcessNew"/>
    <dgm:cxn modelId="{73DC67E4-78EC-48B3-88B5-3B55F8E23C1B}" type="presOf" srcId="{1284A2E9-2363-45DD-AE7C-6245D7B881A8}" destId="{CFC62523-6D6C-44B3-8F63-25A9036BDC9F}" srcOrd="1" destOrd="0" presId="urn:microsoft.com/office/officeart/2016/7/layout/RepeatingBendingProcessNew"/>
    <dgm:cxn modelId="{30CEE3E8-E851-40F0-B6CA-8271178F814C}" type="presOf" srcId="{97A14C5F-5F33-49D8-A705-129CCCD90E6B}" destId="{9F6508B4-2B7C-4DA2-BB0A-C59BB13AB614}" srcOrd="0" destOrd="0" presId="urn:microsoft.com/office/officeart/2016/7/layout/RepeatingBendingProcessNew"/>
    <dgm:cxn modelId="{B32769FB-A773-4F6F-BED7-A705EC1109D5}" srcId="{F971B24C-3F4D-4438-B268-D0443923972A}" destId="{7793E280-256E-458C-879C-56F273F001BB}" srcOrd="3" destOrd="0" parTransId="{047EF28D-DD20-4A84-AD36-128F38629B6A}" sibTransId="{97A14C5F-5F33-49D8-A705-129CCCD90E6B}"/>
    <dgm:cxn modelId="{7AE960B0-F5A5-4FC1-AADB-6F827EF07498}" type="presParOf" srcId="{6A831466-C2F1-4354-8979-2E4F08F680BF}" destId="{303B8155-1F07-4858-A077-69280A69B4C4}" srcOrd="0" destOrd="0" presId="urn:microsoft.com/office/officeart/2016/7/layout/RepeatingBendingProcessNew"/>
    <dgm:cxn modelId="{9725C384-1C1A-4625-9C4D-8AE29FC631FD}" type="presParOf" srcId="{6A831466-C2F1-4354-8979-2E4F08F680BF}" destId="{8EAEFA37-781B-4E84-BF3F-1B25E0E55196}" srcOrd="1" destOrd="0" presId="urn:microsoft.com/office/officeart/2016/7/layout/RepeatingBendingProcessNew"/>
    <dgm:cxn modelId="{CF0842DF-886A-4C80-8449-0BD9A4DA83FF}" type="presParOf" srcId="{8EAEFA37-781B-4E84-BF3F-1B25E0E55196}" destId="{E46A5871-C97F-4D4A-A3FB-C698E70FAA0B}" srcOrd="0" destOrd="0" presId="urn:microsoft.com/office/officeart/2016/7/layout/RepeatingBendingProcessNew"/>
    <dgm:cxn modelId="{13B20209-D6D8-4EB3-993F-BD9C79B8EC27}" type="presParOf" srcId="{6A831466-C2F1-4354-8979-2E4F08F680BF}" destId="{BEB5F531-4BF2-4B88-A5E0-6252B4DF27CE}" srcOrd="2" destOrd="0" presId="urn:microsoft.com/office/officeart/2016/7/layout/RepeatingBendingProcessNew"/>
    <dgm:cxn modelId="{933F5713-EED1-47E7-9D63-D37B3ABCB9B6}" type="presParOf" srcId="{6A831466-C2F1-4354-8979-2E4F08F680BF}" destId="{55040939-B5B0-4F62-B793-9FA5C266880B}" srcOrd="3" destOrd="0" presId="urn:microsoft.com/office/officeart/2016/7/layout/RepeatingBendingProcessNew"/>
    <dgm:cxn modelId="{2F796837-3C09-4A99-8B00-39C99395CF96}" type="presParOf" srcId="{55040939-B5B0-4F62-B793-9FA5C266880B}" destId="{CFC62523-6D6C-44B3-8F63-25A9036BDC9F}" srcOrd="0" destOrd="0" presId="urn:microsoft.com/office/officeart/2016/7/layout/RepeatingBendingProcessNew"/>
    <dgm:cxn modelId="{161B8ACE-CE66-44B6-BA78-A11D2031E327}" type="presParOf" srcId="{6A831466-C2F1-4354-8979-2E4F08F680BF}" destId="{D2DFF68C-C093-49B8-9730-582AA351C013}" srcOrd="4" destOrd="0" presId="urn:microsoft.com/office/officeart/2016/7/layout/RepeatingBendingProcessNew"/>
    <dgm:cxn modelId="{AC3FA265-2CAD-4FC7-8BEF-AB2AC97CC599}" type="presParOf" srcId="{6A831466-C2F1-4354-8979-2E4F08F680BF}" destId="{05FD23CA-F60A-4505-943E-AFC76B34BA74}" srcOrd="5" destOrd="0" presId="urn:microsoft.com/office/officeart/2016/7/layout/RepeatingBendingProcessNew"/>
    <dgm:cxn modelId="{317EAF00-EBDE-4F91-8B89-36F5D36E2B86}" type="presParOf" srcId="{05FD23CA-F60A-4505-943E-AFC76B34BA74}" destId="{977D396D-8306-47B4-A06B-B2C6B20C6F58}" srcOrd="0" destOrd="0" presId="urn:microsoft.com/office/officeart/2016/7/layout/RepeatingBendingProcessNew"/>
    <dgm:cxn modelId="{2788F593-BBE6-492B-A194-4D0EFB899248}" type="presParOf" srcId="{6A831466-C2F1-4354-8979-2E4F08F680BF}" destId="{37BEB8FD-EDA5-490C-AEDF-B567F71EDC77}" srcOrd="6" destOrd="0" presId="urn:microsoft.com/office/officeart/2016/7/layout/RepeatingBendingProcessNew"/>
    <dgm:cxn modelId="{D6B71C78-950D-4557-AF22-8BA40B5FD2B6}" type="presParOf" srcId="{6A831466-C2F1-4354-8979-2E4F08F680BF}" destId="{9F6508B4-2B7C-4DA2-BB0A-C59BB13AB614}" srcOrd="7" destOrd="0" presId="urn:microsoft.com/office/officeart/2016/7/layout/RepeatingBendingProcessNew"/>
    <dgm:cxn modelId="{22368846-6CBC-4F38-9F74-0995DC3F0BAC}" type="presParOf" srcId="{9F6508B4-2B7C-4DA2-BB0A-C59BB13AB614}" destId="{1FDC5337-E3A5-4FF8-8484-96B05DA6BA38}" srcOrd="0" destOrd="0" presId="urn:microsoft.com/office/officeart/2016/7/layout/RepeatingBendingProcessNew"/>
    <dgm:cxn modelId="{011B0E5D-C399-4890-B3FA-7A8F6B0B893C}" type="presParOf" srcId="{6A831466-C2F1-4354-8979-2E4F08F680BF}" destId="{0E5733CB-607B-46B0-9077-E9BEFAABEEFD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7C8DBC9-B064-432D-8BDB-9DED7A33BBD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55549A2-FC35-4AFA-BFC0-C05ED7BC264E}">
      <dgm:prSet custT="1"/>
      <dgm:spPr/>
      <dgm:t>
        <a:bodyPr/>
        <a:lstStyle/>
        <a:p>
          <a:r>
            <a:rPr lang="en-US" sz="1800" dirty="0">
              <a:latin typeface="+mn-lt"/>
              <a:cs typeface="Arial" panose="020B0604020202020204" pitchFamily="34" charset="0"/>
            </a:rPr>
            <a:t>Share your connection to the elected official’s legislative district</a:t>
          </a:r>
        </a:p>
      </dgm:t>
    </dgm:pt>
    <dgm:pt modelId="{0E6FD510-A87B-43E0-9426-C8059D2F6646}" type="parTrans" cxnId="{73F6B3D9-3E75-4CD8-9413-6A4A92E81E99}">
      <dgm:prSet/>
      <dgm:spPr/>
      <dgm:t>
        <a:bodyPr/>
        <a:lstStyle/>
        <a:p>
          <a:endParaRPr lang="en-US"/>
        </a:p>
      </dgm:t>
    </dgm:pt>
    <dgm:pt modelId="{6BECB829-7ACE-4A0E-82A6-BFF24DB9DBA7}" type="sibTrans" cxnId="{73F6B3D9-3E75-4CD8-9413-6A4A92E81E99}">
      <dgm:prSet/>
      <dgm:spPr/>
      <dgm:t>
        <a:bodyPr/>
        <a:lstStyle/>
        <a:p>
          <a:endParaRPr lang="en-US"/>
        </a:p>
      </dgm:t>
    </dgm:pt>
    <dgm:pt modelId="{8E17BF6A-A95B-4A61-9CB9-1E0F92D25D04}">
      <dgm:prSet custT="1"/>
      <dgm:spPr/>
      <dgm:t>
        <a:bodyPr/>
        <a:lstStyle/>
        <a:p>
          <a:r>
            <a:rPr lang="en-US" sz="1800" dirty="0">
              <a:latin typeface="+mn-lt"/>
              <a:cs typeface="Arial" panose="020B0604020202020204" pitchFamily="34" charset="0"/>
            </a:rPr>
            <a:t>Explain why the issues are important to their community</a:t>
          </a:r>
        </a:p>
      </dgm:t>
    </dgm:pt>
    <dgm:pt modelId="{72E3CFAC-C613-4247-AEE1-AEA699BED4BC}" type="parTrans" cxnId="{80B29372-A40A-40D5-98A9-0DE2A23F66CD}">
      <dgm:prSet/>
      <dgm:spPr/>
      <dgm:t>
        <a:bodyPr/>
        <a:lstStyle/>
        <a:p>
          <a:endParaRPr lang="en-US"/>
        </a:p>
      </dgm:t>
    </dgm:pt>
    <dgm:pt modelId="{8256B5CC-5605-43D8-9022-CAF5B165358B}" type="sibTrans" cxnId="{80B29372-A40A-40D5-98A9-0DE2A23F66CD}">
      <dgm:prSet/>
      <dgm:spPr/>
      <dgm:t>
        <a:bodyPr/>
        <a:lstStyle/>
        <a:p>
          <a:endParaRPr lang="en-US"/>
        </a:p>
      </dgm:t>
    </dgm:pt>
    <dgm:pt modelId="{0B520E46-D4F7-48B0-88BE-2C8A2BBB3E10}">
      <dgm:prSet custT="1"/>
      <dgm:spPr/>
      <dgm:t>
        <a:bodyPr/>
        <a:lstStyle/>
        <a:p>
          <a:r>
            <a:rPr lang="en-US" sz="1800" dirty="0">
              <a:latin typeface="+mn-lt"/>
              <a:cs typeface="Arial" panose="020B0604020202020204" pitchFamily="34" charset="0"/>
            </a:rPr>
            <a:t>Let the legislator know what they can do to support your issue</a:t>
          </a:r>
        </a:p>
      </dgm:t>
    </dgm:pt>
    <dgm:pt modelId="{1F07FC19-4DEE-4AC4-965A-3B70ED40BBC2}" type="parTrans" cxnId="{23BE4A7C-BA80-42E1-8350-AEEB869DADF0}">
      <dgm:prSet/>
      <dgm:spPr/>
      <dgm:t>
        <a:bodyPr/>
        <a:lstStyle/>
        <a:p>
          <a:endParaRPr lang="en-US"/>
        </a:p>
      </dgm:t>
    </dgm:pt>
    <dgm:pt modelId="{441268C2-0092-48C6-B453-3F8075626DFD}" type="sibTrans" cxnId="{23BE4A7C-BA80-42E1-8350-AEEB869DADF0}">
      <dgm:prSet/>
      <dgm:spPr/>
      <dgm:t>
        <a:bodyPr/>
        <a:lstStyle/>
        <a:p>
          <a:endParaRPr lang="en-US"/>
        </a:p>
      </dgm:t>
    </dgm:pt>
    <dgm:pt modelId="{65391531-9135-4BB6-B8F6-CAF7FD997E1E}" type="pres">
      <dgm:prSet presAssocID="{77C8DBC9-B064-432D-8BDB-9DED7A33BBDD}" presName="root" presStyleCnt="0">
        <dgm:presLayoutVars>
          <dgm:dir/>
          <dgm:resizeHandles val="exact"/>
        </dgm:presLayoutVars>
      </dgm:prSet>
      <dgm:spPr/>
    </dgm:pt>
    <dgm:pt modelId="{807E87FC-2F4D-44F3-98B2-E579CD3701E8}" type="pres">
      <dgm:prSet presAssocID="{855549A2-FC35-4AFA-BFC0-C05ED7BC264E}" presName="compNode" presStyleCnt="0"/>
      <dgm:spPr/>
    </dgm:pt>
    <dgm:pt modelId="{4E914435-28B9-43A8-B93B-9A333E017FD2}" type="pres">
      <dgm:prSet presAssocID="{855549A2-FC35-4AFA-BFC0-C05ED7BC264E}" presName="bgRect" presStyleLbl="bgShp" presStyleIdx="0" presStyleCnt="3"/>
      <dgm:spPr/>
    </dgm:pt>
    <dgm:pt modelId="{CCF51267-3999-4C48-8B13-7340E794F71B}" type="pres">
      <dgm:prSet presAssocID="{855549A2-FC35-4AFA-BFC0-C05ED7BC264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D7E49530-4FAD-43F8-BC4D-D1B9B252D45B}" type="pres">
      <dgm:prSet presAssocID="{855549A2-FC35-4AFA-BFC0-C05ED7BC264E}" presName="spaceRect" presStyleCnt="0"/>
      <dgm:spPr/>
    </dgm:pt>
    <dgm:pt modelId="{7AF8EEAB-141E-42F1-A0CF-1BF671BDA8EF}" type="pres">
      <dgm:prSet presAssocID="{855549A2-FC35-4AFA-BFC0-C05ED7BC264E}" presName="parTx" presStyleLbl="revTx" presStyleIdx="0" presStyleCnt="3" custScaleX="99990" custScaleY="97598" custLinFactNeighborX="-4063" custLinFactNeighborY="5511">
        <dgm:presLayoutVars>
          <dgm:chMax val="0"/>
          <dgm:chPref val="0"/>
        </dgm:presLayoutVars>
      </dgm:prSet>
      <dgm:spPr/>
    </dgm:pt>
    <dgm:pt modelId="{7AA9D80D-8DE3-4C86-AEDE-71D5F62101B4}" type="pres">
      <dgm:prSet presAssocID="{6BECB829-7ACE-4A0E-82A6-BFF24DB9DBA7}" presName="sibTrans" presStyleCnt="0"/>
      <dgm:spPr/>
    </dgm:pt>
    <dgm:pt modelId="{345D1E94-BBE1-43FB-AAB7-5355FA5EE08D}" type="pres">
      <dgm:prSet presAssocID="{8E17BF6A-A95B-4A61-9CB9-1E0F92D25D04}" presName="compNode" presStyleCnt="0"/>
      <dgm:spPr/>
    </dgm:pt>
    <dgm:pt modelId="{ED3D0790-F95D-4358-8ED6-B5E8D6EC1055}" type="pres">
      <dgm:prSet presAssocID="{8E17BF6A-A95B-4A61-9CB9-1E0F92D25D04}" presName="bgRect" presStyleLbl="bgShp" presStyleIdx="1" presStyleCnt="3" custLinFactNeighborX="2006" custLinFactNeighborY="-5370"/>
      <dgm:spPr/>
    </dgm:pt>
    <dgm:pt modelId="{920D8138-9EFA-46F5-AB5F-3C6C18AE1CB7}" type="pres">
      <dgm:prSet presAssocID="{8E17BF6A-A95B-4A61-9CB9-1E0F92D25D0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4A711B5F-7968-40FE-8159-7C6EED1E4DC3}" type="pres">
      <dgm:prSet presAssocID="{8E17BF6A-A95B-4A61-9CB9-1E0F92D25D04}" presName="spaceRect" presStyleCnt="0"/>
      <dgm:spPr/>
    </dgm:pt>
    <dgm:pt modelId="{EDC734B3-2CD4-4F8F-8BED-68D6F90A2449}" type="pres">
      <dgm:prSet presAssocID="{8E17BF6A-A95B-4A61-9CB9-1E0F92D25D04}" presName="parTx" presStyleLbl="revTx" presStyleIdx="1" presStyleCnt="3" custLinFactNeighborX="-5569" custLinFactNeighborY="1994">
        <dgm:presLayoutVars>
          <dgm:chMax val="0"/>
          <dgm:chPref val="0"/>
        </dgm:presLayoutVars>
      </dgm:prSet>
      <dgm:spPr/>
    </dgm:pt>
    <dgm:pt modelId="{D3B73560-6ACB-4BF2-B658-0D5A42BC8AAE}" type="pres">
      <dgm:prSet presAssocID="{8256B5CC-5605-43D8-9022-CAF5B165358B}" presName="sibTrans" presStyleCnt="0"/>
      <dgm:spPr/>
    </dgm:pt>
    <dgm:pt modelId="{E42E82A4-A002-4555-BAB6-AC84D2B10FC5}" type="pres">
      <dgm:prSet presAssocID="{0B520E46-D4F7-48B0-88BE-2C8A2BBB3E10}" presName="compNode" presStyleCnt="0"/>
      <dgm:spPr/>
    </dgm:pt>
    <dgm:pt modelId="{8DB6056B-3572-4708-95AA-EFB26263E6E1}" type="pres">
      <dgm:prSet presAssocID="{0B520E46-D4F7-48B0-88BE-2C8A2BBB3E10}" presName="bgRect" presStyleLbl="bgShp" presStyleIdx="2" presStyleCnt="3"/>
      <dgm:spPr/>
    </dgm:pt>
    <dgm:pt modelId="{64B44018-6C8C-446E-AAA3-03BBBAB91E19}" type="pres">
      <dgm:prSet presAssocID="{0B520E46-D4F7-48B0-88BE-2C8A2BBB3E1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276AEA87-F2BB-4D93-ABCD-78E99158CF9B}" type="pres">
      <dgm:prSet presAssocID="{0B520E46-D4F7-48B0-88BE-2C8A2BBB3E10}" presName="spaceRect" presStyleCnt="0"/>
      <dgm:spPr/>
    </dgm:pt>
    <dgm:pt modelId="{B34FB4DB-6FCE-4E71-B1E5-7148B78DC602}" type="pres">
      <dgm:prSet presAssocID="{0B520E46-D4F7-48B0-88BE-2C8A2BBB3E10}" presName="parTx" presStyleLbl="revTx" presStyleIdx="2" presStyleCnt="3" custLinFactNeighborX="-5569" custLinFactNeighborY="-7502">
        <dgm:presLayoutVars>
          <dgm:chMax val="0"/>
          <dgm:chPref val="0"/>
        </dgm:presLayoutVars>
      </dgm:prSet>
      <dgm:spPr/>
    </dgm:pt>
  </dgm:ptLst>
  <dgm:cxnLst>
    <dgm:cxn modelId="{74D00963-419B-42C6-8B99-C74EA1DF412F}" type="presOf" srcId="{8E17BF6A-A95B-4A61-9CB9-1E0F92D25D04}" destId="{EDC734B3-2CD4-4F8F-8BED-68D6F90A2449}" srcOrd="0" destOrd="0" presId="urn:microsoft.com/office/officeart/2018/2/layout/IconVerticalSolidList"/>
    <dgm:cxn modelId="{80B29372-A40A-40D5-98A9-0DE2A23F66CD}" srcId="{77C8DBC9-B064-432D-8BDB-9DED7A33BBDD}" destId="{8E17BF6A-A95B-4A61-9CB9-1E0F92D25D04}" srcOrd="1" destOrd="0" parTransId="{72E3CFAC-C613-4247-AEE1-AEA699BED4BC}" sibTransId="{8256B5CC-5605-43D8-9022-CAF5B165358B}"/>
    <dgm:cxn modelId="{23BE4A7C-BA80-42E1-8350-AEEB869DADF0}" srcId="{77C8DBC9-B064-432D-8BDB-9DED7A33BBDD}" destId="{0B520E46-D4F7-48B0-88BE-2C8A2BBB3E10}" srcOrd="2" destOrd="0" parTransId="{1F07FC19-4DEE-4AC4-965A-3B70ED40BBC2}" sibTransId="{441268C2-0092-48C6-B453-3F8075626DFD}"/>
    <dgm:cxn modelId="{AC48C485-50CA-48DF-B004-4DAE7506304D}" type="presOf" srcId="{0B520E46-D4F7-48B0-88BE-2C8A2BBB3E10}" destId="{B34FB4DB-6FCE-4E71-B1E5-7148B78DC602}" srcOrd="0" destOrd="0" presId="urn:microsoft.com/office/officeart/2018/2/layout/IconVerticalSolidList"/>
    <dgm:cxn modelId="{FE388CCD-FA66-4F32-B733-AAF6384B3F47}" type="presOf" srcId="{855549A2-FC35-4AFA-BFC0-C05ED7BC264E}" destId="{7AF8EEAB-141E-42F1-A0CF-1BF671BDA8EF}" srcOrd="0" destOrd="0" presId="urn:microsoft.com/office/officeart/2018/2/layout/IconVerticalSolidList"/>
    <dgm:cxn modelId="{73F6B3D9-3E75-4CD8-9413-6A4A92E81E99}" srcId="{77C8DBC9-B064-432D-8BDB-9DED7A33BBDD}" destId="{855549A2-FC35-4AFA-BFC0-C05ED7BC264E}" srcOrd="0" destOrd="0" parTransId="{0E6FD510-A87B-43E0-9426-C8059D2F6646}" sibTransId="{6BECB829-7ACE-4A0E-82A6-BFF24DB9DBA7}"/>
    <dgm:cxn modelId="{E8B700E6-7F78-49C0-850F-D2A3A00A4449}" type="presOf" srcId="{77C8DBC9-B064-432D-8BDB-9DED7A33BBDD}" destId="{65391531-9135-4BB6-B8F6-CAF7FD997E1E}" srcOrd="0" destOrd="0" presId="urn:microsoft.com/office/officeart/2018/2/layout/IconVerticalSolidList"/>
    <dgm:cxn modelId="{001A17B7-7DC8-4F83-82D0-637741AA89F4}" type="presParOf" srcId="{65391531-9135-4BB6-B8F6-CAF7FD997E1E}" destId="{807E87FC-2F4D-44F3-98B2-E579CD3701E8}" srcOrd="0" destOrd="0" presId="urn:microsoft.com/office/officeart/2018/2/layout/IconVerticalSolidList"/>
    <dgm:cxn modelId="{0EDB0520-F128-4A12-A452-2B17214AAF0E}" type="presParOf" srcId="{807E87FC-2F4D-44F3-98B2-E579CD3701E8}" destId="{4E914435-28B9-43A8-B93B-9A333E017FD2}" srcOrd="0" destOrd="0" presId="urn:microsoft.com/office/officeart/2018/2/layout/IconVerticalSolidList"/>
    <dgm:cxn modelId="{6B686D7B-488D-4A79-8D5A-AE9CD739ED08}" type="presParOf" srcId="{807E87FC-2F4D-44F3-98B2-E579CD3701E8}" destId="{CCF51267-3999-4C48-8B13-7340E794F71B}" srcOrd="1" destOrd="0" presId="urn:microsoft.com/office/officeart/2018/2/layout/IconVerticalSolidList"/>
    <dgm:cxn modelId="{386F059D-A79A-4B96-A15A-DDFA9AC74549}" type="presParOf" srcId="{807E87FC-2F4D-44F3-98B2-E579CD3701E8}" destId="{D7E49530-4FAD-43F8-BC4D-D1B9B252D45B}" srcOrd="2" destOrd="0" presId="urn:microsoft.com/office/officeart/2018/2/layout/IconVerticalSolidList"/>
    <dgm:cxn modelId="{136B4C0B-5516-49FB-B451-5EDB6186C775}" type="presParOf" srcId="{807E87FC-2F4D-44F3-98B2-E579CD3701E8}" destId="{7AF8EEAB-141E-42F1-A0CF-1BF671BDA8EF}" srcOrd="3" destOrd="0" presId="urn:microsoft.com/office/officeart/2018/2/layout/IconVerticalSolidList"/>
    <dgm:cxn modelId="{D3C8ECFF-7662-4507-8C9F-E42F1F483281}" type="presParOf" srcId="{65391531-9135-4BB6-B8F6-CAF7FD997E1E}" destId="{7AA9D80D-8DE3-4C86-AEDE-71D5F62101B4}" srcOrd="1" destOrd="0" presId="urn:microsoft.com/office/officeart/2018/2/layout/IconVerticalSolidList"/>
    <dgm:cxn modelId="{6954AAE7-A3CF-43D9-9509-6F939605A077}" type="presParOf" srcId="{65391531-9135-4BB6-B8F6-CAF7FD997E1E}" destId="{345D1E94-BBE1-43FB-AAB7-5355FA5EE08D}" srcOrd="2" destOrd="0" presId="urn:microsoft.com/office/officeart/2018/2/layout/IconVerticalSolidList"/>
    <dgm:cxn modelId="{3C2892ED-937A-4549-BFB0-7E8F551A921B}" type="presParOf" srcId="{345D1E94-BBE1-43FB-AAB7-5355FA5EE08D}" destId="{ED3D0790-F95D-4358-8ED6-B5E8D6EC1055}" srcOrd="0" destOrd="0" presId="urn:microsoft.com/office/officeart/2018/2/layout/IconVerticalSolidList"/>
    <dgm:cxn modelId="{E5E1DBAF-35C2-4E70-A760-30189BA392BC}" type="presParOf" srcId="{345D1E94-BBE1-43FB-AAB7-5355FA5EE08D}" destId="{920D8138-9EFA-46F5-AB5F-3C6C18AE1CB7}" srcOrd="1" destOrd="0" presId="urn:microsoft.com/office/officeart/2018/2/layout/IconVerticalSolidList"/>
    <dgm:cxn modelId="{C0DC4CF4-4EE5-47F2-BCA3-94C4C9003CFF}" type="presParOf" srcId="{345D1E94-BBE1-43FB-AAB7-5355FA5EE08D}" destId="{4A711B5F-7968-40FE-8159-7C6EED1E4DC3}" srcOrd="2" destOrd="0" presId="urn:microsoft.com/office/officeart/2018/2/layout/IconVerticalSolidList"/>
    <dgm:cxn modelId="{C2BFFF78-AABD-49A8-9A04-D7165EEB39DF}" type="presParOf" srcId="{345D1E94-BBE1-43FB-AAB7-5355FA5EE08D}" destId="{EDC734B3-2CD4-4F8F-8BED-68D6F90A2449}" srcOrd="3" destOrd="0" presId="urn:microsoft.com/office/officeart/2018/2/layout/IconVerticalSolidList"/>
    <dgm:cxn modelId="{CE98CD1F-9587-4ADD-8E8D-6F9F9103BF91}" type="presParOf" srcId="{65391531-9135-4BB6-B8F6-CAF7FD997E1E}" destId="{D3B73560-6ACB-4BF2-B658-0D5A42BC8AAE}" srcOrd="3" destOrd="0" presId="urn:microsoft.com/office/officeart/2018/2/layout/IconVerticalSolidList"/>
    <dgm:cxn modelId="{06794228-7DA9-4C19-817D-204FF955B6FC}" type="presParOf" srcId="{65391531-9135-4BB6-B8F6-CAF7FD997E1E}" destId="{E42E82A4-A002-4555-BAB6-AC84D2B10FC5}" srcOrd="4" destOrd="0" presId="urn:microsoft.com/office/officeart/2018/2/layout/IconVerticalSolidList"/>
    <dgm:cxn modelId="{196FF2DE-DB55-42BA-8ED3-55A3582B78C3}" type="presParOf" srcId="{E42E82A4-A002-4555-BAB6-AC84D2B10FC5}" destId="{8DB6056B-3572-4708-95AA-EFB26263E6E1}" srcOrd="0" destOrd="0" presId="urn:microsoft.com/office/officeart/2018/2/layout/IconVerticalSolidList"/>
    <dgm:cxn modelId="{17BCBA17-0F4A-4D01-A165-853EFD24DFBC}" type="presParOf" srcId="{E42E82A4-A002-4555-BAB6-AC84D2B10FC5}" destId="{64B44018-6C8C-446E-AAA3-03BBBAB91E19}" srcOrd="1" destOrd="0" presId="urn:microsoft.com/office/officeart/2018/2/layout/IconVerticalSolidList"/>
    <dgm:cxn modelId="{E26CD550-8C39-4C09-B928-1B19E3427847}" type="presParOf" srcId="{E42E82A4-A002-4555-BAB6-AC84D2B10FC5}" destId="{276AEA87-F2BB-4D93-ABCD-78E99158CF9B}" srcOrd="2" destOrd="0" presId="urn:microsoft.com/office/officeart/2018/2/layout/IconVerticalSolidList"/>
    <dgm:cxn modelId="{55FA0CE4-3ED3-4A65-BBD0-D964A62890AC}" type="presParOf" srcId="{E42E82A4-A002-4555-BAB6-AC84D2B10FC5}" destId="{B34FB4DB-6FCE-4E71-B1E5-7148B78DC60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AF656-CF12-4B5E-8165-4769D5496F16}">
      <dsp:nvSpPr>
        <dsp:cNvPr id="0" name=""/>
        <dsp:cNvSpPr/>
      </dsp:nvSpPr>
      <dsp:spPr>
        <a:xfrm>
          <a:off x="0" y="1737"/>
          <a:ext cx="7224446" cy="88061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D1D54D-3EFD-47C9-81BA-5CF725CEDA6D}">
      <dsp:nvSpPr>
        <dsp:cNvPr id="0" name=""/>
        <dsp:cNvSpPr/>
      </dsp:nvSpPr>
      <dsp:spPr>
        <a:xfrm>
          <a:off x="266387" y="199876"/>
          <a:ext cx="484340" cy="4843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E0C524-921E-4D66-BBEC-A1AD6BDF728A}">
      <dsp:nvSpPr>
        <dsp:cNvPr id="0" name=""/>
        <dsp:cNvSpPr/>
      </dsp:nvSpPr>
      <dsp:spPr>
        <a:xfrm>
          <a:off x="1017115" y="1737"/>
          <a:ext cx="6207330" cy="880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99" tIns="93199" rIns="93199" bIns="9319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Understand the value and impact of advocacy</a:t>
          </a:r>
          <a:endParaRPr lang="en-US" sz="2200" kern="1200"/>
        </a:p>
      </dsp:txBody>
      <dsp:txXfrm>
        <a:off x="1017115" y="1737"/>
        <a:ext cx="6207330" cy="880619"/>
      </dsp:txXfrm>
    </dsp:sp>
    <dsp:sp modelId="{FA54759B-A592-4CA6-BB0E-49D8F947FCDA}">
      <dsp:nvSpPr>
        <dsp:cNvPr id="0" name=""/>
        <dsp:cNvSpPr/>
      </dsp:nvSpPr>
      <dsp:spPr>
        <a:xfrm>
          <a:off x="0" y="1102511"/>
          <a:ext cx="7224446" cy="88061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AB3ABC-99F5-4D09-B900-0D5F82EA489D}">
      <dsp:nvSpPr>
        <dsp:cNvPr id="0" name=""/>
        <dsp:cNvSpPr/>
      </dsp:nvSpPr>
      <dsp:spPr>
        <a:xfrm>
          <a:off x="266387" y="1300651"/>
          <a:ext cx="484340" cy="4843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94754C-4E85-4D66-9C24-E9C390D99B96}">
      <dsp:nvSpPr>
        <dsp:cNvPr id="0" name=""/>
        <dsp:cNvSpPr/>
      </dsp:nvSpPr>
      <dsp:spPr>
        <a:xfrm>
          <a:off x="1017115" y="1102511"/>
          <a:ext cx="6207330" cy="880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99" tIns="93199" rIns="93199" bIns="9319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Build confidence when engaging with legislators</a:t>
          </a:r>
          <a:endParaRPr lang="en-US" sz="2200" kern="1200"/>
        </a:p>
      </dsp:txBody>
      <dsp:txXfrm>
        <a:off x="1017115" y="1102511"/>
        <a:ext cx="6207330" cy="880619"/>
      </dsp:txXfrm>
    </dsp:sp>
    <dsp:sp modelId="{B8A9346A-01D8-4956-9EAE-4493EABB3840}">
      <dsp:nvSpPr>
        <dsp:cNvPr id="0" name=""/>
        <dsp:cNvSpPr/>
      </dsp:nvSpPr>
      <dsp:spPr>
        <a:xfrm>
          <a:off x="0" y="2203285"/>
          <a:ext cx="7224446" cy="88061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70BF07-B247-4058-8B46-A52C598A16B7}">
      <dsp:nvSpPr>
        <dsp:cNvPr id="0" name=""/>
        <dsp:cNvSpPr/>
      </dsp:nvSpPr>
      <dsp:spPr>
        <a:xfrm>
          <a:off x="266387" y="2401425"/>
          <a:ext cx="484340" cy="4843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6EDB7D-FFEA-45C2-B9B7-DD999DF52D6F}">
      <dsp:nvSpPr>
        <dsp:cNvPr id="0" name=""/>
        <dsp:cNvSpPr/>
      </dsp:nvSpPr>
      <dsp:spPr>
        <a:xfrm>
          <a:off x="1017115" y="2203285"/>
          <a:ext cx="6207330" cy="880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99" tIns="93199" rIns="93199" bIns="9319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/>
            <a:t>Hear directly from a legislator how advocacy influences policy</a:t>
          </a:r>
          <a:endParaRPr lang="en-US" sz="2200" kern="1200" dirty="0"/>
        </a:p>
      </dsp:txBody>
      <dsp:txXfrm>
        <a:off x="1017115" y="2203285"/>
        <a:ext cx="6207330" cy="880619"/>
      </dsp:txXfrm>
    </dsp:sp>
    <dsp:sp modelId="{9314287F-A2F4-48CF-9ED3-0F3B660FB887}">
      <dsp:nvSpPr>
        <dsp:cNvPr id="0" name=""/>
        <dsp:cNvSpPr/>
      </dsp:nvSpPr>
      <dsp:spPr>
        <a:xfrm>
          <a:off x="0" y="3304060"/>
          <a:ext cx="7224446" cy="88061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508B25-1F0D-42E4-B1F6-69183A0693EF}">
      <dsp:nvSpPr>
        <dsp:cNvPr id="0" name=""/>
        <dsp:cNvSpPr/>
      </dsp:nvSpPr>
      <dsp:spPr>
        <a:xfrm>
          <a:off x="266387" y="3502199"/>
          <a:ext cx="484340" cy="48434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D37CE-2143-4EDC-9B9C-BAE979B81EBA}">
      <dsp:nvSpPr>
        <dsp:cNvPr id="0" name=""/>
        <dsp:cNvSpPr/>
      </dsp:nvSpPr>
      <dsp:spPr>
        <a:xfrm>
          <a:off x="1017115" y="3304060"/>
          <a:ext cx="6207330" cy="880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99" tIns="93199" rIns="93199" bIns="93199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Prepare for effective conversations with legislators</a:t>
          </a:r>
          <a:endParaRPr lang="en-US" sz="2200" kern="1200"/>
        </a:p>
      </dsp:txBody>
      <dsp:txXfrm>
        <a:off x="1017115" y="3304060"/>
        <a:ext cx="6207330" cy="88061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D4C0D-23B0-466C-A7A2-B329662A7E84}">
      <dsp:nvSpPr>
        <dsp:cNvPr id="0" name=""/>
        <dsp:cNvSpPr/>
      </dsp:nvSpPr>
      <dsp:spPr>
        <a:xfrm>
          <a:off x="0" y="1805"/>
          <a:ext cx="7288465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6B1C02-3530-4141-ADBA-CF528F631716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0B02FA-DCF9-40F8-BBDD-6BEFC37DC468}">
      <dsp:nvSpPr>
        <dsp:cNvPr id="0" name=""/>
        <dsp:cNvSpPr/>
      </dsp:nvSpPr>
      <dsp:spPr>
        <a:xfrm>
          <a:off x="880402" y="1805"/>
          <a:ext cx="6231281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+mn-lt"/>
              <a:cs typeface="Arial" panose="020B0604020202020204" pitchFamily="34" charset="0"/>
            </a:rPr>
            <a:t>Stay away from jargon, acronyms and technical details</a:t>
          </a:r>
          <a:endParaRPr lang="en-US" sz="1800" kern="1200" dirty="0">
            <a:latin typeface="+mn-lt"/>
            <a:cs typeface="Arial" panose="020B0604020202020204" pitchFamily="34" charset="0"/>
          </a:endParaRPr>
        </a:p>
      </dsp:txBody>
      <dsp:txXfrm>
        <a:off x="880402" y="1805"/>
        <a:ext cx="6231281" cy="915310"/>
      </dsp:txXfrm>
    </dsp:sp>
    <dsp:sp modelId="{EE08442D-CF8B-4ECC-A185-B885C609DE97}">
      <dsp:nvSpPr>
        <dsp:cNvPr id="0" name=""/>
        <dsp:cNvSpPr/>
      </dsp:nvSpPr>
      <dsp:spPr>
        <a:xfrm>
          <a:off x="0" y="1145944"/>
          <a:ext cx="7288465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B57F17-4253-4135-B630-1D55912AE1FA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10934C-7139-4D19-8946-4FA2F6ED57DC}">
      <dsp:nvSpPr>
        <dsp:cNvPr id="0" name=""/>
        <dsp:cNvSpPr/>
      </dsp:nvSpPr>
      <dsp:spPr>
        <a:xfrm>
          <a:off x="970132" y="1123079"/>
          <a:ext cx="6231281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  <a:cs typeface="Arial" panose="020B0604020202020204" pitchFamily="34" charset="0"/>
            </a:rPr>
            <a:t>You’re not expected to know everything - follow up with information later</a:t>
          </a:r>
        </a:p>
      </dsp:txBody>
      <dsp:txXfrm>
        <a:off x="970132" y="1123079"/>
        <a:ext cx="6231281" cy="915310"/>
      </dsp:txXfrm>
    </dsp:sp>
    <dsp:sp modelId="{F0575682-BC2C-4164-A0B3-239F1058A27E}">
      <dsp:nvSpPr>
        <dsp:cNvPr id="0" name=""/>
        <dsp:cNvSpPr/>
      </dsp:nvSpPr>
      <dsp:spPr>
        <a:xfrm>
          <a:off x="0" y="2290082"/>
          <a:ext cx="7288465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56DF84-2FAC-4D05-BBE2-A37B8A141705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C2E220-1A6F-4C99-B22A-29ED7A40E233}">
      <dsp:nvSpPr>
        <dsp:cNvPr id="0" name=""/>
        <dsp:cNvSpPr/>
      </dsp:nvSpPr>
      <dsp:spPr>
        <a:xfrm>
          <a:off x="1002784" y="2278650"/>
          <a:ext cx="6231281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  <a:cs typeface="Arial" panose="020B0604020202020204" pitchFamily="34" charset="0"/>
            </a:rPr>
            <a:t>Provide straight-forward handouts</a:t>
          </a:r>
        </a:p>
      </dsp:txBody>
      <dsp:txXfrm>
        <a:off x="1002784" y="2278650"/>
        <a:ext cx="6231281" cy="915310"/>
      </dsp:txXfrm>
    </dsp:sp>
    <dsp:sp modelId="{55A4890D-6EBE-43A4-AAFC-4F78AF6B4791}">
      <dsp:nvSpPr>
        <dsp:cNvPr id="0" name=""/>
        <dsp:cNvSpPr/>
      </dsp:nvSpPr>
      <dsp:spPr>
        <a:xfrm>
          <a:off x="0" y="3434221"/>
          <a:ext cx="7288465" cy="91531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3FC1B8-06FC-45A0-B283-DEE4F90B5045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B6C571-7AE1-4CFE-90EF-6C03F301670C}">
      <dsp:nvSpPr>
        <dsp:cNvPr id="0" name=""/>
        <dsp:cNvSpPr/>
      </dsp:nvSpPr>
      <dsp:spPr>
        <a:xfrm>
          <a:off x="1057183" y="3434221"/>
          <a:ext cx="6231281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+mn-lt"/>
              <a:cs typeface="Arial" panose="020B0604020202020204" pitchFamily="34" charset="0"/>
            </a:rPr>
            <a:t>Follow up with a thank you note</a:t>
          </a:r>
          <a:endParaRPr lang="en-US" sz="1800" kern="1200" dirty="0">
            <a:latin typeface="+mn-lt"/>
            <a:cs typeface="Arial" panose="020B0604020202020204" pitchFamily="34" charset="0"/>
          </a:endParaRPr>
        </a:p>
      </dsp:txBody>
      <dsp:txXfrm>
        <a:off x="1057183" y="3434221"/>
        <a:ext cx="6231281" cy="91531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5F586-A3A8-4101-A298-95DEC760E8F7}">
      <dsp:nvSpPr>
        <dsp:cNvPr id="0" name=""/>
        <dsp:cNvSpPr/>
      </dsp:nvSpPr>
      <dsp:spPr>
        <a:xfrm>
          <a:off x="0" y="3403"/>
          <a:ext cx="7096125" cy="7248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2194A-5AD5-402F-91DB-CD382BEFA4DB}">
      <dsp:nvSpPr>
        <dsp:cNvPr id="0" name=""/>
        <dsp:cNvSpPr/>
      </dsp:nvSpPr>
      <dsp:spPr>
        <a:xfrm>
          <a:off x="219276" y="166501"/>
          <a:ext cx="398685" cy="3986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255005-ABF3-410E-8795-57A704297358}">
      <dsp:nvSpPr>
        <dsp:cNvPr id="0" name=""/>
        <dsp:cNvSpPr/>
      </dsp:nvSpPr>
      <dsp:spPr>
        <a:xfrm>
          <a:off x="837239" y="3403"/>
          <a:ext cx="6258885" cy="724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717" tIns="76717" rIns="76717" bIns="7671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cap="none" dirty="0">
              <a:latin typeface="+mn-lt"/>
              <a:cs typeface="Arial" panose="020B0604020202020204" pitchFamily="34" charset="0"/>
            </a:rPr>
            <a:t>Legislators are ordinary people with everyday experiences, responsibility, and concerns</a:t>
          </a:r>
          <a:r>
            <a:rPr lang="en-US" sz="1900" b="0" i="0" kern="1200" dirty="0">
              <a:latin typeface="+mn-lt"/>
              <a:cs typeface="Arial" panose="020B0604020202020204" pitchFamily="34" charset="0"/>
            </a:rPr>
            <a:t> </a:t>
          </a:r>
          <a:endParaRPr lang="en-US" sz="1900" kern="1200" dirty="0">
            <a:latin typeface="+mn-lt"/>
            <a:cs typeface="Arial" panose="020B0604020202020204" pitchFamily="34" charset="0"/>
          </a:endParaRPr>
        </a:p>
      </dsp:txBody>
      <dsp:txXfrm>
        <a:off x="837239" y="3403"/>
        <a:ext cx="6258885" cy="724882"/>
      </dsp:txXfrm>
    </dsp:sp>
    <dsp:sp modelId="{A01FB5F2-E238-4CB7-A620-0666FEF13461}">
      <dsp:nvSpPr>
        <dsp:cNvPr id="0" name=""/>
        <dsp:cNvSpPr/>
      </dsp:nvSpPr>
      <dsp:spPr>
        <a:xfrm>
          <a:off x="0" y="909506"/>
          <a:ext cx="7096125" cy="7248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B0DEAC-0728-436D-BB1A-AC36454BD51B}">
      <dsp:nvSpPr>
        <dsp:cNvPr id="0" name=""/>
        <dsp:cNvSpPr/>
      </dsp:nvSpPr>
      <dsp:spPr>
        <a:xfrm>
          <a:off x="219276" y="1072604"/>
          <a:ext cx="398685" cy="3986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FBD7A-CBCE-4692-91CC-2F918A7AB812}">
      <dsp:nvSpPr>
        <dsp:cNvPr id="0" name=""/>
        <dsp:cNvSpPr/>
      </dsp:nvSpPr>
      <dsp:spPr>
        <a:xfrm>
          <a:off x="837239" y="909506"/>
          <a:ext cx="6258885" cy="724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717" tIns="76717" rIns="76717" bIns="7671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cap="none" dirty="0">
              <a:latin typeface="+mn-lt"/>
              <a:cs typeface="Arial" panose="020B0604020202020204" pitchFamily="34" charset="0"/>
            </a:rPr>
            <a:t>Connect throughout the year</a:t>
          </a:r>
          <a:endParaRPr lang="en-US" sz="1800" kern="1200" dirty="0">
            <a:latin typeface="+mn-lt"/>
            <a:cs typeface="Arial" panose="020B0604020202020204" pitchFamily="34" charset="0"/>
          </a:endParaRPr>
        </a:p>
      </dsp:txBody>
      <dsp:txXfrm>
        <a:off x="837239" y="909506"/>
        <a:ext cx="6258885" cy="724882"/>
      </dsp:txXfrm>
    </dsp:sp>
    <dsp:sp modelId="{4C69B1F7-2BBE-4F6C-8B8D-576E4AF89CAF}">
      <dsp:nvSpPr>
        <dsp:cNvPr id="0" name=""/>
        <dsp:cNvSpPr/>
      </dsp:nvSpPr>
      <dsp:spPr>
        <a:xfrm>
          <a:off x="0" y="1815608"/>
          <a:ext cx="7096125" cy="7248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A92724-027B-4ECC-AA71-3137850B6DD7}">
      <dsp:nvSpPr>
        <dsp:cNvPr id="0" name=""/>
        <dsp:cNvSpPr/>
      </dsp:nvSpPr>
      <dsp:spPr>
        <a:xfrm>
          <a:off x="219276" y="1978707"/>
          <a:ext cx="398685" cy="3986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155E60-A9A3-4BFD-ADF8-E30E09D6D96C}">
      <dsp:nvSpPr>
        <dsp:cNvPr id="0" name=""/>
        <dsp:cNvSpPr/>
      </dsp:nvSpPr>
      <dsp:spPr>
        <a:xfrm>
          <a:off x="837239" y="1815608"/>
          <a:ext cx="6258885" cy="724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717" tIns="76717" rIns="76717" bIns="7671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cap="none" dirty="0">
              <a:latin typeface="+mn-lt"/>
              <a:cs typeface="Arial" panose="020B0604020202020204" pitchFamily="34" charset="0"/>
            </a:rPr>
            <a:t>Be patient and don’t give up</a:t>
          </a:r>
          <a:r>
            <a:rPr lang="en-US" sz="1800" b="0" i="0" kern="1200" cap="none" dirty="0">
              <a:latin typeface="+mn-lt"/>
              <a:cs typeface="Arial" panose="020B0604020202020204" pitchFamily="34" charset="0"/>
            </a:rPr>
            <a:t> </a:t>
          </a:r>
          <a:endParaRPr lang="en-US" sz="1800" kern="1200" cap="none" dirty="0">
            <a:latin typeface="+mn-lt"/>
            <a:cs typeface="Arial" panose="020B0604020202020204" pitchFamily="34" charset="0"/>
          </a:endParaRPr>
        </a:p>
      </dsp:txBody>
      <dsp:txXfrm>
        <a:off x="837239" y="1815608"/>
        <a:ext cx="6258885" cy="724882"/>
      </dsp:txXfrm>
    </dsp:sp>
    <dsp:sp modelId="{4337AB2C-1CEB-4288-8730-808A98800386}">
      <dsp:nvSpPr>
        <dsp:cNvPr id="0" name=""/>
        <dsp:cNvSpPr/>
      </dsp:nvSpPr>
      <dsp:spPr>
        <a:xfrm>
          <a:off x="0" y="2721711"/>
          <a:ext cx="7096125" cy="7248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08AD4-F4FB-40B1-BF93-189262F1536E}">
      <dsp:nvSpPr>
        <dsp:cNvPr id="0" name=""/>
        <dsp:cNvSpPr/>
      </dsp:nvSpPr>
      <dsp:spPr>
        <a:xfrm>
          <a:off x="219276" y="2884810"/>
          <a:ext cx="398685" cy="39868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BA3BA9-1FFD-46F1-94B4-FCB29956FA22}">
      <dsp:nvSpPr>
        <dsp:cNvPr id="0" name=""/>
        <dsp:cNvSpPr/>
      </dsp:nvSpPr>
      <dsp:spPr>
        <a:xfrm>
          <a:off x="837239" y="2721711"/>
          <a:ext cx="6258885" cy="724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717" tIns="76717" rIns="76717" bIns="7671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cap="none" dirty="0">
              <a:latin typeface="+mn-lt"/>
              <a:cs typeface="Arial" panose="020B0604020202020204" pitchFamily="34" charset="0"/>
            </a:rPr>
            <a:t>What might </a:t>
          </a:r>
          <a:r>
            <a:rPr lang="en-US" sz="1800" b="0" i="0" kern="1200" cap="none" dirty="0">
              <a:latin typeface="+mn-lt"/>
              <a:cs typeface="Arial" panose="020B0604020202020204" pitchFamily="34" charset="0"/>
            </a:rPr>
            <a:t>seem like a simple interaction could have a big impact</a:t>
          </a:r>
          <a:endParaRPr lang="en-US" sz="1800" kern="1200" cap="none" dirty="0">
            <a:latin typeface="+mn-lt"/>
            <a:cs typeface="Arial" panose="020B0604020202020204" pitchFamily="34" charset="0"/>
          </a:endParaRPr>
        </a:p>
      </dsp:txBody>
      <dsp:txXfrm>
        <a:off x="837239" y="2721711"/>
        <a:ext cx="6258885" cy="724882"/>
      </dsp:txXfrm>
    </dsp:sp>
    <dsp:sp modelId="{A871AB9D-34FC-43FA-AB22-2FE0087424DA}">
      <dsp:nvSpPr>
        <dsp:cNvPr id="0" name=""/>
        <dsp:cNvSpPr/>
      </dsp:nvSpPr>
      <dsp:spPr>
        <a:xfrm>
          <a:off x="0" y="3627814"/>
          <a:ext cx="7096125" cy="7248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6799C0-15B2-4BE9-8104-3FEBC6F92788}">
      <dsp:nvSpPr>
        <dsp:cNvPr id="0" name=""/>
        <dsp:cNvSpPr/>
      </dsp:nvSpPr>
      <dsp:spPr>
        <a:xfrm>
          <a:off x="219276" y="3790913"/>
          <a:ext cx="398685" cy="39868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419C3E-8BF6-49CD-A4EE-8BCE67507304}">
      <dsp:nvSpPr>
        <dsp:cNvPr id="0" name=""/>
        <dsp:cNvSpPr/>
      </dsp:nvSpPr>
      <dsp:spPr>
        <a:xfrm>
          <a:off x="837239" y="3627814"/>
          <a:ext cx="6258885" cy="724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717" tIns="76717" rIns="76717" bIns="7671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cap="none" dirty="0">
              <a:latin typeface="+mn-lt"/>
              <a:cs typeface="Arial" panose="020B0604020202020204" pitchFamily="34" charset="0"/>
            </a:rPr>
            <a:t>Maintaining the relationship is important. It’s not just one and done</a:t>
          </a:r>
        </a:p>
      </dsp:txBody>
      <dsp:txXfrm>
        <a:off x="837239" y="3627814"/>
        <a:ext cx="6258885" cy="7248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F7F51-2E98-4A03-9830-F82CCD79BC13}">
      <dsp:nvSpPr>
        <dsp:cNvPr id="0" name=""/>
        <dsp:cNvSpPr/>
      </dsp:nvSpPr>
      <dsp:spPr>
        <a:xfrm>
          <a:off x="0" y="0"/>
          <a:ext cx="7125335" cy="7233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7F84A-07B1-4406-AD15-7C30B47A2BB7}">
      <dsp:nvSpPr>
        <dsp:cNvPr id="0" name=""/>
        <dsp:cNvSpPr/>
      </dsp:nvSpPr>
      <dsp:spPr>
        <a:xfrm>
          <a:off x="218823" y="168281"/>
          <a:ext cx="397860" cy="3978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FC62B3-5937-4E0B-97E9-55CB8A8CAEDC}">
      <dsp:nvSpPr>
        <dsp:cNvPr id="0" name=""/>
        <dsp:cNvSpPr/>
      </dsp:nvSpPr>
      <dsp:spPr>
        <a:xfrm>
          <a:off x="732507" y="302220"/>
          <a:ext cx="5946853" cy="281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05" tIns="29805" rIns="29805" bIns="2980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Government can be frustrating, complicated, hard to navigate</a:t>
          </a:r>
          <a:endParaRPr lang="en-US" sz="1600" kern="120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sp:txBody>
      <dsp:txXfrm>
        <a:off x="732507" y="302220"/>
        <a:ext cx="5946853" cy="281624"/>
      </dsp:txXfrm>
    </dsp:sp>
    <dsp:sp modelId="{DE9B0D4A-2F8C-4794-B3AA-069A9C439A0A}">
      <dsp:nvSpPr>
        <dsp:cNvPr id="0" name=""/>
        <dsp:cNvSpPr/>
      </dsp:nvSpPr>
      <dsp:spPr>
        <a:xfrm>
          <a:off x="0" y="909749"/>
          <a:ext cx="7125335" cy="7233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42374-E033-49F5-8053-FAA7607DADC8}">
      <dsp:nvSpPr>
        <dsp:cNvPr id="0" name=""/>
        <dsp:cNvSpPr/>
      </dsp:nvSpPr>
      <dsp:spPr>
        <a:xfrm>
          <a:off x="218823" y="1072510"/>
          <a:ext cx="397860" cy="3978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E62FD3-EC6C-46FC-9808-0624831424F1}">
      <dsp:nvSpPr>
        <dsp:cNvPr id="0" name=""/>
        <dsp:cNvSpPr/>
      </dsp:nvSpPr>
      <dsp:spPr>
        <a:xfrm flipH="1">
          <a:off x="732507" y="1159203"/>
          <a:ext cx="5946853" cy="281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05" tIns="29805" rIns="29805" bIns="2980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+mn-lt"/>
              <a:cs typeface="Arial" panose="020B0604020202020204" pitchFamily="34" charset="0"/>
            </a:rPr>
            <a:t>People have other demands and live very busy lives</a:t>
          </a:r>
          <a:endParaRPr lang="en-US" sz="2000" kern="1200" dirty="0">
            <a:latin typeface="+mn-lt"/>
            <a:cs typeface="Arial" panose="020B0604020202020204" pitchFamily="34" charset="0"/>
          </a:endParaRPr>
        </a:p>
      </dsp:txBody>
      <dsp:txXfrm>
        <a:off x="732507" y="1159203"/>
        <a:ext cx="5946853" cy="281624"/>
      </dsp:txXfrm>
    </dsp:sp>
    <dsp:sp modelId="{E3C8A9B5-7EFB-4302-877C-4F6CE190B8DD}">
      <dsp:nvSpPr>
        <dsp:cNvPr id="0" name=""/>
        <dsp:cNvSpPr/>
      </dsp:nvSpPr>
      <dsp:spPr>
        <a:xfrm>
          <a:off x="0" y="1813977"/>
          <a:ext cx="7125335" cy="7233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C08344-35CE-41DE-B186-6E7ED9CD1DC7}">
      <dsp:nvSpPr>
        <dsp:cNvPr id="0" name=""/>
        <dsp:cNvSpPr/>
      </dsp:nvSpPr>
      <dsp:spPr>
        <a:xfrm>
          <a:off x="218823" y="1976738"/>
          <a:ext cx="397860" cy="3978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075961-42E9-4699-84DF-0CEAC8C06AD0}">
      <dsp:nvSpPr>
        <dsp:cNvPr id="0" name=""/>
        <dsp:cNvSpPr/>
      </dsp:nvSpPr>
      <dsp:spPr>
        <a:xfrm>
          <a:off x="732507" y="1908164"/>
          <a:ext cx="5946853" cy="203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05" tIns="29805" rIns="29805" bIns="2980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b="0" i="0" kern="1200" dirty="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+mn-lt"/>
              <a:cs typeface="Arial" panose="020B0604020202020204" pitchFamily="34" charset="0"/>
            </a:rPr>
            <a:t>People don’t believe their voice can make a difference</a:t>
          </a:r>
          <a:endParaRPr lang="en-US" sz="2000" kern="1200" dirty="0">
            <a:latin typeface="+mn-lt"/>
            <a:cs typeface="Arial" panose="020B0604020202020204" pitchFamily="34" charset="0"/>
          </a:endParaRPr>
        </a:p>
      </dsp:txBody>
      <dsp:txXfrm>
        <a:off x="732507" y="1908164"/>
        <a:ext cx="5946853" cy="203473"/>
      </dsp:txXfrm>
    </dsp:sp>
    <dsp:sp modelId="{265E0093-BB73-464F-BEFD-6CF60B1C9319}">
      <dsp:nvSpPr>
        <dsp:cNvPr id="0" name=""/>
        <dsp:cNvSpPr/>
      </dsp:nvSpPr>
      <dsp:spPr>
        <a:xfrm>
          <a:off x="0" y="2718206"/>
          <a:ext cx="7125335" cy="7233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A5BF4-128D-434A-B2A3-9CA37D3DE774}">
      <dsp:nvSpPr>
        <dsp:cNvPr id="0" name=""/>
        <dsp:cNvSpPr/>
      </dsp:nvSpPr>
      <dsp:spPr>
        <a:xfrm>
          <a:off x="218823" y="2880967"/>
          <a:ext cx="397860" cy="397860"/>
        </a:xfrm>
        <a:prstGeom prst="rect">
          <a:avLst/>
        </a:prstGeom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56B9C-10BE-4FF8-AFC2-EF9EA1E879F5}">
      <dsp:nvSpPr>
        <dsp:cNvPr id="0" name=""/>
        <dsp:cNvSpPr/>
      </dsp:nvSpPr>
      <dsp:spPr>
        <a:xfrm>
          <a:off x="732507" y="3050122"/>
          <a:ext cx="5946853" cy="281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05" tIns="29805" rIns="29805" bIns="2980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n-lt"/>
              <a:cs typeface="Arial" panose="020B0604020202020204" pitchFamily="34" charset="0"/>
            </a:rPr>
            <a:t>If you don’t speak up – others will, and you might not like the outcome</a:t>
          </a:r>
          <a:br>
            <a:rPr lang="en-US" sz="2000" kern="1200" dirty="0">
              <a:latin typeface="+mn-lt"/>
              <a:cs typeface="Arial" panose="020B0604020202020204" pitchFamily="34" charset="0"/>
            </a:rPr>
          </a:br>
          <a:endParaRPr lang="en-US" sz="2000" kern="1200" dirty="0">
            <a:latin typeface="+mn-lt"/>
            <a:cs typeface="Arial" panose="020B0604020202020204" pitchFamily="34" charset="0"/>
          </a:endParaRPr>
        </a:p>
      </dsp:txBody>
      <dsp:txXfrm>
        <a:off x="732507" y="3050122"/>
        <a:ext cx="5946853" cy="281624"/>
      </dsp:txXfrm>
    </dsp:sp>
    <dsp:sp modelId="{48627B00-0BAB-4EC6-A9A5-2275EC905AA0}">
      <dsp:nvSpPr>
        <dsp:cNvPr id="0" name=""/>
        <dsp:cNvSpPr/>
      </dsp:nvSpPr>
      <dsp:spPr>
        <a:xfrm>
          <a:off x="0" y="3622434"/>
          <a:ext cx="7125335" cy="7233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AFDB7C-B7AE-406D-B832-EB7AF8366594}">
      <dsp:nvSpPr>
        <dsp:cNvPr id="0" name=""/>
        <dsp:cNvSpPr/>
      </dsp:nvSpPr>
      <dsp:spPr>
        <a:xfrm>
          <a:off x="218823" y="3785195"/>
          <a:ext cx="397860" cy="39786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BBD4BD-F8B3-43FC-97A3-D8F8B07C7324}">
      <dsp:nvSpPr>
        <dsp:cNvPr id="0" name=""/>
        <dsp:cNvSpPr/>
      </dsp:nvSpPr>
      <dsp:spPr>
        <a:xfrm>
          <a:off x="793760" y="3730411"/>
          <a:ext cx="5946853" cy="281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05" tIns="29805" rIns="29805" bIns="2980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+mn-lt"/>
              <a:cs typeface="Arial" panose="020B0604020202020204" pitchFamily="34" charset="0"/>
            </a:rPr>
            <a:t>We have a lobbyist</a:t>
          </a:r>
          <a:endParaRPr lang="en-US" sz="2000" kern="1200" dirty="0">
            <a:latin typeface="+mn-lt"/>
            <a:cs typeface="Arial" panose="020B0604020202020204" pitchFamily="34" charset="0"/>
          </a:endParaRPr>
        </a:p>
      </dsp:txBody>
      <dsp:txXfrm>
        <a:off x="793760" y="3730411"/>
        <a:ext cx="5946853" cy="2816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48191-C836-43B8-9736-C5E088A6AA71}">
      <dsp:nvSpPr>
        <dsp:cNvPr id="0" name=""/>
        <dsp:cNvSpPr/>
      </dsp:nvSpPr>
      <dsp:spPr>
        <a:xfrm>
          <a:off x="2198567" y="1219215"/>
          <a:ext cx="4741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414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23020" y="1262412"/>
        <a:ext cx="25237" cy="5047"/>
      </dsp:txXfrm>
    </dsp:sp>
    <dsp:sp modelId="{8A80ACD1-1EF9-4DAF-91D3-B91276DB3F69}">
      <dsp:nvSpPr>
        <dsp:cNvPr id="0" name=""/>
        <dsp:cNvSpPr/>
      </dsp:nvSpPr>
      <dsp:spPr>
        <a:xfrm>
          <a:off x="5829" y="606574"/>
          <a:ext cx="2194537" cy="1316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534" tIns="112876" rIns="107534" bIns="11287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Amplify clients’ voices with policymakers</a:t>
          </a:r>
        </a:p>
      </dsp:txBody>
      <dsp:txXfrm>
        <a:off x="5829" y="606574"/>
        <a:ext cx="2194537" cy="1316722"/>
      </dsp:txXfrm>
    </dsp:sp>
    <dsp:sp modelId="{77527F5D-89BD-4685-959B-35833E0F1D59}">
      <dsp:nvSpPr>
        <dsp:cNvPr id="0" name=""/>
        <dsp:cNvSpPr/>
      </dsp:nvSpPr>
      <dsp:spPr>
        <a:xfrm>
          <a:off x="4897848" y="1219215"/>
          <a:ext cx="4741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414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22302" y="1262412"/>
        <a:ext cx="25237" cy="5047"/>
      </dsp:txXfrm>
    </dsp:sp>
    <dsp:sp modelId="{6A593A18-C872-408F-9555-A33C2ED89B1C}">
      <dsp:nvSpPr>
        <dsp:cNvPr id="0" name=""/>
        <dsp:cNvSpPr/>
      </dsp:nvSpPr>
      <dsp:spPr>
        <a:xfrm>
          <a:off x="2705111" y="606574"/>
          <a:ext cx="2194537" cy="1316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534" tIns="112876" rIns="107534" bIns="11287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Ensure decision-makers hear and understand all sides of an issue</a:t>
          </a:r>
        </a:p>
      </dsp:txBody>
      <dsp:txXfrm>
        <a:off x="2705111" y="606574"/>
        <a:ext cx="2194537" cy="1316722"/>
      </dsp:txXfrm>
    </dsp:sp>
    <dsp:sp modelId="{EE01C235-69AA-4CD3-8322-30082FF10195}">
      <dsp:nvSpPr>
        <dsp:cNvPr id="0" name=""/>
        <dsp:cNvSpPr/>
      </dsp:nvSpPr>
      <dsp:spPr>
        <a:xfrm>
          <a:off x="1103098" y="1921497"/>
          <a:ext cx="5398562" cy="474143"/>
        </a:xfrm>
        <a:custGeom>
          <a:avLst/>
          <a:gdLst/>
          <a:ahLst/>
          <a:cxnLst/>
          <a:rect l="0" t="0" r="0" b="0"/>
          <a:pathLst>
            <a:path>
              <a:moveTo>
                <a:pt x="5398562" y="0"/>
              </a:moveTo>
              <a:lnTo>
                <a:pt x="5398562" y="254171"/>
              </a:lnTo>
              <a:lnTo>
                <a:pt x="0" y="254171"/>
              </a:lnTo>
              <a:lnTo>
                <a:pt x="0" y="474143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66827" y="2156045"/>
        <a:ext cx="271105" cy="5047"/>
      </dsp:txXfrm>
    </dsp:sp>
    <dsp:sp modelId="{37732E16-F135-4383-8117-A573DC3F7402}">
      <dsp:nvSpPr>
        <dsp:cNvPr id="0" name=""/>
        <dsp:cNvSpPr/>
      </dsp:nvSpPr>
      <dsp:spPr>
        <a:xfrm>
          <a:off x="5404392" y="606574"/>
          <a:ext cx="2194537" cy="1316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534" tIns="112876" rIns="107534" bIns="11287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Connect stakeholders to share information and develop solutions</a:t>
          </a:r>
        </a:p>
      </dsp:txBody>
      <dsp:txXfrm>
        <a:off x="5404392" y="606574"/>
        <a:ext cx="2194537" cy="1316722"/>
      </dsp:txXfrm>
    </dsp:sp>
    <dsp:sp modelId="{354830F9-9EE7-47DF-98A1-BD65FEAC4ADB}">
      <dsp:nvSpPr>
        <dsp:cNvPr id="0" name=""/>
        <dsp:cNvSpPr/>
      </dsp:nvSpPr>
      <dsp:spPr>
        <a:xfrm>
          <a:off x="2198567" y="3040682"/>
          <a:ext cx="4741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414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23020" y="3083878"/>
        <a:ext cx="25237" cy="5047"/>
      </dsp:txXfrm>
    </dsp:sp>
    <dsp:sp modelId="{AE64D5C1-4702-4332-BB4A-0FB1A27AA958}">
      <dsp:nvSpPr>
        <dsp:cNvPr id="0" name=""/>
        <dsp:cNvSpPr/>
      </dsp:nvSpPr>
      <dsp:spPr>
        <a:xfrm>
          <a:off x="5829" y="2428040"/>
          <a:ext cx="2194537" cy="1316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534" tIns="112876" rIns="107534" bIns="11287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Guide clients through the legislative and regulatory process</a:t>
          </a:r>
        </a:p>
      </dsp:txBody>
      <dsp:txXfrm>
        <a:off x="5829" y="2428040"/>
        <a:ext cx="2194537" cy="1316722"/>
      </dsp:txXfrm>
    </dsp:sp>
    <dsp:sp modelId="{17A0742B-6158-4560-9163-521A8322D554}">
      <dsp:nvSpPr>
        <dsp:cNvPr id="0" name=""/>
        <dsp:cNvSpPr/>
      </dsp:nvSpPr>
      <dsp:spPr>
        <a:xfrm>
          <a:off x="4897848" y="3040682"/>
          <a:ext cx="4741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414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22302" y="3083878"/>
        <a:ext cx="25237" cy="5047"/>
      </dsp:txXfrm>
    </dsp:sp>
    <dsp:sp modelId="{1EDFC046-3407-424B-821A-9E284C8ADB75}">
      <dsp:nvSpPr>
        <dsp:cNvPr id="0" name=""/>
        <dsp:cNvSpPr/>
      </dsp:nvSpPr>
      <dsp:spPr>
        <a:xfrm>
          <a:off x="2705111" y="2428040"/>
          <a:ext cx="2194537" cy="1316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534" tIns="112876" rIns="107534" bIns="11287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Advise clients on when and how to engage effectively</a:t>
          </a:r>
        </a:p>
      </dsp:txBody>
      <dsp:txXfrm>
        <a:off x="2705111" y="2428040"/>
        <a:ext cx="2194537" cy="1316722"/>
      </dsp:txXfrm>
    </dsp:sp>
    <dsp:sp modelId="{100A4C4F-E961-4532-AFBC-4700F77C2E10}">
      <dsp:nvSpPr>
        <dsp:cNvPr id="0" name=""/>
        <dsp:cNvSpPr/>
      </dsp:nvSpPr>
      <dsp:spPr>
        <a:xfrm>
          <a:off x="5404392" y="2428040"/>
          <a:ext cx="2194537" cy="1316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534" tIns="112876" rIns="107534" bIns="11287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Track policy and legislative activity, alerting clients to relevant developments</a:t>
          </a:r>
        </a:p>
      </dsp:txBody>
      <dsp:txXfrm>
        <a:off x="5404392" y="2428040"/>
        <a:ext cx="2194537" cy="13167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F7F51-2E98-4A03-9830-F82CCD79BC13}">
      <dsp:nvSpPr>
        <dsp:cNvPr id="0" name=""/>
        <dsp:cNvSpPr/>
      </dsp:nvSpPr>
      <dsp:spPr>
        <a:xfrm>
          <a:off x="0" y="468012"/>
          <a:ext cx="7328408" cy="4854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7F84A-07B1-4406-AD15-7C30B47A2BB7}">
      <dsp:nvSpPr>
        <dsp:cNvPr id="0" name=""/>
        <dsp:cNvSpPr/>
      </dsp:nvSpPr>
      <dsp:spPr>
        <a:xfrm>
          <a:off x="97802" y="621833"/>
          <a:ext cx="177996" cy="1778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FC62B3-5937-4E0B-97E9-55CB8A8CAEDC}">
      <dsp:nvSpPr>
        <dsp:cNvPr id="0" name=""/>
        <dsp:cNvSpPr/>
      </dsp:nvSpPr>
      <dsp:spPr>
        <a:xfrm>
          <a:off x="380002" y="455681"/>
          <a:ext cx="6882303" cy="4546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118" tIns="48118" rIns="48118" bIns="48118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  <a:cs typeface="Arial" panose="020B0604020202020204" pitchFamily="34" charset="0"/>
            </a:rPr>
            <a:t>Legislators need information and expect to hear from constituents</a:t>
          </a:r>
        </a:p>
      </dsp:txBody>
      <dsp:txXfrm>
        <a:off x="380002" y="455681"/>
        <a:ext cx="6882303" cy="454661"/>
      </dsp:txXfrm>
    </dsp:sp>
    <dsp:sp modelId="{DE9B0D4A-2F8C-4794-B3AA-069A9C439A0A}">
      <dsp:nvSpPr>
        <dsp:cNvPr id="0" name=""/>
        <dsp:cNvSpPr/>
      </dsp:nvSpPr>
      <dsp:spPr>
        <a:xfrm>
          <a:off x="0" y="1117414"/>
          <a:ext cx="7328408" cy="4832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42374-E033-49F5-8053-FAA7607DADC8}">
      <dsp:nvSpPr>
        <dsp:cNvPr id="0" name=""/>
        <dsp:cNvSpPr/>
      </dsp:nvSpPr>
      <dsp:spPr>
        <a:xfrm>
          <a:off x="97802" y="1270107"/>
          <a:ext cx="177996" cy="1778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E62FD3-EC6C-46FC-9808-0624831424F1}">
      <dsp:nvSpPr>
        <dsp:cNvPr id="0" name=""/>
        <dsp:cNvSpPr/>
      </dsp:nvSpPr>
      <dsp:spPr>
        <a:xfrm>
          <a:off x="327835" y="1050335"/>
          <a:ext cx="6882303" cy="570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118" tIns="48118" rIns="48118" bIns="48118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  <a:cs typeface="Arial" panose="020B0604020202020204" pitchFamily="34" charset="0"/>
            </a:rPr>
            <a:t>Legislators can gain increased awareness and knowledge on issues</a:t>
          </a:r>
        </a:p>
      </dsp:txBody>
      <dsp:txXfrm>
        <a:off x="327835" y="1050335"/>
        <a:ext cx="6882303" cy="570349"/>
      </dsp:txXfrm>
    </dsp:sp>
    <dsp:sp modelId="{E3C8A9B5-7EFB-4302-877C-4F6CE190B8DD}">
      <dsp:nvSpPr>
        <dsp:cNvPr id="0" name=""/>
        <dsp:cNvSpPr/>
      </dsp:nvSpPr>
      <dsp:spPr>
        <a:xfrm>
          <a:off x="0" y="1823532"/>
          <a:ext cx="7328408" cy="53326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C08344-35CE-41DE-B186-6E7ED9CD1DC7}">
      <dsp:nvSpPr>
        <dsp:cNvPr id="0" name=""/>
        <dsp:cNvSpPr/>
      </dsp:nvSpPr>
      <dsp:spPr>
        <a:xfrm>
          <a:off x="97802" y="2001253"/>
          <a:ext cx="177996" cy="1778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075961-42E9-4699-84DF-0CEAC8C06AD0}">
      <dsp:nvSpPr>
        <dsp:cNvPr id="0" name=""/>
        <dsp:cNvSpPr/>
      </dsp:nvSpPr>
      <dsp:spPr>
        <a:xfrm>
          <a:off x="315378" y="1860013"/>
          <a:ext cx="6882303" cy="4546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118" tIns="48118" rIns="48118" bIns="48118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  <a:cs typeface="Arial" panose="020B0604020202020204" pitchFamily="34" charset="0"/>
            </a:rPr>
            <a:t>Legislators like to connect issues to real people</a:t>
          </a:r>
        </a:p>
      </dsp:txBody>
      <dsp:txXfrm>
        <a:off x="315378" y="1860013"/>
        <a:ext cx="6882303" cy="454661"/>
      </dsp:txXfrm>
    </dsp:sp>
    <dsp:sp modelId="{265E0093-BB73-464F-BEFD-6CF60B1C9319}">
      <dsp:nvSpPr>
        <dsp:cNvPr id="0" name=""/>
        <dsp:cNvSpPr/>
      </dsp:nvSpPr>
      <dsp:spPr>
        <a:xfrm>
          <a:off x="0" y="2496834"/>
          <a:ext cx="7328408" cy="56872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A5BF4-128D-434A-B2A3-9CA37D3DE774}">
      <dsp:nvSpPr>
        <dsp:cNvPr id="0" name=""/>
        <dsp:cNvSpPr/>
      </dsp:nvSpPr>
      <dsp:spPr>
        <a:xfrm>
          <a:off x="97802" y="2692288"/>
          <a:ext cx="177996" cy="17782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56B9C-10BE-4FF8-AFC2-EF9EA1E879F5}">
      <dsp:nvSpPr>
        <dsp:cNvPr id="0" name=""/>
        <dsp:cNvSpPr/>
      </dsp:nvSpPr>
      <dsp:spPr>
        <a:xfrm>
          <a:off x="446072" y="2663753"/>
          <a:ext cx="6882303" cy="4546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118" tIns="48118" rIns="48118" bIns="48118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  <a:cs typeface="Arial" panose="020B0604020202020204" pitchFamily="34" charset="0"/>
            </a:rPr>
            <a:t>If you don’t speak up – others will, and you might not like the outcome</a:t>
          </a:r>
          <a:br>
            <a:rPr lang="en-US" sz="1800" kern="1200" dirty="0">
              <a:latin typeface="+mn-lt"/>
              <a:cs typeface="Arial" panose="020B0604020202020204" pitchFamily="34" charset="0"/>
            </a:rPr>
          </a:br>
          <a:endParaRPr lang="en-US" sz="1800" kern="1200" dirty="0">
            <a:latin typeface="+mn-lt"/>
            <a:cs typeface="Arial" panose="020B0604020202020204" pitchFamily="34" charset="0"/>
          </a:endParaRPr>
        </a:p>
      </dsp:txBody>
      <dsp:txXfrm>
        <a:off x="446072" y="2663753"/>
        <a:ext cx="6882303" cy="454661"/>
      </dsp:txXfrm>
    </dsp:sp>
    <dsp:sp modelId="{48627B00-0BAB-4EC6-A9A5-2275EC905AA0}">
      <dsp:nvSpPr>
        <dsp:cNvPr id="0" name=""/>
        <dsp:cNvSpPr/>
      </dsp:nvSpPr>
      <dsp:spPr>
        <a:xfrm>
          <a:off x="0" y="3188366"/>
          <a:ext cx="7328408" cy="6931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AFDB7C-B7AE-406D-B832-EB7AF8366594}">
      <dsp:nvSpPr>
        <dsp:cNvPr id="0" name=""/>
        <dsp:cNvSpPr/>
      </dsp:nvSpPr>
      <dsp:spPr>
        <a:xfrm>
          <a:off x="97802" y="3445547"/>
          <a:ext cx="177996" cy="17782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BBD4BD-F8B3-43FC-97A3-D8F8B07C7324}">
      <dsp:nvSpPr>
        <dsp:cNvPr id="0" name=""/>
        <dsp:cNvSpPr/>
      </dsp:nvSpPr>
      <dsp:spPr>
        <a:xfrm>
          <a:off x="315378" y="3239197"/>
          <a:ext cx="6882303" cy="566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118" tIns="48118" rIns="48118" bIns="48118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  <a:ea typeface="Calibri" panose="020F0502020204030204" pitchFamily="34" charset="0"/>
              <a:cs typeface="Calibri" panose="020F0502020204030204" pitchFamily="34" charset="0"/>
            </a:rPr>
            <a:t>You can have an impact and be a resource</a:t>
          </a:r>
        </a:p>
      </dsp:txBody>
      <dsp:txXfrm>
        <a:off x="315378" y="3239197"/>
        <a:ext cx="6882303" cy="5663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F0217-1B3D-4373-A088-01165E724430}">
      <dsp:nvSpPr>
        <dsp:cNvPr id="0" name=""/>
        <dsp:cNvSpPr/>
      </dsp:nvSpPr>
      <dsp:spPr>
        <a:xfrm>
          <a:off x="328010" y="38347"/>
          <a:ext cx="1025085" cy="102508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BC7AD-E825-4442-8355-591A51F8F12B}">
      <dsp:nvSpPr>
        <dsp:cNvPr id="0" name=""/>
        <dsp:cNvSpPr/>
      </dsp:nvSpPr>
      <dsp:spPr>
        <a:xfrm>
          <a:off x="546471" y="256808"/>
          <a:ext cx="588164" cy="5881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A18C88-77F2-4E30-9539-3431563A7173}">
      <dsp:nvSpPr>
        <dsp:cNvPr id="0" name=""/>
        <dsp:cNvSpPr/>
      </dsp:nvSpPr>
      <dsp:spPr>
        <a:xfrm>
          <a:off x="319" y="1382722"/>
          <a:ext cx="1680468" cy="735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Visits at their Capitol office</a:t>
          </a:r>
        </a:p>
      </dsp:txBody>
      <dsp:txXfrm>
        <a:off x="319" y="1382722"/>
        <a:ext cx="1680468" cy="735205"/>
      </dsp:txXfrm>
    </dsp:sp>
    <dsp:sp modelId="{5304A976-AFF4-41F1-A993-093E8EB19542}">
      <dsp:nvSpPr>
        <dsp:cNvPr id="0" name=""/>
        <dsp:cNvSpPr/>
      </dsp:nvSpPr>
      <dsp:spPr>
        <a:xfrm>
          <a:off x="2302561" y="38347"/>
          <a:ext cx="1025085" cy="102508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1E8EAA-997F-4E67-A517-D82E2AD7391C}">
      <dsp:nvSpPr>
        <dsp:cNvPr id="0" name=""/>
        <dsp:cNvSpPr/>
      </dsp:nvSpPr>
      <dsp:spPr>
        <a:xfrm>
          <a:off x="2521022" y="256808"/>
          <a:ext cx="588164" cy="5881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7895CC-6A43-49A4-9BE8-6EFA7009FCD2}">
      <dsp:nvSpPr>
        <dsp:cNvPr id="0" name=""/>
        <dsp:cNvSpPr/>
      </dsp:nvSpPr>
      <dsp:spPr>
        <a:xfrm>
          <a:off x="1974870" y="1382722"/>
          <a:ext cx="1680468" cy="735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Participate in days at the capitol</a:t>
          </a:r>
        </a:p>
      </dsp:txBody>
      <dsp:txXfrm>
        <a:off x="1974870" y="1382722"/>
        <a:ext cx="1680468" cy="735205"/>
      </dsp:txXfrm>
    </dsp:sp>
    <dsp:sp modelId="{EE4CDE47-CC3A-4A5C-8613-FEB549719371}">
      <dsp:nvSpPr>
        <dsp:cNvPr id="0" name=""/>
        <dsp:cNvSpPr/>
      </dsp:nvSpPr>
      <dsp:spPr>
        <a:xfrm>
          <a:off x="4277112" y="38347"/>
          <a:ext cx="1025085" cy="102508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BD1FAA-8D04-4CB2-9126-5E7F1FB44C8A}">
      <dsp:nvSpPr>
        <dsp:cNvPr id="0" name=""/>
        <dsp:cNvSpPr/>
      </dsp:nvSpPr>
      <dsp:spPr>
        <a:xfrm>
          <a:off x="4495573" y="256808"/>
          <a:ext cx="588164" cy="58816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3E6D91-497A-4470-A293-8D12F61CA8A1}">
      <dsp:nvSpPr>
        <dsp:cNvPr id="0" name=""/>
        <dsp:cNvSpPr/>
      </dsp:nvSpPr>
      <dsp:spPr>
        <a:xfrm>
          <a:off x="3949421" y="1382722"/>
          <a:ext cx="1680468" cy="735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Host EVENTS, visits and meetings in their district</a:t>
          </a:r>
        </a:p>
      </dsp:txBody>
      <dsp:txXfrm>
        <a:off x="3949421" y="1382722"/>
        <a:ext cx="1680468" cy="735205"/>
      </dsp:txXfrm>
    </dsp:sp>
    <dsp:sp modelId="{1CD59602-5141-4F73-9C29-BF0E43972D7A}">
      <dsp:nvSpPr>
        <dsp:cNvPr id="0" name=""/>
        <dsp:cNvSpPr/>
      </dsp:nvSpPr>
      <dsp:spPr>
        <a:xfrm>
          <a:off x="6251663" y="38347"/>
          <a:ext cx="1025085" cy="102508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1965F8-65DF-413C-95F6-75EF52A73DC8}">
      <dsp:nvSpPr>
        <dsp:cNvPr id="0" name=""/>
        <dsp:cNvSpPr/>
      </dsp:nvSpPr>
      <dsp:spPr>
        <a:xfrm>
          <a:off x="6470124" y="256808"/>
          <a:ext cx="588164" cy="58816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5FFC94-7291-4385-B826-7344E53F746B}">
      <dsp:nvSpPr>
        <dsp:cNvPr id="0" name=""/>
        <dsp:cNvSpPr/>
      </dsp:nvSpPr>
      <dsp:spPr>
        <a:xfrm>
          <a:off x="5923971" y="1382722"/>
          <a:ext cx="1680468" cy="735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Attend legislative town hall events hosted by elected official</a:t>
          </a:r>
        </a:p>
      </dsp:txBody>
      <dsp:txXfrm>
        <a:off x="5923971" y="1382722"/>
        <a:ext cx="1680468" cy="735205"/>
      </dsp:txXfrm>
    </dsp:sp>
    <dsp:sp modelId="{A54A14B1-B9DB-4C7B-A0E0-DFF3FDD0420C}">
      <dsp:nvSpPr>
        <dsp:cNvPr id="0" name=""/>
        <dsp:cNvSpPr/>
      </dsp:nvSpPr>
      <dsp:spPr>
        <a:xfrm>
          <a:off x="1315286" y="2538045"/>
          <a:ext cx="1025085" cy="102508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496597-B69E-43A7-AB80-61D6776F6327}">
      <dsp:nvSpPr>
        <dsp:cNvPr id="0" name=""/>
        <dsp:cNvSpPr/>
      </dsp:nvSpPr>
      <dsp:spPr>
        <a:xfrm>
          <a:off x="1533747" y="2756506"/>
          <a:ext cx="588164" cy="58816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A86FC9-0162-434D-81CC-E18A2293E25C}">
      <dsp:nvSpPr>
        <dsp:cNvPr id="0" name=""/>
        <dsp:cNvSpPr/>
      </dsp:nvSpPr>
      <dsp:spPr>
        <a:xfrm>
          <a:off x="987594" y="3882420"/>
          <a:ext cx="1680468" cy="735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Connect with them at community events</a:t>
          </a:r>
        </a:p>
      </dsp:txBody>
      <dsp:txXfrm>
        <a:off x="987594" y="3882420"/>
        <a:ext cx="1680468" cy="735205"/>
      </dsp:txXfrm>
    </dsp:sp>
    <dsp:sp modelId="{CADD9B0D-A1C1-42DF-B73A-D458A167C734}">
      <dsp:nvSpPr>
        <dsp:cNvPr id="0" name=""/>
        <dsp:cNvSpPr/>
      </dsp:nvSpPr>
      <dsp:spPr>
        <a:xfrm>
          <a:off x="3289837" y="2538045"/>
          <a:ext cx="1025085" cy="102508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41889-BCF0-423B-9AC4-92B1EEA778C2}">
      <dsp:nvSpPr>
        <dsp:cNvPr id="0" name=""/>
        <dsp:cNvSpPr/>
      </dsp:nvSpPr>
      <dsp:spPr>
        <a:xfrm>
          <a:off x="3508297" y="2756506"/>
          <a:ext cx="588164" cy="58816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73468-5A08-4ADD-9E98-90D57A92E4C2}">
      <dsp:nvSpPr>
        <dsp:cNvPr id="0" name=""/>
        <dsp:cNvSpPr/>
      </dsp:nvSpPr>
      <dsp:spPr>
        <a:xfrm>
          <a:off x="2962145" y="3882420"/>
          <a:ext cx="1680468" cy="735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Contact them about a specific issue</a:t>
          </a:r>
        </a:p>
      </dsp:txBody>
      <dsp:txXfrm>
        <a:off x="2962145" y="3882420"/>
        <a:ext cx="1680468" cy="735205"/>
      </dsp:txXfrm>
    </dsp:sp>
    <dsp:sp modelId="{3BAD473E-C72E-4E07-9C26-6D7B5D4AC172}">
      <dsp:nvSpPr>
        <dsp:cNvPr id="0" name=""/>
        <dsp:cNvSpPr/>
      </dsp:nvSpPr>
      <dsp:spPr>
        <a:xfrm>
          <a:off x="5264387" y="2538045"/>
          <a:ext cx="1025085" cy="102508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0A5B3B-D168-471B-BFCD-3230015DFAD2}">
      <dsp:nvSpPr>
        <dsp:cNvPr id="0" name=""/>
        <dsp:cNvSpPr/>
      </dsp:nvSpPr>
      <dsp:spPr>
        <a:xfrm>
          <a:off x="5482848" y="2756506"/>
          <a:ext cx="588164" cy="58816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B786F8-CCC6-4BB5-8EF0-F870FCD362EF}">
      <dsp:nvSpPr>
        <dsp:cNvPr id="0" name=""/>
        <dsp:cNvSpPr/>
      </dsp:nvSpPr>
      <dsp:spPr>
        <a:xfrm>
          <a:off x="4936696" y="3882420"/>
          <a:ext cx="1680468" cy="7352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Involve yourself in your professional organization</a:t>
          </a:r>
        </a:p>
      </dsp:txBody>
      <dsp:txXfrm>
        <a:off x="4936696" y="3882420"/>
        <a:ext cx="1680468" cy="7352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03369-8545-4D76-A9E0-D7824AB6E462}">
      <dsp:nvSpPr>
        <dsp:cNvPr id="0" name=""/>
        <dsp:cNvSpPr/>
      </dsp:nvSpPr>
      <dsp:spPr>
        <a:xfrm>
          <a:off x="3562129" y="678048"/>
          <a:ext cx="973258" cy="9732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629DAE-EA58-4B48-8423-2097E4C4BD5D}">
      <dsp:nvSpPr>
        <dsp:cNvPr id="0" name=""/>
        <dsp:cNvSpPr/>
      </dsp:nvSpPr>
      <dsp:spPr>
        <a:xfrm>
          <a:off x="179694" y="2018973"/>
          <a:ext cx="216279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179694" y="2018973"/>
        <a:ext cx="2162797" cy="720000"/>
      </dsp:txXfrm>
    </dsp:sp>
    <dsp:sp modelId="{B2A4195F-7473-4FDD-B41D-837CF57A0234}">
      <dsp:nvSpPr>
        <dsp:cNvPr id="0" name=""/>
        <dsp:cNvSpPr/>
      </dsp:nvSpPr>
      <dsp:spPr>
        <a:xfrm>
          <a:off x="1405457" y="678048"/>
          <a:ext cx="973258" cy="9732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D7662B-DF83-4EC0-B6C7-CBCBFF46D00C}">
      <dsp:nvSpPr>
        <dsp:cNvPr id="0" name=""/>
        <dsp:cNvSpPr/>
      </dsp:nvSpPr>
      <dsp:spPr>
        <a:xfrm>
          <a:off x="2720981" y="2018973"/>
          <a:ext cx="216279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2720981" y="2018973"/>
        <a:ext cx="2162797" cy="720000"/>
      </dsp:txXfrm>
    </dsp:sp>
    <dsp:sp modelId="{B44A0E6A-C3B9-430D-AE44-726CA99D19D5}">
      <dsp:nvSpPr>
        <dsp:cNvPr id="0" name=""/>
        <dsp:cNvSpPr/>
      </dsp:nvSpPr>
      <dsp:spPr>
        <a:xfrm>
          <a:off x="5857037" y="746897"/>
          <a:ext cx="973258" cy="9732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9D11E8-71A6-4839-AFC7-3115842E1CA3}">
      <dsp:nvSpPr>
        <dsp:cNvPr id="0" name=""/>
        <dsp:cNvSpPr/>
      </dsp:nvSpPr>
      <dsp:spPr>
        <a:xfrm>
          <a:off x="5262268" y="2018973"/>
          <a:ext cx="216279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5262268" y="2018973"/>
        <a:ext cx="2162797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0C5DF9-2945-435D-A80F-723B7E1FB55D}">
      <dsp:nvSpPr>
        <dsp:cNvPr id="0" name=""/>
        <dsp:cNvSpPr/>
      </dsp:nvSpPr>
      <dsp:spPr>
        <a:xfrm>
          <a:off x="2118636" y="1253779"/>
          <a:ext cx="45498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4987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latin typeface="+mn-lt"/>
          </a:endParaRPr>
        </a:p>
      </dsp:txBody>
      <dsp:txXfrm>
        <a:off x="2333990" y="1297069"/>
        <a:ext cx="24279" cy="4860"/>
      </dsp:txXfrm>
    </dsp:sp>
    <dsp:sp modelId="{EC7B55C2-46DD-4E53-88CA-E9C61682EDA4}">
      <dsp:nvSpPr>
        <dsp:cNvPr id="0" name=""/>
        <dsp:cNvSpPr/>
      </dsp:nvSpPr>
      <dsp:spPr>
        <a:xfrm>
          <a:off x="9184" y="666123"/>
          <a:ext cx="2111251" cy="12667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453" tIns="108592" rIns="103453" bIns="10859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  <a:cs typeface="Arial" panose="020B0604020202020204" pitchFamily="34" charset="0"/>
            </a:rPr>
            <a:t>Learn about your legislators’ background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  <a:cs typeface="Arial" panose="020B0604020202020204" pitchFamily="34" charset="0"/>
            </a:rPr>
            <a:t>www.leg.mn.gov</a:t>
          </a:r>
        </a:p>
      </dsp:txBody>
      <dsp:txXfrm>
        <a:off x="9184" y="666123"/>
        <a:ext cx="2111251" cy="1266751"/>
      </dsp:txXfrm>
    </dsp:sp>
    <dsp:sp modelId="{3EEB9043-6F79-47D6-B924-0F834C99F737}">
      <dsp:nvSpPr>
        <dsp:cNvPr id="0" name=""/>
        <dsp:cNvSpPr/>
      </dsp:nvSpPr>
      <dsp:spPr>
        <a:xfrm>
          <a:off x="4715475" y="1253779"/>
          <a:ext cx="45498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4987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latin typeface="+mn-lt"/>
          </a:endParaRPr>
        </a:p>
      </dsp:txBody>
      <dsp:txXfrm>
        <a:off x="4930830" y="1297069"/>
        <a:ext cx="24279" cy="4860"/>
      </dsp:txXfrm>
    </dsp:sp>
    <dsp:sp modelId="{3DA359EC-E49C-4D8C-BDFA-A22EC4A81FED}">
      <dsp:nvSpPr>
        <dsp:cNvPr id="0" name=""/>
        <dsp:cNvSpPr/>
      </dsp:nvSpPr>
      <dsp:spPr>
        <a:xfrm>
          <a:off x="2606024" y="666123"/>
          <a:ext cx="2111251" cy="12667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453" tIns="108592" rIns="103453" bIns="10859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  <a:cs typeface="Arial" panose="020B0604020202020204" pitchFamily="34" charset="0"/>
            </a:rPr>
            <a:t>See what committees they serve on</a:t>
          </a:r>
        </a:p>
      </dsp:txBody>
      <dsp:txXfrm>
        <a:off x="2606024" y="666123"/>
        <a:ext cx="2111251" cy="1266751"/>
      </dsp:txXfrm>
    </dsp:sp>
    <dsp:sp modelId="{7E4F9D36-C7F7-4BA4-A0BE-BC171BC814E8}">
      <dsp:nvSpPr>
        <dsp:cNvPr id="0" name=""/>
        <dsp:cNvSpPr/>
      </dsp:nvSpPr>
      <dsp:spPr>
        <a:xfrm>
          <a:off x="1064810" y="1931075"/>
          <a:ext cx="5193679" cy="454987"/>
        </a:xfrm>
        <a:custGeom>
          <a:avLst/>
          <a:gdLst/>
          <a:ahLst/>
          <a:cxnLst/>
          <a:rect l="0" t="0" r="0" b="0"/>
          <a:pathLst>
            <a:path>
              <a:moveTo>
                <a:pt x="5193679" y="0"/>
              </a:moveTo>
              <a:lnTo>
                <a:pt x="5193679" y="244593"/>
              </a:lnTo>
              <a:lnTo>
                <a:pt x="0" y="244593"/>
              </a:lnTo>
              <a:lnTo>
                <a:pt x="0" y="454987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latin typeface="+mn-lt"/>
          </a:endParaRPr>
        </a:p>
      </dsp:txBody>
      <dsp:txXfrm>
        <a:off x="3531241" y="2156138"/>
        <a:ext cx="260816" cy="4860"/>
      </dsp:txXfrm>
    </dsp:sp>
    <dsp:sp modelId="{AA51D427-713D-461F-8CB1-5DC5E7C6071B}">
      <dsp:nvSpPr>
        <dsp:cNvPr id="0" name=""/>
        <dsp:cNvSpPr/>
      </dsp:nvSpPr>
      <dsp:spPr>
        <a:xfrm>
          <a:off x="5202863" y="666123"/>
          <a:ext cx="2111251" cy="12667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453" tIns="108592" rIns="103453" bIns="10859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  <a:cs typeface="Arial" panose="020B0604020202020204" pitchFamily="34" charset="0"/>
            </a:rPr>
            <a:t>Know bills they have authored/co-authored</a:t>
          </a:r>
        </a:p>
      </dsp:txBody>
      <dsp:txXfrm>
        <a:off x="5202863" y="666123"/>
        <a:ext cx="2111251" cy="1266751"/>
      </dsp:txXfrm>
    </dsp:sp>
    <dsp:sp modelId="{B426F8B2-AAF0-412C-BD54-24E49A2D5698}">
      <dsp:nvSpPr>
        <dsp:cNvPr id="0" name=""/>
        <dsp:cNvSpPr/>
      </dsp:nvSpPr>
      <dsp:spPr>
        <a:xfrm>
          <a:off x="2118636" y="3006118"/>
          <a:ext cx="45498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4987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latin typeface="+mn-lt"/>
          </a:endParaRPr>
        </a:p>
      </dsp:txBody>
      <dsp:txXfrm>
        <a:off x="2333990" y="3049408"/>
        <a:ext cx="24279" cy="4860"/>
      </dsp:txXfrm>
    </dsp:sp>
    <dsp:sp modelId="{3097C9C4-F387-4006-B327-034116F0A8FE}">
      <dsp:nvSpPr>
        <dsp:cNvPr id="0" name=""/>
        <dsp:cNvSpPr/>
      </dsp:nvSpPr>
      <dsp:spPr>
        <a:xfrm>
          <a:off x="9184" y="2418462"/>
          <a:ext cx="2111251" cy="12667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453" tIns="108592" rIns="103453" bIns="10859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  <a:cs typeface="Arial" panose="020B0604020202020204" pitchFamily="34" charset="0"/>
            </a:rPr>
            <a:t>Read/sign up for their newsletter</a:t>
          </a:r>
        </a:p>
      </dsp:txBody>
      <dsp:txXfrm>
        <a:off x="9184" y="2418462"/>
        <a:ext cx="2111251" cy="1266751"/>
      </dsp:txXfrm>
    </dsp:sp>
    <dsp:sp modelId="{81F874F2-B034-490A-B02E-20D336AFD792}">
      <dsp:nvSpPr>
        <dsp:cNvPr id="0" name=""/>
        <dsp:cNvSpPr/>
      </dsp:nvSpPr>
      <dsp:spPr>
        <a:xfrm>
          <a:off x="4715475" y="3006118"/>
          <a:ext cx="45498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4987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latin typeface="+mn-lt"/>
          </a:endParaRPr>
        </a:p>
      </dsp:txBody>
      <dsp:txXfrm>
        <a:off x="4930830" y="3049408"/>
        <a:ext cx="24279" cy="4860"/>
      </dsp:txXfrm>
    </dsp:sp>
    <dsp:sp modelId="{C2029BD5-EC0E-4653-BE45-0FE8473F4412}">
      <dsp:nvSpPr>
        <dsp:cNvPr id="0" name=""/>
        <dsp:cNvSpPr/>
      </dsp:nvSpPr>
      <dsp:spPr>
        <a:xfrm>
          <a:off x="2606024" y="2418462"/>
          <a:ext cx="2111251" cy="12667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453" tIns="108592" rIns="103453" bIns="10859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  <a:cs typeface="Arial" panose="020B0604020202020204" pitchFamily="34" charset="0"/>
            </a:rPr>
            <a:t>Search the internet/social media to find the issues they care about</a:t>
          </a:r>
        </a:p>
      </dsp:txBody>
      <dsp:txXfrm>
        <a:off x="2606024" y="2418462"/>
        <a:ext cx="2111251" cy="1266751"/>
      </dsp:txXfrm>
    </dsp:sp>
    <dsp:sp modelId="{95A077D0-C7B8-4AE4-8465-603C5254E8C5}">
      <dsp:nvSpPr>
        <dsp:cNvPr id="0" name=""/>
        <dsp:cNvSpPr/>
      </dsp:nvSpPr>
      <dsp:spPr>
        <a:xfrm>
          <a:off x="5202863" y="2418462"/>
          <a:ext cx="2111251" cy="12667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453" tIns="108592" rIns="103453" bIns="10859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  <a:cs typeface="Arial" panose="020B0604020202020204" pitchFamily="34" charset="0"/>
            </a:rPr>
            <a:t>Ask your network if they have relationships with the legislator</a:t>
          </a:r>
        </a:p>
      </dsp:txBody>
      <dsp:txXfrm>
        <a:off x="5202863" y="2418462"/>
        <a:ext cx="2111251" cy="126675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EFA37-781B-4E84-BF3F-1B25E0E55196}">
      <dsp:nvSpPr>
        <dsp:cNvPr id="0" name=""/>
        <dsp:cNvSpPr/>
      </dsp:nvSpPr>
      <dsp:spPr>
        <a:xfrm>
          <a:off x="2198567" y="1219215"/>
          <a:ext cx="4741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4143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latin typeface="+mn-lt"/>
          </a:endParaRPr>
        </a:p>
      </dsp:txBody>
      <dsp:txXfrm>
        <a:off x="2423020" y="1262412"/>
        <a:ext cx="25237" cy="5047"/>
      </dsp:txXfrm>
    </dsp:sp>
    <dsp:sp modelId="{303B8155-1F07-4858-A077-69280A69B4C4}">
      <dsp:nvSpPr>
        <dsp:cNvPr id="0" name=""/>
        <dsp:cNvSpPr/>
      </dsp:nvSpPr>
      <dsp:spPr>
        <a:xfrm>
          <a:off x="5829" y="606574"/>
          <a:ext cx="2194537" cy="13167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534" tIns="112876" rIns="107534" bIns="11287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+mn-lt"/>
              <a:cs typeface="Arial" panose="020B0604020202020204" pitchFamily="34" charset="0"/>
            </a:rPr>
            <a:t>Plan for logistics</a:t>
          </a:r>
        </a:p>
      </dsp:txBody>
      <dsp:txXfrm>
        <a:off x="5829" y="606574"/>
        <a:ext cx="2194537" cy="1316722"/>
      </dsp:txXfrm>
    </dsp:sp>
    <dsp:sp modelId="{55040939-B5B0-4F62-B793-9FA5C266880B}">
      <dsp:nvSpPr>
        <dsp:cNvPr id="0" name=""/>
        <dsp:cNvSpPr/>
      </dsp:nvSpPr>
      <dsp:spPr>
        <a:xfrm>
          <a:off x="4897848" y="1219215"/>
          <a:ext cx="4741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4143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latin typeface="+mn-lt"/>
          </a:endParaRPr>
        </a:p>
      </dsp:txBody>
      <dsp:txXfrm>
        <a:off x="5122302" y="1262412"/>
        <a:ext cx="25237" cy="5047"/>
      </dsp:txXfrm>
    </dsp:sp>
    <dsp:sp modelId="{BEB5F531-4BF2-4B88-A5E0-6252B4DF27CE}">
      <dsp:nvSpPr>
        <dsp:cNvPr id="0" name=""/>
        <dsp:cNvSpPr/>
      </dsp:nvSpPr>
      <dsp:spPr>
        <a:xfrm>
          <a:off x="2705111" y="606574"/>
          <a:ext cx="2194537" cy="13167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534" tIns="112876" rIns="107534" bIns="11287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+mn-lt"/>
              <a:cs typeface="Arial" panose="020B0604020202020204" pitchFamily="34" charset="0"/>
            </a:rPr>
            <a:t>Set up the meeting in advance</a:t>
          </a:r>
        </a:p>
      </dsp:txBody>
      <dsp:txXfrm>
        <a:off x="2705111" y="606574"/>
        <a:ext cx="2194537" cy="1316722"/>
      </dsp:txXfrm>
    </dsp:sp>
    <dsp:sp modelId="{05FD23CA-F60A-4505-943E-AFC76B34BA74}">
      <dsp:nvSpPr>
        <dsp:cNvPr id="0" name=""/>
        <dsp:cNvSpPr/>
      </dsp:nvSpPr>
      <dsp:spPr>
        <a:xfrm>
          <a:off x="1103098" y="1921497"/>
          <a:ext cx="5398562" cy="474143"/>
        </a:xfrm>
        <a:custGeom>
          <a:avLst/>
          <a:gdLst/>
          <a:ahLst/>
          <a:cxnLst/>
          <a:rect l="0" t="0" r="0" b="0"/>
          <a:pathLst>
            <a:path>
              <a:moveTo>
                <a:pt x="5398562" y="0"/>
              </a:moveTo>
              <a:lnTo>
                <a:pt x="5398562" y="254171"/>
              </a:lnTo>
              <a:lnTo>
                <a:pt x="0" y="254171"/>
              </a:lnTo>
              <a:lnTo>
                <a:pt x="0" y="474143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latin typeface="+mn-lt"/>
          </a:endParaRPr>
        </a:p>
      </dsp:txBody>
      <dsp:txXfrm>
        <a:off x="3666827" y="2156045"/>
        <a:ext cx="271105" cy="5047"/>
      </dsp:txXfrm>
    </dsp:sp>
    <dsp:sp modelId="{D2DFF68C-C093-49B8-9730-582AA351C013}">
      <dsp:nvSpPr>
        <dsp:cNvPr id="0" name=""/>
        <dsp:cNvSpPr/>
      </dsp:nvSpPr>
      <dsp:spPr>
        <a:xfrm>
          <a:off x="5404392" y="606574"/>
          <a:ext cx="2194537" cy="13167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534" tIns="112876" rIns="107534" bIns="11287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+mn-lt"/>
              <a:cs typeface="Arial" panose="020B0604020202020204" pitchFamily="34" charset="0"/>
            </a:rPr>
            <a:t>Be flexible with timing and location</a:t>
          </a:r>
        </a:p>
      </dsp:txBody>
      <dsp:txXfrm>
        <a:off x="5404392" y="606574"/>
        <a:ext cx="2194537" cy="1316722"/>
      </dsp:txXfrm>
    </dsp:sp>
    <dsp:sp modelId="{9F6508B4-2B7C-4DA2-BB0A-C59BB13AB614}">
      <dsp:nvSpPr>
        <dsp:cNvPr id="0" name=""/>
        <dsp:cNvSpPr/>
      </dsp:nvSpPr>
      <dsp:spPr>
        <a:xfrm>
          <a:off x="2198567" y="3040682"/>
          <a:ext cx="4741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4143" y="45720"/>
              </a:lnTo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>
            <a:latin typeface="+mn-lt"/>
          </a:endParaRPr>
        </a:p>
      </dsp:txBody>
      <dsp:txXfrm>
        <a:off x="2423020" y="3083878"/>
        <a:ext cx="25237" cy="5047"/>
      </dsp:txXfrm>
    </dsp:sp>
    <dsp:sp modelId="{37BEB8FD-EDA5-490C-AEDF-B567F71EDC77}">
      <dsp:nvSpPr>
        <dsp:cNvPr id="0" name=""/>
        <dsp:cNvSpPr/>
      </dsp:nvSpPr>
      <dsp:spPr>
        <a:xfrm>
          <a:off x="5829" y="2428040"/>
          <a:ext cx="2194537" cy="13167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534" tIns="112876" rIns="107534" bIns="11287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+mn-lt"/>
              <a:cs typeface="Arial" panose="020B0604020202020204" pitchFamily="34" charset="0"/>
            </a:rPr>
            <a:t>Confirm the appointment and be punctual</a:t>
          </a:r>
        </a:p>
      </dsp:txBody>
      <dsp:txXfrm>
        <a:off x="5829" y="2428040"/>
        <a:ext cx="2194537" cy="1316722"/>
      </dsp:txXfrm>
    </dsp:sp>
    <dsp:sp modelId="{0E5733CB-607B-46B0-9077-E9BEFAABEEFD}">
      <dsp:nvSpPr>
        <dsp:cNvPr id="0" name=""/>
        <dsp:cNvSpPr/>
      </dsp:nvSpPr>
      <dsp:spPr>
        <a:xfrm>
          <a:off x="2705111" y="2428040"/>
          <a:ext cx="2194537" cy="13167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534" tIns="112876" rIns="107534" bIns="11287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+mn-lt"/>
              <a:cs typeface="Arial" panose="020B0604020202020204" pitchFamily="34" charset="0"/>
            </a:rPr>
            <a:t>If you cannot meet the legislator, meet with their relevant staff</a:t>
          </a:r>
        </a:p>
      </dsp:txBody>
      <dsp:txXfrm>
        <a:off x="2705111" y="2428040"/>
        <a:ext cx="2194537" cy="131672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14435-28B9-43A8-B93B-9A333E017FD2}">
      <dsp:nvSpPr>
        <dsp:cNvPr id="0" name=""/>
        <dsp:cNvSpPr/>
      </dsp:nvSpPr>
      <dsp:spPr>
        <a:xfrm>
          <a:off x="0" y="530"/>
          <a:ext cx="7124700" cy="12415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F51267-3999-4C48-8B13-7340E794F71B}">
      <dsp:nvSpPr>
        <dsp:cNvPr id="0" name=""/>
        <dsp:cNvSpPr/>
      </dsp:nvSpPr>
      <dsp:spPr>
        <a:xfrm>
          <a:off x="375576" y="279885"/>
          <a:ext cx="682866" cy="6828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F8EEAB-141E-42F1-A0CF-1BF671BDA8EF}">
      <dsp:nvSpPr>
        <dsp:cNvPr id="0" name=""/>
        <dsp:cNvSpPr/>
      </dsp:nvSpPr>
      <dsp:spPr>
        <a:xfrm>
          <a:off x="1203091" y="83865"/>
          <a:ext cx="5690111" cy="1211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00" tIns="131400" rIns="131400" bIns="1314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  <a:cs typeface="Arial" panose="020B0604020202020204" pitchFamily="34" charset="0"/>
            </a:rPr>
            <a:t>Share your connection to the elected official’s legislative district</a:t>
          </a:r>
        </a:p>
      </dsp:txBody>
      <dsp:txXfrm>
        <a:off x="1203091" y="83865"/>
        <a:ext cx="5690111" cy="1211752"/>
      </dsp:txXfrm>
    </dsp:sp>
    <dsp:sp modelId="{ED3D0790-F95D-4358-8ED6-B5E8D6EC1055}">
      <dsp:nvSpPr>
        <dsp:cNvPr id="0" name=""/>
        <dsp:cNvSpPr/>
      </dsp:nvSpPr>
      <dsp:spPr>
        <a:xfrm>
          <a:off x="0" y="1485827"/>
          <a:ext cx="7124700" cy="12415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0D8138-9EFA-46F5-AB5F-3C6C18AE1CB7}">
      <dsp:nvSpPr>
        <dsp:cNvPr id="0" name=""/>
        <dsp:cNvSpPr/>
      </dsp:nvSpPr>
      <dsp:spPr>
        <a:xfrm>
          <a:off x="375576" y="1831854"/>
          <a:ext cx="682866" cy="6828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C734B3-2CD4-4F8F-8BED-68D6F90A2449}">
      <dsp:nvSpPr>
        <dsp:cNvPr id="0" name=""/>
        <dsp:cNvSpPr/>
      </dsp:nvSpPr>
      <dsp:spPr>
        <a:xfrm>
          <a:off x="1117105" y="1577256"/>
          <a:ext cx="5690680" cy="1241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00" tIns="131400" rIns="131400" bIns="1314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  <a:cs typeface="Arial" panose="020B0604020202020204" pitchFamily="34" charset="0"/>
            </a:rPr>
            <a:t>Explain why the issues are important to their community</a:t>
          </a:r>
        </a:p>
      </dsp:txBody>
      <dsp:txXfrm>
        <a:off x="1117105" y="1577256"/>
        <a:ext cx="5690680" cy="1241575"/>
      </dsp:txXfrm>
    </dsp:sp>
    <dsp:sp modelId="{8DB6056B-3572-4708-95AA-EFB26263E6E1}">
      <dsp:nvSpPr>
        <dsp:cNvPr id="0" name=""/>
        <dsp:cNvSpPr/>
      </dsp:nvSpPr>
      <dsp:spPr>
        <a:xfrm>
          <a:off x="0" y="3104469"/>
          <a:ext cx="7124700" cy="12415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44018-6C8C-446E-AAA3-03BBBAB91E19}">
      <dsp:nvSpPr>
        <dsp:cNvPr id="0" name=""/>
        <dsp:cNvSpPr/>
      </dsp:nvSpPr>
      <dsp:spPr>
        <a:xfrm>
          <a:off x="375576" y="3383823"/>
          <a:ext cx="682866" cy="6828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4FB4DB-6FCE-4E71-B1E5-7148B78DC602}">
      <dsp:nvSpPr>
        <dsp:cNvPr id="0" name=""/>
        <dsp:cNvSpPr/>
      </dsp:nvSpPr>
      <dsp:spPr>
        <a:xfrm>
          <a:off x="1117105" y="3011326"/>
          <a:ext cx="5690680" cy="1241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00" tIns="131400" rIns="131400" bIns="1314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n-lt"/>
              <a:cs typeface="Arial" panose="020B0604020202020204" pitchFamily="34" charset="0"/>
            </a:rPr>
            <a:t>Let the legislator know what they can do to support your issue</a:t>
          </a:r>
        </a:p>
      </dsp:txBody>
      <dsp:txXfrm>
        <a:off x="1117105" y="3011326"/>
        <a:ext cx="5690680" cy="1241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B9092-A36A-47EC-B6F6-A435902F6276}" type="datetimeFigureOut">
              <a:rPr lang="en-US" smtClean="0"/>
              <a:t>11/13/2025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8DC95-57BB-4AEA-982A-9576E3F0EB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055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CD685-2D69-1D0E-3682-182A231D3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4A472F-29B7-4933-3B56-BCEFF203C0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8467D9-57C6-3270-C4F9-7FAABA403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8BA4B-DCB7-0E71-CBC1-6362E1C7AD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DC95-57BB-4AEA-982A-9576E3F0EB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252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DC95-57BB-4AEA-982A-9576E3F0EB2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438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DC95-57BB-4AEA-982A-9576E3F0EB2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883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DC95-57BB-4AEA-982A-9576E3F0EB2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40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DC95-57BB-4AEA-982A-9576E3F0EB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843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DC95-57BB-4AEA-982A-9576E3F0EB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932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DC95-57BB-4AEA-982A-9576E3F0EB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879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DC95-57BB-4AEA-982A-9576E3F0EB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231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DC95-57BB-4AEA-982A-9576E3F0EB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675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DC95-57BB-4AEA-982A-9576E3F0EB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921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in testimony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DC95-57BB-4AEA-982A-9576E3F0EB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435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in testimony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8DC95-57BB-4AEA-982A-9576E3F0EB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786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E2331491-EE82-C846-9C87-112BB16C6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5B3A9CD-D538-E245-B10A-65BBEB961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013" y="617469"/>
            <a:ext cx="6240227" cy="1793839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3A6EDBB-6808-6C4F-A01D-2CE2006C3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013" y="2686745"/>
            <a:ext cx="5315668" cy="1484511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34E4A4-5F1F-8E4D-8A3A-6C9C05B12F6D}"/>
              </a:ext>
            </a:extLst>
          </p:cNvPr>
          <p:cNvCxnSpPr>
            <a:cxnSpLocks/>
          </p:cNvCxnSpPr>
          <p:nvPr/>
        </p:nvCxnSpPr>
        <p:spPr>
          <a:xfrm>
            <a:off x="856344" y="2540000"/>
            <a:ext cx="55444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2C8E232F-0E39-C941-BD7D-099AAEB693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0011" y="5868816"/>
            <a:ext cx="3942618" cy="371715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Date (if needed)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5463AC-C5EC-D141-AFEC-F48A3BB806E2}"/>
              </a:ext>
            </a:extLst>
          </p:cNvPr>
          <p:cNvSpPr txBox="1"/>
          <p:nvPr/>
        </p:nvSpPr>
        <p:spPr>
          <a:xfrm>
            <a:off x="760011" y="6186457"/>
            <a:ext cx="2346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+mn-lt"/>
              </a:rPr>
              <a:t>www.ewald.com</a:t>
            </a:r>
          </a:p>
        </p:txBody>
      </p:sp>
    </p:spTree>
    <p:extLst>
      <p:ext uri="{BB962C8B-B14F-4D97-AF65-F5344CB8AC3E}">
        <p14:creationId xmlns:p14="http://schemas.microsoft.com/office/powerpoint/2010/main" val="565376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5E2DA6F-B287-4149-BEA5-13C7BB316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F43E12-F461-C64F-BF43-AF2B2D363952}"/>
              </a:ext>
            </a:extLst>
          </p:cNvPr>
          <p:cNvSpPr txBox="1"/>
          <p:nvPr/>
        </p:nvSpPr>
        <p:spPr>
          <a:xfrm>
            <a:off x="2306320" y="6366866"/>
            <a:ext cx="2346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www.ewald.com</a:t>
            </a:r>
          </a:p>
        </p:txBody>
      </p:sp>
    </p:spTree>
    <p:extLst>
      <p:ext uri="{BB962C8B-B14F-4D97-AF65-F5344CB8AC3E}">
        <p14:creationId xmlns:p14="http://schemas.microsoft.com/office/powerpoint/2010/main" val="192459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23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6A206FC-7DCA-6641-ACFD-DCCB03C3D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36FE27E-8C57-7A48-806B-20F2457B6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013" y="617469"/>
            <a:ext cx="6240227" cy="1793839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ADDE9AF-6772-E34C-98CC-6AF7D77A43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013" y="2686745"/>
            <a:ext cx="5315668" cy="1484511"/>
          </a:xfrm>
        </p:spPr>
        <p:txBody>
          <a:bodyPr anchor="t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10D14A-429A-D74D-803F-A7D81080D20B}"/>
              </a:ext>
            </a:extLst>
          </p:cNvPr>
          <p:cNvCxnSpPr>
            <a:cxnSpLocks/>
          </p:cNvCxnSpPr>
          <p:nvPr/>
        </p:nvCxnSpPr>
        <p:spPr>
          <a:xfrm>
            <a:off x="856344" y="2540000"/>
            <a:ext cx="5544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BD4CC835-859A-FC48-A5F0-12346B0D16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7599" y="5993176"/>
            <a:ext cx="2650309" cy="247355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Date (if needed)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BCFD92-7BC5-664F-98B0-05B8A0C554CC}"/>
              </a:ext>
            </a:extLst>
          </p:cNvPr>
          <p:cNvSpPr txBox="1"/>
          <p:nvPr/>
        </p:nvSpPr>
        <p:spPr>
          <a:xfrm>
            <a:off x="6714308" y="6272266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www.ewald.com</a:t>
            </a:r>
          </a:p>
        </p:txBody>
      </p:sp>
    </p:spTree>
    <p:extLst>
      <p:ext uri="{BB962C8B-B14F-4D97-AF65-F5344CB8AC3E}">
        <p14:creationId xmlns:p14="http://schemas.microsoft.com/office/powerpoint/2010/main" val="2159542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93E49AF-06D6-404E-BDCA-E91049CAC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83C61FF-C566-2C49-8BBE-2AEFD5845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259613"/>
            <a:ext cx="7797800" cy="1325563"/>
          </a:xfrm>
        </p:spPr>
        <p:txBody>
          <a:bodyPr anchor="b"/>
          <a:lstStyle>
            <a:lvl1pPr>
              <a:defRPr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EBD38D-076A-F94B-9BE2-261489F1A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" y="1720113"/>
            <a:ext cx="760476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3455AA-A315-1241-AC35-7B602EC3E9FA}"/>
              </a:ext>
            </a:extLst>
          </p:cNvPr>
          <p:cNvCxnSpPr>
            <a:cxnSpLocks/>
          </p:cNvCxnSpPr>
          <p:nvPr/>
        </p:nvCxnSpPr>
        <p:spPr>
          <a:xfrm>
            <a:off x="523240" y="1585176"/>
            <a:ext cx="779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415CF8C-31B1-724F-9628-9AEF63B039D9}"/>
              </a:ext>
            </a:extLst>
          </p:cNvPr>
          <p:cNvSpPr txBox="1"/>
          <p:nvPr/>
        </p:nvSpPr>
        <p:spPr>
          <a:xfrm>
            <a:off x="2306320" y="6366866"/>
            <a:ext cx="2346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www.ewald.com</a:t>
            </a:r>
          </a:p>
        </p:txBody>
      </p:sp>
    </p:spTree>
    <p:extLst>
      <p:ext uri="{BB962C8B-B14F-4D97-AF65-F5344CB8AC3E}">
        <p14:creationId xmlns:p14="http://schemas.microsoft.com/office/powerpoint/2010/main" val="1600337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FC7EDCA-3B74-714B-9057-9B7029C78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09602"/>
            <a:ext cx="7886700" cy="2852737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041062"/>
            <a:ext cx="78867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30A140-4B96-F54B-903C-A53B960E08A4}"/>
              </a:ext>
            </a:extLst>
          </p:cNvPr>
          <p:cNvCxnSpPr>
            <a:cxnSpLocks/>
          </p:cNvCxnSpPr>
          <p:nvPr/>
        </p:nvCxnSpPr>
        <p:spPr>
          <a:xfrm>
            <a:off x="2794575" y="3751700"/>
            <a:ext cx="3554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7851396-6ED5-924B-832D-39933E2C9C3A}"/>
              </a:ext>
            </a:extLst>
          </p:cNvPr>
          <p:cNvSpPr txBox="1"/>
          <p:nvPr/>
        </p:nvSpPr>
        <p:spPr>
          <a:xfrm>
            <a:off x="2306320" y="6366866"/>
            <a:ext cx="2346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www.ewald.com</a:t>
            </a:r>
          </a:p>
        </p:txBody>
      </p:sp>
    </p:spTree>
    <p:extLst>
      <p:ext uri="{BB962C8B-B14F-4D97-AF65-F5344CB8AC3E}">
        <p14:creationId xmlns:p14="http://schemas.microsoft.com/office/powerpoint/2010/main" val="3873321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D2D4CC8-CE79-9D48-8731-81E398516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784985"/>
            <a:ext cx="359029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5950" y="1784985"/>
            <a:ext cx="359029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BEAD66E-C8DF-B442-B131-6266BC781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259613"/>
            <a:ext cx="7797800" cy="1325563"/>
          </a:xfrm>
        </p:spPr>
        <p:txBody>
          <a:bodyPr anchor="b"/>
          <a:lstStyle>
            <a:lvl1pPr>
              <a:defRPr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C307B1-D4DA-8942-A1CE-AB919C5182D7}"/>
              </a:ext>
            </a:extLst>
          </p:cNvPr>
          <p:cNvCxnSpPr>
            <a:cxnSpLocks/>
          </p:cNvCxnSpPr>
          <p:nvPr/>
        </p:nvCxnSpPr>
        <p:spPr>
          <a:xfrm>
            <a:off x="523240" y="1585176"/>
            <a:ext cx="779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7AD6363-39D7-5E4E-824B-6F53424DDD01}"/>
              </a:ext>
            </a:extLst>
          </p:cNvPr>
          <p:cNvSpPr txBox="1"/>
          <p:nvPr/>
        </p:nvSpPr>
        <p:spPr>
          <a:xfrm>
            <a:off x="2306320" y="6366866"/>
            <a:ext cx="2346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www.ewald.com</a:t>
            </a:r>
          </a:p>
        </p:txBody>
      </p:sp>
    </p:spTree>
    <p:extLst>
      <p:ext uri="{BB962C8B-B14F-4D97-AF65-F5344CB8AC3E}">
        <p14:creationId xmlns:p14="http://schemas.microsoft.com/office/powerpoint/2010/main" val="92412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BF7F431-EFC8-6E41-B2D8-74BFF15B7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721803"/>
            <a:ext cx="35929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45715"/>
            <a:ext cx="35929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7231" y="1721803"/>
            <a:ext cx="361061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7231" y="2545715"/>
            <a:ext cx="361061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F9A5247-1341-724D-98FC-C072A92E3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259613"/>
            <a:ext cx="7797800" cy="1325563"/>
          </a:xfrm>
        </p:spPr>
        <p:txBody>
          <a:bodyPr anchor="b"/>
          <a:lstStyle>
            <a:lvl1pPr>
              <a:defRPr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FA9510-CA66-F14C-8BD1-9895A466AC6D}"/>
              </a:ext>
            </a:extLst>
          </p:cNvPr>
          <p:cNvCxnSpPr>
            <a:cxnSpLocks/>
          </p:cNvCxnSpPr>
          <p:nvPr/>
        </p:nvCxnSpPr>
        <p:spPr>
          <a:xfrm>
            <a:off x="523240" y="1585176"/>
            <a:ext cx="779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9A3004C-7610-E14E-B3E8-BB8BE0E5FA02}"/>
              </a:ext>
            </a:extLst>
          </p:cNvPr>
          <p:cNvSpPr txBox="1"/>
          <p:nvPr/>
        </p:nvSpPr>
        <p:spPr>
          <a:xfrm>
            <a:off x="2306320" y="6366866"/>
            <a:ext cx="2346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www.ewald.com</a:t>
            </a:r>
          </a:p>
        </p:txBody>
      </p:sp>
    </p:spTree>
    <p:extLst>
      <p:ext uri="{BB962C8B-B14F-4D97-AF65-F5344CB8AC3E}">
        <p14:creationId xmlns:p14="http://schemas.microsoft.com/office/powerpoint/2010/main" val="167701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880DD8F-44D2-6A4B-8F5E-38134ADC7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31A4C2-BA83-9047-A811-EE784A591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259613"/>
            <a:ext cx="7797800" cy="1325563"/>
          </a:xfrm>
        </p:spPr>
        <p:txBody>
          <a:bodyPr anchor="b"/>
          <a:lstStyle>
            <a:lvl1pPr>
              <a:defRPr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AF40AB-3C47-D749-AFA1-BC999BFAB2EF}"/>
              </a:ext>
            </a:extLst>
          </p:cNvPr>
          <p:cNvCxnSpPr>
            <a:cxnSpLocks/>
          </p:cNvCxnSpPr>
          <p:nvPr/>
        </p:nvCxnSpPr>
        <p:spPr>
          <a:xfrm>
            <a:off x="523240" y="1585176"/>
            <a:ext cx="779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24481C-4B3F-5442-8DEF-9BC6663B7E09}"/>
              </a:ext>
            </a:extLst>
          </p:cNvPr>
          <p:cNvSpPr txBox="1"/>
          <p:nvPr/>
        </p:nvSpPr>
        <p:spPr>
          <a:xfrm>
            <a:off x="2306320" y="6366866"/>
            <a:ext cx="2346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www.ewald.com</a:t>
            </a:r>
          </a:p>
        </p:txBody>
      </p:sp>
    </p:spTree>
    <p:extLst>
      <p:ext uri="{BB962C8B-B14F-4D97-AF65-F5344CB8AC3E}">
        <p14:creationId xmlns:p14="http://schemas.microsoft.com/office/powerpoint/2010/main" val="845730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FCBF2AE-FBB5-E14C-A481-83CEE6F5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372686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929389-DB7D-3D47-99CD-4C00CC7EB904}"/>
              </a:ext>
            </a:extLst>
          </p:cNvPr>
          <p:cNvCxnSpPr>
            <a:cxnSpLocks/>
          </p:cNvCxnSpPr>
          <p:nvPr/>
        </p:nvCxnSpPr>
        <p:spPr>
          <a:xfrm flipV="1">
            <a:off x="3716841" y="1832317"/>
            <a:ext cx="0" cy="31933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00F4447-4A6D-7749-9DC9-8808FF046676}"/>
              </a:ext>
            </a:extLst>
          </p:cNvPr>
          <p:cNvSpPr txBox="1"/>
          <p:nvPr/>
        </p:nvSpPr>
        <p:spPr>
          <a:xfrm>
            <a:off x="2306320" y="6366866"/>
            <a:ext cx="2346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www.ewald.com</a:t>
            </a:r>
          </a:p>
        </p:txBody>
      </p:sp>
    </p:spTree>
    <p:extLst>
      <p:ext uri="{BB962C8B-B14F-4D97-AF65-F5344CB8AC3E}">
        <p14:creationId xmlns:p14="http://schemas.microsoft.com/office/powerpoint/2010/main" val="2724532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7E41621-65B3-0D4D-8782-2B06A712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35236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88F4B4-A3E7-0B4D-9D64-1AC2FE4D6DAB}"/>
              </a:ext>
            </a:extLst>
          </p:cNvPr>
          <p:cNvSpPr txBox="1"/>
          <p:nvPr/>
        </p:nvSpPr>
        <p:spPr>
          <a:xfrm>
            <a:off x="2306320" y="6366866"/>
            <a:ext cx="2346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www.ewald.com</a:t>
            </a:r>
          </a:p>
        </p:txBody>
      </p:sp>
    </p:spTree>
    <p:extLst>
      <p:ext uri="{BB962C8B-B14F-4D97-AF65-F5344CB8AC3E}">
        <p14:creationId xmlns:p14="http://schemas.microsoft.com/office/powerpoint/2010/main" val="3400639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912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DB8DAE8-7A55-464E-8B29-2F91287F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20" y="1533654"/>
            <a:ext cx="2949178" cy="1767017"/>
          </a:xfrm>
        </p:spPr>
        <p:txBody>
          <a:bodyPr anchor="b">
            <a:normAutofit/>
          </a:bodyPr>
          <a:lstStyle/>
          <a:p>
            <a:pPr algn="ctr"/>
            <a:r>
              <a:rPr lang="en-US" altLang="en-US" sz="3000" dirty="0"/>
              <a:t>Communicating and Engaging with Legislators</a:t>
            </a:r>
            <a:endParaRPr lang="en-US" sz="3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79B73-8B57-0557-4626-3C0EA8226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5288692"/>
            <a:ext cx="2949178" cy="5802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9381DE-2237-E59E-7F95-FE27EA964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533653"/>
            <a:ext cx="4352369" cy="314312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senator reads to children in the capitol vault">
            <a:extLst>
              <a:ext uri="{FF2B5EF4-FFF2-40B4-BE49-F238E27FC236}">
                <a16:creationId xmlns:a16="http://schemas.microsoft.com/office/drawing/2014/main" id="{066E9528-561C-3FDD-9BB6-794D4B789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45" b="855"/>
          <a:stretch>
            <a:fillRect/>
          </a:stretch>
        </p:blipFill>
        <p:spPr bwMode="auto">
          <a:xfrm>
            <a:off x="3858895" y="1533653"/>
            <a:ext cx="4138343" cy="294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113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D27C-1835-86CC-27D1-BCC1B290B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653399"/>
            <a:ext cx="7797800" cy="933564"/>
          </a:xfrm>
        </p:spPr>
        <p:txBody>
          <a:bodyPr anchor="b">
            <a:normAutofit/>
          </a:bodyPr>
          <a:lstStyle/>
          <a:p>
            <a:pPr algn="ctr"/>
            <a:r>
              <a:rPr lang="en-US" sz="3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Preparing to Meet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8EB653D-FA94-E791-5093-439E89C2ED9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3240" y="1386481"/>
          <a:ext cx="760476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79052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06E5B-F3E3-4379-A673-E0E09049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784984"/>
            <a:ext cx="3590924" cy="4554855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effectLst/>
                <a:latin typeface="+mn-lt"/>
              </a:rPr>
              <a:t>What is your goal?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n-lt"/>
              </a:rPr>
              <a:t>Raise awareness on your issue or concern?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n-lt"/>
              </a:rPr>
              <a:t>Show what is happening in your community?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+mn-lt"/>
              </a:rPr>
              <a:t>Ask the legislator </a:t>
            </a:r>
            <a:r>
              <a:rPr lang="en-US" sz="1800" dirty="0">
                <a:effectLst/>
                <a:latin typeface="+mn-lt"/>
              </a:rPr>
              <a:t>to support or oppose a specific bill?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+mn-lt"/>
              </a:rPr>
              <a:t>Get to know the legislator?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>
              <a:effectLst/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effectLst/>
                <a:latin typeface="+mn-lt"/>
              </a:rPr>
              <a:t>Remember: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n-lt"/>
              </a:rPr>
              <a:t>Give your message in a positive way</a:t>
            </a:r>
          </a:p>
          <a:p>
            <a:pPr>
              <a:spcBef>
                <a:spcPts val="0"/>
              </a:spcBef>
              <a:spcAft>
                <a:spcPts val="600"/>
              </a:spcAft>
              <a:tabLst>
                <a:tab pos="285750" algn="l"/>
              </a:tabLst>
            </a:pPr>
            <a:r>
              <a:rPr lang="en-US" sz="1800" dirty="0">
                <a:effectLst/>
                <a:latin typeface="+mn-lt"/>
              </a:rPr>
              <a:t>Stay on message and be succinct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n-lt"/>
              </a:rPr>
              <a:t>State all the facts but share a personal story or example</a:t>
            </a:r>
            <a:br>
              <a:rPr lang="en-US" sz="1800" dirty="0">
                <a:effectLst/>
                <a:latin typeface="+mn-lt"/>
              </a:rPr>
            </a:br>
            <a:endParaRPr lang="en-US" sz="1800" dirty="0">
              <a:latin typeface="+mn-lt"/>
            </a:endParaRPr>
          </a:p>
        </p:txBody>
      </p:sp>
      <p:pic>
        <p:nvPicPr>
          <p:cNvPr id="5" name="Content Placeholder 4" descr="Blue megaphone with sound wave ribbons">
            <a:extLst>
              <a:ext uri="{FF2B5EF4-FFF2-40B4-BE49-F238E27FC236}">
                <a16:creationId xmlns:a16="http://schemas.microsoft.com/office/drawing/2014/main" id="{DA7EC8D9-5097-7A4F-A2AE-6F270DC214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22140" y="1916433"/>
            <a:ext cx="3590925" cy="254975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F64366-4624-4AE8-82B3-856DD77E6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825518"/>
            <a:ext cx="7797800" cy="679813"/>
          </a:xfrm>
        </p:spPr>
        <p:txBody>
          <a:bodyPr anchor="b">
            <a:normAutofit/>
          </a:bodyPr>
          <a:lstStyle/>
          <a:p>
            <a:pPr algn="ctr"/>
            <a:r>
              <a:rPr lang="en-US" sz="38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Preparing for a Successful Discussion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3DF3D1-10AD-4A34-9C56-960EB02D70EB}"/>
              </a:ext>
            </a:extLst>
          </p:cNvPr>
          <p:cNvSpPr txBox="1">
            <a:spLocks/>
          </p:cNvSpPr>
          <p:nvPr/>
        </p:nvSpPr>
        <p:spPr>
          <a:xfrm>
            <a:off x="2901951" y="1505331"/>
            <a:ext cx="2654429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297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64366-4624-4AE8-82B3-856DD77E6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37" y="600075"/>
            <a:ext cx="7797800" cy="905256"/>
          </a:xfrm>
        </p:spPr>
        <p:txBody>
          <a:bodyPr anchor="b">
            <a:normAutofit/>
          </a:bodyPr>
          <a:lstStyle/>
          <a:p>
            <a:pPr algn="ctr"/>
            <a:r>
              <a:rPr lang="en-US" sz="3800" dirty="0">
                <a:latin typeface="+mn-lt"/>
              </a:rPr>
              <a:t>Engaging with Legislators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E962842C-B1F1-7732-9214-3D54BD22123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3876" y="1720850"/>
          <a:ext cx="71247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3DF3D1-10AD-4A34-9C56-960EB02D70EB}"/>
              </a:ext>
            </a:extLst>
          </p:cNvPr>
          <p:cNvSpPr txBox="1">
            <a:spLocks/>
          </p:cNvSpPr>
          <p:nvPr/>
        </p:nvSpPr>
        <p:spPr>
          <a:xfrm>
            <a:off x="2901951" y="1505331"/>
            <a:ext cx="2654429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345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64366-4624-4AE8-82B3-856DD77E6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700218"/>
            <a:ext cx="7797800" cy="811971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3800" dirty="0">
                <a:latin typeface="+mn-lt"/>
              </a:rPr>
              <a:t>Engaging with Legislators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3DF3D1-10AD-4A34-9C56-960EB02D70EB}"/>
              </a:ext>
            </a:extLst>
          </p:cNvPr>
          <p:cNvSpPr txBox="1">
            <a:spLocks/>
          </p:cNvSpPr>
          <p:nvPr/>
        </p:nvSpPr>
        <p:spPr>
          <a:xfrm>
            <a:off x="2901951" y="1505331"/>
            <a:ext cx="2654429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9E4725ED-A2AF-D632-E9CE-AA77B9513E0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6785" y="1733457"/>
          <a:ext cx="728846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613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64366-4624-4AE8-82B3-856DD77E6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803313"/>
            <a:ext cx="7797800" cy="708876"/>
          </a:xfrm>
        </p:spPr>
        <p:txBody>
          <a:bodyPr anchor="b">
            <a:normAutofit/>
          </a:bodyPr>
          <a:lstStyle/>
          <a:p>
            <a:pPr algn="ctr"/>
            <a:r>
              <a:rPr lang="en-US" sz="3800" dirty="0">
                <a:latin typeface="+mn-lt"/>
              </a:rPr>
              <a:t>Remember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D65C348F-CB7B-23C5-0AE4-36141BF10B3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3875" y="1720850"/>
          <a:ext cx="7096125" cy="4356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3DF3D1-10AD-4A34-9C56-960EB02D70EB}"/>
              </a:ext>
            </a:extLst>
          </p:cNvPr>
          <p:cNvSpPr txBox="1">
            <a:spLocks/>
          </p:cNvSpPr>
          <p:nvPr/>
        </p:nvSpPr>
        <p:spPr>
          <a:xfrm>
            <a:off x="2901951" y="1505331"/>
            <a:ext cx="2654429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966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EA860-D628-3F29-C61E-E912A52A0D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784985"/>
            <a:ext cx="359029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February 17, 2026</a:t>
            </a:r>
          </a:p>
          <a:p>
            <a:r>
              <a:rPr lang="en-US" sz="2000" dirty="0"/>
              <a:t>Not a budget-setting session</a:t>
            </a:r>
          </a:p>
          <a:p>
            <a:r>
              <a:rPr lang="en-US" sz="2000" dirty="0"/>
              <a:t>Budget outlook not promising</a:t>
            </a:r>
          </a:p>
          <a:p>
            <a:r>
              <a:rPr lang="en-US" sz="2000" dirty="0"/>
              <a:t>MASE Day at the Capitol – March 4, 2026</a:t>
            </a:r>
          </a:p>
          <a:p>
            <a:r>
              <a:rPr lang="en-US" sz="2000" dirty="0"/>
              <a:t>Seclusion Working Group</a:t>
            </a:r>
          </a:p>
          <a:p>
            <a:r>
              <a:rPr lang="en-US" sz="2000" dirty="0"/>
              <a:t>Developmental Delay Working Group</a:t>
            </a:r>
          </a:p>
          <a:p>
            <a:r>
              <a:rPr lang="en-US" sz="2000" dirty="0"/>
              <a:t>Blue Ribbon Commission on Special Education</a:t>
            </a:r>
          </a:p>
        </p:txBody>
      </p:sp>
      <p:pic>
        <p:nvPicPr>
          <p:cNvPr id="11" name="Content Placeholder 10" descr="Child in pirate costume">
            <a:extLst>
              <a:ext uri="{FF2B5EF4-FFF2-40B4-BE49-F238E27FC236}">
                <a16:creationId xmlns:a16="http://schemas.microsoft.com/office/drawing/2014/main" id="{190BB1DC-C14B-683A-CC91-85810E2F96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25950" y="2648388"/>
            <a:ext cx="3590925" cy="262326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9375FA-A71B-FA77-9777-3DCE7C84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259613"/>
            <a:ext cx="77978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Looking to 2026</a:t>
            </a:r>
          </a:p>
        </p:txBody>
      </p:sp>
    </p:spTree>
    <p:extLst>
      <p:ext uri="{BB962C8B-B14F-4D97-AF65-F5344CB8AC3E}">
        <p14:creationId xmlns:p14="http://schemas.microsoft.com/office/powerpoint/2010/main" val="4026724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62487-BEA9-0047-A56C-81EDB485F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C59E-A2CB-3BE7-E404-3EA71E8C9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E8C3B-6ECC-4654-578A-B58318CDB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160534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471AA-7C33-DB6C-FE94-8B392CA82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259613"/>
            <a:ext cx="7797800" cy="1325563"/>
          </a:xfrm>
        </p:spPr>
        <p:txBody>
          <a:bodyPr anchor="b">
            <a:normAutofit/>
          </a:bodyPr>
          <a:lstStyle/>
          <a:p>
            <a:pPr algn="ctr"/>
            <a:r>
              <a:rPr lang="en-US" sz="3800" dirty="0">
                <a:latin typeface="+mn-lt"/>
              </a:rPr>
              <a:t>Objectives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A5B343AA-2795-4FA3-37E2-198FCECB4E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3923070"/>
              </p:ext>
            </p:extLst>
          </p:nvPr>
        </p:nvGraphicFramePr>
        <p:xfrm>
          <a:off x="523240" y="1720113"/>
          <a:ext cx="7224446" cy="4186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2261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9EAF1-0560-8014-1090-0FB800C08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91B43-2B29-AD94-E859-14A51C765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713562"/>
            <a:ext cx="7797800" cy="798627"/>
          </a:xfrm>
        </p:spPr>
        <p:txBody>
          <a:bodyPr anchor="b">
            <a:normAutofit/>
          </a:bodyPr>
          <a:lstStyle/>
          <a:p>
            <a:pPr algn="ctr"/>
            <a:r>
              <a:rPr lang="en-US" sz="3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Perceived Barriers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85BDC2-2932-2423-4ED3-2EE715017760}"/>
              </a:ext>
            </a:extLst>
          </p:cNvPr>
          <p:cNvSpPr txBox="1">
            <a:spLocks/>
          </p:cNvSpPr>
          <p:nvPr/>
        </p:nvSpPr>
        <p:spPr>
          <a:xfrm>
            <a:off x="2901951" y="1505331"/>
            <a:ext cx="2654429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24FC3C6F-D397-DDA1-97EE-FBEA9EEB03C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3240" y="1720113"/>
          <a:ext cx="712533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2551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73CBA5-58F8-E9A1-E923-A61055C27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707136"/>
            <a:ext cx="7797800" cy="878040"/>
          </a:xfrm>
        </p:spPr>
        <p:txBody>
          <a:bodyPr anchor="b">
            <a:normAutofit/>
          </a:bodyPr>
          <a:lstStyle/>
          <a:p>
            <a:pPr algn="ctr"/>
            <a:r>
              <a:rPr lang="en-US" sz="3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Role of the Lobbyist</a:t>
            </a:r>
          </a:p>
        </p:txBody>
      </p:sp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5F42456C-3C6A-58D8-E766-ECACC73A474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1320" y="1354353"/>
          <a:ext cx="760476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5598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5602A-ECBF-2C30-F5F0-118502D56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our questions answered on the messy start to the Minnesota legislative  session • Minnesota Reformer">
            <a:extLst>
              <a:ext uri="{FF2B5EF4-FFF2-40B4-BE49-F238E27FC236}">
                <a16:creationId xmlns:a16="http://schemas.microsoft.com/office/drawing/2014/main" id="{6A35BF47-E35D-2DB2-6481-BDA1499CFDF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592" y="1893879"/>
            <a:ext cx="3590290" cy="276170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D51ED-7DC5-2364-A94C-323A55EEB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80695" y="1765554"/>
            <a:ext cx="3716089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dirty="0">
                <a:latin typeface="+mn-lt"/>
              </a:rPr>
              <a:t>Are regular people and lead everyday lives outside of the capitol</a:t>
            </a:r>
          </a:p>
          <a:p>
            <a:r>
              <a:rPr lang="en-US" sz="1900" dirty="0">
                <a:latin typeface="+mn-lt"/>
              </a:rPr>
              <a:t>Work hard to get elected</a:t>
            </a:r>
          </a:p>
          <a:p>
            <a:r>
              <a:rPr lang="en-US" sz="1900" dirty="0">
                <a:latin typeface="+mn-lt"/>
              </a:rPr>
              <a:t>Want to represent their communities</a:t>
            </a:r>
          </a:p>
          <a:p>
            <a:r>
              <a:rPr lang="en-US" sz="1900" dirty="0">
                <a:latin typeface="+mn-lt"/>
              </a:rPr>
              <a:t>Have general knowledge on a wide range of issues</a:t>
            </a:r>
          </a:p>
          <a:p>
            <a:r>
              <a:rPr lang="en-US" sz="1900" dirty="0">
                <a:latin typeface="+mn-lt"/>
              </a:rPr>
              <a:t>Have their own policy interests and respond to information uniquely</a:t>
            </a:r>
          </a:p>
          <a:p>
            <a:r>
              <a:rPr lang="en-US" sz="1900" dirty="0">
                <a:latin typeface="+mn-lt"/>
              </a:rPr>
              <a:t>Have enormous demands on their time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77EC41-FD2C-5C9C-4B51-22E5F5483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721677"/>
            <a:ext cx="7797800" cy="775551"/>
          </a:xfrm>
        </p:spPr>
        <p:txBody>
          <a:bodyPr anchor="b">
            <a:normAutofit/>
          </a:bodyPr>
          <a:lstStyle/>
          <a:p>
            <a:pPr algn="ctr"/>
            <a:r>
              <a:rPr lang="en-US" sz="3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 Minnesota Legislators</a:t>
            </a:r>
          </a:p>
        </p:txBody>
      </p:sp>
    </p:spTree>
    <p:extLst>
      <p:ext uri="{BB962C8B-B14F-4D97-AF65-F5344CB8AC3E}">
        <p14:creationId xmlns:p14="http://schemas.microsoft.com/office/powerpoint/2010/main" val="1277520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B81C7-C17C-47A7-B9B9-92F67D9F5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259613"/>
            <a:ext cx="7797800" cy="1325563"/>
          </a:xfrm>
        </p:spPr>
        <p:txBody>
          <a:bodyPr anchor="b">
            <a:normAutofit/>
          </a:bodyPr>
          <a:lstStyle/>
          <a:p>
            <a:pPr algn="ctr"/>
            <a:r>
              <a:rPr lang="en-US" sz="3800" dirty="0">
                <a:latin typeface="+mn-lt"/>
              </a:rPr>
              <a:t>Why Advocacy Matters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3DF3D1-10AD-4A34-9C56-960EB02D70EB}"/>
              </a:ext>
            </a:extLst>
          </p:cNvPr>
          <p:cNvSpPr txBox="1">
            <a:spLocks/>
          </p:cNvSpPr>
          <p:nvPr/>
        </p:nvSpPr>
        <p:spPr>
          <a:xfrm>
            <a:off x="2901951" y="1505331"/>
            <a:ext cx="2654429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3D08326B-23D3-E389-1C15-378DF080FB6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3240" y="1720113"/>
          <a:ext cx="732840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89573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B81C7-C17C-47A7-B9B9-92F67D9F5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606635"/>
            <a:ext cx="7797800" cy="905554"/>
          </a:xfrm>
        </p:spPr>
        <p:txBody>
          <a:bodyPr anchor="b">
            <a:normAutofit/>
          </a:bodyPr>
          <a:lstStyle/>
          <a:p>
            <a:pPr algn="ctr"/>
            <a:r>
              <a:rPr lang="en-US" altLang="en-US" sz="3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Ways to Engage with Legislators 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3DF3D1-10AD-4A34-9C56-960EB02D70EB}"/>
              </a:ext>
            </a:extLst>
          </p:cNvPr>
          <p:cNvSpPr txBox="1">
            <a:spLocks/>
          </p:cNvSpPr>
          <p:nvPr/>
        </p:nvSpPr>
        <p:spPr>
          <a:xfrm>
            <a:off x="2901951" y="1505331"/>
            <a:ext cx="2654429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E5EDD503-947E-604E-856B-AAD1E8E3CF2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3240" y="1720112"/>
          <a:ext cx="7604760" cy="4655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4966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3E90E-F86C-5303-0068-2653824FB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1DC29-A424-014A-0D62-319B479E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259613"/>
            <a:ext cx="7797800" cy="1325563"/>
          </a:xfrm>
        </p:spPr>
        <p:txBody>
          <a:bodyPr anchor="b">
            <a:normAutofit/>
          </a:bodyPr>
          <a:lstStyle/>
          <a:p>
            <a:pPr algn="ctr"/>
            <a:r>
              <a:rPr lang="en-US" altLang="en-US" sz="3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Connect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8CA7A0-FA91-2AFE-8B86-5B9C1FB0EE01}"/>
              </a:ext>
            </a:extLst>
          </p:cNvPr>
          <p:cNvSpPr txBox="1">
            <a:spLocks/>
          </p:cNvSpPr>
          <p:nvPr/>
        </p:nvSpPr>
        <p:spPr>
          <a:xfrm>
            <a:off x="2901951" y="1505331"/>
            <a:ext cx="2654429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00176B13-5EFB-09DA-93E9-D2E081B73E3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3240" y="1720113"/>
          <a:ext cx="7604760" cy="3485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1527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10EFB-FFB4-6C1B-B68F-4A3AEDDB2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1" y="756833"/>
            <a:ext cx="7797800" cy="799364"/>
          </a:xfrm>
        </p:spPr>
        <p:txBody>
          <a:bodyPr anchor="b">
            <a:normAutofit/>
          </a:bodyPr>
          <a:lstStyle/>
          <a:p>
            <a:pPr algn="ctr"/>
            <a:r>
              <a:rPr lang="en-US" sz="3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Preparing to Meet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128DE90E-37B9-DB40-65ED-D9DDCE2CAF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3241" y="1350147"/>
          <a:ext cx="73233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96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wald Branding">
      <a:dk1>
        <a:srgbClr val="24272A"/>
      </a:dk1>
      <a:lt1>
        <a:srgbClr val="FFFFFF"/>
      </a:lt1>
      <a:dk2>
        <a:srgbClr val="3D4650"/>
      </a:dk2>
      <a:lt2>
        <a:srgbClr val="E7E6E6"/>
      </a:lt2>
      <a:accent1>
        <a:srgbClr val="003A70"/>
      </a:accent1>
      <a:accent2>
        <a:srgbClr val="0096D6"/>
      </a:accent2>
      <a:accent3>
        <a:srgbClr val="D65F00"/>
      </a:accent3>
      <a:accent4>
        <a:srgbClr val="D6A800"/>
      </a:accent4>
      <a:accent5>
        <a:srgbClr val="445B70"/>
      </a:accent5>
      <a:accent6>
        <a:srgbClr val="70AD47"/>
      </a:accent6>
      <a:hlink>
        <a:srgbClr val="0096D6"/>
      </a:hlink>
      <a:folHlink>
        <a:srgbClr val="003A7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wald-presentation-template-standard-4x3-2020" id="{FB17777B-FC25-BD4A-8616-7B95A5B1477D}" vid="{98A78EA7-F351-B04A-9172-BA9A0C5015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andtime xmlns="1544d6e0-ee8e-4a8f-b679-de202b8c7bd5" xsi:nil="true"/>
    <lcf76f155ced4ddcb4097134ff3c332f xmlns="1544d6e0-ee8e-4a8f-b679-de202b8c7bd5">
      <Terms xmlns="http://schemas.microsoft.com/office/infopath/2007/PartnerControls"/>
    </lcf76f155ced4ddcb4097134ff3c332f>
    <TaxCatchAll xmlns="9e81b459-ae67-4195-857b-9a7eb62a1a81" xsi:nil="true"/>
    <SharedWithUsers xmlns="9e81b459-ae67-4195-857b-9a7eb62a1a81">
      <UserInfo>
        <DisplayName>Valerie Dosland</DisplayName>
        <AccountId>51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8CF0F4CC7CA242BB0B0F725D6BEA8E" ma:contentTypeVersion="20" ma:contentTypeDescription="Create a new document." ma:contentTypeScope="" ma:versionID="6a5e99346459be0984088aa8d8b17943">
  <xsd:schema xmlns:xsd="http://www.w3.org/2001/XMLSchema" xmlns:xs="http://www.w3.org/2001/XMLSchema" xmlns:p="http://schemas.microsoft.com/office/2006/metadata/properties" xmlns:ns2="1544d6e0-ee8e-4a8f-b679-de202b8c7bd5" xmlns:ns3="9e81b459-ae67-4195-857b-9a7eb62a1a81" targetNamespace="http://schemas.microsoft.com/office/2006/metadata/properties" ma:root="true" ma:fieldsID="d54c3be267b905f8802e36bd339aa4f4" ns2:_="" ns3:_="">
    <xsd:import namespace="1544d6e0-ee8e-4a8f-b679-de202b8c7bd5"/>
    <xsd:import namespace="9e81b459-ae67-4195-857b-9a7eb62a1a81"/>
    <xsd:element name="properties">
      <xsd:complexType>
        <xsd:sequence>
          <xsd:element name="documentManagement">
            <xsd:complexType>
              <xsd:all>
                <xsd:element ref="ns2:Dateandtim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44d6e0-ee8e-4a8f-b679-de202b8c7bd5" elementFormDefault="qualified">
    <xsd:import namespace="http://schemas.microsoft.com/office/2006/documentManagement/types"/>
    <xsd:import namespace="http://schemas.microsoft.com/office/infopath/2007/PartnerControls"/>
    <xsd:element name="Dateandtime" ma:index="2" nillable="true" ma:displayName="Date and time" ma:format="DateTime" ma:internalName="Dateandtime" ma:readOnly="false">
      <xsd:simpleType>
        <xsd:restriction base="dms:DateTime"/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hidden="true" ma:internalName="MediaServiceKeyPoints" ma:readOnly="true">
      <xsd:simpleType>
        <xsd:restriction base="dms:Note"/>
      </xsd:simpleType>
    </xsd:element>
    <xsd:element name="MediaServiceAutoTags" ma:index="15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hidden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hidden="true" ma:internalName="MediaServiceOCR" ma:readOnly="true">
      <xsd:simpleType>
        <xsd:restriction base="dms:Note"/>
      </xsd:simpleType>
    </xsd:element>
    <xsd:element name="MediaLengthInSeconds" ma:index="21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7d20d11-fd8d-4aa2-b45d-d5c4dbeec6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81b459-ae67-4195-857b-9a7eb62a1a8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4" nillable="true" ma:displayName="Taxonomy Catch All Column" ma:hidden="true" ma:list="{9f14d0e2-f21e-4dc5-ae65-7a218a29b797}" ma:internalName="TaxCatchAll" ma:readOnly="false" ma:showField="CatchAllData" ma:web="9e81b459-ae67-4195-857b-9a7eb62a1a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A375E9-2452-4E1B-A09F-BED01696D9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7CD9E5-7A0B-4114-9235-C50AF536A411}">
  <ds:schemaRefs>
    <ds:schemaRef ds:uri="1544d6e0-ee8e-4a8f-b679-de202b8c7bd5"/>
    <ds:schemaRef ds:uri="9e81b459-ae67-4195-857b-9a7eb62a1a8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D2D7B19-DBF7-4219-BBAC-B6DBC92B5575}">
  <ds:schemaRefs>
    <ds:schemaRef ds:uri="1544d6e0-ee8e-4a8f-b679-de202b8c7bd5"/>
    <ds:schemaRef ds:uri="9e81b459-ae67-4195-857b-9a7eb62a1a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ewald-presentation-template-standard-4x3-2020</Template>
  <TotalTime>353</TotalTime>
  <Words>639</Words>
  <Application>Microsoft Office PowerPoint</Application>
  <PresentationFormat>On-screen Show (4:3)</PresentationFormat>
  <Paragraphs>108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Communicating and Engaging with Legislators</vt:lpstr>
      <vt:lpstr>Objectives</vt:lpstr>
      <vt:lpstr>Perceived Barriers</vt:lpstr>
      <vt:lpstr>The Role of the Lobbyist</vt:lpstr>
      <vt:lpstr>About Minnesota Legislators</vt:lpstr>
      <vt:lpstr>Why Advocacy Matters</vt:lpstr>
      <vt:lpstr>Ways to Engage with Legislators </vt:lpstr>
      <vt:lpstr>How to Connect</vt:lpstr>
      <vt:lpstr>Preparing to Meet</vt:lpstr>
      <vt:lpstr>Preparing to Meet</vt:lpstr>
      <vt:lpstr>Preparing for a Successful Discussion</vt:lpstr>
      <vt:lpstr>Engaging with Legislators</vt:lpstr>
      <vt:lpstr>Engaging with Legislators</vt:lpstr>
      <vt:lpstr>Remember</vt:lpstr>
      <vt:lpstr>Looking to 2026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MNSHA Advocacy Training Telling Your Story</dc:title>
  <dc:creator>Valerie Dosland</dc:creator>
  <cp:lastModifiedBy>Valerie Dosland</cp:lastModifiedBy>
  <cp:revision>3</cp:revision>
  <dcterms:created xsi:type="dcterms:W3CDTF">2021-10-20T20:25:23Z</dcterms:created>
  <dcterms:modified xsi:type="dcterms:W3CDTF">2025-11-13T18:11:07Z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0x010100148CF0F4CC7CA242BB0B0F725D6BEA8E</vt:lpwstr>
  </property>
  <property fmtid="{D5CDD505-2E9C-101B-9397-08002B2CF9AE}" pid="3" name="Order">
    <vt:r8>78200</vt:r8>
  </property>
  <property fmtid="{D5CDD505-2E9C-101B-9397-08002B2CF9AE}" pid="4" name="MediaServiceImageTags">
    <vt:lpwstr/>
  </property>
</Properties>
</file>