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8" r:id="rId6"/>
    <p:sldId id="259" r:id="rId7"/>
  </p:sldIdLst>
  <p:sldSz cx="18288000" cy="10287000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5F63CA-DEB5-154E-8BAA-D6749D65D4D6}" v="10" dt="2026-03-23T19:46:21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633"/>
  </p:normalViewPr>
  <p:slideViewPr>
    <p:cSldViewPr snapToGrid="0">
      <p:cViewPr varScale="1">
        <p:scale>
          <a:sx n="67" d="100"/>
          <a:sy n="67" d="100"/>
        </p:scale>
        <p:origin x="224" y="5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4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130425"/>
            <a:ext cx="143256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14325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15889287" cy="4394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1588928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95500"/>
            <a:ext cx="16306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3390900"/>
            <a:ext cx="739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F006147-9831-ED57-B811-F11FF10591F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815022" y="3390900"/>
            <a:ext cx="739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80" y="2073153"/>
            <a:ext cx="1625062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80458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444434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9425" y="380458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9425" y="444434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19431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194310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149" y="309328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6664325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24765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0" y="7231063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FA1C4F04-755A-2C4D-2FBF-6FE73AA9F1D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2980" y="207315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0692" y="3464329"/>
            <a:ext cx="15841908" cy="50981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25206" y="9777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92206" y="977753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21206" y="9777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3F8B-9969-1B98-CB6A-250FC946BA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ACF159-964D-27D6-7E92-97564D64DA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351524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B8438-E3CA-B0A8-DA14-61C21987B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37E21-8E1C-44B2-8D6A-AF7BDC871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Slide content placeholder.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785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E">
      <a:dk1>
        <a:srgbClr val="000000"/>
      </a:dk1>
      <a:lt1>
        <a:srgbClr val="FFFFFF"/>
      </a:lt1>
      <a:dk2>
        <a:srgbClr val="4754A4"/>
      </a:dk2>
      <a:lt2>
        <a:srgbClr val="E8E8E8"/>
      </a:lt2>
      <a:accent1>
        <a:srgbClr val="4CB58C"/>
      </a:accent1>
      <a:accent2>
        <a:srgbClr val="4754A4"/>
      </a:accent2>
      <a:accent3>
        <a:srgbClr val="5FC8E1"/>
      </a:accent3>
      <a:accent4>
        <a:srgbClr val="CDDF7C"/>
      </a:accent4>
      <a:accent5>
        <a:srgbClr val="BBE0CF"/>
      </a:accent5>
      <a:accent6>
        <a:srgbClr val="000000"/>
      </a:accent6>
      <a:hlink>
        <a:srgbClr val="4CB58C"/>
      </a:hlink>
      <a:folHlink>
        <a:srgbClr val="4754A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a9af23-5b7f-420c-99f6-96dbcb9109c4" xsi:nil="true"/>
    <lcf76f155ced4ddcb4097134ff3c332f xmlns="2dcb9de4-75a5-4437-973b-235a5c0665e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55C2D9D29DD844A9971622CACB82D9" ma:contentTypeVersion="12" ma:contentTypeDescription="Create a new document." ma:contentTypeScope="" ma:versionID="5dc298a56f077a42a9d6fb34a4d626c7">
  <xsd:schema xmlns:xsd="http://www.w3.org/2001/XMLSchema" xmlns:xs="http://www.w3.org/2001/XMLSchema" xmlns:p="http://schemas.microsoft.com/office/2006/metadata/properties" xmlns:ns2="2dcb9de4-75a5-4437-973b-235a5c0665e4" xmlns:ns3="92a9af23-5b7f-420c-99f6-96dbcb9109c4" targetNamespace="http://schemas.microsoft.com/office/2006/metadata/properties" ma:root="true" ma:fieldsID="a6b28a6ebf1a7e3dc2c23b207527d583" ns2:_="" ns3:_="">
    <xsd:import namespace="2dcb9de4-75a5-4437-973b-235a5c0665e4"/>
    <xsd:import namespace="92a9af23-5b7f-420c-99f6-96dbcb9109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cb9de4-75a5-4437-973b-235a5c0665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7d20d11-fd8d-4aa2-b45d-d5c4dbeec6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a9af23-5b7f-420c-99f6-96dbcb9109c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3a3f296-c2b9-4da1-b21a-130decb9bd78}" ma:internalName="TaxCatchAll" ma:showField="CatchAllData" ma:web="92a9af23-5b7f-420c-99f6-96dbcb9109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D7645B-0399-4665-9FFC-96421A289CF3}">
  <ds:schemaRefs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92a9af23-5b7f-420c-99f6-96dbcb9109c4"/>
    <ds:schemaRef ds:uri="2dcb9de4-75a5-4437-973b-235a5c0665e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72927BA-143D-4C13-A7F7-D79B376246B1}">
  <ds:schemaRefs>
    <ds:schemaRef ds:uri="2dcb9de4-75a5-4437-973b-235a5c0665e4"/>
    <ds:schemaRef ds:uri="92a9af23-5b7f-420c-99f6-96dbcb910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2A58DCE-0CE7-47C3-9E37-48DFB652C5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10</Words>
  <Application>Microsoft Macintosh PowerPoint</Application>
  <PresentationFormat>Custom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Open Sans</vt:lpstr>
      <vt:lpstr>Arial</vt:lpstr>
      <vt:lpstr>Office Theme</vt:lpstr>
      <vt:lpstr>PowerPoint Presentation</vt:lpstr>
      <vt:lpstr>Presentation Title</vt:lpstr>
      <vt:lpstr>Slide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MASE-Fall-leadership-conference-ppt-template-2025</dc:title>
  <cp:lastModifiedBy>Anna Wrisky</cp:lastModifiedBy>
  <cp:revision>2</cp:revision>
  <dcterms:created xsi:type="dcterms:W3CDTF">2006-08-16T00:00:00Z</dcterms:created>
  <dcterms:modified xsi:type="dcterms:W3CDTF">2026-03-23T19:46:56Z</dcterms:modified>
  <dc:identifier>DAGxfL0eXh4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0x0101003B55C2D9D29DD844A9971622CACB82D9</vt:lpwstr>
  </property>
  <property fmtid="{D5CDD505-2E9C-101B-9397-08002B2CF9AE}" pid="3" name="MediaServiceImageTags">
    <vt:lpwstr/>
  </property>
</Properties>
</file>