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8" r:id="rId5"/>
    <p:sldId id="259" r:id="rId6"/>
    <p:sldId id="260" r:id="rId7"/>
  </p:sldIdLst>
  <p:sldSz cx="18288000" cy="10287000"/>
  <p:notesSz cx="6858000" cy="9144000"/>
  <p:embeddedFontLst>
    <p:embeddedFont>
      <p:font typeface="Barlow Bold" pitchFamily="2" charset="77"/>
      <p:regular r:id="rId8"/>
      <p:bold r:id="rId9"/>
    </p:embeddedFont>
    <p:embeddedFont>
      <p:font typeface="Open Sans" pitchFamily="2" charset="0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6BE913-9B05-CD4E-169B-F4A61E50E6AD}" v="7" dt="2026-08-20T16:14:43.310"/>
    <p1510:client id="{5A20A264-3649-BD42-AEE5-1FCC33D285EE}" v="11" dt="2026-08-20T16:28:24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9"/>
    <p:restoredTop sz="94647"/>
  </p:normalViewPr>
  <p:slideViewPr>
    <p:cSldViewPr snapToGrid="0">
      <p:cViewPr varScale="1">
        <p:scale>
          <a:sx n="73" d="100"/>
          <a:sy n="73" d="100"/>
        </p:scale>
        <p:origin x="232" y="10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5.fntdata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6837363"/>
            <a:ext cx="143256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789FCF-A444-B811-7875-6655520660FE}"/>
              </a:ext>
            </a:extLst>
          </p:cNvPr>
          <p:cNvSpPr/>
          <p:nvPr userDrawn="1"/>
        </p:nvSpPr>
        <p:spPr>
          <a:xfrm>
            <a:off x="-323850" y="-457200"/>
            <a:ext cx="21793200" cy="2371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14A73E-C8EF-1EA0-55D6-0679D25C0C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28663"/>
            <a:ext cx="15087600" cy="56578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15889287" cy="43942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1588928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95500"/>
            <a:ext cx="16306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3390900"/>
            <a:ext cx="739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006147-9831-ED57-B811-F11FF10591F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815022" y="3390900"/>
            <a:ext cx="739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980" y="2073153"/>
            <a:ext cx="1625062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80458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444434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9425" y="380458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9425" y="444434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150" y="19431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94310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149" y="309328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6643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24765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72310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25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92206" y="97775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21206" y="9777538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0405934-38B0-0795-FEFF-97697BFD6AC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71" y="144337"/>
            <a:ext cx="1928816" cy="192881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5B2F152-5632-F835-672B-CA336A3DA842}"/>
              </a:ext>
            </a:extLst>
          </p:cNvPr>
          <p:cNvSpPr/>
          <p:nvPr userDrawn="1"/>
        </p:nvSpPr>
        <p:spPr>
          <a:xfrm>
            <a:off x="9323011" y="384965"/>
            <a:ext cx="9448800" cy="8959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F98687FB-C5B5-C6B9-370F-2AE374FE0F1B}"/>
              </a:ext>
            </a:extLst>
          </p:cNvPr>
          <p:cNvSpPr txBox="1"/>
          <p:nvPr userDrawn="1"/>
        </p:nvSpPr>
        <p:spPr>
          <a:xfrm>
            <a:off x="9469837" y="608517"/>
            <a:ext cx="8818163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71"/>
              </a:lnSpc>
            </a:pPr>
            <a:r>
              <a:rPr lang="en-US" sz="3200" b="1" dirty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2026 MASE FALL LEADERSHIP CONFERENCE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2980" y="207315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0692" y="3464329"/>
            <a:ext cx="15841908" cy="5098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1E7BA-E6CF-B1D7-ABCC-CAE6A446D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Main Title Slide</a:t>
            </a:r>
          </a:p>
        </p:txBody>
      </p:sp>
    </p:spTree>
    <p:extLst>
      <p:ext uri="{BB962C8B-B14F-4D97-AF65-F5344CB8AC3E}">
        <p14:creationId xmlns:p14="http://schemas.microsoft.com/office/powerpoint/2010/main" val="255746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D891-A04B-A927-9F74-D99DE9E7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1945D-8E96-96AA-1614-2E2D51684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02206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5ACAE-A5D7-7B87-9F59-029619C91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E6B24-0ADE-4AB8-3951-629D805A575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EA4B8B-FDF8-5D40-33CE-AFEA1AD0E2B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729749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E">
      <a:dk1>
        <a:srgbClr val="000000"/>
      </a:dk1>
      <a:lt1>
        <a:srgbClr val="FFFFFF"/>
      </a:lt1>
      <a:dk2>
        <a:srgbClr val="1F497D"/>
      </a:dk2>
      <a:lt2>
        <a:srgbClr val="CEE07C"/>
      </a:lt2>
      <a:accent1>
        <a:srgbClr val="4855A4"/>
      </a:accent1>
      <a:accent2>
        <a:srgbClr val="4BB48C"/>
      </a:accent2>
      <a:accent3>
        <a:srgbClr val="BBE0CF"/>
      </a:accent3>
      <a:accent4>
        <a:srgbClr val="5EC8E0"/>
      </a:accent4>
      <a:accent5>
        <a:srgbClr val="CEDF7C"/>
      </a:accent5>
      <a:accent6>
        <a:srgbClr val="FCB022"/>
      </a:accent6>
      <a:hlink>
        <a:srgbClr val="4BB48C"/>
      </a:hlink>
      <a:folHlink>
        <a:srgbClr val="5FC9E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55C2D9D29DD844A9971622CACB82D9" ma:contentTypeVersion="13" ma:contentTypeDescription="Create a new document." ma:contentTypeScope="" ma:versionID="379cc95ed65e645b6fe1f3da808325f2">
  <xsd:schema xmlns:xsd="http://www.w3.org/2001/XMLSchema" xmlns:xs="http://www.w3.org/2001/XMLSchema" xmlns:p="http://schemas.microsoft.com/office/2006/metadata/properties" xmlns:ns2="2dcb9de4-75a5-4437-973b-235a5c0665e4" xmlns:ns3="92a9af23-5b7f-420c-99f6-96dbcb9109c4" targetNamespace="http://schemas.microsoft.com/office/2006/metadata/properties" ma:root="true" ma:fieldsID="497029fc4e458337acf00a78e7901cf8" ns2:_="" ns3:_="">
    <xsd:import namespace="2dcb9de4-75a5-4437-973b-235a5c0665e4"/>
    <xsd:import namespace="92a9af23-5b7f-420c-99f6-96dbcb9109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b9de4-75a5-4437-973b-235a5c0665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7d20d11-fd8d-4aa2-b45d-d5c4dbeec6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a9af23-5b7f-420c-99f6-96dbcb9109c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3a3f296-c2b9-4da1-b21a-130decb9bd78}" ma:internalName="TaxCatchAll" ma:showField="CatchAllData" ma:web="92a9af23-5b7f-420c-99f6-96dbcb9109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a9af23-5b7f-420c-99f6-96dbcb9109c4" xsi:nil="true"/>
    <lcf76f155ced4ddcb4097134ff3c332f xmlns="2dcb9de4-75a5-4437-973b-235a5c0665e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A58DCE-0CE7-47C3-9E37-48DFB652C5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652A6A-8EBA-49A9-B171-8FCE6DC3A5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cb9de4-75a5-4437-973b-235a5c0665e4"/>
    <ds:schemaRef ds:uri="92a9af23-5b7f-420c-99f6-96dbcb9109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D7645B-0399-4665-9FFC-96421A289CF3}">
  <ds:schemaRefs>
    <ds:schemaRef ds:uri="http://purl.org/dc/dcmitype/"/>
    <ds:schemaRef ds:uri="http://purl.org/dc/terms/"/>
    <ds:schemaRef ds:uri="http://schemas.microsoft.com/office/2006/documentManagement/types"/>
    <ds:schemaRef ds:uri="92a9af23-5b7f-420c-99f6-96dbcb9109c4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2dcb9de4-75a5-4437-973b-235a5c0665e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</Words>
  <Application>Microsoft Macintosh PowerPoint</Application>
  <PresentationFormat>Custom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Open Sans</vt:lpstr>
      <vt:lpstr>Calibri</vt:lpstr>
      <vt:lpstr>Arial</vt:lpstr>
      <vt:lpstr>Barlow Bold</vt:lpstr>
      <vt:lpstr>Office Theme</vt:lpstr>
      <vt:lpstr>Main Title Slide</vt:lpstr>
      <vt:lpstr>Title </vt:lpstr>
      <vt:lpstr>Title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MASE-Fall-leadership-conference-ppt-template-2025</dc:title>
  <cp:lastModifiedBy>Jessie Austin</cp:lastModifiedBy>
  <cp:revision>3</cp:revision>
  <dcterms:created xsi:type="dcterms:W3CDTF">2006-08-16T00:00:00Z</dcterms:created>
  <dcterms:modified xsi:type="dcterms:W3CDTF">2026-08-20T16:31:55Z</dcterms:modified>
  <dc:identifier>DAGxfL0eXh4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0x0101003B55C2D9D29DD844A9971622CACB82D9</vt:lpwstr>
  </property>
  <property fmtid="{D5CDD505-2E9C-101B-9397-08002B2CF9AE}" pid="3" name="MediaServiceImageTags">
    <vt:lpwstr/>
  </property>
</Properties>
</file>