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8" r:id="rId6"/>
    <p:sldId id="259" r:id="rId7"/>
  </p:sldIdLst>
  <p:sldSz cx="18288000" cy="10287000"/>
  <p:notesSz cx="6858000" cy="9144000"/>
  <p:embeddedFontLst>
    <p:embeddedFont>
      <p:font typeface="Barlow Bold" pitchFamily="2" charset="77"/>
      <p:regular r:id="rId8"/>
      <p:bold r:id="rId9"/>
    </p:embeddedFont>
    <p:embeddedFont>
      <p:font typeface="Barlow Heavy" pitchFamily="2" charset="77"/>
      <p:regular r:id="rId10"/>
      <p:bold r:id="rId11"/>
    </p:embeddedFont>
    <p:embeddedFont>
      <p:font typeface="Barlow Ultra-Bold" pitchFamily="2" charset="77"/>
      <p:regular r:id="rId12"/>
      <p:bold r:id="rId13"/>
    </p:embeddedFont>
    <p:embeddedFont>
      <p:font typeface="Open Sans" panose="020B0606030504020204" pitchFamily="34" charset="0"/>
      <p:regular r:id="rId14"/>
      <p:bold r:id="rId15"/>
    </p:embeddedFont>
    <p:embeddedFont>
      <p:font typeface="Open Sans Bold" panose="020B0606030504020204" pitchFamily="34" charset="0"/>
      <p:regular r:id="rId16"/>
      <p:bold r:id="rId17"/>
      <p:italic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A546B5-6830-6C44-ADC2-7EDBC80B7994}" v="6" dt="2025-09-02T19:15:25.0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26" autoAdjust="0"/>
  </p:normalViewPr>
  <p:slideViewPr>
    <p:cSldViewPr>
      <p:cViewPr varScale="1">
        <p:scale>
          <a:sx n="80" d="100"/>
          <a:sy n="80" d="100"/>
        </p:scale>
        <p:origin x="824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font" Target="fonts/font11.fntdata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" Type="http://schemas.openxmlformats.org/officeDocument/2006/relationships/customXml" Target="../customXml/item2.xml"/><Relationship Id="rId16" Type="http://schemas.openxmlformats.org/officeDocument/2006/relationships/font" Target="fonts/font9.fntdata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4.fntdata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font" Target="fonts/font8.fntdata"/><Relationship Id="rId23" Type="http://schemas.microsoft.com/office/2016/11/relationships/changesInfo" Target="changesInfos/changesInfo1.xml"/><Relationship Id="rId10" Type="http://schemas.openxmlformats.org/officeDocument/2006/relationships/font" Target="fonts/font3.fntdata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Wrisky" userId="4ed5cf5d-cee1-436f-b6a3-73a0a428290b" providerId="ADAL" clId="{BDA546B5-6830-6C44-ADC2-7EDBC80B7994}"/>
    <pc:docChg chg="custSel addSld delSld modSld modMainMaster">
      <pc:chgData name="Anna Wrisky" userId="4ed5cf5d-cee1-436f-b6a3-73a0a428290b" providerId="ADAL" clId="{BDA546B5-6830-6C44-ADC2-7EDBC80B7994}" dt="2025-09-02T19:15:43.388" v="147" actId="120"/>
      <pc:docMkLst>
        <pc:docMk/>
      </pc:docMkLst>
      <pc:sldChg chg="new del">
        <pc:chgData name="Anna Wrisky" userId="4ed5cf5d-cee1-436f-b6a3-73a0a428290b" providerId="ADAL" clId="{BDA546B5-6830-6C44-ADC2-7EDBC80B7994}" dt="2025-09-02T19:12:44.532" v="2" actId="2696"/>
        <pc:sldMkLst>
          <pc:docMk/>
          <pc:sldMk cId="133234896" sldId="257"/>
        </pc:sldMkLst>
      </pc:sldChg>
      <pc:sldChg chg="modSp new mod">
        <pc:chgData name="Anna Wrisky" userId="4ed5cf5d-cee1-436f-b6a3-73a0a428290b" providerId="ADAL" clId="{BDA546B5-6830-6C44-ADC2-7EDBC80B7994}" dt="2025-09-02T19:15:43.388" v="147" actId="120"/>
        <pc:sldMkLst>
          <pc:docMk/>
          <pc:sldMk cId="3515241007" sldId="258"/>
        </pc:sldMkLst>
        <pc:spChg chg="mod">
          <ac:chgData name="Anna Wrisky" userId="4ed5cf5d-cee1-436f-b6a3-73a0a428290b" providerId="ADAL" clId="{BDA546B5-6830-6C44-ADC2-7EDBC80B7994}" dt="2025-09-02T19:15:43.388" v="147" actId="120"/>
          <ac:spMkLst>
            <pc:docMk/>
            <pc:sldMk cId="3515241007" sldId="258"/>
            <ac:spMk id="2" creationId="{35023F8B-9969-1B98-CB6A-250FC946BA53}"/>
          </ac:spMkLst>
        </pc:spChg>
        <pc:spChg chg="mod">
          <ac:chgData name="Anna Wrisky" userId="4ed5cf5d-cee1-436f-b6a3-73a0a428290b" providerId="ADAL" clId="{BDA546B5-6830-6C44-ADC2-7EDBC80B7994}" dt="2025-09-02T19:12:56.862" v="42" actId="20577"/>
          <ac:spMkLst>
            <pc:docMk/>
            <pc:sldMk cId="3515241007" sldId="258"/>
            <ac:spMk id="3" creationId="{0DACF159-964D-27D6-7E92-97564D64DA15}"/>
          </ac:spMkLst>
        </pc:spChg>
      </pc:sldChg>
      <pc:sldChg chg="modSp new mod">
        <pc:chgData name="Anna Wrisky" userId="4ed5cf5d-cee1-436f-b6a3-73a0a428290b" providerId="ADAL" clId="{BDA546B5-6830-6C44-ADC2-7EDBC80B7994}" dt="2025-09-02T19:13:35.434" v="130" actId="5793"/>
        <pc:sldMkLst>
          <pc:docMk/>
          <pc:sldMk cId="1046785928" sldId="259"/>
        </pc:sldMkLst>
        <pc:spChg chg="mod">
          <ac:chgData name="Anna Wrisky" userId="4ed5cf5d-cee1-436f-b6a3-73a0a428290b" providerId="ADAL" clId="{BDA546B5-6830-6C44-ADC2-7EDBC80B7994}" dt="2025-09-02T19:13:08.799" v="54" actId="20577"/>
          <ac:spMkLst>
            <pc:docMk/>
            <pc:sldMk cId="1046785928" sldId="259"/>
            <ac:spMk id="2" creationId="{888B8438-E3CA-B0A8-DA14-61C21987B48F}"/>
          </ac:spMkLst>
        </pc:spChg>
        <pc:spChg chg="mod">
          <ac:chgData name="Anna Wrisky" userId="4ed5cf5d-cee1-436f-b6a3-73a0a428290b" providerId="ADAL" clId="{BDA546B5-6830-6C44-ADC2-7EDBC80B7994}" dt="2025-09-02T19:13:35.434" v="130" actId="5793"/>
          <ac:spMkLst>
            <pc:docMk/>
            <pc:sldMk cId="1046785928" sldId="259"/>
            <ac:spMk id="3" creationId="{03D37E21-8E1C-44B2-8D6A-AF7BDC87148C}"/>
          </ac:spMkLst>
        </pc:spChg>
      </pc:sldChg>
      <pc:sldMasterChg chg="modSldLayout">
        <pc:chgData name="Anna Wrisky" userId="4ed5cf5d-cee1-436f-b6a3-73a0a428290b" providerId="ADAL" clId="{BDA546B5-6830-6C44-ADC2-7EDBC80B7994}" dt="2025-09-02T19:15:25.014" v="146" actId="120"/>
        <pc:sldMasterMkLst>
          <pc:docMk/>
          <pc:sldMasterMk cId="0" sldId="2147483648"/>
        </pc:sldMasterMkLst>
        <pc:sldLayoutChg chg="modSp mod">
          <pc:chgData name="Anna Wrisky" userId="4ed5cf5d-cee1-436f-b6a3-73a0a428290b" providerId="ADAL" clId="{BDA546B5-6830-6C44-ADC2-7EDBC80B7994}" dt="2025-09-02T19:14:23.567" v="135" actId="14100"/>
          <pc:sldLayoutMkLst>
            <pc:docMk/>
            <pc:sldMasterMk cId="0" sldId="2147483648"/>
            <pc:sldLayoutMk cId="0" sldId="2147483649"/>
          </pc:sldLayoutMkLst>
          <pc:spChg chg="mod">
            <ac:chgData name="Anna Wrisky" userId="4ed5cf5d-cee1-436f-b6a3-73a0a428290b" providerId="ADAL" clId="{BDA546B5-6830-6C44-ADC2-7EDBC80B7994}" dt="2025-09-02T19:14:19.767" v="134" actId="1410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Anna Wrisky" userId="4ed5cf5d-cee1-436f-b6a3-73a0a428290b" providerId="ADAL" clId="{BDA546B5-6830-6C44-ADC2-7EDBC80B7994}" dt="2025-09-02T19:14:23.567" v="135" actId="1410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Anna Wrisky" userId="4ed5cf5d-cee1-436f-b6a3-73a0a428290b" providerId="ADAL" clId="{BDA546B5-6830-6C44-ADC2-7EDBC80B7994}" dt="2025-09-02T19:13:54.277" v="131" actId="120"/>
          <pc:sldLayoutMkLst>
            <pc:docMk/>
            <pc:sldMasterMk cId="0" sldId="2147483648"/>
            <pc:sldLayoutMk cId="0" sldId="2147483650"/>
          </pc:sldLayoutMkLst>
          <pc:spChg chg="mod">
            <ac:chgData name="Anna Wrisky" userId="4ed5cf5d-cee1-436f-b6a3-73a0a428290b" providerId="ADAL" clId="{BDA546B5-6830-6C44-ADC2-7EDBC80B7994}" dt="2025-09-02T19:13:54.277" v="131" actId="120"/>
            <ac:spMkLst>
              <pc:docMk/>
              <pc:sldMasterMk cId="0" sldId="2147483648"/>
              <pc:sldLayoutMk cId="0" sldId="2147483650"/>
              <ac:spMk id="2" creationId="{00000000-0000-0000-0000-000000000000}"/>
            </ac:spMkLst>
          </pc:spChg>
        </pc:sldLayoutChg>
        <pc:sldLayoutChg chg="modSp mod">
          <pc:chgData name="Anna Wrisky" userId="4ed5cf5d-cee1-436f-b6a3-73a0a428290b" providerId="ADAL" clId="{BDA546B5-6830-6C44-ADC2-7EDBC80B7994}" dt="2025-09-02T19:14:40.770" v="137" actId="14100"/>
          <pc:sldLayoutMkLst>
            <pc:docMk/>
            <pc:sldMasterMk cId="0" sldId="2147483648"/>
            <pc:sldLayoutMk cId="0" sldId="2147483651"/>
          </pc:sldLayoutMkLst>
          <pc:spChg chg="mod">
            <ac:chgData name="Anna Wrisky" userId="4ed5cf5d-cee1-436f-b6a3-73a0a428290b" providerId="ADAL" clId="{BDA546B5-6830-6C44-ADC2-7EDBC80B7994}" dt="2025-09-02T19:14:35.889" v="136" actId="1410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Anna Wrisky" userId="4ed5cf5d-cee1-436f-b6a3-73a0a428290b" providerId="ADAL" clId="{BDA546B5-6830-6C44-ADC2-7EDBC80B7994}" dt="2025-09-02T19:14:40.770" v="137" actId="1410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addSp delSp modSp mod">
          <pc:chgData name="Anna Wrisky" userId="4ed5cf5d-cee1-436f-b6a3-73a0a428290b" providerId="ADAL" clId="{BDA546B5-6830-6C44-ADC2-7EDBC80B7994}" dt="2025-09-02T19:15:10.031" v="143" actId="1076"/>
          <pc:sldLayoutMkLst>
            <pc:docMk/>
            <pc:sldMasterMk cId="0" sldId="2147483648"/>
            <pc:sldLayoutMk cId="0" sldId="2147483652"/>
          </pc:sldLayoutMkLst>
          <pc:spChg chg="mod">
            <ac:chgData name="Anna Wrisky" userId="4ed5cf5d-cee1-436f-b6a3-73a0a428290b" providerId="ADAL" clId="{BDA546B5-6830-6C44-ADC2-7EDBC80B7994}" dt="2025-09-02T19:14:48.223" v="139" actId="120"/>
            <ac:spMkLst>
              <pc:docMk/>
              <pc:sldMasterMk cId="0" sldId="2147483648"/>
              <pc:sldLayoutMk cId="0" sldId="2147483652"/>
              <ac:spMk id="2" creationId="{00000000-0000-0000-0000-000000000000}"/>
            </ac:spMkLst>
          </pc:spChg>
          <pc:spChg chg="mod">
            <ac:chgData name="Anna Wrisky" userId="4ed5cf5d-cee1-436f-b6a3-73a0a428290b" providerId="ADAL" clId="{BDA546B5-6830-6C44-ADC2-7EDBC80B7994}" dt="2025-09-02T19:15:03.402" v="141" actId="1410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del">
            <ac:chgData name="Anna Wrisky" userId="4ed5cf5d-cee1-436f-b6a3-73a0a428290b" providerId="ADAL" clId="{BDA546B5-6830-6C44-ADC2-7EDBC80B7994}" dt="2025-09-02T19:14:59.469" v="140" actId="478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  <pc:spChg chg="add mod">
            <ac:chgData name="Anna Wrisky" userId="4ed5cf5d-cee1-436f-b6a3-73a0a428290b" providerId="ADAL" clId="{BDA546B5-6830-6C44-ADC2-7EDBC80B7994}" dt="2025-09-02T19:15:10.031" v="143" actId="1076"/>
            <ac:spMkLst>
              <pc:docMk/>
              <pc:sldMasterMk cId="0" sldId="2147483648"/>
              <pc:sldLayoutMk cId="0" sldId="2147483652"/>
              <ac:spMk id="8" creationId="{6F006147-9831-ED57-B811-F11FF10591FB}"/>
            </ac:spMkLst>
          </pc:spChg>
        </pc:sldLayoutChg>
        <pc:sldLayoutChg chg="modSp mod">
          <pc:chgData name="Anna Wrisky" userId="4ed5cf5d-cee1-436f-b6a3-73a0a428290b" providerId="ADAL" clId="{BDA546B5-6830-6C44-ADC2-7EDBC80B7994}" dt="2025-09-02T19:15:18.264" v="145" actId="120"/>
          <pc:sldLayoutMkLst>
            <pc:docMk/>
            <pc:sldMasterMk cId="0" sldId="2147483648"/>
            <pc:sldLayoutMk cId="0" sldId="2147483653"/>
          </pc:sldLayoutMkLst>
          <pc:spChg chg="mod">
            <ac:chgData name="Anna Wrisky" userId="4ed5cf5d-cee1-436f-b6a3-73a0a428290b" providerId="ADAL" clId="{BDA546B5-6830-6C44-ADC2-7EDBC80B7994}" dt="2025-09-02T19:15:18.264" v="145" actId="120"/>
            <ac:spMkLst>
              <pc:docMk/>
              <pc:sldMasterMk cId="0" sldId="2147483648"/>
              <pc:sldLayoutMk cId="0" sldId="2147483653"/>
              <ac:spMk id="2" creationId="{00000000-0000-0000-0000-000000000000}"/>
            </ac:spMkLst>
          </pc:spChg>
        </pc:sldLayoutChg>
        <pc:sldLayoutChg chg="modSp">
          <pc:chgData name="Anna Wrisky" userId="4ed5cf5d-cee1-436f-b6a3-73a0a428290b" providerId="ADAL" clId="{BDA546B5-6830-6C44-ADC2-7EDBC80B7994}" dt="2025-09-02T19:15:25.014" v="146" actId="120"/>
          <pc:sldLayoutMkLst>
            <pc:docMk/>
            <pc:sldMasterMk cId="0" sldId="2147483648"/>
            <pc:sldLayoutMk cId="0" sldId="2147483654"/>
          </pc:sldLayoutMkLst>
          <pc:spChg chg="mod">
            <ac:chgData name="Anna Wrisky" userId="4ed5cf5d-cee1-436f-b6a3-73a0a428290b" providerId="ADAL" clId="{BDA546B5-6830-6C44-ADC2-7EDBC80B7994}" dt="2025-09-02T19:15:25.014" v="146" actId="120"/>
            <ac:spMkLst>
              <pc:docMk/>
              <pc:sldMasterMk cId="0" sldId="2147483648"/>
              <pc:sldLayoutMk cId="0" sldId="2147483654"/>
              <ac:spMk id="2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130425"/>
            <a:ext cx="143256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14325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2" y="4406900"/>
            <a:ext cx="15889287" cy="43942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15889286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95500"/>
            <a:ext cx="163068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3390900"/>
            <a:ext cx="7391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F006147-9831-ED57-B811-F11FF10591FB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815022" y="3390900"/>
            <a:ext cx="7391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980" y="2073153"/>
            <a:ext cx="1625062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3804582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4444344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9425" y="3804582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9425" y="444434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150" y="19431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0" y="194310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149" y="309328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6664325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0" y="24765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0" y="7231063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22980" y="207315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0692" y="3464329"/>
            <a:ext cx="15841908" cy="50981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25206" y="97775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92206" y="977753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21206" y="97775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A9902CA9-CF2C-9688-9636-32973F04010E}"/>
              </a:ext>
            </a:extLst>
          </p:cNvPr>
          <p:cNvSpPr/>
          <p:nvPr userDrawn="1"/>
        </p:nvSpPr>
        <p:spPr>
          <a:xfrm>
            <a:off x="346020" y="201487"/>
            <a:ext cx="1576406" cy="1509409"/>
          </a:xfrm>
          <a:custGeom>
            <a:avLst/>
            <a:gdLst/>
            <a:ahLst/>
            <a:cxnLst/>
            <a:rect l="l" t="t" r="r" b="b"/>
            <a:pathLst>
              <a:path w="1576406" h="1509409">
                <a:moveTo>
                  <a:pt x="0" y="0"/>
                </a:moveTo>
                <a:lnTo>
                  <a:pt x="1576407" y="0"/>
                </a:lnTo>
                <a:lnTo>
                  <a:pt x="1576407" y="1509409"/>
                </a:lnTo>
                <a:lnTo>
                  <a:pt x="0" y="1509409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CDE2B803-640F-F115-373F-7BF71AED53EE}"/>
              </a:ext>
            </a:extLst>
          </p:cNvPr>
          <p:cNvSpPr/>
          <p:nvPr userDrawn="1"/>
        </p:nvSpPr>
        <p:spPr>
          <a:xfrm>
            <a:off x="451858" y="296009"/>
            <a:ext cx="1397669" cy="1338268"/>
          </a:xfrm>
          <a:custGeom>
            <a:avLst/>
            <a:gdLst/>
            <a:ahLst/>
            <a:cxnLst/>
            <a:rect l="l" t="t" r="r" b="b"/>
            <a:pathLst>
              <a:path w="1397669" h="1338268">
                <a:moveTo>
                  <a:pt x="0" y="0"/>
                </a:moveTo>
                <a:lnTo>
                  <a:pt x="1397669" y="0"/>
                </a:lnTo>
                <a:lnTo>
                  <a:pt x="1397669" y="1338268"/>
                </a:lnTo>
                <a:lnTo>
                  <a:pt x="0" y="1338268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E4DEC8F8-725C-DF32-3DEE-8BCD4717CB0B}"/>
              </a:ext>
            </a:extLst>
          </p:cNvPr>
          <p:cNvSpPr txBox="1"/>
          <p:nvPr userDrawn="1"/>
        </p:nvSpPr>
        <p:spPr>
          <a:xfrm>
            <a:off x="92599" y="1280909"/>
            <a:ext cx="3088214" cy="4299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12"/>
              </a:lnSpc>
            </a:pPr>
            <a:r>
              <a:rPr lang="en-US" sz="2508" b="1">
                <a:solidFill>
                  <a:srgbClr val="4855A5"/>
                </a:solidFill>
                <a:latin typeface="Barlow Ultra-Bold"/>
                <a:ea typeface="Barlow Ultra-Bold"/>
                <a:cs typeface="Barlow Ultra-Bold"/>
                <a:sym typeface="Barlow Ultra-Bold"/>
              </a:rPr>
              <a:t>OF THE</a:t>
            </a:r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DD28181A-DE34-C026-5B5F-3018FB50A91F}"/>
              </a:ext>
            </a:extLst>
          </p:cNvPr>
          <p:cNvSpPr/>
          <p:nvPr userDrawn="1"/>
        </p:nvSpPr>
        <p:spPr>
          <a:xfrm>
            <a:off x="-705402" y="1096424"/>
            <a:ext cx="1365836" cy="879257"/>
          </a:xfrm>
          <a:custGeom>
            <a:avLst/>
            <a:gdLst/>
            <a:ahLst/>
            <a:cxnLst/>
            <a:rect l="l" t="t" r="r" b="b"/>
            <a:pathLst>
              <a:path w="1365836" h="879257">
                <a:moveTo>
                  <a:pt x="0" y="0"/>
                </a:moveTo>
                <a:lnTo>
                  <a:pt x="1365836" y="0"/>
                </a:lnTo>
                <a:lnTo>
                  <a:pt x="1365836" y="879257"/>
                </a:lnTo>
                <a:lnTo>
                  <a:pt x="0" y="879257"/>
                </a:lnTo>
                <a:lnTo>
                  <a:pt x="0" y="0"/>
                </a:lnTo>
                <a:close/>
              </a:path>
            </a:pathLst>
          </a:custGeom>
          <a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1" name="Group 6">
            <a:extLst>
              <a:ext uri="{FF2B5EF4-FFF2-40B4-BE49-F238E27FC236}">
                <a16:creationId xmlns:a16="http://schemas.microsoft.com/office/drawing/2014/main" id="{EF095972-ADE4-A67D-0083-951C22C797FA}"/>
              </a:ext>
            </a:extLst>
          </p:cNvPr>
          <p:cNvGrpSpPr/>
          <p:nvPr userDrawn="1"/>
        </p:nvGrpSpPr>
        <p:grpSpPr>
          <a:xfrm>
            <a:off x="12090511" y="102394"/>
            <a:ext cx="9658350" cy="573909"/>
            <a:chOff x="0" y="0"/>
            <a:chExt cx="2543763" cy="151153"/>
          </a:xfrm>
        </p:grpSpPr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E89F0157-EB1D-F6D8-AF27-199049DFC20F}"/>
                </a:ext>
              </a:extLst>
            </p:cNvPr>
            <p:cNvSpPr/>
            <p:nvPr/>
          </p:nvSpPr>
          <p:spPr>
            <a:xfrm>
              <a:off x="0" y="0"/>
              <a:ext cx="2543763" cy="151153"/>
            </a:xfrm>
            <a:custGeom>
              <a:avLst/>
              <a:gdLst/>
              <a:ahLst/>
              <a:cxnLst/>
              <a:rect l="l" t="t" r="r" b="b"/>
              <a:pathLst>
                <a:path w="2543763" h="151153">
                  <a:moveTo>
                    <a:pt x="0" y="0"/>
                  </a:moveTo>
                  <a:lnTo>
                    <a:pt x="2543763" y="0"/>
                  </a:lnTo>
                  <a:lnTo>
                    <a:pt x="2543763" y="151153"/>
                  </a:lnTo>
                  <a:lnTo>
                    <a:pt x="0" y="151153"/>
                  </a:lnTo>
                  <a:close/>
                </a:path>
              </a:pathLst>
            </a:custGeom>
            <a:solidFill>
              <a:srgbClr val="4CB58D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8">
              <a:extLst>
                <a:ext uri="{FF2B5EF4-FFF2-40B4-BE49-F238E27FC236}">
                  <a16:creationId xmlns:a16="http://schemas.microsoft.com/office/drawing/2014/main" id="{31C914BE-C8E0-01C3-17D8-8687083FBA57}"/>
                </a:ext>
              </a:extLst>
            </p:cNvPr>
            <p:cNvSpPr txBox="1"/>
            <p:nvPr/>
          </p:nvSpPr>
          <p:spPr>
            <a:xfrm>
              <a:off x="0" y="-57150"/>
              <a:ext cx="2543763" cy="2083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71"/>
                </a:lnSpc>
              </a:pPr>
              <a:endParaRPr/>
            </a:p>
          </p:txBody>
        </p:sp>
      </p:grpSp>
      <p:sp>
        <p:nvSpPr>
          <p:cNvPr id="14" name="TextBox 9">
            <a:extLst>
              <a:ext uri="{FF2B5EF4-FFF2-40B4-BE49-F238E27FC236}">
                <a16:creationId xmlns:a16="http://schemas.microsoft.com/office/drawing/2014/main" id="{F98687FB-C5B5-C6B9-370F-2AE374FE0F1B}"/>
              </a:ext>
            </a:extLst>
          </p:cNvPr>
          <p:cNvSpPr txBox="1"/>
          <p:nvPr userDrawn="1"/>
        </p:nvSpPr>
        <p:spPr>
          <a:xfrm>
            <a:off x="12378471" y="144337"/>
            <a:ext cx="5719358" cy="4323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71"/>
              </a:lnSpc>
            </a:pPr>
            <a:r>
              <a:rPr lang="en-US" sz="2479" b="1">
                <a:solidFill>
                  <a:srgbClr val="FFFFFF"/>
                </a:solidFill>
                <a:latin typeface="Barlow Bold"/>
                <a:ea typeface="Barlow Bold"/>
                <a:cs typeface="Barlow Bold"/>
                <a:sym typeface="Barlow Bold"/>
              </a:rPr>
              <a:t>MASE FALL LEADERSHIP CONFERENCE</a:t>
            </a:r>
          </a:p>
        </p:txBody>
      </p:sp>
      <p:sp>
        <p:nvSpPr>
          <p:cNvPr id="15" name="TextBox 10">
            <a:extLst>
              <a:ext uri="{FF2B5EF4-FFF2-40B4-BE49-F238E27FC236}">
                <a16:creationId xmlns:a16="http://schemas.microsoft.com/office/drawing/2014/main" id="{9CC44F7A-305F-F174-ADA0-39038BCC161F}"/>
              </a:ext>
            </a:extLst>
          </p:cNvPr>
          <p:cNvSpPr txBox="1"/>
          <p:nvPr userDrawn="1"/>
        </p:nvSpPr>
        <p:spPr>
          <a:xfrm>
            <a:off x="780935" y="361055"/>
            <a:ext cx="979019" cy="11736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567"/>
              </a:lnSpc>
            </a:pPr>
            <a:r>
              <a:rPr lang="en-US" sz="6834" b="1">
                <a:solidFill>
                  <a:srgbClr val="4855A5"/>
                </a:solidFill>
                <a:latin typeface="Barlow Heavy"/>
                <a:ea typeface="Barlow Heavy"/>
                <a:cs typeface="Barlow Heavy"/>
                <a:sym typeface="Barlow Heavy"/>
              </a:rPr>
              <a:t>50</a:t>
            </a:r>
          </a:p>
        </p:txBody>
      </p:sp>
      <p:sp>
        <p:nvSpPr>
          <p:cNvPr id="16" name="TextBox 11">
            <a:extLst>
              <a:ext uri="{FF2B5EF4-FFF2-40B4-BE49-F238E27FC236}">
                <a16:creationId xmlns:a16="http://schemas.microsoft.com/office/drawing/2014/main" id="{7ADFC507-7E01-8ADD-AB8F-6663C24D2F00}"/>
              </a:ext>
            </a:extLst>
          </p:cNvPr>
          <p:cNvSpPr txBox="1"/>
          <p:nvPr userDrawn="1"/>
        </p:nvSpPr>
        <p:spPr>
          <a:xfrm>
            <a:off x="1721675" y="1188769"/>
            <a:ext cx="437521" cy="1906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17"/>
              </a:lnSpc>
            </a:pPr>
            <a:r>
              <a:rPr lang="en-US" sz="1155" b="1">
                <a:solidFill>
                  <a:srgbClr val="4855A5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years</a:t>
            </a:r>
          </a:p>
        </p:txBody>
      </p:sp>
      <p:sp>
        <p:nvSpPr>
          <p:cNvPr id="17" name="TextBox 12">
            <a:extLst>
              <a:ext uri="{FF2B5EF4-FFF2-40B4-BE49-F238E27FC236}">
                <a16:creationId xmlns:a16="http://schemas.microsoft.com/office/drawing/2014/main" id="{7A4A0CF9-F168-EA9B-2ACC-C15BFDFDBB67}"/>
              </a:ext>
            </a:extLst>
          </p:cNvPr>
          <p:cNvSpPr txBox="1"/>
          <p:nvPr userDrawn="1"/>
        </p:nvSpPr>
        <p:spPr>
          <a:xfrm>
            <a:off x="2187338" y="941590"/>
            <a:ext cx="1320662" cy="845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815"/>
              </a:lnSpc>
              <a:spcBef>
                <a:spcPct val="0"/>
              </a:spcBef>
            </a:pPr>
            <a:r>
              <a:rPr lang="en-US" sz="4868" b="1">
                <a:solidFill>
                  <a:srgbClr val="4855A5"/>
                </a:solidFill>
                <a:latin typeface="Barlow Bold"/>
                <a:ea typeface="Barlow Bold"/>
                <a:cs typeface="Barlow Bold"/>
                <a:sym typeface="Barlow Bold"/>
              </a:rPr>
              <a:t>IDEA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346020" y="201487"/>
            <a:ext cx="1576406" cy="1509409"/>
          </a:xfrm>
          <a:custGeom>
            <a:avLst/>
            <a:gdLst/>
            <a:ahLst/>
            <a:cxnLst/>
            <a:rect l="l" t="t" r="r" b="b"/>
            <a:pathLst>
              <a:path w="1576406" h="1509409">
                <a:moveTo>
                  <a:pt x="0" y="0"/>
                </a:moveTo>
                <a:lnTo>
                  <a:pt x="1576407" y="0"/>
                </a:lnTo>
                <a:lnTo>
                  <a:pt x="1576407" y="1509409"/>
                </a:lnTo>
                <a:lnTo>
                  <a:pt x="0" y="150940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451858" y="296009"/>
            <a:ext cx="1397669" cy="1338268"/>
          </a:xfrm>
          <a:custGeom>
            <a:avLst/>
            <a:gdLst/>
            <a:ahLst/>
            <a:cxnLst/>
            <a:rect l="l" t="t" r="r" b="b"/>
            <a:pathLst>
              <a:path w="1397669" h="1338268">
                <a:moveTo>
                  <a:pt x="0" y="0"/>
                </a:moveTo>
                <a:lnTo>
                  <a:pt x="1397669" y="0"/>
                </a:lnTo>
                <a:lnTo>
                  <a:pt x="1397669" y="1338268"/>
                </a:lnTo>
                <a:lnTo>
                  <a:pt x="0" y="133826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92599" y="1280909"/>
            <a:ext cx="3088214" cy="4299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12"/>
              </a:lnSpc>
            </a:pPr>
            <a:r>
              <a:rPr lang="en-US" sz="2508" b="1">
                <a:solidFill>
                  <a:srgbClr val="4855A5"/>
                </a:solidFill>
                <a:latin typeface="Barlow Ultra-Bold"/>
                <a:ea typeface="Barlow Ultra-Bold"/>
                <a:cs typeface="Barlow Ultra-Bold"/>
                <a:sym typeface="Barlow Ultra-Bold"/>
              </a:rPr>
              <a:t>OF THE</a:t>
            </a:r>
          </a:p>
        </p:txBody>
      </p:sp>
      <p:sp>
        <p:nvSpPr>
          <p:cNvPr id="5" name="Freeform 5"/>
          <p:cNvSpPr/>
          <p:nvPr/>
        </p:nvSpPr>
        <p:spPr>
          <a:xfrm>
            <a:off x="-705402" y="1096424"/>
            <a:ext cx="1365836" cy="879257"/>
          </a:xfrm>
          <a:custGeom>
            <a:avLst/>
            <a:gdLst/>
            <a:ahLst/>
            <a:cxnLst/>
            <a:rect l="l" t="t" r="r" b="b"/>
            <a:pathLst>
              <a:path w="1365836" h="879257">
                <a:moveTo>
                  <a:pt x="0" y="0"/>
                </a:moveTo>
                <a:lnTo>
                  <a:pt x="1365836" y="0"/>
                </a:lnTo>
                <a:lnTo>
                  <a:pt x="1365836" y="879257"/>
                </a:lnTo>
                <a:lnTo>
                  <a:pt x="0" y="87925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6" name="Group 6"/>
          <p:cNvGrpSpPr/>
          <p:nvPr/>
        </p:nvGrpSpPr>
        <p:grpSpPr>
          <a:xfrm>
            <a:off x="12090511" y="102394"/>
            <a:ext cx="9658350" cy="573909"/>
            <a:chOff x="0" y="0"/>
            <a:chExt cx="2543763" cy="151153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2543763" cy="151153"/>
            </a:xfrm>
            <a:custGeom>
              <a:avLst/>
              <a:gdLst/>
              <a:ahLst/>
              <a:cxnLst/>
              <a:rect l="l" t="t" r="r" b="b"/>
              <a:pathLst>
                <a:path w="2543763" h="151153">
                  <a:moveTo>
                    <a:pt x="0" y="0"/>
                  </a:moveTo>
                  <a:lnTo>
                    <a:pt x="2543763" y="0"/>
                  </a:lnTo>
                  <a:lnTo>
                    <a:pt x="2543763" y="151153"/>
                  </a:lnTo>
                  <a:lnTo>
                    <a:pt x="0" y="151153"/>
                  </a:lnTo>
                  <a:close/>
                </a:path>
              </a:pathLst>
            </a:custGeom>
            <a:solidFill>
              <a:srgbClr val="4CB58D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57150"/>
              <a:ext cx="2543763" cy="2083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71"/>
                </a:lnSpc>
              </a:pPr>
              <a:endParaRPr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12378471" y="144337"/>
            <a:ext cx="5719358" cy="4323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71"/>
              </a:lnSpc>
            </a:pPr>
            <a:r>
              <a:rPr lang="en-US" sz="2479" b="1">
                <a:solidFill>
                  <a:srgbClr val="FFFFFF"/>
                </a:solidFill>
                <a:latin typeface="Barlow Bold"/>
                <a:ea typeface="Barlow Bold"/>
                <a:cs typeface="Barlow Bold"/>
                <a:sym typeface="Barlow Bold"/>
              </a:rPr>
              <a:t>MASE FALL LEADERSHIP CONFERENCE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780935" y="361055"/>
            <a:ext cx="979019" cy="11736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567"/>
              </a:lnSpc>
            </a:pPr>
            <a:r>
              <a:rPr lang="en-US" sz="6834" b="1">
                <a:solidFill>
                  <a:srgbClr val="4855A5"/>
                </a:solidFill>
                <a:latin typeface="Barlow Heavy"/>
                <a:ea typeface="Barlow Heavy"/>
                <a:cs typeface="Barlow Heavy"/>
                <a:sym typeface="Barlow Heavy"/>
              </a:rPr>
              <a:t>50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721675" y="1188769"/>
            <a:ext cx="437521" cy="1906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17"/>
              </a:lnSpc>
            </a:pPr>
            <a:r>
              <a:rPr lang="en-US" sz="1155" b="1">
                <a:solidFill>
                  <a:srgbClr val="4855A5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years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2187338" y="941590"/>
            <a:ext cx="1320662" cy="845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815"/>
              </a:lnSpc>
              <a:spcBef>
                <a:spcPct val="0"/>
              </a:spcBef>
            </a:pPr>
            <a:r>
              <a:rPr lang="en-US" sz="4868" b="1">
                <a:solidFill>
                  <a:srgbClr val="4855A5"/>
                </a:solidFill>
                <a:latin typeface="Barlow Bold"/>
                <a:ea typeface="Barlow Bold"/>
                <a:cs typeface="Barlow Bold"/>
                <a:sym typeface="Barlow Bold"/>
              </a:rPr>
              <a:t>IDEA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23F8B-9969-1B98-CB6A-250FC946BA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ACF159-964D-27D6-7E92-97564D64DA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Presenter Name</a:t>
            </a:r>
          </a:p>
        </p:txBody>
      </p:sp>
    </p:spTree>
    <p:extLst>
      <p:ext uri="{BB962C8B-B14F-4D97-AF65-F5344CB8AC3E}">
        <p14:creationId xmlns:p14="http://schemas.microsoft.com/office/powerpoint/2010/main" val="3515241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B8438-E3CA-B0A8-DA14-61C21987B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37E21-8E1C-44B2-8D6A-AF7BDC8714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Slide content placeholder.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785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55C2D9D29DD844A9971622CACB82D9" ma:contentTypeVersion="12" ma:contentTypeDescription="Create a new document." ma:contentTypeScope="" ma:versionID="5dc298a56f077a42a9d6fb34a4d626c7">
  <xsd:schema xmlns:xsd="http://www.w3.org/2001/XMLSchema" xmlns:xs="http://www.w3.org/2001/XMLSchema" xmlns:p="http://schemas.microsoft.com/office/2006/metadata/properties" xmlns:ns2="2dcb9de4-75a5-4437-973b-235a5c0665e4" xmlns:ns3="92a9af23-5b7f-420c-99f6-96dbcb9109c4" targetNamespace="http://schemas.microsoft.com/office/2006/metadata/properties" ma:root="true" ma:fieldsID="a6b28a6ebf1a7e3dc2c23b207527d583" ns2:_="" ns3:_="">
    <xsd:import namespace="2dcb9de4-75a5-4437-973b-235a5c0665e4"/>
    <xsd:import namespace="92a9af23-5b7f-420c-99f6-96dbcb9109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cb9de4-75a5-4437-973b-235a5c0665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7d20d11-fd8d-4aa2-b45d-d5c4dbeec6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a9af23-5b7f-420c-99f6-96dbcb9109c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3a3f296-c2b9-4da1-b21a-130decb9bd78}" ma:internalName="TaxCatchAll" ma:showField="CatchAllData" ma:web="92a9af23-5b7f-420c-99f6-96dbcb9109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2a9af23-5b7f-420c-99f6-96dbcb9109c4" xsi:nil="true"/>
    <lcf76f155ced4ddcb4097134ff3c332f xmlns="2dcb9de4-75a5-4437-973b-235a5c0665e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2A58DCE-0CE7-47C3-9E37-48DFB652C57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72927BA-143D-4C13-A7F7-D79B376246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cb9de4-75a5-4437-973b-235a5c0665e4"/>
    <ds:schemaRef ds:uri="92a9af23-5b7f-420c-99f6-96dbcb9109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DD7645B-0399-4665-9FFC-96421A289CF3}">
  <ds:schemaRefs>
    <ds:schemaRef ds:uri="http://purl.org/dc/terms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92a9af23-5b7f-420c-99f6-96dbcb9109c4"/>
    <ds:schemaRef ds:uri="2dcb9de4-75a5-4437-973b-235a5c0665e4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19</Words>
  <Application>Microsoft Macintosh PowerPoint</Application>
  <PresentationFormat>Custom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Calibri</vt:lpstr>
      <vt:lpstr>Open Sans</vt:lpstr>
      <vt:lpstr>Barlow Bold</vt:lpstr>
      <vt:lpstr>Barlow Heavy</vt:lpstr>
      <vt:lpstr>Open Sans Bold</vt:lpstr>
      <vt:lpstr>Arial</vt:lpstr>
      <vt:lpstr>Barlow Ultra-Bold</vt:lpstr>
      <vt:lpstr>Office Theme</vt:lpstr>
      <vt:lpstr>PowerPoint Presentation</vt:lpstr>
      <vt:lpstr>Presentation Title</vt:lpstr>
      <vt:lpstr>Slide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MASE-Fall-leadership-conference-ppt-template-2025</dc:title>
  <cp:lastModifiedBy>Anna Wrisky</cp:lastModifiedBy>
  <cp:revision>2</cp:revision>
  <dcterms:created xsi:type="dcterms:W3CDTF">2006-08-16T00:00:00Z</dcterms:created>
  <dcterms:modified xsi:type="dcterms:W3CDTF">2025-09-02T19:15:53Z</dcterms:modified>
  <dc:identifier>DAGxfL0eXh4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0x0101003B55C2D9D29DD844A9971622CACB82D9</vt:lpwstr>
  </property>
</Properties>
</file>