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61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57974" autoAdjust="0"/>
  </p:normalViewPr>
  <p:slideViewPr>
    <p:cSldViewPr snapToGrid="0">
      <p:cViewPr varScale="1">
        <p:scale>
          <a:sx n="42" d="100"/>
          <a:sy n="42" d="100"/>
        </p:scale>
        <p:origin x="-47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76" y="3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B57C9-F74F-4853-9A32-4C422D6AF897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EF340-0B8C-4614-9E76-A5274FF8A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EF340-0B8C-4614-9E76-A5274FF8AE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3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EF340-0B8C-4614-9E76-A5274FF8AE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11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gi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6D259619-1112-4124-A615-F1CA8938D89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14" y="5860519"/>
            <a:ext cx="1992198" cy="76623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A002A75-CD69-4E4E-8320-9B57DFEBEFC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56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8A895F9-8CF5-41B2-9C37-0E08F77BFEC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7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12C2DD8-29CC-4D61-8587-3F5892B32D5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70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6DA9606-CC99-4D30-9DFA-55A58948DD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07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4B2B6F0-032C-4F8A-BAF7-75B54AB619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14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2658D6B-A1E3-4065-BA59-2399977C29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25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004FF1F3-953A-4A7E-BEA9-37197FF5E5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02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766F20D-3088-46D0-BA3D-4BB202331B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22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1C75D92-44F8-4049-A7F6-F2A47F92E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8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8CE16CD-E77A-47E7-A257-FA6AC2B8C14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14" y="5860519"/>
            <a:ext cx="1992198" cy="7662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BF878A6-142C-4464-B2FB-F046909EE61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8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B3731E5-6B2F-439E-A479-4B1A3A91FA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4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5A58200-8616-40CB-8557-E1E854235E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90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C7562D48-3BFB-4A41-B48C-7C6EC138638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00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5C201A5-AB0E-4A44-8273-558DF7A3A35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62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438279A-1E25-4E7E-BA57-40356A5912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2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FAA28484-C0A0-45BA-8E6E-E431DD038D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24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4BC4DE6-7552-4419-B57D-DE92F5C615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3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2.gif"/><Relationship Id="rId21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A600-FC86-4E88-AC3B-D19EB7F23ED1}" type="datetimeFigureOut">
              <a:rPr lang="en-US" smtClean="0"/>
              <a:t>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20084-81E6-4A70-9499-6D4203BF125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EAB4153-D98A-4B91-A807-9B7A3EF551C5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29" y="5622521"/>
            <a:ext cx="1428750" cy="800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0E057FA-CEE4-40B4-9D4F-EE83490ADAE4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14" y="5860519"/>
            <a:ext cx="1992198" cy="76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45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KeltyN@Michigan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4FDC46-C0B6-40A6-AA17-87F834403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/>
          <a:lstStyle/>
          <a:p>
            <a:r>
              <a:rPr lang="en-US" i="1"/>
              <a:t>Updates - Early On</a:t>
            </a:r>
            <a:r>
              <a:rPr lang="en-US" baseline="30000"/>
              <a:t>®</a:t>
            </a:r>
            <a:endParaRPr lang="en-US" baseline="30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567710-FF9D-4D96-A7A9-5A97EC552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322" y="4385809"/>
            <a:ext cx="9910689" cy="1655762"/>
          </a:xfrm>
        </p:spPr>
        <p:txBody>
          <a:bodyPr/>
          <a:lstStyle/>
          <a:p>
            <a:r>
              <a:rPr lang="en-US" dirty="0"/>
              <a:t>MAASE General Membership</a:t>
            </a:r>
          </a:p>
          <a:p>
            <a:r>
              <a:rPr lang="en-US" dirty="0"/>
              <a:t>February 2019</a:t>
            </a:r>
          </a:p>
        </p:txBody>
      </p:sp>
    </p:spTree>
    <p:extLst>
      <p:ext uri="{BB962C8B-B14F-4D97-AF65-F5344CB8AC3E}">
        <p14:creationId xmlns:p14="http://schemas.microsoft.com/office/powerpoint/2010/main" val="312549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D50EA-11AE-4EF2-8217-38FFBAD47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happened and happening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785E42-25AA-411D-8A85-89EB38ED84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Noel Kelty named Early Intervention Manager / Part C State Coordinator / </a:t>
            </a:r>
            <a:r>
              <a:rPr lang="en-US" i="1" dirty="0"/>
              <a:t>Early On</a:t>
            </a:r>
            <a:r>
              <a:rPr lang="en-US" baseline="30000" dirty="0"/>
              <a:t>®</a:t>
            </a:r>
            <a:endParaRPr lang="en-US" dirty="0"/>
          </a:p>
          <a:p>
            <a:pPr lvl="1"/>
            <a:r>
              <a:rPr lang="en-US" dirty="0"/>
              <a:t>Contact information:</a:t>
            </a:r>
          </a:p>
          <a:p>
            <a:pPr marL="457200" lvl="1" indent="0">
              <a:buNone/>
            </a:pPr>
            <a:r>
              <a:rPr lang="en-US" u="sng" dirty="0" err="1">
                <a:hlinkClick r:id="rId3"/>
              </a:rPr>
              <a:t>KeltyN@Michigan.Gov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517-241-7004 (main line) </a:t>
            </a:r>
          </a:p>
          <a:p>
            <a:pPr marL="457200" lvl="1" indent="0">
              <a:buNone/>
            </a:pPr>
            <a:r>
              <a:rPr lang="en-US" dirty="0"/>
              <a:t>517-373-8483 (direct line)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496D2C-3B18-49AC-99EA-0B371556D3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Annual Performance Report (SPP/APR) (Indicators 1 – 10) completed and submitted on January 24</a:t>
            </a:r>
          </a:p>
          <a:p>
            <a:pPr lvl="1"/>
            <a:r>
              <a:rPr lang="en-US" dirty="0"/>
              <a:t>FFY2017 -- State’s 17-18 data</a:t>
            </a:r>
          </a:p>
          <a:p>
            <a:pPr lvl="1"/>
            <a:r>
              <a:rPr lang="en-US" dirty="0"/>
              <a:t>Next steps: OSEP review + period of clarification</a:t>
            </a:r>
          </a:p>
          <a:p>
            <a:pPr lvl="1"/>
            <a:r>
              <a:rPr lang="en-US" dirty="0"/>
              <a:t>Report will be posted</a:t>
            </a:r>
          </a:p>
          <a:p>
            <a:r>
              <a:rPr lang="en-US" dirty="0"/>
              <a:t>Annual Performance Report Indicator 11 (SSIP) due April 1</a:t>
            </a:r>
          </a:p>
        </p:txBody>
      </p:sp>
    </p:spTree>
    <p:extLst>
      <p:ext uri="{BB962C8B-B14F-4D97-AF65-F5344CB8AC3E}">
        <p14:creationId xmlns:p14="http://schemas.microsoft.com/office/powerpoint/2010/main" val="382260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D50EA-11AE-4EF2-8217-38FFBAD47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happened and happening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785E42-25AA-411D-8A85-89EB38ED84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Race to the Top - Early Learning Challenge (RTT-ELC) ended 12/31/18</a:t>
            </a:r>
          </a:p>
          <a:p>
            <a:pPr lvl="1"/>
            <a:r>
              <a:rPr lang="en-US" dirty="0"/>
              <a:t>Obligations prevented purchase of desired equipment for </a:t>
            </a:r>
            <a:r>
              <a:rPr lang="en-US" i="1" dirty="0"/>
              <a:t>Early On</a:t>
            </a:r>
          </a:p>
          <a:p>
            <a:pPr lvl="1"/>
            <a:r>
              <a:rPr lang="en-US" dirty="0"/>
              <a:t>Monitoring final expenditures closely with potential for a few purchases</a:t>
            </a:r>
          </a:p>
          <a:p>
            <a:pPr lvl="1"/>
            <a:r>
              <a:rPr lang="en-US" dirty="0"/>
              <a:t>Multiple reports received; communication on them forthcoming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496D2C-3B18-49AC-99EA-0B371556D3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Preschool Development Grant Birth Through Five (PDG B-5)</a:t>
            </a:r>
          </a:p>
          <a:p>
            <a:pPr lvl="1"/>
            <a:r>
              <a:rPr lang="en-US" dirty="0"/>
              <a:t>1-year award</a:t>
            </a:r>
          </a:p>
          <a:p>
            <a:pPr lvl="1"/>
            <a:r>
              <a:rPr lang="en-US" dirty="0"/>
              <a:t>Mixed-delivery system includes </a:t>
            </a:r>
            <a:r>
              <a:rPr lang="en-US" i="1" dirty="0"/>
              <a:t>Early On</a:t>
            </a:r>
            <a:r>
              <a:rPr lang="en-US" dirty="0"/>
              <a:t>, MMSE, ECSE</a:t>
            </a:r>
          </a:p>
          <a:p>
            <a:r>
              <a:rPr lang="en-US" dirty="0"/>
              <a:t>Pritzker Prenatal to Age Three Grant Competition</a:t>
            </a:r>
          </a:p>
          <a:p>
            <a:pPr lvl="1"/>
            <a:r>
              <a:rPr lang="en-US" i="1" dirty="0"/>
              <a:t>Michigan’s Children is </a:t>
            </a:r>
            <a:r>
              <a:rPr lang="en-US" dirty="0"/>
              <a:t>leading coalition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6545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275</TotalTime>
  <Words>196</Words>
  <Application>Microsoft Macintosh PowerPoint</Application>
  <PresentationFormat>Custom</PresentationFormat>
  <Paragraphs>26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Updates - Early On®</vt:lpstr>
      <vt:lpstr>What’s happened and happening</vt:lpstr>
      <vt:lpstr>What’s happened and happening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Preschool Development Grant Birth Through Five</dc:title>
  <dc:creator>DeMars-Johnson, Renee (MDE)</dc:creator>
  <cp:lastModifiedBy>Susan Leach</cp:lastModifiedBy>
  <cp:revision>25</cp:revision>
  <dcterms:created xsi:type="dcterms:W3CDTF">2019-01-09T02:25:36Z</dcterms:created>
  <dcterms:modified xsi:type="dcterms:W3CDTF">2019-02-06T17:24:56Z</dcterms:modified>
</cp:coreProperties>
</file>