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14"/>
  </p:notesMasterIdLst>
  <p:sldIdLst>
    <p:sldId id="256" r:id="rId2"/>
    <p:sldId id="276" r:id="rId3"/>
    <p:sldId id="277" r:id="rId4"/>
    <p:sldId id="293" r:id="rId5"/>
    <p:sldId id="294" r:id="rId6"/>
    <p:sldId id="278" r:id="rId7"/>
    <p:sldId id="295" r:id="rId8"/>
    <p:sldId id="279" r:id="rId9"/>
    <p:sldId id="297" r:id="rId10"/>
    <p:sldId id="299" r:id="rId11"/>
    <p:sldId id="300" r:id="rId12"/>
    <p:sldId id="28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 Fales" initials="KF"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EBD"/>
    <a:srgbClr val="FDF5BF"/>
    <a:srgbClr val="C2F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52" d="100"/>
          <a:sy n="52" d="100"/>
        </p:scale>
        <p:origin x="413" y="53"/>
      </p:cViewPr>
      <p:guideLst/>
    </p:cSldViewPr>
  </p:slideViewPr>
  <p:notesTextViewPr>
    <p:cViewPr>
      <p:scale>
        <a:sx n="3" d="2"/>
        <a:sy n="3" d="2"/>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225474-92D9-274C-BD48-F9E889D39458}" type="doc">
      <dgm:prSet loTypeId="urn:microsoft.com/office/officeart/2005/8/layout/radial2" loCatId="" qsTypeId="urn:microsoft.com/office/officeart/2005/8/quickstyle/simple1" qsCatId="simple" csTypeId="urn:microsoft.com/office/officeart/2005/8/colors/accent1_1" csCatId="accent1" phldr="1"/>
      <dgm:spPr/>
      <dgm:t>
        <a:bodyPr/>
        <a:lstStyle/>
        <a:p>
          <a:endParaRPr lang="en-US"/>
        </a:p>
      </dgm:t>
    </dgm:pt>
    <dgm:pt modelId="{85C023FD-96CB-1942-99DB-294687B41953}">
      <dgm:prSet phldrT="[Text]"/>
      <dgm:spPr/>
      <dgm:t>
        <a:bodyPr/>
        <a:lstStyle/>
        <a:p>
          <a:r>
            <a:rPr lang="en-US" dirty="0"/>
            <a:t>FORMAL</a:t>
          </a:r>
        </a:p>
        <a:p>
          <a:r>
            <a:rPr lang="en-US" b="1" dirty="0">
              <a:solidFill>
                <a:srgbClr val="C00000"/>
              </a:solidFill>
            </a:rPr>
            <a:t>CONSENT REQUIRED</a:t>
          </a:r>
        </a:p>
      </dgm:t>
    </dgm:pt>
    <dgm:pt modelId="{59AAF349-5C39-8A46-A509-EE3808A96B10}" type="parTrans" cxnId="{BF1DC8E8-F32F-D844-AB49-EBB0921AAB49}">
      <dgm:prSet/>
      <dgm:spPr/>
      <dgm:t>
        <a:bodyPr/>
        <a:lstStyle/>
        <a:p>
          <a:endParaRPr lang="en-US"/>
        </a:p>
      </dgm:t>
    </dgm:pt>
    <dgm:pt modelId="{3D1E9373-1B1D-DA44-BB57-54286B9A0DFA}" type="sibTrans" cxnId="{BF1DC8E8-F32F-D844-AB49-EBB0921AAB49}">
      <dgm:prSet/>
      <dgm:spPr/>
      <dgm:t>
        <a:bodyPr/>
        <a:lstStyle/>
        <a:p>
          <a:endParaRPr lang="en-US"/>
        </a:p>
      </dgm:t>
    </dgm:pt>
    <dgm:pt modelId="{79EC2EF5-F474-234B-82F4-C4BC8D17C53F}">
      <dgm:prSet phldrT="[Text]"/>
      <dgm:spPr/>
      <dgm:t>
        <a:bodyPr/>
        <a:lstStyle/>
        <a:p>
          <a:r>
            <a:rPr lang="en-US" dirty="0"/>
            <a:t>Adaptive Behavior</a:t>
          </a:r>
        </a:p>
      </dgm:t>
    </dgm:pt>
    <dgm:pt modelId="{E4B522B4-9718-EC49-966F-CABBE46D58FE}" type="parTrans" cxnId="{F1DDCCDF-2EEB-DE4E-9835-06DA312DE922}">
      <dgm:prSet/>
      <dgm:spPr/>
      <dgm:t>
        <a:bodyPr/>
        <a:lstStyle/>
        <a:p>
          <a:endParaRPr lang="en-US"/>
        </a:p>
      </dgm:t>
    </dgm:pt>
    <dgm:pt modelId="{D1216157-E7E1-904D-8421-CA60D72256B6}" type="sibTrans" cxnId="{F1DDCCDF-2EEB-DE4E-9835-06DA312DE922}">
      <dgm:prSet/>
      <dgm:spPr/>
      <dgm:t>
        <a:bodyPr/>
        <a:lstStyle/>
        <a:p>
          <a:endParaRPr lang="en-US"/>
        </a:p>
      </dgm:t>
    </dgm:pt>
    <dgm:pt modelId="{32B99A46-DE4D-1747-8C78-D2E49CC46172}">
      <dgm:prSet phldrT="[Text]"/>
      <dgm:spPr/>
      <dgm:t>
        <a:bodyPr/>
        <a:lstStyle/>
        <a:p>
          <a:r>
            <a:rPr lang="en-US" dirty="0"/>
            <a:t>Temperament Inventories</a:t>
          </a:r>
        </a:p>
      </dgm:t>
    </dgm:pt>
    <dgm:pt modelId="{75BC3A0A-F132-D34E-8ACF-FFD8C4E36B7E}" type="parTrans" cxnId="{2FB05F08-CCD7-A840-B9AA-818FDC5E7E6E}">
      <dgm:prSet/>
      <dgm:spPr/>
      <dgm:t>
        <a:bodyPr/>
        <a:lstStyle/>
        <a:p>
          <a:endParaRPr lang="en-US"/>
        </a:p>
      </dgm:t>
    </dgm:pt>
    <dgm:pt modelId="{64FFD2C4-CEF8-0545-816C-BD244E47783A}" type="sibTrans" cxnId="{2FB05F08-CCD7-A840-B9AA-818FDC5E7E6E}">
      <dgm:prSet/>
      <dgm:spPr/>
      <dgm:t>
        <a:bodyPr/>
        <a:lstStyle/>
        <a:p>
          <a:endParaRPr lang="en-US"/>
        </a:p>
      </dgm:t>
    </dgm:pt>
    <dgm:pt modelId="{8C84B11B-7B83-6E4A-9311-C1E6784D5A4C}">
      <dgm:prSet phldrT="[Text]"/>
      <dgm:spPr/>
      <dgm:t>
        <a:bodyPr/>
        <a:lstStyle/>
        <a:p>
          <a:r>
            <a:rPr lang="en-US" dirty="0"/>
            <a:t>INFORMAL</a:t>
          </a:r>
        </a:p>
        <a:p>
          <a:r>
            <a:rPr lang="en-US" dirty="0">
              <a:solidFill>
                <a:srgbClr val="0070C0"/>
              </a:solidFill>
            </a:rPr>
            <a:t>NO CONSENT REQUIRED</a:t>
          </a:r>
        </a:p>
      </dgm:t>
    </dgm:pt>
    <dgm:pt modelId="{7AE87791-4223-094E-870A-1F941731D4F2}" type="parTrans" cxnId="{D3CAFF96-26CF-9746-910E-C6A0103469E4}">
      <dgm:prSet/>
      <dgm:spPr/>
      <dgm:t>
        <a:bodyPr/>
        <a:lstStyle/>
        <a:p>
          <a:endParaRPr lang="en-US"/>
        </a:p>
      </dgm:t>
    </dgm:pt>
    <dgm:pt modelId="{9498AC6E-98B6-0942-8C11-5645E5CF5705}" type="sibTrans" cxnId="{D3CAFF96-26CF-9746-910E-C6A0103469E4}">
      <dgm:prSet/>
      <dgm:spPr/>
      <dgm:t>
        <a:bodyPr/>
        <a:lstStyle/>
        <a:p>
          <a:endParaRPr lang="en-US"/>
        </a:p>
      </dgm:t>
    </dgm:pt>
    <dgm:pt modelId="{93F29DE3-552C-9D4C-B148-3531E67C8162}">
      <dgm:prSet phldrT="[Text]"/>
      <dgm:spPr/>
      <dgm:t>
        <a:bodyPr/>
        <a:lstStyle/>
        <a:p>
          <a:r>
            <a:rPr lang="en-US" dirty="0"/>
            <a:t>Generally Administered Interviews &amp; Questionnaires</a:t>
          </a:r>
        </a:p>
      </dgm:t>
    </dgm:pt>
    <dgm:pt modelId="{79FAF1C5-6918-B34F-8E7F-9C2E057C59CF}" type="parTrans" cxnId="{2C4932BF-B23C-9045-8313-935DF508077D}">
      <dgm:prSet/>
      <dgm:spPr/>
      <dgm:t>
        <a:bodyPr/>
        <a:lstStyle/>
        <a:p>
          <a:endParaRPr lang="en-US"/>
        </a:p>
      </dgm:t>
    </dgm:pt>
    <dgm:pt modelId="{63BEFCA5-26B9-AD4F-A36F-D4984715A88B}" type="sibTrans" cxnId="{2C4932BF-B23C-9045-8313-935DF508077D}">
      <dgm:prSet/>
      <dgm:spPr/>
      <dgm:t>
        <a:bodyPr/>
        <a:lstStyle/>
        <a:p>
          <a:endParaRPr lang="en-US"/>
        </a:p>
      </dgm:t>
    </dgm:pt>
    <dgm:pt modelId="{67E58A17-9FA5-4744-9BAD-7D5D5388E693}">
      <dgm:prSet phldrT="[Text]"/>
      <dgm:spPr/>
      <dgm:t>
        <a:bodyPr/>
        <a:lstStyle/>
        <a:p>
          <a:r>
            <a:rPr lang="en-US" dirty="0"/>
            <a:t>Curriculum Based Assessments</a:t>
          </a:r>
        </a:p>
      </dgm:t>
    </dgm:pt>
    <dgm:pt modelId="{A3A499CD-93DE-5B4D-BDF6-665FDC389E9B}" type="parTrans" cxnId="{2FA005FD-265A-B24A-89BB-E6139BCF9107}">
      <dgm:prSet/>
      <dgm:spPr/>
      <dgm:t>
        <a:bodyPr/>
        <a:lstStyle/>
        <a:p>
          <a:endParaRPr lang="en-US"/>
        </a:p>
      </dgm:t>
    </dgm:pt>
    <dgm:pt modelId="{BF380B0A-B10E-324E-9081-0539ACC0D297}" type="sibTrans" cxnId="{2FA005FD-265A-B24A-89BB-E6139BCF9107}">
      <dgm:prSet/>
      <dgm:spPr/>
      <dgm:t>
        <a:bodyPr/>
        <a:lstStyle/>
        <a:p>
          <a:endParaRPr lang="en-US"/>
        </a:p>
      </dgm:t>
    </dgm:pt>
    <dgm:pt modelId="{4DC7C25D-F254-2E42-A1E2-E2FBA3C5F379}">
      <dgm:prSet phldrT="[Text]"/>
      <dgm:spPr/>
      <dgm:t>
        <a:bodyPr/>
        <a:lstStyle/>
        <a:p>
          <a:r>
            <a:rPr lang="en-US" dirty="0"/>
            <a:t>Aptitude Tests</a:t>
          </a:r>
        </a:p>
      </dgm:t>
    </dgm:pt>
    <dgm:pt modelId="{16FF6A11-05E6-CB43-9CAC-888140CFEFA9}" type="parTrans" cxnId="{ACFF2EF1-7CD8-0749-8132-FBFEECE62291}">
      <dgm:prSet/>
      <dgm:spPr/>
      <dgm:t>
        <a:bodyPr/>
        <a:lstStyle/>
        <a:p>
          <a:endParaRPr lang="en-US"/>
        </a:p>
      </dgm:t>
    </dgm:pt>
    <dgm:pt modelId="{E3C6346C-419C-404E-AA86-B867B1BC5063}" type="sibTrans" cxnId="{ACFF2EF1-7CD8-0749-8132-FBFEECE62291}">
      <dgm:prSet/>
      <dgm:spPr/>
      <dgm:t>
        <a:bodyPr/>
        <a:lstStyle/>
        <a:p>
          <a:endParaRPr lang="en-US"/>
        </a:p>
      </dgm:t>
    </dgm:pt>
    <dgm:pt modelId="{5CAFB743-3C2D-574C-8937-A88F1196B06B}">
      <dgm:prSet phldrT="[Text]"/>
      <dgm:spPr/>
      <dgm:t>
        <a:bodyPr/>
        <a:lstStyle/>
        <a:p>
          <a:r>
            <a:rPr lang="en-US" dirty="0"/>
            <a:t>Intelligence/Achievement Tests</a:t>
          </a:r>
        </a:p>
      </dgm:t>
    </dgm:pt>
    <dgm:pt modelId="{443B175E-2948-4A4A-B9F8-90DF632A305E}" type="parTrans" cxnId="{8C16619E-A109-B249-9DFF-E0DCAC007F18}">
      <dgm:prSet/>
      <dgm:spPr/>
      <dgm:t>
        <a:bodyPr/>
        <a:lstStyle/>
        <a:p>
          <a:endParaRPr lang="en-US"/>
        </a:p>
      </dgm:t>
    </dgm:pt>
    <dgm:pt modelId="{01AEC839-2ADD-1A43-B034-D04406582A00}" type="sibTrans" cxnId="{8C16619E-A109-B249-9DFF-E0DCAC007F18}">
      <dgm:prSet/>
      <dgm:spPr/>
      <dgm:t>
        <a:bodyPr/>
        <a:lstStyle/>
        <a:p>
          <a:endParaRPr lang="en-US"/>
        </a:p>
      </dgm:t>
    </dgm:pt>
    <dgm:pt modelId="{FCB78117-4092-3D42-B3F4-810AF0E01D0A}">
      <dgm:prSet phldrT="[Text]"/>
      <dgm:spPr/>
      <dgm:t>
        <a:bodyPr/>
        <a:lstStyle/>
        <a:p>
          <a:r>
            <a:rPr lang="en-US" dirty="0"/>
            <a:t>Self-Determination Assessments</a:t>
          </a:r>
        </a:p>
      </dgm:t>
    </dgm:pt>
    <dgm:pt modelId="{2DCF711F-0B82-4B48-9336-1C4E09F5282C}" type="parTrans" cxnId="{DE8242F0-7A60-6F4D-9B81-F58FC642EF20}">
      <dgm:prSet/>
      <dgm:spPr/>
      <dgm:t>
        <a:bodyPr/>
        <a:lstStyle/>
        <a:p>
          <a:endParaRPr lang="en-US"/>
        </a:p>
      </dgm:t>
    </dgm:pt>
    <dgm:pt modelId="{274D8A97-585C-FF4E-B3D1-9D6C1D4A5B1C}" type="sibTrans" cxnId="{DE8242F0-7A60-6F4D-9B81-F58FC642EF20}">
      <dgm:prSet/>
      <dgm:spPr/>
      <dgm:t>
        <a:bodyPr/>
        <a:lstStyle/>
        <a:p>
          <a:endParaRPr lang="en-US"/>
        </a:p>
      </dgm:t>
    </dgm:pt>
    <dgm:pt modelId="{8E20B4EA-CBCC-8945-AEAB-B572B83BAE1D}">
      <dgm:prSet phldrT="[Text]"/>
      <dgm:spPr/>
      <dgm:t>
        <a:bodyPr/>
        <a:lstStyle/>
        <a:p>
          <a:r>
            <a:rPr lang="en-US" dirty="0"/>
            <a:t>Review Existing Data</a:t>
          </a:r>
        </a:p>
      </dgm:t>
    </dgm:pt>
    <dgm:pt modelId="{4BDEE0DE-7AA4-5C4D-BCC0-BF2C5177AD09}" type="parTrans" cxnId="{D0660DF6-CD83-B042-AE3B-07CA8A4BF4BD}">
      <dgm:prSet/>
      <dgm:spPr/>
      <dgm:t>
        <a:bodyPr/>
        <a:lstStyle/>
        <a:p>
          <a:endParaRPr lang="en-US"/>
        </a:p>
      </dgm:t>
    </dgm:pt>
    <dgm:pt modelId="{CC0695C0-58A8-4C42-B7DC-23000506C743}" type="sibTrans" cxnId="{D0660DF6-CD83-B042-AE3B-07CA8A4BF4BD}">
      <dgm:prSet/>
      <dgm:spPr/>
      <dgm:t>
        <a:bodyPr/>
        <a:lstStyle/>
        <a:p>
          <a:endParaRPr lang="en-US"/>
        </a:p>
      </dgm:t>
    </dgm:pt>
    <dgm:pt modelId="{1560C223-1F2C-654B-975B-AB85C34EC585}">
      <dgm:prSet phldrT="[Text]"/>
      <dgm:spPr/>
      <dgm:t>
        <a:bodyPr/>
        <a:lstStyle/>
        <a:p>
          <a:r>
            <a:rPr lang="en-US" dirty="0"/>
            <a:t>Interest Surveys</a:t>
          </a:r>
        </a:p>
      </dgm:t>
    </dgm:pt>
    <dgm:pt modelId="{5B5580CD-36ED-A54B-A67F-DE48CBA618B0}" type="parTrans" cxnId="{B2E3DF1F-21DF-F24F-B4CA-0D4F5E43A180}">
      <dgm:prSet/>
      <dgm:spPr/>
      <dgm:t>
        <a:bodyPr/>
        <a:lstStyle/>
        <a:p>
          <a:endParaRPr lang="en-US"/>
        </a:p>
      </dgm:t>
    </dgm:pt>
    <dgm:pt modelId="{A00B51A9-A796-1648-B70B-961EA080AC63}" type="sibTrans" cxnId="{B2E3DF1F-21DF-F24F-B4CA-0D4F5E43A180}">
      <dgm:prSet/>
      <dgm:spPr/>
      <dgm:t>
        <a:bodyPr/>
        <a:lstStyle/>
        <a:p>
          <a:endParaRPr lang="en-US"/>
        </a:p>
      </dgm:t>
    </dgm:pt>
    <dgm:pt modelId="{4A2946EE-CB15-8B46-9C59-264DC727B7FF}">
      <dgm:prSet phldrT="[Text]"/>
      <dgm:spPr/>
      <dgm:t>
        <a:bodyPr/>
        <a:lstStyle/>
        <a:p>
          <a:r>
            <a:rPr lang="en-US" dirty="0"/>
            <a:t>Vocational Tests</a:t>
          </a:r>
        </a:p>
      </dgm:t>
    </dgm:pt>
    <dgm:pt modelId="{9E8EB87B-EBA8-DC44-9C36-D2CC5F50BBFD}" type="parTrans" cxnId="{6E14D71B-09D9-7841-80F6-FBBCC34D00B1}">
      <dgm:prSet/>
      <dgm:spPr/>
      <dgm:t>
        <a:bodyPr/>
        <a:lstStyle/>
        <a:p>
          <a:endParaRPr lang="en-US"/>
        </a:p>
      </dgm:t>
    </dgm:pt>
    <dgm:pt modelId="{94A51CF4-CB3D-884B-9D80-49AFDD30A2AD}" type="sibTrans" cxnId="{6E14D71B-09D9-7841-80F6-FBBCC34D00B1}">
      <dgm:prSet/>
      <dgm:spPr/>
      <dgm:t>
        <a:bodyPr/>
        <a:lstStyle/>
        <a:p>
          <a:endParaRPr lang="en-US"/>
        </a:p>
      </dgm:t>
    </dgm:pt>
    <dgm:pt modelId="{27DACD6B-D258-964D-985A-F34C25B1FF67}">
      <dgm:prSet phldrT="[Text]"/>
      <dgm:spPr/>
      <dgm:t>
        <a:bodyPr/>
        <a:lstStyle/>
        <a:p>
          <a:r>
            <a:rPr lang="en-US" dirty="0"/>
            <a:t>Authentic Observations</a:t>
          </a:r>
        </a:p>
      </dgm:t>
    </dgm:pt>
    <dgm:pt modelId="{6ED01DBC-6FB3-AF48-A00A-3236F5C45A23}" type="parTrans" cxnId="{9BE920D8-0A89-4E44-9224-816EFACC3C29}">
      <dgm:prSet/>
      <dgm:spPr/>
      <dgm:t>
        <a:bodyPr/>
        <a:lstStyle/>
        <a:p>
          <a:endParaRPr lang="en-US"/>
        </a:p>
      </dgm:t>
    </dgm:pt>
    <dgm:pt modelId="{11D0F198-1FC7-CE44-ADF3-9CFB022A2A3D}" type="sibTrans" cxnId="{9BE920D8-0A89-4E44-9224-816EFACC3C29}">
      <dgm:prSet/>
      <dgm:spPr/>
      <dgm:t>
        <a:bodyPr/>
        <a:lstStyle/>
        <a:p>
          <a:endParaRPr lang="en-US"/>
        </a:p>
      </dgm:t>
    </dgm:pt>
    <dgm:pt modelId="{65E60D20-070A-374C-809F-208A3A913E7E}">
      <dgm:prSet phldrT="[Text]"/>
      <dgm:spPr/>
      <dgm:t>
        <a:bodyPr/>
        <a:lstStyle/>
        <a:p>
          <a:r>
            <a:rPr lang="en-US" dirty="0"/>
            <a:t>Generally Administered All-Ed. Tests</a:t>
          </a:r>
        </a:p>
      </dgm:t>
    </dgm:pt>
    <dgm:pt modelId="{3914D56C-336E-634C-B441-F6C105780C25}" type="parTrans" cxnId="{EBEA5E0C-271B-8449-8919-3872D73AB862}">
      <dgm:prSet/>
      <dgm:spPr/>
      <dgm:t>
        <a:bodyPr/>
        <a:lstStyle/>
        <a:p>
          <a:endParaRPr lang="en-US"/>
        </a:p>
      </dgm:t>
    </dgm:pt>
    <dgm:pt modelId="{B9F8B5F1-9831-5148-9236-A6AFE54D6F4C}" type="sibTrans" cxnId="{EBEA5E0C-271B-8449-8919-3872D73AB862}">
      <dgm:prSet/>
      <dgm:spPr/>
      <dgm:t>
        <a:bodyPr/>
        <a:lstStyle/>
        <a:p>
          <a:endParaRPr lang="en-US"/>
        </a:p>
      </dgm:t>
    </dgm:pt>
    <dgm:pt modelId="{0F9BD827-FD36-1C4F-A410-E6D1A426D518}">
      <dgm:prSet phldrT="[Text]"/>
      <dgm:spPr/>
      <dgm:t>
        <a:bodyPr/>
        <a:lstStyle/>
        <a:p>
          <a:r>
            <a:rPr lang="en-US" dirty="0"/>
            <a:t>Progress Monitoring</a:t>
          </a:r>
        </a:p>
      </dgm:t>
    </dgm:pt>
    <dgm:pt modelId="{A5D5C144-6F8E-8E4F-A357-8EADAD43E164}" type="parTrans" cxnId="{373D8BD5-135E-AA4E-8E8C-26ACA4FBAF6E}">
      <dgm:prSet/>
      <dgm:spPr/>
      <dgm:t>
        <a:bodyPr/>
        <a:lstStyle/>
        <a:p>
          <a:endParaRPr lang="en-US"/>
        </a:p>
      </dgm:t>
    </dgm:pt>
    <dgm:pt modelId="{66005497-52D9-D84D-BBA7-0340DC3E6C69}" type="sibTrans" cxnId="{373D8BD5-135E-AA4E-8E8C-26ACA4FBAF6E}">
      <dgm:prSet/>
      <dgm:spPr/>
      <dgm:t>
        <a:bodyPr/>
        <a:lstStyle/>
        <a:p>
          <a:endParaRPr lang="en-US"/>
        </a:p>
      </dgm:t>
    </dgm:pt>
    <dgm:pt modelId="{A72A7E16-10A8-5F40-B059-C8DF65122DE8}" type="pres">
      <dgm:prSet presAssocID="{DE225474-92D9-274C-BD48-F9E889D39458}" presName="composite" presStyleCnt="0">
        <dgm:presLayoutVars>
          <dgm:chMax val="5"/>
          <dgm:dir/>
          <dgm:animLvl val="ctr"/>
          <dgm:resizeHandles val="exact"/>
        </dgm:presLayoutVars>
      </dgm:prSet>
      <dgm:spPr/>
    </dgm:pt>
    <dgm:pt modelId="{A8BE3C2E-C75C-854F-8BB9-63BC2A202863}" type="pres">
      <dgm:prSet presAssocID="{DE225474-92D9-274C-BD48-F9E889D39458}" presName="cycle" presStyleCnt="0"/>
      <dgm:spPr/>
    </dgm:pt>
    <dgm:pt modelId="{15976747-F156-BF4F-856F-A37EF93893C4}" type="pres">
      <dgm:prSet presAssocID="{DE225474-92D9-274C-BD48-F9E889D39458}" presName="centerShape" presStyleCnt="0"/>
      <dgm:spPr/>
    </dgm:pt>
    <dgm:pt modelId="{A7F56FA8-E1B4-2A43-8FB5-7DC1E0794ACA}" type="pres">
      <dgm:prSet presAssocID="{DE225474-92D9-274C-BD48-F9E889D39458}" presName="connSite" presStyleLbl="node1" presStyleIdx="0" presStyleCnt="3"/>
      <dgm:spPr/>
    </dgm:pt>
    <dgm:pt modelId="{38FD0D5A-B4F1-074A-ABFC-EE7B6020F656}" type="pres">
      <dgm:prSet presAssocID="{DE225474-92D9-274C-BD48-F9E889D39458}" presName="visible" presStyleLbl="node1" presStyleIdx="0" presStyleCnt="3"/>
      <dgm:spPr>
        <a:solidFill>
          <a:schemeClr val="accent5">
            <a:lumMod val="75000"/>
          </a:schemeClr>
        </a:solidFill>
      </dgm:spPr>
    </dgm:pt>
    <dgm:pt modelId="{CE245207-90A6-0447-8A7E-F2D90E652EC8}" type="pres">
      <dgm:prSet presAssocID="{59AAF349-5C39-8A46-A509-EE3808A96B10}" presName="Name25" presStyleLbl="parChTrans1D1" presStyleIdx="0" presStyleCnt="2"/>
      <dgm:spPr/>
    </dgm:pt>
    <dgm:pt modelId="{F724D7AC-6554-2A4A-8016-8B08B7A606F1}" type="pres">
      <dgm:prSet presAssocID="{85C023FD-96CB-1942-99DB-294687B41953}" presName="node" presStyleCnt="0"/>
      <dgm:spPr/>
    </dgm:pt>
    <dgm:pt modelId="{34AAF25E-8C97-B34B-BC00-0BE5214805B4}" type="pres">
      <dgm:prSet presAssocID="{85C023FD-96CB-1942-99DB-294687B41953}" presName="parentNode" presStyleLbl="node1" presStyleIdx="1" presStyleCnt="3" custLinFactNeighborX="955" custLinFactNeighborY="16742">
        <dgm:presLayoutVars>
          <dgm:chMax val="1"/>
          <dgm:bulletEnabled val="1"/>
        </dgm:presLayoutVars>
      </dgm:prSet>
      <dgm:spPr/>
    </dgm:pt>
    <dgm:pt modelId="{14C89C0F-C181-2D49-AE4A-793C6DA37083}" type="pres">
      <dgm:prSet presAssocID="{85C023FD-96CB-1942-99DB-294687B41953}" presName="childNode" presStyleLbl="revTx" presStyleIdx="0" presStyleCnt="2">
        <dgm:presLayoutVars>
          <dgm:bulletEnabled val="1"/>
        </dgm:presLayoutVars>
      </dgm:prSet>
      <dgm:spPr/>
    </dgm:pt>
    <dgm:pt modelId="{3C5E5843-9634-1045-A8C7-9909F2ABDCE5}" type="pres">
      <dgm:prSet presAssocID="{7AE87791-4223-094E-870A-1F941731D4F2}" presName="Name25" presStyleLbl="parChTrans1D1" presStyleIdx="1" presStyleCnt="2"/>
      <dgm:spPr/>
    </dgm:pt>
    <dgm:pt modelId="{B93B2277-F030-BA43-8181-857B4C9F53DA}" type="pres">
      <dgm:prSet presAssocID="{8C84B11B-7B83-6E4A-9311-C1E6784D5A4C}" presName="node" presStyleCnt="0"/>
      <dgm:spPr/>
    </dgm:pt>
    <dgm:pt modelId="{36E96171-B8B5-8940-A5EC-5837AF60812F}" type="pres">
      <dgm:prSet presAssocID="{8C84B11B-7B83-6E4A-9311-C1E6784D5A4C}" presName="parentNode" presStyleLbl="node1" presStyleIdx="2" presStyleCnt="3" custScaleX="99632" custLinFactNeighborX="1074" custLinFactNeighborY="-33751">
        <dgm:presLayoutVars>
          <dgm:chMax val="1"/>
          <dgm:bulletEnabled val="1"/>
        </dgm:presLayoutVars>
      </dgm:prSet>
      <dgm:spPr/>
    </dgm:pt>
    <dgm:pt modelId="{9F62656F-533F-334B-8F3C-879DB7AFDF04}" type="pres">
      <dgm:prSet presAssocID="{8C84B11B-7B83-6E4A-9311-C1E6784D5A4C}" presName="childNode" presStyleLbl="revTx" presStyleIdx="1" presStyleCnt="2">
        <dgm:presLayoutVars>
          <dgm:bulletEnabled val="1"/>
        </dgm:presLayoutVars>
      </dgm:prSet>
      <dgm:spPr/>
    </dgm:pt>
  </dgm:ptLst>
  <dgm:cxnLst>
    <dgm:cxn modelId="{2FB05F08-CCD7-A840-B9AA-818FDC5E7E6E}" srcId="{85C023FD-96CB-1942-99DB-294687B41953}" destId="{32B99A46-DE4D-1747-8C78-D2E49CC46172}" srcOrd="3" destOrd="0" parTransId="{75BC3A0A-F132-D34E-8ACF-FFD8C4E36B7E}" sibTransId="{64FFD2C4-CEF8-0545-816C-BD244E47783A}"/>
    <dgm:cxn modelId="{EBEA5E0C-271B-8449-8919-3872D73AB862}" srcId="{8C84B11B-7B83-6E4A-9311-C1E6784D5A4C}" destId="{65E60D20-070A-374C-809F-208A3A913E7E}" srcOrd="1" destOrd="0" parTransId="{3914D56C-336E-634C-B441-F6C105780C25}" sibTransId="{B9F8B5F1-9831-5148-9236-A6AFE54D6F4C}"/>
    <dgm:cxn modelId="{BA554D14-3EB6-1A46-BD5E-0130BE40B2DC}" type="presOf" srcId="{32B99A46-DE4D-1747-8C78-D2E49CC46172}" destId="{14C89C0F-C181-2D49-AE4A-793C6DA37083}" srcOrd="0" destOrd="3" presId="urn:microsoft.com/office/officeart/2005/8/layout/radial2"/>
    <dgm:cxn modelId="{6E14D71B-09D9-7841-80F6-FBBCC34D00B1}" srcId="{85C023FD-96CB-1942-99DB-294687B41953}" destId="{4A2946EE-CB15-8B46-9C59-264DC727B7FF}" srcOrd="6" destOrd="0" parTransId="{9E8EB87B-EBA8-DC44-9C36-D2CC5F50BBFD}" sibTransId="{94A51CF4-CB3D-884B-9D80-49AFDD30A2AD}"/>
    <dgm:cxn modelId="{769BD31F-9DB8-1D4A-8B45-F602E60B77E4}" type="presOf" srcId="{0F9BD827-FD36-1C4F-A410-E6D1A426D518}" destId="{9F62656F-533F-334B-8F3C-879DB7AFDF04}" srcOrd="0" destOrd="3" presId="urn:microsoft.com/office/officeart/2005/8/layout/radial2"/>
    <dgm:cxn modelId="{B2E3DF1F-21DF-F24F-B4CA-0D4F5E43A180}" srcId="{85C023FD-96CB-1942-99DB-294687B41953}" destId="{1560C223-1F2C-654B-975B-AB85C34EC585}" srcOrd="4" destOrd="0" parTransId="{5B5580CD-36ED-A54B-A67F-DE48CBA618B0}" sibTransId="{A00B51A9-A796-1648-B70B-961EA080AC63}"/>
    <dgm:cxn modelId="{4CAFB82B-902F-034F-9FF2-E9D83A23866E}" type="presOf" srcId="{27DACD6B-D258-964D-985A-F34C25B1FF67}" destId="{9F62656F-533F-334B-8F3C-879DB7AFDF04}" srcOrd="0" destOrd="4" presId="urn:microsoft.com/office/officeart/2005/8/layout/radial2"/>
    <dgm:cxn modelId="{012E275D-79A6-D746-B55A-0414AFDE80C2}" type="presOf" srcId="{5CAFB743-3C2D-574C-8937-A88F1196B06B}" destId="{14C89C0F-C181-2D49-AE4A-793C6DA37083}" srcOrd="0" destOrd="2" presId="urn:microsoft.com/office/officeart/2005/8/layout/radial2"/>
    <dgm:cxn modelId="{E0FB3763-4119-964C-A672-B478693D34C1}" type="presOf" srcId="{4A2946EE-CB15-8B46-9C59-264DC727B7FF}" destId="{14C89C0F-C181-2D49-AE4A-793C6DA37083}" srcOrd="0" destOrd="6" presId="urn:microsoft.com/office/officeart/2005/8/layout/radial2"/>
    <dgm:cxn modelId="{F28EB268-22ED-7746-AEE6-DCAF06CDD955}" type="presOf" srcId="{FCB78117-4092-3D42-B3F4-810AF0E01D0A}" destId="{14C89C0F-C181-2D49-AE4A-793C6DA37083}" srcOrd="0" destOrd="5" presId="urn:microsoft.com/office/officeart/2005/8/layout/radial2"/>
    <dgm:cxn modelId="{A468366C-862C-094E-BF9C-161DE0D097A5}" type="presOf" srcId="{79EC2EF5-F474-234B-82F4-C4BC8D17C53F}" destId="{14C89C0F-C181-2D49-AE4A-793C6DA37083}" srcOrd="0" destOrd="0" presId="urn:microsoft.com/office/officeart/2005/8/layout/radial2"/>
    <dgm:cxn modelId="{5C40B74C-D3E9-0349-A94E-5001135EB4E3}" type="presOf" srcId="{65E60D20-070A-374C-809F-208A3A913E7E}" destId="{9F62656F-533F-334B-8F3C-879DB7AFDF04}" srcOrd="0" destOrd="1" presId="urn:microsoft.com/office/officeart/2005/8/layout/radial2"/>
    <dgm:cxn modelId="{79852D56-3B15-BA4A-8BB4-846BE93F3288}" type="presOf" srcId="{4DC7C25D-F254-2E42-A1E2-E2FBA3C5F379}" destId="{14C89C0F-C181-2D49-AE4A-793C6DA37083}" srcOrd="0" destOrd="1" presId="urn:microsoft.com/office/officeart/2005/8/layout/radial2"/>
    <dgm:cxn modelId="{F160E98C-3294-C74C-8A04-1505624C1B63}" type="presOf" srcId="{1560C223-1F2C-654B-975B-AB85C34EC585}" destId="{14C89C0F-C181-2D49-AE4A-793C6DA37083}" srcOrd="0" destOrd="4" presId="urn:microsoft.com/office/officeart/2005/8/layout/radial2"/>
    <dgm:cxn modelId="{36FC788F-AFD4-0D46-8B2E-F3DB8D553E3F}" type="presOf" srcId="{59AAF349-5C39-8A46-A509-EE3808A96B10}" destId="{CE245207-90A6-0447-8A7E-F2D90E652EC8}" srcOrd="0" destOrd="0" presId="urn:microsoft.com/office/officeart/2005/8/layout/radial2"/>
    <dgm:cxn modelId="{D3CAFF96-26CF-9746-910E-C6A0103469E4}" srcId="{DE225474-92D9-274C-BD48-F9E889D39458}" destId="{8C84B11B-7B83-6E4A-9311-C1E6784D5A4C}" srcOrd="1" destOrd="0" parTransId="{7AE87791-4223-094E-870A-1F941731D4F2}" sibTransId="{9498AC6E-98B6-0942-8C11-5645E5CF5705}"/>
    <dgm:cxn modelId="{8C16619E-A109-B249-9DFF-E0DCAC007F18}" srcId="{85C023FD-96CB-1942-99DB-294687B41953}" destId="{5CAFB743-3C2D-574C-8937-A88F1196B06B}" srcOrd="2" destOrd="0" parTransId="{443B175E-2948-4A4A-B9F8-90DF632A305E}" sibTransId="{01AEC839-2ADD-1A43-B034-D04406582A00}"/>
    <dgm:cxn modelId="{A90368B4-5B4D-864B-9EDB-BA2FDFBF7BC9}" type="presOf" srcId="{8E20B4EA-CBCC-8945-AEAB-B572B83BAE1D}" destId="{9F62656F-533F-334B-8F3C-879DB7AFDF04}" srcOrd="0" destOrd="0" presId="urn:microsoft.com/office/officeart/2005/8/layout/radial2"/>
    <dgm:cxn modelId="{2C4932BF-B23C-9045-8313-935DF508077D}" srcId="{8C84B11B-7B83-6E4A-9311-C1E6784D5A4C}" destId="{93F29DE3-552C-9D4C-B148-3531E67C8162}" srcOrd="2" destOrd="0" parTransId="{79FAF1C5-6918-B34F-8E7F-9C2E057C59CF}" sibTransId="{63BEFCA5-26B9-AD4F-A36F-D4984715A88B}"/>
    <dgm:cxn modelId="{A13DCDC1-1244-654F-8204-F1E8AA39208B}" type="presOf" srcId="{93F29DE3-552C-9D4C-B148-3531E67C8162}" destId="{9F62656F-533F-334B-8F3C-879DB7AFDF04}" srcOrd="0" destOrd="2" presId="urn:microsoft.com/office/officeart/2005/8/layout/radial2"/>
    <dgm:cxn modelId="{373D8BD5-135E-AA4E-8E8C-26ACA4FBAF6E}" srcId="{8C84B11B-7B83-6E4A-9311-C1E6784D5A4C}" destId="{0F9BD827-FD36-1C4F-A410-E6D1A426D518}" srcOrd="3" destOrd="0" parTransId="{A5D5C144-6F8E-8E4F-A357-8EADAD43E164}" sibTransId="{66005497-52D9-D84D-BBA7-0340DC3E6C69}"/>
    <dgm:cxn modelId="{C63C13D8-85DE-E445-9CEE-0B6B1CEAB871}" type="presOf" srcId="{8C84B11B-7B83-6E4A-9311-C1E6784D5A4C}" destId="{36E96171-B8B5-8940-A5EC-5837AF60812F}" srcOrd="0" destOrd="0" presId="urn:microsoft.com/office/officeart/2005/8/layout/radial2"/>
    <dgm:cxn modelId="{9BE920D8-0A89-4E44-9224-816EFACC3C29}" srcId="{8C84B11B-7B83-6E4A-9311-C1E6784D5A4C}" destId="{27DACD6B-D258-964D-985A-F34C25B1FF67}" srcOrd="4" destOrd="0" parTransId="{6ED01DBC-6FB3-AF48-A00A-3236F5C45A23}" sibTransId="{11D0F198-1FC7-CE44-ADF3-9CFB022A2A3D}"/>
    <dgm:cxn modelId="{F1DDCCDF-2EEB-DE4E-9835-06DA312DE922}" srcId="{85C023FD-96CB-1942-99DB-294687B41953}" destId="{79EC2EF5-F474-234B-82F4-C4BC8D17C53F}" srcOrd="0" destOrd="0" parTransId="{E4B522B4-9718-EC49-966F-CABBE46D58FE}" sibTransId="{D1216157-E7E1-904D-8421-CA60D72256B6}"/>
    <dgm:cxn modelId="{9A6655E2-6C3D-8148-A1D7-549D76383976}" type="presOf" srcId="{67E58A17-9FA5-4744-9BAD-7D5D5388E693}" destId="{9F62656F-533F-334B-8F3C-879DB7AFDF04}" srcOrd="0" destOrd="5" presId="urn:microsoft.com/office/officeart/2005/8/layout/radial2"/>
    <dgm:cxn modelId="{D6FD99E4-69F8-6F4C-AAD4-2278AEEBF04A}" type="presOf" srcId="{7AE87791-4223-094E-870A-1F941731D4F2}" destId="{3C5E5843-9634-1045-A8C7-9909F2ABDCE5}" srcOrd="0" destOrd="0" presId="urn:microsoft.com/office/officeart/2005/8/layout/radial2"/>
    <dgm:cxn modelId="{BF1DC8E8-F32F-D844-AB49-EBB0921AAB49}" srcId="{DE225474-92D9-274C-BD48-F9E889D39458}" destId="{85C023FD-96CB-1942-99DB-294687B41953}" srcOrd="0" destOrd="0" parTransId="{59AAF349-5C39-8A46-A509-EE3808A96B10}" sibTransId="{3D1E9373-1B1D-DA44-BB57-54286B9A0DFA}"/>
    <dgm:cxn modelId="{FB0D3AEE-BF51-9344-8333-7A33D110C795}" type="presOf" srcId="{DE225474-92D9-274C-BD48-F9E889D39458}" destId="{A72A7E16-10A8-5F40-B059-C8DF65122DE8}" srcOrd="0" destOrd="0" presId="urn:microsoft.com/office/officeart/2005/8/layout/radial2"/>
    <dgm:cxn modelId="{A0FF04F0-FAC4-604E-8C1D-27D83E3197B6}" type="presOf" srcId="{85C023FD-96CB-1942-99DB-294687B41953}" destId="{34AAF25E-8C97-B34B-BC00-0BE5214805B4}" srcOrd="0" destOrd="0" presId="urn:microsoft.com/office/officeart/2005/8/layout/radial2"/>
    <dgm:cxn modelId="{DE8242F0-7A60-6F4D-9B81-F58FC642EF20}" srcId="{85C023FD-96CB-1942-99DB-294687B41953}" destId="{FCB78117-4092-3D42-B3F4-810AF0E01D0A}" srcOrd="5" destOrd="0" parTransId="{2DCF711F-0B82-4B48-9336-1C4E09F5282C}" sibTransId="{274D8A97-585C-FF4E-B3D1-9D6C1D4A5B1C}"/>
    <dgm:cxn modelId="{ACFF2EF1-7CD8-0749-8132-FBFEECE62291}" srcId="{85C023FD-96CB-1942-99DB-294687B41953}" destId="{4DC7C25D-F254-2E42-A1E2-E2FBA3C5F379}" srcOrd="1" destOrd="0" parTransId="{16FF6A11-05E6-CB43-9CAC-888140CFEFA9}" sibTransId="{E3C6346C-419C-404E-AA86-B867B1BC5063}"/>
    <dgm:cxn modelId="{D0660DF6-CD83-B042-AE3B-07CA8A4BF4BD}" srcId="{8C84B11B-7B83-6E4A-9311-C1E6784D5A4C}" destId="{8E20B4EA-CBCC-8945-AEAB-B572B83BAE1D}" srcOrd="0" destOrd="0" parTransId="{4BDEE0DE-7AA4-5C4D-BCC0-BF2C5177AD09}" sibTransId="{CC0695C0-58A8-4C42-B7DC-23000506C743}"/>
    <dgm:cxn modelId="{2FA005FD-265A-B24A-89BB-E6139BCF9107}" srcId="{8C84B11B-7B83-6E4A-9311-C1E6784D5A4C}" destId="{67E58A17-9FA5-4744-9BAD-7D5D5388E693}" srcOrd="5" destOrd="0" parTransId="{A3A499CD-93DE-5B4D-BDF6-665FDC389E9B}" sibTransId="{BF380B0A-B10E-324E-9081-0539ACC0D297}"/>
    <dgm:cxn modelId="{5B3AD46D-E2F9-8D42-AE4F-A666707874AE}" type="presParOf" srcId="{A72A7E16-10A8-5F40-B059-C8DF65122DE8}" destId="{A8BE3C2E-C75C-854F-8BB9-63BC2A202863}" srcOrd="0" destOrd="0" presId="urn:microsoft.com/office/officeart/2005/8/layout/radial2"/>
    <dgm:cxn modelId="{721AACC3-61AA-5843-8DBE-3649E4A5BB69}" type="presParOf" srcId="{A8BE3C2E-C75C-854F-8BB9-63BC2A202863}" destId="{15976747-F156-BF4F-856F-A37EF93893C4}" srcOrd="0" destOrd="0" presId="urn:microsoft.com/office/officeart/2005/8/layout/radial2"/>
    <dgm:cxn modelId="{596065FE-4989-BF40-8B3A-6A5D814D0185}" type="presParOf" srcId="{15976747-F156-BF4F-856F-A37EF93893C4}" destId="{A7F56FA8-E1B4-2A43-8FB5-7DC1E0794ACA}" srcOrd="0" destOrd="0" presId="urn:microsoft.com/office/officeart/2005/8/layout/radial2"/>
    <dgm:cxn modelId="{A7C61CD9-B3FB-A84A-8051-F4FF3060BF8B}" type="presParOf" srcId="{15976747-F156-BF4F-856F-A37EF93893C4}" destId="{38FD0D5A-B4F1-074A-ABFC-EE7B6020F656}" srcOrd="1" destOrd="0" presId="urn:microsoft.com/office/officeart/2005/8/layout/radial2"/>
    <dgm:cxn modelId="{DC10132E-BE5C-3540-8B5A-8CD4E1973D04}" type="presParOf" srcId="{A8BE3C2E-C75C-854F-8BB9-63BC2A202863}" destId="{CE245207-90A6-0447-8A7E-F2D90E652EC8}" srcOrd="1" destOrd="0" presId="urn:microsoft.com/office/officeart/2005/8/layout/radial2"/>
    <dgm:cxn modelId="{4F054A7F-7BCA-DD4A-A318-C9E63B1B688B}" type="presParOf" srcId="{A8BE3C2E-C75C-854F-8BB9-63BC2A202863}" destId="{F724D7AC-6554-2A4A-8016-8B08B7A606F1}" srcOrd="2" destOrd="0" presId="urn:microsoft.com/office/officeart/2005/8/layout/radial2"/>
    <dgm:cxn modelId="{FE68B958-D0CA-954E-8C8A-AF0518A1EE31}" type="presParOf" srcId="{F724D7AC-6554-2A4A-8016-8B08B7A606F1}" destId="{34AAF25E-8C97-B34B-BC00-0BE5214805B4}" srcOrd="0" destOrd="0" presId="urn:microsoft.com/office/officeart/2005/8/layout/radial2"/>
    <dgm:cxn modelId="{9D1A35F0-E243-A24C-9BA8-378E032CF143}" type="presParOf" srcId="{F724D7AC-6554-2A4A-8016-8B08B7A606F1}" destId="{14C89C0F-C181-2D49-AE4A-793C6DA37083}" srcOrd="1" destOrd="0" presId="urn:microsoft.com/office/officeart/2005/8/layout/radial2"/>
    <dgm:cxn modelId="{B6188281-FD32-6D40-A523-97B4DFAFB321}" type="presParOf" srcId="{A8BE3C2E-C75C-854F-8BB9-63BC2A202863}" destId="{3C5E5843-9634-1045-A8C7-9909F2ABDCE5}" srcOrd="3" destOrd="0" presId="urn:microsoft.com/office/officeart/2005/8/layout/radial2"/>
    <dgm:cxn modelId="{B59E5453-AFCE-2A49-9145-5CB289645851}" type="presParOf" srcId="{A8BE3C2E-C75C-854F-8BB9-63BC2A202863}" destId="{B93B2277-F030-BA43-8181-857B4C9F53DA}" srcOrd="4" destOrd="0" presId="urn:microsoft.com/office/officeart/2005/8/layout/radial2"/>
    <dgm:cxn modelId="{B14694BC-7346-C64A-8A78-960D09538DD6}" type="presParOf" srcId="{B93B2277-F030-BA43-8181-857B4C9F53DA}" destId="{36E96171-B8B5-8940-A5EC-5837AF60812F}" srcOrd="0" destOrd="0" presId="urn:microsoft.com/office/officeart/2005/8/layout/radial2"/>
    <dgm:cxn modelId="{70F6C8CA-18F4-0342-A7B7-15229FCBB70C}" type="presParOf" srcId="{B93B2277-F030-BA43-8181-857B4C9F53DA}" destId="{9F62656F-533F-334B-8F3C-879DB7AFDF04}"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5E5843-9634-1045-A8C7-9909F2ABDCE5}">
      <dsp:nvSpPr>
        <dsp:cNvPr id="0" name=""/>
        <dsp:cNvSpPr/>
      </dsp:nvSpPr>
      <dsp:spPr>
        <a:xfrm rot="1092809">
          <a:off x="3781642" y="3970284"/>
          <a:ext cx="1039170" cy="66445"/>
        </a:xfrm>
        <a:custGeom>
          <a:avLst/>
          <a:gdLst/>
          <a:ahLst/>
          <a:cxnLst/>
          <a:rect l="0" t="0" r="0" b="0"/>
          <a:pathLst>
            <a:path>
              <a:moveTo>
                <a:pt x="0" y="33222"/>
              </a:moveTo>
              <a:lnTo>
                <a:pt x="1039170" y="33222"/>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245207-90A6-0447-8A7E-F2D90E652EC8}">
      <dsp:nvSpPr>
        <dsp:cNvPr id="0" name=""/>
        <dsp:cNvSpPr/>
      </dsp:nvSpPr>
      <dsp:spPr>
        <a:xfrm rot="20153775">
          <a:off x="3758661" y="2421978"/>
          <a:ext cx="1124237" cy="66445"/>
        </a:xfrm>
        <a:custGeom>
          <a:avLst/>
          <a:gdLst/>
          <a:ahLst/>
          <a:cxnLst/>
          <a:rect l="0" t="0" r="0" b="0"/>
          <a:pathLst>
            <a:path>
              <a:moveTo>
                <a:pt x="0" y="33222"/>
              </a:moveTo>
              <a:lnTo>
                <a:pt x="1124237" y="33222"/>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FD0D5A-B4F1-074A-ABFC-EE7B6020F656}">
      <dsp:nvSpPr>
        <dsp:cNvPr id="0" name=""/>
        <dsp:cNvSpPr/>
      </dsp:nvSpPr>
      <dsp:spPr>
        <a:xfrm>
          <a:off x="190858" y="1223529"/>
          <a:ext cx="4255076" cy="4255076"/>
        </a:xfrm>
        <a:prstGeom prst="ellipse">
          <a:avLst/>
        </a:prstGeom>
        <a:solidFill>
          <a:schemeClr val="accent5">
            <a:lumMod val="7500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4AAF25E-8C97-B34B-BC00-0BE5214805B4}">
      <dsp:nvSpPr>
        <dsp:cNvPr id="0" name=""/>
        <dsp:cNvSpPr/>
      </dsp:nvSpPr>
      <dsp:spPr>
        <a:xfrm>
          <a:off x="4722583" y="427795"/>
          <a:ext cx="2553046" cy="2553046"/>
        </a:xfrm>
        <a:prstGeom prst="ellipse">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US" sz="2300" kern="1200" dirty="0"/>
            <a:t>FORMAL</a:t>
          </a:r>
        </a:p>
        <a:p>
          <a:pPr marL="0" lvl="0" indent="0" algn="ctr" defTabSz="1022350">
            <a:lnSpc>
              <a:spcPct val="90000"/>
            </a:lnSpc>
            <a:spcBef>
              <a:spcPct val="0"/>
            </a:spcBef>
            <a:spcAft>
              <a:spcPct val="35000"/>
            </a:spcAft>
            <a:buNone/>
          </a:pPr>
          <a:r>
            <a:rPr lang="en-US" sz="2300" b="1" kern="1200" dirty="0">
              <a:solidFill>
                <a:srgbClr val="C00000"/>
              </a:solidFill>
            </a:rPr>
            <a:t>CONSENT REQUIRED</a:t>
          </a:r>
        </a:p>
      </dsp:txBody>
      <dsp:txXfrm>
        <a:off x="5096468" y="801680"/>
        <a:ext cx="1805276" cy="1805276"/>
      </dsp:txXfrm>
    </dsp:sp>
    <dsp:sp modelId="{14C89C0F-C181-2D49-AE4A-793C6DA37083}">
      <dsp:nvSpPr>
        <dsp:cNvPr id="0" name=""/>
        <dsp:cNvSpPr/>
      </dsp:nvSpPr>
      <dsp:spPr>
        <a:xfrm>
          <a:off x="7530934" y="427795"/>
          <a:ext cx="3829569" cy="25530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Adaptive Behavior</a:t>
          </a:r>
        </a:p>
        <a:p>
          <a:pPr marL="171450" lvl="1" indent="-171450" algn="l" defTabSz="800100">
            <a:lnSpc>
              <a:spcPct val="90000"/>
            </a:lnSpc>
            <a:spcBef>
              <a:spcPct val="0"/>
            </a:spcBef>
            <a:spcAft>
              <a:spcPct val="15000"/>
            </a:spcAft>
            <a:buChar char="•"/>
          </a:pPr>
          <a:r>
            <a:rPr lang="en-US" sz="1800" kern="1200" dirty="0"/>
            <a:t>Aptitude Tests</a:t>
          </a:r>
        </a:p>
        <a:p>
          <a:pPr marL="171450" lvl="1" indent="-171450" algn="l" defTabSz="800100">
            <a:lnSpc>
              <a:spcPct val="90000"/>
            </a:lnSpc>
            <a:spcBef>
              <a:spcPct val="0"/>
            </a:spcBef>
            <a:spcAft>
              <a:spcPct val="15000"/>
            </a:spcAft>
            <a:buChar char="•"/>
          </a:pPr>
          <a:r>
            <a:rPr lang="en-US" sz="1800" kern="1200" dirty="0"/>
            <a:t>Intelligence/Achievement Tests</a:t>
          </a:r>
        </a:p>
        <a:p>
          <a:pPr marL="171450" lvl="1" indent="-171450" algn="l" defTabSz="800100">
            <a:lnSpc>
              <a:spcPct val="90000"/>
            </a:lnSpc>
            <a:spcBef>
              <a:spcPct val="0"/>
            </a:spcBef>
            <a:spcAft>
              <a:spcPct val="15000"/>
            </a:spcAft>
            <a:buChar char="•"/>
          </a:pPr>
          <a:r>
            <a:rPr lang="en-US" sz="1800" kern="1200" dirty="0"/>
            <a:t>Temperament Inventories</a:t>
          </a:r>
        </a:p>
        <a:p>
          <a:pPr marL="171450" lvl="1" indent="-171450" algn="l" defTabSz="800100">
            <a:lnSpc>
              <a:spcPct val="90000"/>
            </a:lnSpc>
            <a:spcBef>
              <a:spcPct val="0"/>
            </a:spcBef>
            <a:spcAft>
              <a:spcPct val="15000"/>
            </a:spcAft>
            <a:buChar char="•"/>
          </a:pPr>
          <a:r>
            <a:rPr lang="en-US" sz="1800" kern="1200" dirty="0"/>
            <a:t>Interest Surveys</a:t>
          </a:r>
        </a:p>
        <a:p>
          <a:pPr marL="171450" lvl="1" indent="-171450" algn="l" defTabSz="800100">
            <a:lnSpc>
              <a:spcPct val="90000"/>
            </a:lnSpc>
            <a:spcBef>
              <a:spcPct val="0"/>
            </a:spcBef>
            <a:spcAft>
              <a:spcPct val="15000"/>
            </a:spcAft>
            <a:buChar char="•"/>
          </a:pPr>
          <a:r>
            <a:rPr lang="en-US" sz="1800" kern="1200" dirty="0"/>
            <a:t>Self-Determination Assessments</a:t>
          </a:r>
        </a:p>
        <a:p>
          <a:pPr marL="171450" lvl="1" indent="-171450" algn="l" defTabSz="800100">
            <a:lnSpc>
              <a:spcPct val="90000"/>
            </a:lnSpc>
            <a:spcBef>
              <a:spcPct val="0"/>
            </a:spcBef>
            <a:spcAft>
              <a:spcPct val="15000"/>
            </a:spcAft>
            <a:buChar char="•"/>
          </a:pPr>
          <a:r>
            <a:rPr lang="en-US" sz="1800" kern="1200" dirty="0"/>
            <a:t>Vocational Tests</a:t>
          </a:r>
        </a:p>
      </dsp:txBody>
      <dsp:txXfrm>
        <a:off x="7530934" y="427795"/>
        <a:ext cx="3829569" cy="2553046"/>
      </dsp:txXfrm>
    </dsp:sp>
    <dsp:sp modelId="{36E96171-B8B5-8940-A5EC-5837AF60812F}">
      <dsp:nvSpPr>
        <dsp:cNvPr id="0" name=""/>
        <dsp:cNvSpPr/>
      </dsp:nvSpPr>
      <dsp:spPr>
        <a:xfrm>
          <a:off x="4731493" y="3287047"/>
          <a:ext cx="2543650" cy="2553046"/>
        </a:xfrm>
        <a:prstGeom prst="ellipse">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US" sz="2300" kern="1200" dirty="0"/>
            <a:t>INFORMAL</a:t>
          </a:r>
        </a:p>
        <a:p>
          <a:pPr marL="0" lvl="0" indent="0" algn="ctr" defTabSz="1022350">
            <a:lnSpc>
              <a:spcPct val="90000"/>
            </a:lnSpc>
            <a:spcBef>
              <a:spcPct val="0"/>
            </a:spcBef>
            <a:spcAft>
              <a:spcPct val="35000"/>
            </a:spcAft>
            <a:buNone/>
          </a:pPr>
          <a:r>
            <a:rPr lang="en-US" sz="2300" kern="1200" dirty="0">
              <a:solidFill>
                <a:srgbClr val="0070C0"/>
              </a:solidFill>
            </a:rPr>
            <a:t>NO CONSENT REQUIRED</a:t>
          </a:r>
        </a:p>
      </dsp:txBody>
      <dsp:txXfrm>
        <a:off x="5104002" y="3660932"/>
        <a:ext cx="1798632" cy="1805276"/>
      </dsp:txXfrm>
    </dsp:sp>
    <dsp:sp modelId="{9F62656F-533F-334B-8F3C-879DB7AFDF04}">
      <dsp:nvSpPr>
        <dsp:cNvPr id="0" name=""/>
        <dsp:cNvSpPr/>
      </dsp:nvSpPr>
      <dsp:spPr>
        <a:xfrm>
          <a:off x="7542193" y="3287047"/>
          <a:ext cx="3815476" cy="25530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Review Existing Data</a:t>
          </a:r>
        </a:p>
        <a:p>
          <a:pPr marL="171450" lvl="1" indent="-171450" algn="l" defTabSz="800100">
            <a:lnSpc>
              <a:spcPct val="90000"/>
            </a:lnSpc>
            <a:spcBef>
              <a:spcPct val="0"/>
            </a:spcBef>
            <a:spcAft>
              <a:spcPct val="15000"/>
            </a:spcAft>
            <a:buChar char="•"/>
          </a:pPr>
          <a:r>
            <a:rPr lang="en-US" sz="1800" kern="1200" dirty="0"/>
            <a:t>Generally Administered All-Ed. Tests</a:t>
          </a:r>
        </a:p>
        <a:p>
          <a:pPr marL="171450" lvl="1" indent="-171450" algn="l" defTabSz="800100">
            <a:lnSpc>
              <a:spcPct val="90000"/>
            </a:lnSpc>
            <a:spcBef>
              <a:spcPct val="0"/>
            </a:spcBef>
            <a:spcAft>
              <a:spcPct val="15000"/>
            </a:spcAft>
            <a:buChar char="•"/>
          </a:pPr>
          <a:r>
            <a:rPr lang="en-US" sz="1800" kern="1200" dirty="0"/>
            <a:t>Generally Administered Interviews &amp; Questionnaires</a:t>
          </a:r>
        </a:p>
        <a:p>
          <a:pPr marL="171450" lvl="1" indent="-171450" algn="l" defTabSz="800100">
            <a:lnSpc>
              <a:spcPct val="90000"/>
            </a:lnSpc>
            <a:spcBef>
              <a:spcPct val="0"/>
            </a:spcBef>
            <a:spcAft>
              <a:spcPct val="15000"/>
            </a:spcAft>
            <a:buChar char="•"/>
          </a:pPr>
          <a:r>
            <a:rPr lang="en-US" sz="1800" kern="1200" dirty="0"/>
            <a:t>Progress Monitoring</a:t>
          </a:r>
        </a:p>
        <a:p>
          <a:pPr marL="171450" lvl="1" indent="-171450" algn="l" defTabSz="800100">
            <a:lnSpc>
              <a:spcPct val="90000"/>
            </a:lnSpc>
            <a:spcBef>
              <a:spcPct val="0"/>
            </a:spcBef>
            <a:spcAft>
              <a:spcPct val="15000"/>
            </a:spcAft>
            <a:buChar char="•"/>
          </a:pPr>
          <a:r>
            <a:rPr lang="en-US" sz="1800" kern="1200" dirty="0"/>
            <a:t>Authentic Observations</a:t>
          </a:r>
        </a:p>
        <a:p>
          <a:pPr marL="171450" lvl="1" indent="-171450" algn="l" defTabSz="800100">
            <a:lnSpc>
              <a:spcPct val="90000"/>
            </a:lnSpc>
            <a:spcBef>
              <a:spcPct val="0"/>
            </a:spcBef>
            <a:spcAft>
              <a:spcPct val="15000"/>
            </a:spcAft>
            <a:buChar char="•"/>
          </a:pPr>
          <a:r>
            <a:rPr lang="en-US" sz="1800" kern="1200" dirty="0"/>
            <a:t>Curriculum Based Assessments</a:t>
          </a:r>
        </a:p>
      </dsp:txBody>
      <dsp:txXfrm>
        <a:off x="7542193" y="3287047"/>
        <a:ext cx="3815476" cy="2553046"/>
      </dsp:txXfrm>
    </dsp:sp>
  </dsp:spTree>
</dsp:drawing>
</file>

<file path=ppt/diagrams/layout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67EBA8-AC59-4203-8805-5693411CC2C3}" type="datetimeFigureOut">
              <a:rPr lang="en-US" smtClean="0"/>
              <a:t>12/5/2018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7D3505-71AA-4C34-A72B-ADF117CDEFFC}" type="slidenum">
              <a:rPr lang="en-US" smtClean="0"/>
              <a:t>‹#›</a:t>
            </a:fld>
            <a:endParaRPr lang="en-US" dirty="0"/>
          </a:p>
        </p:txBody>
      </p:sp>
    </p:spTree>
    <p:extLst>
      <p:ext uri="{BB962C8B-B14F-4D97-AF65-F5344CB8AC3E}">
        <p14:creationId xmlns:p14="http://schemas.microsoft.com/office/powerpoint/2010/main" val="4491526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g472ab083ca_0_4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4" name="Google Shape;274;g472ab083ca_0_4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275" name="Google Shape;275;g472ab083ca_0_43: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rgbClr val="000000"/>
                </a:solidFill>
                <a:latin typeface="Arial"/>
                <a:ea typeface="Arial"/>
                <a:cs typeface="Arial"/>
                <a:sym typeface="Arial"/>
              </a:rPr>
              <a:t>2</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p4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3" name="Google Shape;283;p4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284" name="Google Shape;284;p42: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rgbClr val="000000"/>
                </a:solidFill>
                <a:latin typeface="Arial"/>
                <a:ea typeface="Arial"/>
                <a:cs typeface="Arial"/>
                <a:sym typeface="Arial"/>
              </a:rPr>
              <a:t>3</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p4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2" name="Google Shape;292;p4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293" name="Google Shape;293;p44: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rgbClr val="000000"/>
                </a:solidFill>
                <a:latin typeface="Arial"/>
                <a:ea typeface="Arial"/>
                <a:cs typeface="Arial"/>
                <a:sym typeface="Arial"/>
              </a:rPr>
              <a:t>6</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p4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1" name="Google Shape;301;p4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302" name="Google Shape;302;p4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rgbClr val="000000"/>
                </a:solidFill>
                <a:latin typeface="Arial"/>
                <a:ea typeface="Arial"/>
                <a:cs typeface="Arial"/>
                <a:sym typeface="Arial"/>
              </a:rPr>
              <a:t>8</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g42cd2625be_0_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3" name="Google Shape;333;g42cd2625be_0_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4" name="Google Shape;334;g42cd2625be_0_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12</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21833" y="796911"/>
            <a:ext cx="10952908" cy="1475013"/>
          </a:xfrm>
          <a:effectLst/>
        </p:spPr>
        <p:txBody>
          <a:bodyPr anchor="b">
            <a:normAutofit/>
          </a:bodyPr>
          <a:lstStyle>
            <a:lvl1pPr algn="ctr">
              <a:defRPr sz="4400" b="0">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621833" y="2454811"/>
            <a:ext cx="10952907" cy="590321"/>
          </a:xfrm>
        </p:spPr>
        <p:txBody>
          <a:bodyPr anchor="t">
            <a:normAutofit/>
          </a:bodyPr>
          <a:lstStyle>
            <a:lvl1pPr marL="0" indent="0" algn="ctr">
              <a:buNone/>
              <a:defRPr sz="2800" b="1" cap="none" baseline="0">
                <a:solidFill>
                  <a:schemeClr val="accent2"/>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Click to edit Master subtitle style</a:t>
            </a:r>
          </a:p>
        </p:txBody>
      </p:sp>
      <p:sp>
        <p:nvSpPr>
          <p:cNvPr id="7" name="Rectangle 6"/>
          <p:cNvSpPr/>
          <p:nvPr userDrawn="1"/>
        </p:nvSpPr>
        <p:spPr>
          <a:xfrm>
            <a:off x="446533" y="3085766"/>
            <a:ext cx="11262867" cy="15735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3" name="Text Placeholder 12"/>
          <p:cNvSpPr>
            <a:spLocks noGrp="1"/>
          </p:cNvSpPr>
          <p:nvPr>
            <p:ph type="body" sz="quarter" idx="13"/>
          </p:nvPr>
        </p:nvSpPr>
        <p:spPr>
          <a:xfrm>
            <a:off x="2466367" y="3422641"/>
            <a:ext cx="7248087" cy="955675"/>
          </a:xfrm>
        </p:spPr>
        <p:txBody>
          <a:bodyPr>
            <a:normAutofit/>
          </a:bodyPr>
          <a:lstStyle>
            <a:lvl1pPr marL="0" indent="0" algn="ctr">
              <a:buNone/>
              <a:defRPr sz="2000">
                <a:solidFill>
                  <a:schemeClr val="bg1"/>
                </a:solidFill>
              </a:defRPr>
            </a:lvl1pPr>
          </a:lstStyle>
          <a:p>
            <a:pPr lvl="0"/>
            <a:r>
              <a:rPr lang="en-US" dirty="0"/>
              <a:t>Click to edit Master text styles</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96156" y="4857290"/>
            <a:ext cx="2377440" cy="914400"/>
          </a:xfrm>
          <a:prstGeom prst="rect">
            <a:avLst/>
          </a:prstGeom>
        </p:spPr>
      </p:pic>
      <p:sp>
        <p:nvSpPr>
          <p:cNvPr id="6" name="Slide Number Placeholder 5"/>
          <p:cNvSpPr>
            <a:spLocks noGrp="1"/>
          </p:cNvSpPr>
          <p:nvPr>
            <p:ph type="sldNum" sz="quarter" idx="12"/>
          </p:nvPr>
        </p:nvSpPr>
        <p:spPr>
          <a:xfrm>
            <a:off x="10558300" y="5956143"/>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
        <p:nvSpPr>
          <p:cNvPr id="4" name="Date Placeholder 3"/>
          <p:cNvSpPr>
            <a:spLocks noGrp="1"/>
          </p:cNvSpPr>
          <p:nvPr>
            <p:ph type="dt" sz="half" idx="10"/>
          </p:nvPr>
        </p:nvSpPr>
        <p:spPr>
          <a:xfrm>
            <a:off x="7605951" y="5956143"/>
            <a:ext cx="2844800" cy="365125"/>
          </a:xfrm>
        </p:spPr>
        <p:txBody>
          <a:bodyPr/>
          <a:lstStyle>
            <a:lvl1pPr>
              <a:defRPr>
                <a:solidFill>
                  <a:schemeClr val="accent1">
                    <a:lumMod val="75000"/>
                    <a:lumOff val="25000"/>
                  </a:schemeClr>
                </a:solidFill>
              </a:defRPr>
            </a:lvl1pPr>
          </a:lstStyle>
          <a:p>
            <a:r>
              <a:rPr lang="en-US"/>
              <a:t>8/7/2017</a:t>
            </a:r>
            <a:endParaRPr lang="en-US" dirty="0"/>
          </a:p>
        </p:txBody>
      </p:sp>
      <p:sp>
        <p:nvSpPr>
          <p:cNvPr id="5" name="Footer Placeholder 4"/>
          <p:cNvSpPr>
            <a:spLocks noGrp="1"/>
          </p:cNvSpPr>
          <p:nvPr>
            <p:ph type="ftr" sz="quarter" idx="11"/>
          </p:nvPr>
        </p:nvSpPr>
        <p:spPr>
          <a:xfrm>
            <a:off x="581193" y="5951817"/>
            <a:ext cx="6917211" cy="365125"/>
          </a:xfrm>
        </p:spPr>
        <p:txBody>
          <a:bodyPr/>
          <a:lstStyle>
            <a:lvl1pPr>
              <a:defRPr>
                <a:solidFill>
                  <a:schemeClr val="accent1">
                    <a:lumMod val="75000"/>
                    <a:lumOff val="25000"/>
                  </a:schemeClr>
                </a:solidFill>
              </a:defRPr>
            </a:lvl1pPr>
          </a:lstStyle>
          <a:p>
            <a:r>
              <a:rPr lang="en-US" dirty="0"/>
              <a:t>MDE, Office of Special Education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5"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3" y="675732"/>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7" y="675732"/>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6" y="5956143"/>
            <a:ext cx="1328141" cy="365125"/>
          </a:xfrm>
        </p:spPr>
        <p:txBody>
          <a:bodyPr/>
          <a:lstStyle>
            <a:lvl1pPr>
              <a:defRPr>
                <a:solidFill>
                  <a:schemeClr val="accent1">
                    <a:lumMod val="75000"/>
                    <a:lumOff val="25000"/>
                  </a:schemeClr>
                </a:solidFill>
              </a:defRPr>
            </a:lvl1pPr>
          </a:lstStyle>
          <a:p>
            <a:r>
              <a:rPr lang="en-US"/>
              <a:t>8/7/2017</a:t>
            </a:r>
            <a:endParaRPr lang="en-US" dirty="0"/>
          </a:p>
        </p:txBody>
      </p:sp>
      <p:sp>
        <p:nvSpPr>
          <p:cNvPr id="5" name="Footer Placeholder 4"/>
          <p:cNvSpPr>
            <a:spLocks noGrp="1"/>
          </p:cNvSpPr>
          <p:nvPr>
            <p:ph type="ftr" sz="quarter" idx="11"/>
          </p:nvPr>
        </p:nvSpPr>
        <p:spPr>
          <a:xfrm>
            <a:off x="774927" y="5951817"/>
            <a:ext cx="7896279" cy="365125"/>
          </a:xfrm>
        </p:spPr>
        <p:txBody>
          <a:bodyPr/>
          <a:lstStyle/>
          <a:p>
            <a:r>
              <a:rPr lang="en-US" dirty="0"/>
              <a:t>MDE, Office of Special Education</a:t>
            </a:r>
          </a:p>
        </p:txBody>
      </p:sp>
      <p:sp>
        <p:nvSpPr>
          <p:cNvPr id="6" name="Slide Number Placeholder 5"/>
          <p:cNvSpPr>
            <a:spLocks noGrp="1"/>
          </p:cNvSpPr>
          <p:nvPr>
            <p:ph type="sldNum" sz="quarter" idx="12"/>
          </p:nvPr>
        </p:nvSpPr>
        <p:spPr>
          <a:xfrm>
            <a:off x="10446617" y="5956143"/>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_Title Slide" type="title">
  <p:cSld name="1_Title Slide">
    <p:spTree>
      <p:nvGrpSpPr>
        <p:cNvPr id="1" name="Shape 50"/>
        <p:cNvGrpSpPr/>
        <p:nvPr/>
      </p:nvGrpSpPr>
      <p:grpSpPr>
        <a:xfrm>
          <a:off x="0" y="0"/>
          <a:ext cx="0" cy="0"/>
          <a:chOff x="0" y="0"/>
          <a:chExt cx="0" cy="0"/>
        </a:xfrm>
      </p:grpSpPr>
      <p:sp>
        <p:nvSpPr>
          <p:cNvPr id="51" name="Google Shape;51;p7"/>
          <p:cNvSpPr txBox="1">
            <a:spLocks noGrp="1"/>
          </p:cNvSpPr>
          <p:nvPr>
            <p:ph type="ctrTitle"/>
          </p:nvPr>
        </p:nvSpPr>
        <p:spPr>
          <a:xfrm>
            <a:off x="914400" y="2130426"/>
            <a:ext cx="10363200" cy="1470025"/>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40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7"/>
          <p:cNvSpPr txBox="1">
            <a:spLocks noGrp="1"/>
          </p:cNvSpPr>
          <p:nvPr>
            <p:ph type="subTitle" idx="1"/>
          </p:nvPr>
        </p:nvSpPr>
        <p:spPr>
          <a:xfrm>
            <a:off x="3048000" y="4724400"/>
            <a:ext cx="8534400" cy="990600"/>
          </a:xfrm>
          <a:prstGeom prst="rect">
            <a:avLst/>
          </a:prstGeom>
          <a:noFill/>
          <a:ln>
            <a:noFill/>
          </a:ln>
        </p:spPr>
        <p:txBody>
          <a:bodyPr spcFirstLastPara="1" wrap="square" lIns="91425" tIns="45700" rIns="91425" bIns="45700" anchor="t" anchorCtr="0"/>
          <a:lstStyle>
            <a:lvl1pPr lvl="0" algn="ctr">
              <a:lnSpc>
                <a:spcPct val="100000"/>
              </a:lnSpc>
              <a:spcBef>
                <a:spcPts val="560"/>
              </a:spcBef>
              <a:spcAft>
                <a:spcPts val="0"/>
              </a:spcAft>
              <a:buSzPts val="2576"/>
              <a:buNone/>
              <a:defRPr b="1">
                <a:solidFill>
                  <a:schemeClr val="lt2"/>
                </a:solidFill>
              </a:defRPr>
            </a:lvl1pPr>
            <a:lvl2pPr lvl="1" algn="ctr">
              <a:lnSpc>
                <a:spcPct val="100000"/>
              </a:lnSpc>
              <a:spcBef>
                <a:spcPts val="600"/>
              </a:spcBef>
              <a:spcAft>
                <a:spcPts val="0"/>
              </a:spcAft>
              <a:buSzPts val="2208"/>
              <a:buNone/>
              <a:defRPr>
                <a:solidFill>
                  <a:srgbClr val="888888"/>
                </a:solidFill>
              </a:defRPr>
            </a:lvl2pPr>
            <a:lvl3pPr lvl="2" algn="ctr">
              <a:lnSpc>
                <a:spcPct val="100000"/>
              </a:lnSpc>
              <a:spcBef>
                <a:spcPts val="600"/>
              </a:spcBef>
              <a:spcAft>
                <a:spcPts val="0"/>
              </a:spcAft>
              <a:buSzPts val="1840"/>
              <a:buNone/>
              <a:defRPr>
                <a:solidFill>
                  <a:srgbClr val="888888"/>
                </a:solidFill>
              </a:defRPr>
            </a:lvl3pPr>
            <a:lvl4pPr lvl="3" algn="ctr">
              <a:lnSpc>
                <a:spcPct val="100000"/>
              </a:lnSpc>
              <a:spcBef>
                <a:spcPts val="600"/>
              </a:spcBef>
              <a:spcAft>
                <a:spcPts val="0"/>
              </a:spcAft>
              <a:buSzPts val="1656"/>
              <a:buNone/>
              <a:defRPr>
                <a:solidFill>
                  <a:srgbClr val="888888"/>
                </a:solidFill>
              </a:defRPr>
            </a:lvl4pPr>
            <a:lvl5pPr lvl="4" algn="ctr">
              <a:lnSpc>
                <a:spcPct val="100000"/>
              </a:lnSpc>
              <a:spcBef>
                <a:spcPts val="600"/>
              </a:spcBef>
              <a:spcAft>
                <a:spcPts val="0"/>
              </a:spcAft>
              <a:buSzPts val="1656"/>
              <a:buNone/>
              <a:defRPr>
                <a:solidFill>
                  <a:srgbClr val="888888"/>
                </a:solidFill>
              </a:defRPr>
            </a:lvl5pPr>
            <a:lvl6pPr lvl="5" algn="ctr">
              <a:lnSpc>
                <a:spcPct val="100000"/>
              </a:lnSpc>
              <a:spcBef>
                <a:spcPts val="600"/>
              </a:spcBef>
              <a:spcAft>
                <a:spcPts val="0"/>
              </a:spcAft>
              <a:buSzPts val="1104"/>
              <a:buNone/>
              <a:defRPr>
                <a:solidFill>
                  <a:srgbClr val="888888"/>
                </a:solidFill>
              </a:defRPr>
            </a:lvl6pPr>
            <a:lvl7pPr lvl="6" algn="ctr">
              <a:lnSpc>
                <a:spcPct val="100000"/>
              </a:lnSpc>
              <a:spcBef>
                <a:spcPts val="600"/>
              </a:spcBef>
              <a:spcAft>
                <a:spcPts val="0"/>
              </a:spcAft>
              <a:buSzPts val="1104"/>
              <a:buNone/>
              <a:defRPr>
                <a:solidFill>
                  <a:srgbClr val="888888"/>
                </a:solidFill>
              </a:defRPr>
            </a:lvl7pPr>
            <a:lvl8pPr lvl="7" algn="ctr">
              <a:lnSpc>
                <a:spcPct val="100000"/>
              </a:lnSpc>
              <a:spcBef>
                <a:spcPts val="600"/>
              </a:spcBef>
              <a:spcAft>
                <a:spcPts val="0"/>
              </a:spcAft>
              <a:buSzPts val="1104"/>
              <a:buNone/>
              <a:defRPr>
                <a:solidFill>
                  <a:srgbClr val="888888"/>
                </a:solidFill>
              </a:defRPr>
            </a:lvl8pPr>
            <a:lvl9pPr lvl="8" algn="ctr">
              <a:lnSpc>
                <a:spcPct val="100000"/>
              </a:lnSpc>
              <a:spcBef>
                <a:spcPts val="600"/>
              </a:spcBef>
              <a:spcAft>
                <a:spcPts val="600"/>
              </a:spcAft>
              <a:buSzPts val="1104"/>
              <a:buNone/>
              <a:defRPr>
                <a:solidFill>
                  <a:srgbClr val="888888"/>
                </a:solidFill>
              </a:defRPr>
            </a:lvl9pPr>
          </a:lstStyle>
          <a:p>
            <a:endParaRPr/>
          </a:p>
        </p:txBody>
      </p:sp>
      <p:sp>
        <p:nvSpPr>
          <p:cNvPr id="53" name="Google Shape;53;p7"/>
          <p:cNvSpPr txBox="1">
            <a:spLocks noGrp="1"/>
          </p:cNvSpPr>
          <p:nvPr>
            <p:ph type="sldNum" idx="12"/>
          </p:nvPr>
        </p:nvSpPr>
        <p:spPr>
          <a:xfrm>
            <a:off x="10558303" y="6042207"/>
            <a:ext cx="1052511"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a:lvl1pPr>
            <a:lvl2pPr marL="0" marR="0" lvl="1" indent="0" algn="r">
              <a:lnSpc>
                <a:spcPct val="100000"/>
              </a:lnSpc>
              <a:spcBef>
                <a:spcPts val="0"/>
              </a:spcBef>
              <a:spcAft>
                <a:spcPts val="0"/>
              </a:spcAft>
              <a:buClr>
                <a:srgbClr val="000000"/>
              </a:buClr>
              <a:buSzPts val="1200"/>
              <a:buFont typeface="Arial"/>
              <a:buNone/>
              <a:defRPr/>
            </a:lvl2pPr>
            <a:lvl3pPr marL="0" marR="0" lvl="2" indent="0" algn="r">
              <a:lnSpc>
                <a:spcPct val="100000"/>
              </a:lnSpc>
              <a:spcBef>
                <a:spcPts val="0"/>
              </a:spcBef>
              <a:spcAft>
                <a:spcPts val="0"/>
              </a:spcAft>
              <a:buClr>
                <a:srgbClr val="000000"/>
              </a:buClr>
              <a:buSzPts val="1200"/>
              <a:buFont typeface="Arial"/>
              <a:buNone/>
              <a:defRPr/>
            </a:lvl3pPr>
            <a:lvl4pPr marL="0" marR="0" lvl="3" indent="0" algn="r">
              <a:lnSpc>
                <a:spcPct val="100000"/>
              </a:lnSpc>
              <a:spcBef>
                <a:spcPts val="0"/>
              </a:spcBef>
              <a:spcAft>
                <a:spcPts val="0"/>
              </a:spcAft>
              <a:buClr>
                <a:srgbClr val="000000"/>
              </a:buClr>
              <a:buSzPts val="1200"/>
              <a:buFont typeface="Arial"/>
              <a:buNone/>
              <a:defRPr/>
            </a:lvl4pPr>
            <a:lvl5pPr marL="0" marR="0" lvl="4" indent="0" algn="r">
              <a:lnSpc>
                <a:spcPct val="100000"/>
              </a:lnSpc>
              <a:spcBef>
                <a:spcPts val="0"/>
              </a:spcBef>
              <a:spcAft>
                <a:spcPts val="0"/>
              </a:spcAft>
              <a:buClr>
                <a:srgbClr val="000000"/>
              </a:buClr>
              <a:buSzPts val="1200"/>
              <a:buFont typeface="Arial"/>
              <a:buNone/>
              <a:defRPr/>
            </a:lvl5pPr>
            <a:lvl6pPr marL="0" marR="0" lvl="5" indent="0" algn="r">
              <a:lnSpc>
                <a:spcPct val="100000"/>
              </a:lnSpc>
              <a:spcBef>
                <a:spcPts val="0"/>
              </a:spcBef>
              <a:spcAft>
                <a:spcPts val="0"/>
              </a:spcAft>
              <a:buClr>
                <a:srgbClr val="000000"/>
              </a:buClr>
              <a:buSzPts val="1200"/>
              <a:buFont typeface="Arial"/>
              <a:buNone/>
              <a:defRPr/>
            </a:lvl6pPr>
            <a:lvl7pPr marL="0" marR="0" lvl="6" indent="0" algn="r">
              <a:lnSpc>
                <a:spcPct val="100000"/>
              </a:lnSpc>
              <a:spcBef>
                <a:spcPts val="0"/>
              </a:spcBef>
              <a:spcAft>
                <a:spcPts val="0"/>
              </a:spcAft>
              <a:buClr>
                <a:srgbClr val="000000"/>
              </a:buClr>
              <a:buSzPts val="1200"/>
              <a:buFont typeface="Arial"/>
              <a:buNone/>
              <a:defRPr/>
            </a:lvl7pPr>
            <a:lvl8pPr marL="0" marR="0" lvl="7" indent="0" algn="r">
              <a:lnSpc>
                <a:spcPct val="100000"/>
              </a:lnSpc>
              <a:spcBef>
                <a:spcPts val="0"/>
              </a:spcBef>
              <a:spcAft>
                <a:spcPts val="0"/>
              </a:spcAft>
              <a:buClr>
                <a:srgbClr val="000000"/>
              </a:buClr>
              <a:buSzPts val="1200"/>
              <a:buFont typeface="Arial"/>
              <a:buNone/>
              <a:defRPr/>
            </a:lvl8pPr>
            <a:lvl9pPr marL="0" marR="0" lvl="8" indent="0" algn="r">
              <a:lnSpc>
                <a:spcPct val="100000"/>
              </a:lnSpc>
              <a:spcBef>
                <a:spcPts val="0"/>
              </a:spcBef>
              <a:spcAft>
                <a:spcPts val="0"/>
              </a:spcAft>
              <a:buClr>
                <a:srgbClr val="000000"/>
              </a:buClr>
              <a:buSzPts val="1200"/>
              <a:buFont typeface="Arial"/>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8037306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25560931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Tx">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12/5/2018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09467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5" y="614407"/>
            <a:ext cx="11309339"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lvl1pPr>
              <a:defRPr b="0"/>
            </a:lvl1pPr>
          </a:lstStyle>
          <a:p>
            <a:r>
              <a:rPr lang="en-US" dirty="0"/>
              <a:t>Click to edit Master title style</a:t>
            </a:r>
          </a:p>
        </p:txBody>
      </p:sp>
      <p:sp>
        <p:nvSpPr>
          <p:cNvPr id="3" name="Content Placeholder 2"/>
          <p:cNvSpPr>
            <a:spLocks noGrp="1"/>
          </p:cNvSpPr>
          <p:nvPr>
            <p:ph idx="1"/>
          </p:nvPr>
        </p:nvSpPr>
        <p:spPr>
          <a:xfrm>
            <a:off x="581197" y="1954635"/>
            <a:ext cx="11029615" cy="39041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8/7/2017</a:t>
            </a:r>
            <a:endParaRPr lang="en-US" dirty="0"/>
          </a:p>
        </p:txBody>
      </p:sp>
      <p:sp>
        <p:nvSpPr>
          <p:cNvPr id="5" name="Footer Placeholder 4"/>
          <p:cNvSpPr>
            <a:spLocks noGrp="1"/>
          </p:cNvSpPr>
          <p:nvPr>
            <p:ph type="ftr" sz="quarter" idx="11"/>
          </p:nvPr>
        </p:nvSpPr>
        <p:spPr/>
        <p:txBody>
          <a:bodyPr/>
          <a:lstStyle/>
          <a:p>
            <a:r>
              <a:rPr lang="en-US" dirty="0"/>
              <a:t>MDE, Office of Special Education</a:t>
            </a:r>
          </a:p>
        </p:txBody>
      </p:sp>
      <p:sp>
        <p:nvSpPr>
          <p:cNvPr id="6" name="Slide Number Placeholder 5"/>
          <p:cNvSpPr>
            <a:spLocks noGrp="1"/>
          </p:cNvSpPr>
          <p:nvPr>
            <p:ph type="sldNum" sz="quarter" idx="12"/>
          </p:nvPr>
        </p:nvSpPr>
        <p:spPr>
          <a:xfrm>
            <a:off x="10558303" y="6051393"/>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81197" y="2410266"/>
            <a:ext cx="11029615" cy="1497507"/>
          </a:xfrm>
        </p:spPr>
        <p:txBody>
          <a:bodyPr anchor="b">
            <a:normAutofit/>
          </a:bodyPr>
          <a:lstStyle>
            <a:lvl1pPr algn="l">
              <a:defRPr sz="4000" b="0" cap="none" baseline="0">
                <a:solidFill>
                  <a:schemeClr val="accent1"/>
                </a:solidFill>
              </a:defRPr>
            </a:lvl1pPr>
          </a:lstStyle>
          <a:p>
            <a:r>
              <a:rPr lang="en-US" dirty="0"/>
              <a:t>Click to edit Master title style</a:t>
            </a:r>
          </a:p>
        </p:txBody>
      </p:sp>
      <p:sp>
        <p:nvSpPr>
          <p:cNvPr id="3" name="Text Placeholder 2"/>
          <p:cNvSpPr>
            <a:spLocks noGrp="1"/>
          </p:cNvSpPr>
          <p:nvPr>
            <p:ph type="body" idx="1"/>
          </p:nvPr>
        </p:nvSpPr>
        <p:spPr>
          <a:xfrm>
            <a:off x="581197" y="4029688"/>
            <a:ext cx="11029615" cy="600556"/>
          </a:xfrm>
        </p:spPr>
        <p:txBody>
          <a:bodyPr anchor="t">
            <a:normAutofit/>
          </a:bodyPr>
          <a:lstStyle>
            <a:lvl1pPr marL="0" indent="0" algn="l">
              <a:buNone/>
              <a:defRPr sz="2400" cap="none" baseline="0">
                <a:solidFill>
                  <a:schemeClr val="accent2"/>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r>
              <a:rPr lang="en-US"/>
              <a:t>8/7/2017</a:t>
            </a:r>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en-US" dirty="0"/>
              <a:t>MDE, Office of Special Education</a:t>
            </a: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
        <p:nvSpPr>
          <p:cNvPr id="8" name="Rectangle 7"/>
          <p:cNvSpPr>
            <a:spLocks noChangeAspect="1"/>
          </p:cNvSpPr>
          <p:nvPr/>
        </p:nvSpPr>
        <p:spPr>
          <a:xfrm>
            <a:off x="447819" y="4706224"/>
            <a:ext cx="11290860" cy="1216404"/>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3" y="606560"/>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7" y="2228004"/>
            <a:ext cx="5422391"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4"/>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8/7/2017</a:t>
            </a:r>
            <a:endParaRPr lang="en-US" dirty="0"/>
          </a:p>
        </p:txBody>
      </p:sp>
      <p:sp>
        <p:nvSpPr>
          <p:cNvPr id="6" name="Footer Placeholder 5"/>
          <p:cNvSpPr>
            <a:spLocks noGrp="1"/>
          </p:cNvSpPr>
          <p:nvPr>
            <p:ph type="ftr" sz="quarter" idx="11"/>
          </p:nvPr>
        </p:nvSpPr>
        <p:spPr/>
        <p:txBody>
          <a:bodyPr/>
          <a:lstStyle>
            <a:lvl1pPr>
              <a:defRPr sz="1200">
                <a:latin typeface="Verdana" panose="020B0604030504040204" pitchFamily="34" charset="0"/>
                <a:ea typeface="Verdana" panose="020B0604030504040204" pitchFamily="34" charset="0"/>
                <a:cs typeface="Verdana" panose="020B0604030504040204" pitchFamily="34" charset="0"/>
              </a:defRPr>
            </a:lvl1pPr>
          </a:lstStyle>
          <a:p>
            <a:r>
              <a:rPr lang="en-US" dirty="0"/>
              <a:t>MDE, Office of Special Education</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3" y="606560"/>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dirty="0"/>
              <a:t>Click to edit Master title style</a:t>
            </a:r>
          </a:p>
        </p:txBody>
      </p:sp>
      <p:sp>
        <p:nvSpPr>
          <p:cNvPr id="3" name="Text Placeholder 2"/>
          <p:cNvSpPr>
            <a:spLocks noGrp="1"/>
          </p:cNvSpPr>
          <p:nvPr>
            <p:ph type="body" idx="1"/>
          </p:nvPr>
        </p:nvSpPr>
        <p:spPr>
          <a:xfrm>
            <a:off x="612901" y="2017218"/>
            <a:ext cx="5361394" cy="536005"/>
          </a:xfrm>
          <a:solidFill>
            <a:schemeClr val="accent2"/>
          </a:solidFill>
        </p:spPr>
        <p:txBody>
          <a:bodyPr anchor="ctr" anchorCtr="0">
            <a:noAutofit/>
          </a:bodyPr>
          <a:lstStyle>
            <a:lvl1pPr marL="0" indent="0" algn="ctr">
              <a:buNone/>
              <a:defRPr sz="2200" b="1">
                <a:solidFill>
                  <a:schemeClr val="bg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11675" y="2682218"/>
            <a:ext cx="5393100" cy="3178839"/>
          </a:xfrm>
        </p:spPr>
        <p:txBody>
          <a:bodyPr anchor="t">
            <a:normAutofit/>
          </a:bodyPr>
          <a:lstStyle>
            <a:lvl1pPr>
              <a:defRPr sz="2200"/>
            </a:lvl1pPr>
            <a:lvl2pPr>
              <a:defRPr sz="20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200685" y="2017218"/>
            <a:ext cx="5410124" cy="553373"/>
          </a:xfrm>
          <a:solidFill>
            <a:schemeClr val="accent4"/>
          </a:solidFill>
        </p:spPr>
        <p:txBody>
          <a:bodyPr anchor="ctr" anchorCtr="0">
            <a:noAutofit/>
          </a:bodyPr>
          <a:lstStyle>
            <a:lvl1pPr marL="0" indent="0" algn="ctr">
              <a:buNone/>
              <a:defRPr sz="2200" b="1">
                <a:solidFill>
                  <a:schemeClr val="bg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711" y="2682218"/>
            <a:ext cx="5393100" cy="3178839"/>
          </a:xfrm>
        </p:spPr>
        <p:txBody>
          <a:bodyPr anchor="t">
            <a:normAutofit/>
          </a:bodyPr>
          <a:lstStyle>
            <a:lvl1pPr>
              <a:defRPr sz="2200"/>
            </a:lvl1pPr>
            <a:lvl2pPr>
              <a:defRPr sz="20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r>
              <a:rPr lang="en-US"/>
              <a:t>8/7/2017</a:t>
            </a:r>
            <a:endParaRPr lang="en-US" dirty="0"/>
          </a:p>
        </p:txBody>
      </p:sp>
      <p:sp>
        <p:nvSpPr>
          <p:cNvPr id="8" name="Footer Placeholder 7"/>
          <p:cNvSpPr>
            <a:spLocks noGrp="1"/>
          </p:cNvSpPr>
          <p:nvPr>
            <p:ph type="ftr" sz="quarter" idx="11"/>
          </p:nvPr>
        </p:nvSpPr>
        <p:spPr/>
        <p:txBody>
          <a:bodyPr/>
          <a:lstStyle/>
          <a:p>
            <a:r>
              <a:rPr lang="en-US" dirty="0"/>
              <a:t>MDE, Office of Special Education</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60"/>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5"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8/7/2017</a:t>
            </a:r>
            <a:endParaRPr lang="en-US" dirty="0"/>
          </a:p>
        </p:txBody>
      </p:sp>
      <p:sp>
        <p:nvSpPr>
          <p:cNvPr id="4" name="Footer Placeholder 3"/>
          <p:cNvSpPr>
            <a:spLocks noGrp="1"/>
          </p:cNvSpPr>
          <p:nvPr>
            <p:ph type="ftr" sz="quarter" idx="11"/>
          </p:nvPr>
        </p:nvSpPr>
        <p:spPr/>
        <p:txBody>
          <a:bodyPr/>
          <a:lstStyle/>
          <a:p>
            <a:r>
              <a:rPr lang="en-US" dirty="0"/>
              <a:t>MDE, Office of Special Education</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a:xfrm>
            <a:off x="298163" y="264160"/>
            <a:ext cx="3087975" cy="1360713"/>
          </a:xfrm>
        </p:spPr>
        <p:txBody>
          <a:bodyPr>
            <a:noAutofit/>
          </a:bodyPr>
          <a:lstStyle>
            <a:lvl1pPr>
              <a:defRPr sz="2400">
                <a:solidFill>
                  <a:schemeClr val="accent1"/>
                </a:solidFill>
              </a:defRPr>
            </a:lvl1pPr>
          </a:lstStyle>
          <a:p>
            <a:r>
              <a:rPr lang="en-US" dirty="0"/>
              <a:t>Click to edit Master title style</a:t>
            </a:r>
          </a:p>
        </p:txBody>
      </p:sp>
      <p:sp>
        <p:nvSpPr>
          <p:cNvPr id="7" name="Text Placeholder 6"/>
          <p:cNvSpPr>
            <a:spLocks noGrp="1"/>
          </p:cNvSpPr>
          <p:nvPr>
            <p:ph type="body" sz="quarter" idx="13"/>
          </p:nvPr>
        </p:nvSpPr>
        <p:spPr>
          <a:xfrm>
            <a:off x="298450" y="1916113"/>
            <a:ext cx="3087688" cy="44910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581629"/>
            <a:ext cx="11029616" cy="566738"/>
          </a:xfrm>
        </p:spPr>
        <p:txBody>
          <a:bodyPr anchor="b">
            <a:normAutofit/>
          </a:bodyPr>
          <a:lstStyle>
            <a:lvl1pPr algn="l">
              <a:defRPr sz="2400" b="0">
                <a:solidFill>
                  <a:schemeClr val="accent1"/>
                </a:solidFill>
              </a:defRPr>
            </a:lvl1pPr>
          </a:lstStyle>
          <a:p>
            <a:r>
              <a:rPr lang="en-US" dirty="0"/>
              <a:t>Click to edit Master title style</a:t>
            </a:r>
          </a:p>
        </p:txBody>
      </p:sp>
      <p:sp>
        <p:nvSpPr>
          <p:cNvPr id="4" name="Text Placeholder 3"/>
          <p:cNvSpPr>
            <a:spLocks noGrp="1"/>
          </p:cNvSpPr>
          <p:nvPr>
            <p:ph type="body" sz="half" idx="2"/>
          </p:nvPr>
        </p:nvSpPr>
        <p:spPr>
          <a:xfrm>
            <a:off x="581196" y="5260133"/>
            <a:ext cx="11029617" cy="598671"/>
          </a:xfrm>
        </p:spPr>
        <p:txBody>
          <a:bodyPr>
            <a:normAutofit/>
          </a:bodyPr>
          <a:lstStyle>
            <a:lvl1pPr marL="0" indent="0">
              <a:buNone/>
              <a:defRPr sz="1600">
                <a:solidFill>
                  <a:schemeClr val="tx1"/>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 Master text styles</a:t>
            </a:r>
          </a:p>
        </p:txBody>
      </p:sp>
      <p:sp>
        <p:nvSpPr>
          <p:cNvPr id="3" name="Picture Placeholder 2"/>
          <p:cNvSpPr>
            <a:spLocks noGrp="1" noChangeAspect="1"/>
          </p:cNvSpPr>
          <p:nvPr>
            <p:ph type="pic" idx="1"/>
          </p:nvPr>
        </p:nvSpPr>
        <p:spPr>
          <a:xfrm>
            <a:off x="447041" y="599724"/>
            <a:ext cx="11291636" cy="3798501"/>
          </a:xfrm>
        </p:spPr>
        <p:txBody>
          <a:bodyPr anchor="t">
            <a:normAutofit/>
          </a:bodyPr>
          <a:lstStyle>
            <a:lvl1pPr marL="0" indent="0" algn="ctr">
              <a:buNone/>
              <a:defRPr sz="1600"/>
            </a:lvl1pPr>
            <a:lvl2pPr marL="457189" indent="0">
              <a:buNone/>
              <a:defRPr sz="1600"/>
            </a:lvl2pPr>
            <a:lvl3pPr marL="914377" indent="0">
              <a:buNone/>
              <a:defRPr sz="1600"/>
            </a:lvl3pPr>
            <a:lvl4pPr marL="1371566" indent="0">
              <a:buNone/>
              <a:defRPr sz="1600"/>
            </a:lvl4pPr>
            <a:lvl5pPr marL="1828754" indent="0">
              <a:buNone/>
              <a:defRPr sz="1600"/>
            </a:lvl5pPr>
            <a:lvl6pPr marL="2285943" indent="0">
              <a:buNone/>
              <a:defRPr sz="1600"/>
            </a:lvl6pPr>
            <a:lvl7pPr marL="2743131" indent="0">
              <a:buNone/>
              <a:defRPr sz="1600"/>
            </a:lvl7pPr>
            <a:lvl8pPr marL="3200320" indent="0">
              <a:buNone/>
              <a:defRPr sz="1600"/>
            </a:lvl8pPr>
            <a:lvl9pPr marL="3657509" indent="0">
              <a:buNone/>
              <a:defRPr sz="1600"/>
            </a:lvl9pPr>
          </a:lstStyle>
          <a:p>
            <a:r>
              <a:rPr lang="en-US" dirty="0"/>
              <a:t>Click icon to add picture</a:t>
            </a:r>
          </a:p>
        </p:txBody>
      </p:sp>
      <p:sp>
        <p:nvSpPr>
          <p:cNvPr id="5" name="Date Placeholder 4"/>
          <p:cNvSpPr>
            <a:spLocks noGrp="1"/>
          </p:cNvSpPr>
          <p:nvPr>
            <p:ph type="dt" sz="half" idx="10"/>
          </p:nvPr>
        </p:nvSpPr>
        <p:spPr/>
        <p:txBody>
          <a:bodyPr/>
          <a:lstStyle/>
          <a:p>
            <a:r>
              <a:rPr lang="en-US"/>
              <a:t>8/7/2017</a:t>
            </a:r>
            <a:endParaRPr lang="en-US" dirty="0"/>
          </a:p>
        </p:txBody>
      </p:sp>
      <p:sp>
        <p:nvSpPr>
          <p:cNvPr id="6" name="Footer Placeholder 5"/>
          <p:cNvSpPr>
            <a:spLocks noGrp="1"/>
          </p:cNvSpPr>
          <p:nvPr>
            <p:ph type="ftr" sz="quarter" idx="11"/>
          </p:nvPr>
        </p:nvSpPr>
        <p:spPr/>
        <p:txBody>
          <a:bodyPr/>
          <a:lstStyle/>
          <a:p>
            <a:r>
              <a:rPr lang="en-US" dirty="0"/>
              <a:t>MDE, Office of Special Education</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5" y="614407"/>
            <a:ext cx="11309339"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8/7/2017</a:t>
            </a:r>
            <a:endParaRPr lang="en-US" dirty="0"/>
          </a:p>
        </p:txBody>
      </p:sp>
      <p:sp>
        <p:nvSpPr>
          <p:cNvPr id="5" name="Footer Placeholder 4"/>
          <p:cNvSpPr>
            <a:spLocks noGrp="1"/>
          </p:cNvSpPr>
          <p:nvPr>
            <p:ph type="ftr" sz="quarter" idx="11"/>
          </p:nvPr>
        </p:nvSpPr>
        <p:spPr/>
        <p:txBody>
          <a:bodyPr/>
          <a:lstStyle/>
          <a:p>
            <a:r>
              <a:rPr lang="en-US" dirty="0"/>
              <a:t>MDE, Office of Special Education</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939118"/>
          </a:xfrm>
          <a:prstGeom prst="rect">
            <a:avLst/>
          </a:prstGeom>
        </p:spPr>
        <p:txBody>
          <a:bodyPr vert="horz" lIns="91440" tIns="45720" rIns="91440" bIns="45720" rtlCol="0" anchor="ctr" anchorCtr="0">
            <a:normAutofit/>
          </a:bodyPr>
          <a:lstStyle/>
          <a:p>
            <a:r>
              <a:rPr lang="en-US" dirty="0"/>
              <a:t>Click to edit Master title style</a:t>
            </a:r>
          </a:p>
        </p:txBody>
      </p:sp>
      <p:sp>
        <p:nvSpPr>
          <p:cNvPr id="3" name="Text Placeholder 2"/>
          <p:cNvSpPr>
            <a:spLocks noGrp="1"/>
          </p:cNvSpPr>
          <p:nvPr>
            <p:ph type="body" idx="1"/>
          </p:nvPr>
        </p:nvSpPr>
        <p:spPr>
          <a:xfrm>
            <a:off x="581192" y="1797169"/>
            <a:ext cx="11029616" cy="4061628"/>
          </a:xfrm>
          <a:prstGeom prst="rect">
            <a:avLst/>
          </a:prstGeom>
        </p:spPr>
        <p:txBody>
          <a:bodyPr vert="horz" lIns="91440" tIns="45720" rIns="91440" bIns="45720" rtlCol="0" anchor="t" anchorCtr="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605955" y="6042207"/>
            <a:ext cx="2844799" cy="365125"/>
          </a:xfrm>
          <a:prstGeom prst="rect">
            <a:avLst/>
          </a:prstGeom>
        </p:spPr>
        <p:txBody>
          <a:bodyPr vert="horz" lIns="91440" tIns="45720" rIns="91440" bIns="45720" rtlCol="0" anchor="ctr"/>
          <a:lstStyle>
            <a:lvl1pPr algn="r">
              <a:defRPr sz="1200">
                <a:solidFill>
                  <a:schemeClr val="tx1"/>
                </a:solidFill>
                <a:latin typeface="+mj-lt"/>
              </a:defRPr>
            </a:lvl1pPr>
          </a:lstStyle>
          <a:p>
            <a:r>
              <a:rPr lang="en-US"/>
              <a:t>8/7/2017</a:t>
            </a:r>
            <a:endParaRPr lang="en-US" dirty="0"/>
          </a:p>
        </p:txBody>
      </p:sp>
      <p:sp>
        <p:nvSpPr>
          <p:cNvPr id="5" name="Footer Placeholder 4"/>
          <p:cNvSpPr>
            <a:spLocks noGrp="1"/>
          </p:cNvSpPr>
          <p:nvPr>
            <p:ph type="ftr" sz="quarter" idx="3"/>
          </p:nvPr>
        </p:nvSpPr>
        <p:spPr>
          <a:xfrm>
            <a:off x="1990168" y="6037881"/>
            <a:ext cx="5508237" cy="365125"/>
          </a:xfrm>
          <a:prstGeom prst="rect">
            <a:avLst/>
          </a:prstGeom>
        </p:spPr>
        <p:txBody>
          <a:bodyPr vert="horz" lIns="91440" tIns="45720" rIns="91440" bIns="45720" rtlCol="0" anchor="ctr"/>
          <a:lstStyle>
            <a:lvl1pPr algn="l">
              <a:defRPr sz="1200" cap="none" baseline="0">
                <a:solidFill>
                  <a:schemeClr val="tx1"/>
                </a:solidFill>
                <a:latin typeface="+mj-lt"/>
              </a:defRPr>
            </a:lvl1pPr>
          </a:lstStyle>
          <a:p>
            <a:r>
              <a:rPr lang="en-US"/>
              <a:t>MDE, Office of Special Education</a:t>
            </a:r>
            <a:endParaRPr lang="en-US" dirty="0"/>
          </a:p>
        </p:txBody>
      </p:sp>
      <p:sp>
        <p:nvSpPr>
          <p:cNvPr id="6" name="Slide Number Placeholder 5"/>
          <p:cNvSpPr>
            <a:spLocks noGrp="1"/>
          </p:cNvSpPr>
          <p:nvPr>
            <p:ph type="sldNum" sz="quarter" idx="4"/>
          </p:nvPr>
        </p:nvSpPr>
        <p:spPr>
          <a:xfrm>
            <a:off x="10558303" y="6042207"/>
            <a:ext cx="1052511" cy="365125"/>
          </a:xfrm>
          <a:prstGeom prst="rect">
            <a:avLst/>
          </a:prstGeom>
        </p:spPr>
        <p:txBody>
          <a:bodyPr vert="horz" lIns="91440" tIns="45720" rIns="91440" bIns="45720" rtlCol="0" anchor="ctr"/>
          <a:lstStyle>
            <a:lvl1pPr algn="r">
              <a:defRPr sz="1200" b="1">
                <a:solidFill>
                  <a:schemeClr val="tx1"/>
                </a:solidFill>
                <a:latin typeface="+mj-lt"/>
              </a:defRPr>
            </a:lvl1pPr>
          </a:lstStyle>
          <a:p>
            <a:fld id="{D57F1E4F-1CFF-5643-939E-217C01CDF565}" type="slidenum">
              <a:rPr lang="en-US" smtClean="0"/>
              <a:pPr/>
              <a:t>‹#›</a:t>
            </a:fld>
            <a:endParaRPr lang="en-US" dirty="0"/>
          </a:p>
        </p:txBody>
      </p:sp>
      <p:sp>
        <p:nvSpPr>
          <p:cNvPr id="9" name="Rectangle 8"/>
          <p:cNvSpPr/>
          <p:nvPr/>
        </p:nvSpPr>
        <p:spPr>
          <a:xfrm>
            <a:off x="446535"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1"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pic>
        <p:nvPicPr>
          <p:cNvPr id="7" name="Picture 6"/>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620007" y="5968885"/>
            <a:ext cx="1186248" cy="4572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 id="2147483658" r:id="rId9"/>
    <p:sldLayoutId id="2147483659" r:id="rId10"/>
    <p:sldLayoutId id="2147483660" r:id="rId11"/>
    <p:sldLayoutId id="2147483661" r:id="rId12"/>
    <p:sldLayoutId id="2147483662" r:id="rId13"/>
  </p:sldLayoutIdLst>
  <p:hf hdr="0" dt="0"/>
  <p:txStyles>
    <p:titleStyle>
      <a:lvl1pPr algn="l" defTabSz="457189" rtl="0" eaLnBrk="1" latinLnBrk="0" hangingPunct="1">
        <a:spcBef>
          <a:spcPct val="0"/>
        </a:spcBef>
        <a:buNone/>
        <a:defRPr sz="4000" b="0" kern="1200" cap="none"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5992" indent="-305992"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2800" kern="1200">
          <a:solidFill>
            <a:schemeClr val="tx2"/>
          </a:solidFill>
          <a:latin typeface="Verdana" panose="020B0604030504040204" pitchFamily="34" charset="0"/>
          <a:ea typeface="Verdana" panose="020B0604030504040204" pitchFamily="34" charset="0"/>
          <a:cs typeface="Verdana" panose="020B0604030504040204" pitchFamily="34" charset="0"/>
        </a:defRPr>
      </a:lvl1pPr>
      <a:lvl2pPr marL="629984" indent="-305992"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2400" kern="1200">
          <a:solidFill>
            <a:schemeClr val="tx2"/>
          </a:solidFill>
          <a:latin typeface="Verdana" panose="020B0604030504040204" pitchFamily="34" charset="0"/>
          <a:ea typeface="Verdana" panose="020B0604030504040204" pitchFamily="34" charset="0"/>
          <a:cs typeface="Verdana" panose="020B0604030504040204" pitchFamily="34" charset="0"/>
        </a:defRPr>
      </a:lvl2pPr>
      <a:lvl3pPr marL="899978" indent="-269993"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2000" kern="1200">
          <a:solidFill>
            <a:schemeClr val="tx2"/>
          </a:solidFill>
          <a:latin typeface="Verdana" panose="020B0604030504040204" pitchFamily="34" charset="0"/>
          <a:ea typeface="Verdana" panose="020B0604030504040204" pitchFamily="34" charset="0"/>
          <a:cs typeface="Verdana" panose="020B0604030504040204" pitchFamily="34" charset="0"/>
        </a:defRPr>
      </a:lvl3pPr>
      <a:lvl4pPr marL="1241969" indent="-233994"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Verdana" panose="020B0604030504040204" pitchFamily="34" charset="0"/>
          <a:ea typeface="Verdana" panose="020B0604030504040204" pitchFamily="34" charset="0"/>
          <a:cs typeface="Verdana" panose="020B0604030504040204" pitchFamily="34" charset="0"/>
        </a:defRPr>
      </a:lvl4pPr>
      <a:lvl5pPr marL="1601960" indent="-233994"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Verdana" panose="020B0604030504040204" pitchFamily="34" charset="0"/>
          <a:ea typeface="Verdana" panose="020B0604030504040204" pitchFamily="34" charset="0"/>
          <a:cs typeface="Verdana" panose="020B0604030504040204" pitchFamily="34" charset="0"/>
        </a:defRPr>
      </a:lvl5pPr>
      <a:lvl6pPr marL="1899953" indent="-228594"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199945" indent="-228594"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499938" indent="-228594"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799930" indent="-228594"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8" Type="http://schemas.openxmlformats.org/officeDocument/2006/relationships/hyperlink" Target="mailto:andrejackj@michigan.gov" TargetMode="External"/><Relationship Id="rId3" Type="http://schemas.openxmlformats.org/officeDocument/2006/relationships/hyperlink" Target="mailto:mde-ose@Michigan.gov" TargetMode="External"/><Relationship Id="rId7" Type="http://schemas.openxmlformats.org/officeDocument/2006/relationships/hyperlink" Target="mailto:bradyj@michigan.gov"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mailto:winkelmanj@michigan.gov" TargetMode="External"/><Relationship Id="rId5" Type="http://schemas.openxmlformats.org/officeDocument/2006/relationships/hyperlink" Target="about:blank" TargetMode="External"/><Relationship Id="rId4" Type="http://schemas.openxmlformats.org/officeDocument/2006/relationships/hyperlink" Target="mailto:chapmant2@michigan.gov"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mailto:RethinkRDA@ed.go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1833" y="355601"/>
            <a:ext cx="10952908" cy="1916324"/>
          </a:xfrm>
        </p:spPr>
        <p:txBody>
          <a:bodyPr>
            <a:normAutofit/>
          </a:bodyPr>
          <a:lstStyle/>
          <a:p>
            <a:r>
              <a:rPr lang="en-US" sz="3600" dirty="0"/>
              <a:t>MDE </a:t>
            </a:r>
            <a:br>
              <a:rPr lang="en-US" sz="3600" dirty="0"/>
            </a:br>
            <a:r>
              <a:rPr lang="en-US" sz="3600" dirty="0"/>
              <a:t>Office of Special Education</a:t>
            </a:r>
            <a:br>
              <a:rPr lang="en-US" dirty="0"/>
            </a:br>
            <a:r>
              <a:rPr lang="en-US" dirty="0"/>
              <a:t>MAASE Updates</a:t>
            </a:r>
          </a:p>
        </p:txBody>
      </p:sp>
      <p:sp>
        <p:nvSpPr>
          <p:cNvPr id="3" name="Subtitle 2"/>
          <p:cNvSpPr>
            <a:spLocks noGrp="1"/>
          </p:cNvSpPr>
          <p:nvPr>
            <p:ph type="subTitle" idx="1"/>
          </p:nvPr>
        </p:nvSpPr>
        <p:spPr/>
        <p:txBody>
          <a:bodyPr>
            <a:normAutofit/>
          </a:bodyPr>
          <a:lstStyle/>
          <a:p>
            <a:r>
              <a:rPr lang="en-US" dirty="0"/>
              <a:t>December 5, 2018</a:t>
            </a:r>
          </a:p>
        </p:txBody>
      </p:sp>
    </p:spTree>
    <p:extLst>
      <p:ext uri="{BB962C8B-B14F-4D97-AF65-F5344CB8AC3E}">
        <p14:creationId xmlns:p14="http://schemas.microsoft.com/office/powerpoint/2010/main" val="27521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142965AF-B2B5-1349-BC08-81ECBB6C5F24}"/>
              </a:ext>
            </a:extLst>
          </p:cNvPr>
          <p:cNvGraphicFramePr/>
          <p:nvPr>
            <p:extLst>
              <p:ext uri="{D42A27DB-BD31-4B8C-83A1-F6EECF244321}">
                <p14:modId xmlns:p14="http://schemas.microsoft.com/office/powerpoint/2010/main" val="1800697599"/>
              </p:ext>
            </p:extLst>
          </p:nvPr>
        </p:nvGraphicFramePr>
        <p:xfrm>
          <a:off x="665018" y="83128"/>
          <a:ext cx="11526981" cy="67021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B99D1922-0BCB-A747-942D-3CD77B2F7ED5}"/>
              </a:ext>
            </a:extLst>
          </p:cNvPr>
          <p:cNvSpPr txBox="1"/>
          <p:nvPr/>
        </p:nvSpPr>
        <p:spPr>
          <a:xfrm>
            <a:off x="1205345" y="2463801"/>
            <a:ext cx="3605645" cy="1200329"/>
          </a:xfrm>
          <a:prstGeom prst="rect">
            <a:avLst/>
          </a:prstGeom>
          <a:noFill/>
        </p:spPr>
        <p:txBody>
          <a:bodyPr wrap="square" rtlCol="0">
            <a:spAutoFit/>
          </a:bodyPr>
          <a:lstStyle/>
          <a:p>
            <a:pPr algn="ctr"/>
            <a:r>
              <a:rPr lang="en-US" sz="3600" b="1" dirty="0">
                <a:solidFill>
                  <a:schemeClr val="bg1"/>
                </a:solidFill>
              </a:rPr>
              <a:t>TRANSITION ASSESSMENT</a:t>
            </a:r>
          </a:p>
        </p:txBody>
      </p:sp>
      <p:sp>
        <p:nvSpPr>
          <p:cNvPr id="4" name="TextBox 3">
            <a:extLst>
              <a:ext uri="{FF2B5EF4-FFF2-40B4-BE49-F238E27FC236}">
                <a16:creationId xmlns:a16="http://schemas.microsoft.com/office/drawing/2014/main" id="{E7457E57-FC6C-3E4E-A441-1E2A7E86B173}"/>
              </a:ext>
            </a:extLst>
          </p:cNvPr>
          <p:cNvSpPr txBox="1"/>
          <p:nvPr/>
        </p:nvSpPr>
        <p:spPr>
          <a:xfrm>
            <a:off x="883227" y="6390408"/>
            <a:ext cx="3605645" cy="307777"/>
          </a:xfrm>
          <a:prstGeom prst="rect">
            <a:avLst/>
          </a:prstGeom>
          <a:noFill/>
        </p:spPr>
        <p:txBody>
          <a:bodyPr wrap="square" rtlCol="0">
            <a:spAutoFit/>
          </a:bodyPr>
          <a:lstStyle/>
          <a:p>
            <a:r>
              <a:rPr lang="en-US" sz="1400" i="1" dirty="0"/>
              <a:t>DCDT Age Appropriate Transition Assessment</a:t>
            </a:r>
          </a:p>
        </p:txBody>
      </p:sp>
    </p:spTree>
    <p:extLst>
      <p:ext uri="{BB962C8B-B14F-4D97-AF65-F5344CB8AC3E}">
        <p14:creationId xmlns:p14="http://schemas.microsoft.com/office/powerpoint/2010/main" val="4237409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DEC96-25D5-6841-8D76-B9AECFDCF3FA}"/>
              </a:ext>
            </a:extLst>
          </p:cNvPr>
          <p:cNvSpPr>
            <a:spLocks noGrp="1"/>
          </p:cNvSpPr>
          <p:nvPr>
            <p:ph type="title"/>
          </p:nvPr>
        </p:nvSpPr>
        <p:spPr/>
        <p:txBody>
          <a:bodyPr/>
          <a:lstStyle/>
          <a:p>
            <a:r>
              <a:rPr lang="en-US" dirty="0"/>
              <a:t>Bring it all together . . .</a:t>
            </a:r>
          </a:p>
        </p:txBody>
      </p:sp>
      <p:sp>
        <p:nvSpPr>
          <p:cNvPr id="3" name="Content Placeholder 2">
            <a:extLst>
              <a:ext uri="{FF2B5EF4-FFF2-40B4-BE49-F238E27FC236}">
                <a16:creationId xmlns:a16="http://schemas.microsoft.com/office/drawing/2014/main" id="{F67F5E24-5F06-4841-A1FA-FD6D3FBFEF7F}"/>
              </a:ext>
            </a:extLst>
          </p:cNvPr>
          <p:cNvSpPr>
            <a:spLocks noGrp="1"/>
          </p:cNvSpPr>
          <p:nvPr>
            <p:ph idx="1"/>
          </p:nvPr>
        </p:nvSpPr>
        <p:spPr/>
        <p:txBody>
          <a:bodyPr>
            <a:normAutofit lnSpcReduction="10000"/>
          </a:bodyPr>
          <a:lstStyle/>
          <a:p>
            <a:r>
              <a:rPr lang="en-US" dirty="0"/>
              <a:t>Transition assessment is a critical component of developing IEP goals and services for transition age students.</a:t>
            </a:r>
          </a:p>
          <a:p>
            <a:r>
              <a:rPr lang="en-US" dirty="0"/>
              <a:t>As a general rule, when a team collects new assessment data for the purpose of IEP planning, consent is required.</a:t>
            </a:r>
          </a:p>
          <a:p>
            <a:r>
              <a:rPr lang="en-US" dirty="0"/>
              <a:t>Until OSEP clarifies the recent NTACT guidance, Michigan will continue to require consent for the collection of new assessment data as part of the comprehensive evaluation process for IEP planning purposes.</a:t>
            </a:r>
          </a:p>
          <a:p>
            <a:r>
              <a:rPr lang="en-US" dirty="0"/>
              <a:t>Stay tuned . . . </a:t>
            </a:r>
          </a:p>
        </p:txBody>
      </p:sp>
      <p:pic>
        <p:nvPicPr>
          <p:cNvPr id="5" name="Picture 4">
            <a:extLst>
              <a:ext uri="{FF2B5EF4-FFF2-40B4-BE49-F238E27FC236}">
                <a16:creationId xmlns:a16="http://schemas.microsoft.com/office/drawing/2014/main" id="{0C02912F-F2B3-0645-BD5C-3D93BC185305}"/>
              </a:ext>
            </a:extLst>
          </p:cNvPr>
          <p:cNvPicPr>
            <a:picLocks noChangeAspect="1"/>
          </p:cNvPicPr>
          <p:nvPr/>
        </p:nvPicPr>
        <p:blipFill>
          <a:blip r:embed="rId2">
            <a:duotone>
              <a:prstClr val="black"/>
              <a:schemeClr val="accent5">
                <a:tint val="45000"/>
                <a:satMod val="400000"/>
              </a:schemeClr>
            </a:duotone>
            <a:extLst>
              <a:ext uri="{BEBA8EAE-BF5A-486C-A8C5-ECC9F3942E4B}">
                <a14:imgProps xmlns:a14="http://schemas.microsoft.com/office/drawing/2010/main">
                  <a14:imgLayer>
                    <a14:imgEffect>
                      <a14:colorTemperature colorTemp="4700"/>
                    </a14:imgEffect>
                  </a14:imgLayer>
                </a14:imgProps>
              </a:ext>
            </a:extLst>
          </a:blip>
          <a:stretch>
            <a:fillRect/>
          </a:stretch>
        </p:blipFill>
        <p:spPr>
          <a:xfrm>
            <a:off x="791210" y="2856344"/>
            <a:ext cx="3721100" cy="2184400"/>
          </a:xfrm>
          <a:prstGeom prst="rect">
            <a:avLst/>
          </a:prstGeom>
        </p:spPr>
      </p:pic>
    </p:spTree>
    <p:extLst>
      <p:ext uri="{BB962C8B-B14F-4D97-AF65-F5344CB8AC3E}">
        <p14:creationId xmlns:p14="http://schemas.microsoft.com/office/powerpoint/2010/main" val="763636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Google Shape;336;p42"/>
          <p:cNvSpPr txBox="1">
            <a:spLocks noGrp="1"/>
          </p:cNvSpPr>
          <p:nvPr>
            <p:ph type="title"/>
          </p:nvPr>
        </p:nvSpPr>
        <p:spPr>
          <a:xfrm>
            <a:off x="606364" y="702156"/>
            <a:ext cx="11004300" cy="1013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Contact Us!</a:t>
            </a:r>
            <a:endParaRPr/>
          </a:p>
        </p:txBody>
      </p:sp>
      <p:sp>
        <p:nvSpPr>
          <p:cNvPr id="337" name="Google Shape;337;p42"/>
          <p:cNvSpPr txBox="1">
            <a:spLocks noGrp="1"/>
          </p:cNvSpPr>
          <p:nvPr>
            <p:ph type="sldNum" idx="12"/>
          </p:nvPr>
        </p:nvSpPr>
        <p:spPr>
          <a:xfrm>
            <a:off x="10558303" y="6051393"/>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12</a:t>
            </a:fld>
            <a:endParaRPr/>
          </a:p>
        </p:txBody>
      </p:sp>
      <p:sp>
        <p:nvSpPr>
          <p:cNvPr id="338" name="Google Shape;338;p42"/>
          <p:cNvSpPr txBox="1"/>
          <p:nvPr/>
        </p:nvSpPr>
        <p:spPr>
          <a:xfrm>
            <a:off x="597625" y="1767492"/>
            <a:ext cx="5361300" cy="536100"/>
          </a:xfrm>
          <a:prstGeom prst="rect">
            <a:avLst/>
          </a:prstGeom>
          <a:solidFill>
            <a:srgbClr val="4590B8"/>
          </a:solid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200" b="1">
                <a:solidFill>
                  <a:srgbClr val="FFFFFF"/>
                </a:solidFill>
                <a:latin typeface="Verdana"/>
                <a:ea typeface="Verdana"/>
                <a:cs typeface="Verdana"/>
                <a:sym typeface="Verdana"/>
              </a:rPr>
              <a:t>OSE Information</a:t>
            </a:r>
            <a:endParaRPr sz="2200" b="1">
              <a:solidFill>
                <a:srgbClr val="FFFFFF"/>
              </a:solidFill>
              <a:latin typeface="Verdana"/>
              <a:ea typeface="Verdana"/>
              <a:cs typeface="Verdana"/>
              <a:sym typeface="Verdana"/>
            </a:endParaRPr>
          </a:p>
        </p:txBody>
      </p:sp>
      <p:sp>
        <p:nvSpPr>
          <p:cNvPr id="339" name="Google Shape;339;p42"/>
          <p:cNvSpPr txBox="1"/>
          <p:nvPr/>
        </p:nvSpPr>
        <p:spPr>
          <a:xfrm>
            <a:off x="596400" y="2432492"/>
            <a:ext cx="5393100" cy="31788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4590B8"/>
              </a:buClr>
              <a:buSzPts val="2024"/>
              <a:buFont typeface="Noto Sans Symbols"/>
              <a:buChar char="▪"/>
            </a:pPr>
            <a:r>
              <a:rPr lang="en-US" sz="2200">
                <a:solidFill>
                  <a:srgbClr val="3D3D3D"/>
                </a:solidFill>
                <a:latin typeface="Verdana"/>
                <a:ea typeface="Verdana"/>
                <a:cs typeface="Verdana"/>
                <a:sym typeface="Verdana"/>
              </a:rPr>
              <a:t>888-320-8384</a:t>
            </a:r>
            <a:endParaRPr sz="2200">
              <a:solidFill>
                <a:srgbClr val="3D3D3D"/>
              </a:solidFill>
              <a:latin typeface="Verdana"/>
              <a:ea typeface="Verdana"/>
              <a:cs typeface="Verdana"/>
              <a:sym typeface="Verdana"/>
            </a:endParaRPr>
          </a:p>
          <a:p>
            <a:pPr marL="660401" lvl="1" indent="-342901" algn="l" rtl="0">
              <a:spcBef>
                <a:spcPts val="1000"/>
              </a:spcBef>
              <a:spcAft>
                <a:spcPts val="0"/>
              </a:spcAft>
              <a:buClr>
                <a:srgbClr val="4590B8"/>
              </a:buClr>
              <a:buSzPts val="1840"/>
              <a:buFont typeface="Noto Sans Symbols"/>
              <a:buChar char="▪"/>
            </a:pPr>
            <a:r>
              <a:rPr lang="en-US" sz="2000">
                <a:solidFill>
                  <a:srgbClr val="3D3D3D"/>
                </a:solidFill>
                <a:latin typeface="Verdana"/>
                <a:ea typeface="Verdana"/>
                <a:cs typeface="Verdana"/>
                <a:sym typeface="Verdana"/>
              </a:rPr>
              <a:t>Monday-Friday</a:t>
            </a:r>
            <a:endParaRPr sz="2000">
              <a:solidFill>
                <a:srgbClr val="3D3D3D"/>
              </a:solidFill>
              <a:latin typeface="Verdana"/>
              <a:ea typeface="Verdana"/>
              <a:cs typeface="Verdana"/>
              <a:sym typeface="Verdana"/>
            </a:endParaRPr>
          </a:p>
          <a:p>
            <a:pPr marL="660401" lvl="1" indent="-342901" algn="l" rtl="0">
              <a:spcBef>
                <a:spcPts val="1000"/>
              </a:spcBef>
              <a:spcAft>
                <a:spcPts val="0"/>
              </a:spcAft>
              <a:buClr>
                <a:srgbClr val="4590B8"/>
              </a:buClr>
              <a:buSzPts val="1840"/>
              <a:buFont typeface="Noto Sans Symbols"/>
              <a:buChar char="▪"/>
            </a:pPr>
            <a:r>
              <a:rPr lang="en-US" sz="2000">
                <a:solidFill>
                  <a:srgbClr val="3D3D3D"/>
                </a:solidFill>
                <a:latin typeface="Verdana"/>
                <a:ea typeface="Verdana"/>
                <a:cs typeface="Verdana"/>
                <a:sym typeface="Verdana"/>
              </a:rPr>
              <a:t>9:00-4:00</a:t>
            </a:r>
            <a:endParaRPr sz="2000">
              <a:solidFill>
                <a:srgbClr val="3D3D3D"/>
              </a:solidFill>
              <a:latin typeface="Verdana"/>
              <a:ea typeface="Verdana"/>
              <a:cs typeface="Verdana"/>
              <a:sym typeface="Verdana"/>
            </a:endParaRPr>
          </a:p>
          <a:p>
            <a:pPr marL="342900" lvl="0" indent="-342900" algn="l" rtl="0">
              <a:spcBef>
                <a:spcPts val="1040"/>
              </a:spcBef>
              <a:spcAft>
                <a:spcPts val="0"/>
              </a:spcAft>
              <a:buClr>
                <a:srgbClr val="4590B8"/>
              </a:buClr>
              <a:buSzPts val="2024"/>
              <a:buFont typeface="Noto Sans Symbols"/>
              <a:buChar char="▪"/>
            </a:pPr>
            <a:r>
              <a:rPr lang="en-US" sz="2200">
                <a:solidFill>
                  <a:srgbClr val="3D3D3D"/>
                </a:solidFill>
                <a:latin typeface="Verdana"/>
                <a:ea typeface="Verdana"/>
                <a:cs typeface="Verdana"/>
                <a:sym typeface="Verdana"/>
              </a:rPr>
              <a:t>Email Us!</a:t>
            </a:r>
            <a:endParaRPr sz="2200">
              <a:solidFill>
                <a:srgbClr val="3D3D3D"/>
              </a:solidFill>
              <a:latin typeface="Verdana"/>
              <a:ea typeface="Verdana"/>
              <a:cs typeface="Verdana"/>
              <a:sym typeface="Verdana"/>
            </a:endParaRPr>
          </a:p>
          <a:p>
            <a:pPr marL="660401" lvl="1" indent="-342901" algn="l" rtl="0">
              <a:spcBef>
                <a:spcPts val="1000"/>
              </a:spcBef>
              <a:spcAft>
                <a:spcPts val="0"/>
              </a:spcAft>
              <a:buClr>
                <a:srgbClr val="4590B8"/>
              </a:buClr>
              <a:buSzPts val="1840"/>
              <a:buFont typeface="Noto Sans Symbols"/>
              <a:buChar char="▪"/>
            </a:pPr>
            <a:r>
              <a:rPr lang="en-US" sz="2000" u="sng">
                <a:solidFill>
                  <a:srgbClr val="0070C0"/>
                </a:solidFill>
                <a:latin typeface="Verdana"/>
                <a:ea typeface="Verdana"/>
                <a:cs typeface="Verdana"/>
                <a:sym typeface="Verdana"/>
                <a:hlinkClick r:id="rId3"/>
              </a:rPr>
              <a:t>mde-ose@michigan.gov</a:t>
            </a:r>
            <a:r>
              <a:rPr lang="en-US" sz="2000">
                <a:solidFill>
                  <a:srgbClr val="3D3D3D"/>
                </a:solidFill>
                <a:latin typeface="Verdana"/>
                <a:ea typeface="Verdana"/>
                <a:cs typeface="Verdana"/>
                <a:sym typeface="Verdana"/>
              </a:rPr>
              <a:t> </a:t>
            </a:r>
            <a:endParaRPr sz="2000">
              <a:solidFill>
                <a:srgbClr val="3D3D3D"/>
              </a:solidFill>
              <a:latin typeface="Verdana"/>
              <a:ea typeface="Verdana"/>
              <a:cs typeface="Verdana"/>
              <a:sym typeface="Verdana"/>
            </a:endParaRPr>
          </a:p>
        </p:txBody>
      </p:sp>
      <p:sp>
        <p:nvSpPr>
          <p:cNvPr id="340" name="Google Shape;340;p42"/>
          <p:cNvSpPr txBox="1"/>
          <p:nvPr/>
        </p:nvSpPr>
        <p:spPr>
          <a:xfrm>
            <a:off x="6185410" y="1767492"/>
            <a:ext cx="5410200" cy="553500"/>
          </a:xfrm>
          <a:prstGeom prst="rect">
            <a:avLst/>
          </a:prstGeom>
          <a:solidFill>
            <a:srgbClr val="969FA7"/>
          </a:solid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200" b="1" dirty="0">
                <a:solidFill>
                  <a:srgbClr val="FFFFFF"/>
                </a:solidFill>
                <a:latin typeface="Verdana"/>
                <a:ea typeface="Verdana"/>
                <a:cs typeface="Verdana"/>
                <a:sym typeface="Verdana"/>
              </a:rPr>
              <a:t>OSE Administration Team</a:t>
            </a:r>
            <a:endParaRPr sz="2200" b="1" dirty="0">
              <a:solidFill>
                <a:srgbClr val="FFFFFF"/>
              </a:solidFill>
              <a:latin typeface="Verdana"/>
              <a:ea typeface="Verdana"/>
              <a:cs typeface="Verdana"/>
              <a:sym typeface="Verdana"/>
            </a:endParaRPr>
          </a:p>
        </p:txBody>
      </p:sp>
      <p:sp>
        <p:nvSpPr>
          <p:cNvPr id="341" name="Google Shape;341;p42"/>
          <p:cNvSpPr txBox="1"/>
          <p:nvPr/>
        </p:nvSpPr>
        <p:spPr>
          <a:xfrm>
            <a:off x="6202435" y="2432492"/>
            <a:ext cx="5393100" cy="4425508"/>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4590B8"/>
              </a:buClr>
              <a:buSzPts val="1656"/>
              <a:buFont typeface="Noto Sans Symbols"/>
              <a:buChar char="▪"/>
            </a:pPr>
            <a:r>
              <a:rPr lang="en-US" sz="1800" dirty="0">
                <a:solidFill>
                  <a:srgbClr val="3D3D3D"/>
                </a:solidFill>
                <a:latin typeface="Verdana"/>
                <a:ea typeface="Verdana"/>
                <a:cs typeface="Verdana"/>
                <a:sym typeface="Verdana"/>
              </a:rPr>
              <a:t>Teri Chapman, Director</a:t>
            </a:r>
            <a:endParaRPr sz="2200" dirty="0">
              <a:solidFill>
                <a:srgbClr val="3D3D3D"/>
              </a:solidFill>
              <a:latin typeface="Verdana"/>
              <a:ea typeface="Verdana"/>
              <a:cs typeface="Verdana"/>
              <a:sym typeface="Verdana"/>
            </a:endParaRPr>
          </a:p>
          <a:p>
            <a:pPr marL="660400" lvl="1" indent="-342900" algn="l" rtl="0">
              <a:spcBef>
                <a:spcPts val="980"/>
              </a:spcBef>
              <a:spcAft>
                <a:spcPts val="0"/>
              </a:spcAft>
              <a:buClr>
                <a:srgbClr val="4590B8"/>
              </a:buClr>
              <a:buSzPts val="1472"/>
              <a:buFont typeface="Noto Sans Symbols"/>
              <a:buChar char="▪"/>
            </a:pPr>
            <a:r>
              <a:rPr lang="en-US" sz="1600" u="sng" dirty="0">
                <a:solidFill>
                  <a:srgbClr val="0070C0"/>
                </a:solidFill>
                <a:latin typeface="Verdana"/>
                <a:ea typeface="Verdana"/>
                <a:cs typeface="Verdana"/>
                <a:sym typeface="Verdana"/>
                <a:hlinkClick r:id="rId4"/>
              </a:rPr>
              <a:t>chapmant2@michigan.gov</a:t>
            </a:r>
            <a:endParaRPr sz="2000" dirty="0">
              <a:solidFill>
                <a:srgbClr val="3D3D3D"/>
              </a:solidFill>
              <a:latin typeface="Verdana"/>
              <a:ea typeface="Verdana"/>
              <a:cs typeface="Verdana"/>
              <a:sym typeface="Verdana"/>
            </a:endParaRPr>
          </a:p>
          <a:p>
            <a:pPr marL="342900" lvl="0" indent="-342900" algn="l" rtl="0">
              <a:spcBef>
                <a:spcPts val="0"/>
              </a:spcBef>
              <a:spcAft>
                <a:spcPts val="0"/>
              </a:spcAft>
              <a:buClr>
                <a:srgbClr val="4590B8"/>
              </a:buClr>
              <a:buSzPts val="1656"/>
              <a:buFont typeface="Noto Sans Symbols"/>
              <a:buChar char="▪"/>
            </a:pPr>
            <a:r>
              <a:rPr lang="en-US" sz="1800" dirty="0">
                <a:solidFill>
                  <a:srgbClr val="3D3D3D"/>
                </a:solidFill>
                <a:latin typeface="Verdana"/>
                <a:ea typeface="Verdana"/>
                <a:cs typeface="Verdana"/>
                <a:sym typeface="Verdana"/>
              </a:rPr>
              <a:t>Jan Weckstein, Assistant Director</a:t>
            </a:r>
            <a:endParaRPr sz="2200" dirty="0">
              <a:solidFill>
                <a:srgbClr val="3D3D3D"/>
              </a:solidFill>
              <a:latin typeface="Verdana"/>
              <a:ea typeface="Verdana"/>
              <a:cs typeface="Verdana"/>
              <a:sym typeface="Verdana"/>
            </a:endParaRPr>
          </a:p>
          <a:p>
            <a:pPr marL="660400" lvl="1" indent="-342900" algn="l" rtl="0">
              <a:spcBef>
                <a:spcPts val="980"/>
              </a:spcBef>
              <a:spcAft>
                <a:spcPts val="0"/>
              </a:spcAft>
              <a:buClr>
                <a:srgbClr val="4590B8"/>
              </a:buClr>
              <a:buSzPts val="1472"/>
              <a:buFont typeface="Noto Sans Symbols"/>
              <a:buChar char="▪"/>
            </a:pPr>
            <a:r>
              <a:rPr lang="en-US" sz="1600" u="sng" dirty="0">
                <a:solidFill>
                  <a:srgbClr val="0070C0"/>
                </a:solidFill>
                <a:latin typeface="Verdana"/>
                <a:ea typeface="Verdana"/>
                <a:cs typeface="Verdana"/>
                <a:sym typeface="Verdana"/>
                <a:hlinkClick r:id="rId5"/>
              </a:rPr>
              <a:t>wecksteinj@michigan.go</a:t>
            </a:r>
            <a:r>
              <a:rPr lang="en-US" sz="1600" u="sng" dirty="0">
                <a:solidFill>
                  <a:srgbClr val="0070C0"/>
                </a:solidFill>
                <a:latin typeface="Verdana"/>
                <a:ea typeface="Verdana"/>
                <a:cs typeface="Verdana"/>
                <a:sym typeface="Verdana"/>
              </a:rPr>
              <a:t>v</a:t>
            </a:r>
            <a:r>
              <a:rPr lang="en-US" sz="1600" dirty="0">
                <a:solidFill>
                  <a:srgbClr val="3D3D3D"/>
                </a:solidFill>
                <a:latin typeface="Verdana"/>
                <a:ea typeface="Verdana"/>
                <a:cs typeface="Verdana"/>
                <a:sym typeface="Verdana"/>
              </a:rPr>
              <a:t> </a:t>
            </a:r>
            <a:endParaRPr sz="2000" dirty="0">
              <a:solidFill>
                <a:srgbClr val="3D3D3D"/>
              </a:solidFill>
              <a:latin typeface="Verdana"/>
              <a:ea typeface="Verdana"/>
              <a:cs typeface="Verdana"/>
              <a:sym typeface="Verdana"/>
            </a:endParaRPr>
          </a:p>
          <a:p>
            <a:pPr marL="342900" lvl="0" indent="-342900" algn="l" rtl="0">
              <a:spcBef>
                <a:spcPts val="1040"/>
              </a:spcBef>
              <a:spcAft>
                <a:spcPts val="0"/>
              </a:spcAft>
              <a:buClr>
                <a:srgbClr val="4590B8"/>
              </a:buClr>
              <a:buSzPts val="1656"/>
              <a:buFont typeface="Noto Sans Symbols"/>
              <a:buChar char="▪"/>
            </a:pPr>
            <a:r>
              <a:rPr lang="en-US" sz="1800" dirty="0">
                <a:solidFill>
                  <a:srgbClr val="3D3D3D"/>
                </a:solidFill>
                <a:latin typeface="Verdana"/>
                <a:ea typeface="Verdana"/>
                <a:cs typeface="Verdana"/>
                <a:sym typeface="Verdana"/>
              </a:rPr>
              <a:t>Joanne Winkelman, Supervisor</a:t>
            </a:r>
            <a:endParaRPr sz="2200" dirty="0">
              <a:solidFill>
                <a:srgbClr val="3D3D3D"/>
              </a:solidFill>
              <a:latin typeface="Verdana"/>
              <a:ea typeface="Verdana"/>
              <a:cs typeface="Verdana"/>
              <a:sym typeface="Verdana"/>
            </a:endParaRPr>
          </a:p>
          <a:p>
            <a:pPr marL="660400" lvl="1" indent="-342900" algn="l" rtl="0">
              <a:spcBef>
                <a:spcPts val="980"/>
              </a:spcBef>
              <a:spcAft>
                <a:spcPts val="0"/>
              </a:spcAft>
              <a:buClr>
                <a:srgbClr val="4590B8"/>
              </a:buClr>
              <a:buSzPts val="1472"/>
              <a:buFont typeface="Noto Sans Symbols"/>
              <a:buChar char="▪"/>
            </a:pPr>
            <a:r>
              <a:rPr lang="en-US" sz="1600" u="sng" dirty="0">
                <a:solidFill>
                  <a:srgbClr val="0070C0"/>
                </a:solidFill>
                <a:latin typeface="Verdana"/>
                <a:ea typeface="Verdana"/>
                <a:cs typeface="Verdana"/>
                <a:sym typeface="Verdana"/>
                <a:hlinkClick r:id="rId6"/>
              </a:rPr>
              <a:t>winkelmanj@michigan.gov</a:t>
            </a:r>
            <a:endParaRPr lang="en-US" sz="2000" u="sng" dirty="0">
              <a:solidFill>
                <a:srgbClr val="3D3D3D"/>
              </a:solidFill>
              <a:latin typeface="Verdana"/>
              <a:ea typeface="Verdana"/>
              <a:cs typeface="Verdana"/>
              <a:sym typeface="Verdana"/>
            </a:endParaRPr>
          </a:p>
          <a:p>
            <a:pPr marL="203200" indent="-342900">
              <a:spcBef>
                <a:spcPts val="980"/>
              </a:spcBef>
              <a:buClr>
                <a:srgbClr val="4590B8"/>
              </a:buClr>
              <a:buSzPts val="1472"/>
              <a:buFont typeface="Noto Sans Symbols"/>
              <a:buChar char="▪"/>
            </a:pPr>
            <a:r>
              <a:rPr lang="en-US" dirty="0">
                <a:solidFill>
                  <a:srgbClr val="3D3D3D"/>
                </a:solidFill>
                <a:latin typeface="Verdana"/>
                <a:ea typeface="Verdana"/>
                <a:cs typeface="Verdana"/>
                <a:sym typeface="Verdana"/>
              </a:rPr>
              <a:t>Jessica Brady, Supervisor</a:t>
            </a:r>
          </a:p>
          <a:p>
            <a:pPr marL="660400" lvl="1" indent="-342900">
              <a:spcBef>
                <a:spcPts val="980"/>
              </a:spcBef>
              <a:buClr>
                <a:srgbClr val="4590B8"/>
              </a:buClr>
              <a:buSzPts val="1472"/>
              <a:buFont typeface="Noto Sans Symbols"/>
              <a:buChar char="▪"/>
            </a:pPr>
            <a:r>
              <a:rPr lang="en-US" sz="1600" dirty="0">
                <a:solidFill>
                  <a:srgbClr val="3D3D3D"/>
                </a:solidFill>
                <a:latin typeface="Verdana"/>
                <a:ea typeface="Verdana"/>
                <a:cs typeface="Verdana"/>
                <a:sym typeface="Verdana"/>
                <a:hlinkClick r:id="rId7"/>
              </a:rPr>
              <a:t>bradyj@michigan.gov</a:t>
            </a:r>
            <a:endParaRPr lang="en-US" sz="1600" dirty="0">
              <a:solidFill>
                <a:srgbClr val="3D3D3D"/>
              </a:solidFill>
              <a:latin typeface="Verdana"/>
              <a:ea typeface="Verdana"/>
              <a:cs typeface="Verdana"/>
              <a:sym typeface="Verdana"/>
            </a:endParaRPr>
          </a:p>
          <a:p>
            <a:pPr marL="203200" indent="-342900">
              <a:spcBef>
                <a:spcPts val="980"/>
              </a:spcBef>
              <a:buClr>
                <a:srgbClr val="4590B8"/>
              </a:buClr>
              <a:buSzPts val="1472"/>
              <a:buFont typeface="Noto Sans Symbols"/>
              <a:buChar char="▪"/>
            </a:pPr>
            <a:r>
              <a:rPr lang="en-US" dirty="0">
                <a:solidFill>
                  <a:srgbClr val="3D3D3D"/>
                </a:solidFill>
                <a:latin typeface="Verdana"/>
                <a:ea typeface="Verdana"/>
                <a:cs typeface="Verdana"/>
                <a:sym typeface="Verdana"/>
              </a:rPr>
              <a:t>John Andrejack, Supervisor</a:t>
            </a:r>
          </a:p>
          <a:p>
            <a:pPr marL="660400" lvl="1" indent="-342900">
              <a:spcBef>
                <a:spcPts val="980"/>
              </a:spcBef>
              <a:buClr>
                <a:srgbClr val="4590B8"/>
              </a:buClr>
              <a:buSzPts val="1472"/>
              <a:buFont typeface="Noto Sans Symbols"/>
              <a:buChar char="▪"/>
            </a:pPr>
            <a:r>
              <a:rPr lang="en-US" sz="1600" dirty="0">
                <a:solidFill>
                  <a:srgbClr val="3D3D3D"/>
                </a:solidFill>
                <a:latin typeface="Verdana"/>
                <a:ea typeface="Verdana"/>
                <a:cs typeface="Verdana"/>
                <a:sym typeface="Verdana"/>
                <a:hlinkClick r:id="rId8"/>
              </a:rPr>
              <a:t>andrejackj@michigan.gov</a:t>
            </a:r>
            <a:endParaRPr lang="en-US" sz="1600" dirty="0">
              <a:solidFill>
                <a:srgbClr val="3D3D3D"/>
              </a:solidFill>
              <a:latin typeface="Verdana"/>
              <a:ea typeface="Verdana"/>
              <a:cs typeface="Verdana"/>
              <a:sym typeface="Verdana"/>
            </a:endParaRPr>
          </a:p>
          <a:p>
            <a:pPr marL="660400" lvl="1" indent="-342900">
              <a:spcBef>
                <a:spcPts val="980"/>
              </a:spcBef>
              <a:buClr>
                <a:srgbClr val="4590B8"/>
              </a:buClr>
              <a:buSzPts val="1472"/>
              <a:buFont typeface="Noto Sans Symbols"/>
              <a:buChar char="▪"/>
            </a:pPr>
            <a:endParaRPr lang="en-US" dirty="0">
              <a:solidFill>
                <a:srgbClr val="3D3D3D"/>
              </a:solidFill>
              <a:latin typeface="Verdana"/>
              <a:ea typeface="Verdana"/>
              <a:cs typeface="Verdana"/>
              <a:sym typeface="Verdana"/>
            </a:endParaRPr>
          </a:p>
          <a:p>
            <a:pPr marL="660400" lvl="1" indent="-342900">
              <a:spcBef>
                <a:spcPts val="980"/>
              </a:spcBef>
              <a:buClr>
                <a:srgbClr val="4590B8"/>
              </a:buClr>
              <a:buSzPts val="1472"/>
              <a:buFont typeface="Noto Sans Symbols"/>
              <a:buChar char="▪"/>
            </a:pPr>
            <a:endParaRPr lang="en-US" dirty="0">
              <a:solidFill>
                <a:srgbClr val="0070C0"/>
              </a:solidFill>
              <a:latin typeface="Verdana"/>
              <a:ea typeface="Verdana"/>
              <a:cs typeface="Verdana"/>
              <a:sym typeface="Verdan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34"/>
          <p:cNvSpPr txBox="1">
            <a:spLocks noGrp="1"/>
          </p:cNvSpPr>
          <p:nvPr>
            <p:ph type="title"/>
          </p:nvPr>
        </p:nvSpPr>
        <p:spPr>
          <a:xfrm>
            <a:off x="468375" y="1882500"/>
            <a:ext cx="10989900" cy="15465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chemeClr val="accent1"/>
              </a:buClr>
              <a:buSzPts val="4000"/>
              <a:buFont typeface="Verdana"/>
              <a:buNone/>
            </a:pPr>
            <a:r>
              <a:rPr lang="en-US" dirty="0"/>
              <a:t>MDE Office of Special Education</a:t>
            </a:r>
            <a:r>
              <a:rPr lang="en-US" sz="4000" b="0" i="0" u="none" strike="noStrike" cap="none" dirty="0">
                <a:solidFill>
                  <a:schemeClr val="accent1"/>
                </a:solidFill>
                <a:latin typeface="Verdana"/>
                <a:ea typeface="Verdana"/>
                <a:cs typeface="Verdana"/>
                <a:sym typeface="Verdana"/>
              </a:rPr>
              <a:t> Report</a:t>
            </a:r>
            <a:endParaRPr sz="4000" b="0" i="0" u="none" strike="noStrike" cap="none" dirty="0">
              <a:solidFill>
                <a:schemeClr val="accent1"/>
              </a:solidFill>
              <a:latin typeface="Verdana"/>
              <a:ea typeface="Verdana"/>
              <a:cs typeface="Verdana"/>
              <a:sym typeface="Verdana"/>
            </a:endParaRPr>
          </a:p>
        </p:txBody>
      </p:sp>
      <p:sp>
        <p:nvSpPr>
          <p:cNvPr id="278" name="Google Shape;278;p34"/>
          <p:cNvSpPr txBox="1">
            <a:spLocks noGrp="1"/>
          </p:cNvSpPr>
          <p:nvPr>
            <p:ph type="body" idx="1"/>
          </p:nvPr>
        </p:nvSpPr>
        <p:spPr>
          <a:xfrm>
            <a:off x="620803" y="3429000"/>
            <a:ext cx="10989900" cy="972000"/>
          </a:xfrm>
          <a:prstGeom prst="rect">
            <a:avLst/>
          </a:prstGeom>
          <a:noFill/>
          <a:ln>
            <a:noFill/>
          </a:ln>
        </p:spPr>
        <p:txBody>
          <a:bodyPr spcFirstLastPara="1" wrap="square" lIns="91425" tIns="45700" rIns="91425" bIns="45700" anchor="t" anchorCtr="0">
            <a:noAutofit/>
          </a:bodyPr>
          <a:lstStyle/>
          <a:p>
            <a:pPr marL="0" lvl="0" indent="0" algn="l" rtl="0">
              <a:spcBef>
                <a:spcPts val="480"/>
              </a:spcBef>
              <a:spcAft>
                <a:spcPts val="0"/>
              </a:spcAft>
              <a:buClr>
                <a:schemeClr val="accent2"/>
              </a:buClr>
              <a:buSzPts val="2208"/>
              <a:buFont typeface="Noto Sans Symbols"/>
              <a:buNone/>
            </a:pPr>
            <a:r>
              <a:rPr lang="en-US" dirty="0">
                <a:solidFill>
                  <a:schemeClr val="hlink"/>
                </a:solidFill>
              </a:rPr>
              <a:t>Jessica Brady, Supervisor, Public Reporting</a:t>
            </a:r>
          </a:p>
          <a:p>
            <a:pPr marL="0" lvl="0" indent="0" algn="l" rtl="0">
              <a:spcBef>
                <a:spcPts val="480"/>
              </a:spcBef>
              <a:spcAft>
                <a:spcPts val="0"/>
              </a:spcAft>
              <a:buClr>
                <a:schemeClr val="accent2"/>
              </a:buClr>
              <a:buSzPts val="2208"/>
              <a:buFont typeface="Noto Sans Symbols"/>
              <a:buNone/>
            </a:pPr>
            <a:r>
              <a:rPr lang="en-US" dirty="0">
                <a:solidFill>
                  <a:schemeClr val="hlink"/>
                </a:solidFill>
              </a:rPr>
              <a:t>Nancy Rotarius, Policy Coordinator, Program Accountability</a:t>
            </a:r>
            <a:endParaRPr sz="2400" b="0" i="0" u="none" strike="noStrike" cap="none" dirty="0">
              <a:solidFill>
                <a:srgbClr val="0070C0"/>
              </a:solidFill>
              <a:latin typeface="Verdana"/>
              <a:ea typeface="Verdana"/>
              <a:cs typeface="Verdana"/>
              <a:sym typeface="Verdana"/>
            </a:endParaRPr>
          </a:p>
        </p:txBody>
      </p:sp>
      <p:sp>
        <p:nvSpPr>
          <p:cNvPr id="279" name="Google Shape;279;p34"/>
          <p:cNvSpPr txBox="1">
            <a:spLocks noGrp="1"/>
          </p:cNvSpPr>
          <p:nvPr>
            <p:ph type="sldNum" idx="12"/>
          </p:nvPr>
        </p:nvSpPr>
        <p:spPr>
          <a:xfrm>
            <a:off x="10558303" y="6042207"/>
            <a:ext cx="1052400" cy="3651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1" i="0" u="none" strike="noStrike" cap="none">
                <a:solidFill>
                  <a:schemeClr val="dk1"/>
                </a:solidFill>
                <a:latin typeface="Verdana"/>
                <a:ea typeface="Verdana"/>
                <a:cs typeface="Verdana"/>
                <a:sym typeface="Verdana"/>
              </a:rPr>
              <a:t>2</a:t>
            </a:fld>
            <a:endParaRPr sz="1200" b="1" i="0" u="none" strike="noStrike" cap="none">
              <a:solidFill>
                <a:schemeClr val="dk1"/>
              </a:solidFill>
              <a:latin typeface="Verdana"/>
              <a:ea typeface="Verdana"/>
              <a:cs typeface="Verdana"/>
              <a:sym typeface="Verdana"/>
            </a:endParaRPr>
          </a:p>
        </p:txBody>
      </p:sp>
      <p:sp>
        <p:nvSpPr>
          <p:cNvPr id="280" name="Google Shape;280;p34"/>
          <p:cNvSpPr txBox="1">
            <a:spLocks noGrp="1"/>
          </p:cNvSpPr>
          <p:nvPr>
            <p:ph type="ftr" idx="11"/>
          </p:nvPr>
        </p:nvSpPr>
        <p:spPr>
          <a:xfrm>
            <a:off x="1990168" y="6037881"/>
            <a:ext cx="5508300" cy="3651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a:t>MDE Office of Special Education</a:t>
            </a:r>
            <a:endParaRPr sz="1200" b="0" i="0" u="none" strike="noStrike" cap="none">
              <a:solidFill>
                <a:schemeClr val="dk1"/>
              </a:solidFill>
              <a:latin typeface="Verdana"/>
              <a:ea typeface="Verdana"/>
              <a:cs typeface="Verdana"/>
              <a:sym typeface="Verdan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Google Shape;286;p35"/>
          <p:cNvSpPr txBox="1">
            <a:spLocks noGrp="1"/>
          </p:cNvSpPr>
          <p:nvPr>
            <p:ph type="title"/>
          </p:nvPr>
        </p:nvSpPr>
        <p:spPr>
          <a:xfrm>
            <a:off x="601050" y="2265486"/>
            <a:ext cx="10989900" cy="14976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chemeClr val="accent1"/>
              </a:buClr>
              <a:buSzPts val="4000"/>
              <a:buFont typeface="Verdana"/>
              <a:buNone/>
            </a:pPr>
            <a:r>
              <a:rPr lang="en-US" sz="4000" b="0" i="0" u="none" strike="noStrike" cap="none" dirty="0">
                <a:solidFill>
                  <a:schemeClr val="accent1"/>
                </a:solidFill>
                <a:latin typeface="Verdana"/>
                <a:ea typeface="Verdana"/>
                <a:cs typeface="Verdana"/>
                <a:sym typeface="Verdana"/>
              </a:rPr>
              <a:t>Federal Updates</a:t>
            </a:r>
            <a:endParaRPr sz="4000" b="0" i="0" u="none" strike="noStrike" cap="none" dirty="0">
              <a:solidFill>
                <a:schemeClr val="accent1"/>
              </a:solidFill>
              <a:latin typeface="Verdana"/>
              <a:ea typeface="Verdana"/>
              <a:cs typeface="Verdana"/>
              <a:sym typeface="Verdana"/>
            </a:endParaRPr>
          </a:p>
        </p:txBody>
      </p:sp>
      <p:sp>
        <p:nvSpPr>
          <p:cNvPr id="288" name="Google Shape;288;p35"/>
          <p:cNvSpPr txBox="1">
            <a:spLocks noGrp="1"/>
          </p:cNvSpPr>
          <p:nvPr>
            <p:ph type="sldNum" idx="12"/>
          </p:nvPr>
        </p:nvSpPr>
        <p:spPr>
          <a:xfrm>
            <a:off x="10558303" y="6042207"/>
            <a:ext cx="1052400" cy="3651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1" i="0" u="none" strike="noStrike" cap="none">
                <a:solidFill>
                  <a:schemeClr val="dk1"/>
                </a:solidFill>
                <a:latin typeface="Verdana"/>
                <a:ea typeface="Verdana"/>
                <a:cs typeface="Verdana"/>
                <a:sym typeface="Verdana"/>
              </a:rPr>
              <a:t>3</a:t>
            </a:fld>
            <a:endParaRPr sz="1200" b="1" i="0" u="none" strike="noStrike" cap="none">
              <a:solidFill>
                <a:schemeClr val="dk1"/>
              </a:solidFill>
              <a:latin typeface="Verdana"/>
              <a:ea typeface="Verdana"/>
              <a:cs typeface="Verdana"/>
              <a:sym typeface="Verdana"/>
            </a:endParaRPr>
          </a:p>
        </p:txBody>
      </p:sp>
      <p:sp>
        <p:nvSpPr>
          <p:cNvPr id="289" name="Google Shape;289;p35"/>
          <p:cNvSpPr txBox="1">
            <a:spLocks noGrp="1"/>
          </p:cNvSpPr>
          <p:nvPr>
            <p:ph type="ftr" idx="11"/>
          </p:nvPr>
        </p:nvSpPr>
        <p:spPr>
          <a:xfrm>
            <a:off x="1990168" y="6037881"/>
            <a:ext cx="5508300" cy="3651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a:t>MDE Office of Special Education</a:t>
            </a:r>
            <a:endParaRPr sz="1200" b="0" i="0" u="none" strike="noStrike" cap="none">
              <a:solidFill>
                <a:schemeClr val="dk1"/>
              </a:solidFill>
              <a:latin typeface="Verdana"/>
              <a:ea typeface="Verdana"/>
              <a:cs typeface="Verdana"/>
              <a:sym typeface="Verdan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78FE1-29A8-456E-AF51-2D8AAAB07EA5}"/>
              </a:ext>
            </a:extLst>
          </p:cNvPr>
          <p:cNvSpPr>
            <a:spLocks noGrp="1"/>
          </p:cNvSpPr>
          <p:nvPr>
            <p:ph type="title"/>
          </p:nvPr>
        </p:nvSpPr>
        <p:spPr/>
        <p:txBody>
          <a:bodyPr/>
          <a:lstStyle/>
          <a:p>
            <a:r>
              <a:rPr lang="en-US" dirty="0"/>
              <a:t>Rethink…Results Driven Accountability</a:t>
            </a:r>
          </a:p>
        </p:txBody>
      </p:sp>
      <p:sp>
        <p:nvSpPr>
          <p:cNvPr id="3" name="Text Placeholder 2">
            <a:extLst>
              <a:ext uri="{FF2B5EF4-FFF2-40B4-BE49-F238E27FC236}">
                <a16:creationId xmlns:a16="http://schemas.microsoft.com/office/drawing/2014/main" id="{1C22CD1E-09D8-48E6-AF49-D2D97A397DFC}"/>
              </a:ext>
            </a:extLst>
          </p:cNvPr>
          <p:cNvSpPr>
            <a:spLocks noGrp="1"/>
          </p:cNvSpPr>
          <p:nvPr>
            <p:ph type="body" idx="1"/>
          </p:nvPr>
        </p:nvSpPr>
        <p:spPr>
          <a:xfrm>
            <a:off x="581192" y="2013005"/>
            <a:ext cx="11004444" cy="4038388"/>
          </a:xfrm>
        </p:spPr>
        <p:txBody>
          <a:bodyPr/>
          <a:lstStyle/>
          <a:p>
            <a:r>
              <a:rPr lang="en-US" sz="2400" dirty="0"/>
              <a:t>Share your thoughts about what is working well and what should change in the:</a:t>
            </a:r>
          </a:p>
          <a:p>
            <a:pPr lvl="1"/>
            <a:r>
              <a:rPr lang="en-US" sz="2000" dirty="0"/>
              <a:t>State Performance Plan/Annual Performance Report (SPP/APR)</a:t>
            </a:r>
          </a:p>
          <a:p>
            <a:pPr lvl="1"/>
            <a:r>
              <a:rPr lang="en-US" sz="2000" dirty="0"/>
              <a:t>State Systemic Improvement Plan (SSIP), </a:t>
            </a:r>
          </a:p>
          <a:p>
            <a:pPr lvl="1"/>
            <a:r>
              <a:rPr lang="en-US" sz="2000" dirty="0"/>
              <a:t>Annual determinations under the Individuals with Disabilities Education Act (IDEA)</a:t>
            </a:r>
          </a:p>
          <a:p>
            <a:pPr lvl="1"/>
            <a:r>
              <a:rPr lang="en-US" sz="2000" dirty="0"/>
              <a:t>OSEP's system of differentiated monitoring and support (DMS).</a:t>
            </a:r>
          </a:p>
          <a:p>
            <a:r>
              <a:rPr lang="en-US" sz="2400" dirty="0"/>
              <a:t>Comments may be submitted until Friday, December 21, 2018</a:t>
            </a:r>
          </a:p>
          <a:p>
            <a:r>
              <a:rPr lang="en-US" sz="2400" dirty="0"/>
              <a:t>Submit comments to </a:t>
            </a:r>
            <a:r>
              <a:rPr lang="en-US" sz="2400" dirty="0">
                <a:hlinkClick r:id="rId2"/>
              </a:rPr>
              <a:t>RethinkRDA@ed.gov</a:t>
            </a:r>
            <a:endParaRPr lang="en-US" sz="2400" dirty="0"/>
          </a:p>
          <a:p>
            <a:endParaRPr lang="en-US" dirty="0"/>
          </a:p>
        </p:txBody>
      </p:sp>
      <p:sp>
        <p:nvSpPr>
          <p:cNvPr id="4" name="Slide Number Placeholder 3">
            <a:extLst>
              <a:ext uri="{FF2B5EF4-FFF2-40B4-BE49-F238E27FC236}">
                <a16:creationId xmlns:a16="http://schemas.microsoft.com/office/drawing/2014/main" id="{6E5D7953-9342-49EF-BD02-4F125339BC8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1790646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57A0C-477D-493A-ADE3-2F92EE4F4E64}"/>
              </a:ext>
            </a:extLst>
          </p:cNvPr>
          <p:cNvSpPr>
            <a:spLocks noGrp="1"/>
          </p:cNvSpPr>
          <p:nvPr>
            <p:ph type="title"/>
          </p:nvPr>
        </p:nvSpPr>
        <p:spPr/>
        <p:txBody>
          <a:bodyPr/>
          <a:lstStyle/>
          <a:p>
            <a:r>
              <a:rPr lang="en-US" dirty="0"/>
              <a:t>Office of Civil Rights Reversal</a:t>
            </a:r>
          </a:p>
        </p:txBody>
      </p:sp>
      <p:sp>
        <p:nvSpPr>
          <p:cNvPr id="3" name="Text Placeholder 2">
            <a:extLst>
              <a:ext uri="{FF2B5EF4-FFF2-40B4-BE49-F238E27FC236}">
                <a16:creationId xmlns:a16="http://schemas.microsoft.com/office/drawing/2014/main" id="{198138C7-BB96-46C6-9F2E-0E075945763F}"/>
              </a:ext>
            </a:extLst>
          </p:cNvPr>
          <p:cNvSpPr>
            <a:spLocks noGrp="1"/>
          </p:cNvSpPr>
          <p:nvPr>
            <p:ph type="body" idx="1"/>
          </p:nvPr>
        </p:nvSpPr>
        <p:spPr/>
        <p:txBody>
          <a:bodyPr/>
          <a:lstStyle/>
          <a:p>
            <a:r>
              <a:rPr lang="en-US" dirty="0"/>
              <a:t>The USED has rescinded a provision adopted in March 2018 allowing the agency’s Office for Civil Rights to dismiss any complaint that is part of a pattern of complaints by the same person or group that places an “unreasonable burden on OCR’s resources.” </a:t>
            </a:r>
          </a:p>
          <a:p>
            <a:r>
              <a:rPr lang="en-US" dirty="0"/>
              <a:t>As part of the changes earlier this year, the department also eliminated the appeals process for complaints. </a:t>
            </a:r>
          </a:p>
          <a:p>
            <a:r>
              <a:rPr lang="en-US" dirty="0"/>
              <a:t>The opportunity to appeal has now been reinstated.</a:t>
            </a:r>
          </a:p>
        </p:txBody>
      </p:sp>
      <p:sp>
        <p:nvSpPr>
          <p:cNvPr id="4" name="Slide Number Placeholder 3">
            <a:extLst>
              <a:ext uri="{FF2B5EF4-FFF2-40B4-BE49-F238E27FC236}">
                <a16:creationId xmlns:a16="http://schemas.microsoft.com/office/drawing/2014/main" id="{92E82CAB-F08E-4A22-8B75-0F4FFD5B7C0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Tree>
    <p:extLst>
      <p:ext uri="{BB962C8B-B14F-4D97-AF65-F5344CB8AC3E}">
        <p14:creationId xmlns:p14="http://schemas.microsoft.com/office/powerpoint/2010/main" val="1066385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36"/>
          <p:cNvSpPr txBox="1">
            <a:spLocks noGrp="1"/>
          </p:cNvSpPr>
          <p:nvPr>
            <p:ph type="title"/>
          </p:nvPr>
        </p:nvSpPr>
        <p:spPr>
          <a:xfrm>
            <a:off x="620785" y="2390009"/>
            <a:ext cx="10989900" cy="14976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chemeClr val="accent1"/>
              </a:buClr>
              <a:buSzPts val="4000"/>
              <a:buFont typeface="Verdana"/>
              <a:buNone/>
            </a:pPr>
            <a:r>
              <a:rPr lang="en-US" sz="4000" b="0" i="0" u="none" strike="noStrike" cap="none" dirty="0">
                <a:solidFill>
                  <a:schemeClr val="accent1"/>
                </a:solidFill>
                <a:latin typeface="Verdana"/>
                <a:ea typeface="Verdana"/>
                <a:cs typeface="Verdana"/>
                <a:sym typeface="Verdana"/>
              </a:rPr>
              <a:t>State</a:t>
            </a:r>
            <a:endParaRPr sz="4000" b="0" i="0" u="none" strike="noStrike" cap="none" dirty="0">
              <a:solidFill>
                <a:schemeClr val="accent1"/>
              </a:solidFill>
              <a:latin typeface="Verdana"/>
              <a:ea typeface="Verdana"/>
              <a:cs typeface="Verdana"/>
              <a:sym typeface="Verdana"/>
            </a:endParaRPr>
          </a:p>
        </p:txBody>
      </p:sp>
      <p:sp>
        <p:nvSpPr>
          <p:cNvPr id="297" name="Google Shape;297;p36"/>
          <p:cNvSpPr txBox="1">
            <a:spLocks noGrp="1"/>
          </p:cNvSpPr>
          <p:nvPr>
            <p:ph type="sldNum" idx="12"/>
          </p:nvPr>
        </p:nvSpPr>
        <p:spPr>
          <a:xfrm>
            <a:off x="10558303" y="6042207"/>
            <a:ext cx="1052400" cy="3651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1" i="0" u="none" strike="noStrike" cap="none">
                <a:solidFill>
                  <a:schemeClr val="dk1"/>
                </a:solidFill>
                <a:latin typeface="Verdana"/>
                <a:ea typeface="Verdana"/>
                <a:cs typeface="Verdana"/>
                <a:sym typeface="Verdana"/>
              </a:rPr>
              <a:t>6</a:t>
            </a:fld>
            <a:endParaRPr sz="1200" b="1" i="0" u="none" strike="noStrike" cap="none">
              <a:solidFill>
                <a:schemeClr val="dk1"/>
              </a:solidFill>
              <a:latin typeface="Verdana"/>
              <a:ea typeface="Verdana"/>
              <a:cs typeface="Verdana"/>
              <a:sym typeface="Verdana"/>
            </a:endParaRPr>
          </a:p>
        </p:txBody>
      </p:sp>
      <p:sp>
        <p:nvSpPr>
          <p:cNvPr id="298" name="Google Shape;298;p36"/>
          <p:cNvSpPr txBox="1">
            <a:spLocks noGrp="1"/>
          </p:cNvSpPr>
          <p:nvPr>
            <p:ph type="ftr" idx="11"/>
          </p:nvPr>
        </p:nvSpPr>
        <p:spPr>
          <a:xfrm>
            <a:off x="1990168" y="6037881"/>
            <a:ext cx="5508300" cy="3651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a:t>MDE Office of Special Education</a:t>
            </a:r>
            <a:endParaRPr sz="1200" b="0" i="0" u="none" strike="noStrike" cap="none">
              <a:solidFill>
                <a:schemeClr val="dk1"/>
              </a:solidFill>
              <a:latin typeface="Verdana"/>
              <a:ea typeface="Verdana"/>
              <a:cs typeface="Verdana"/>
              <a:sym typeface="Verdan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98162-BED0-4087-A782-215007A993B8}"/>
              </a:ext>
            </a:extLst>
          </p:cNvPr>
          <p:cNvSpPr>
            <a:spLocks noGrp="1"/>
          </p:cNvSpPr>
          <p:nvPr>
            <p:ph type="title"/>
          </p:nvPr>
        </p:nvSpPr>
        <p:spPr/>
        <p:txBody>
          <a:bodyPr/>
          <a:lstStyle/>
          <a:p>
            <a:r>
              <a:rPr lang="en-US" dirty="0"/>
              <a:t>State Determination and Response</a:t>
            </a:r>
          </a:p>
        </p:txBody>
      </p:sp>
      <p:sp>
        <p:nvSpPr>
          <p:cNvPr id="3" name="Text Placeholder 2">
            <a:extLst>
              <a:ext uri="{FF2B5EF4-FFF2-40B4-BE49-F238E27FC236}">
                <a16:creationId xmlns:a16="http://schemas.microsoft.com/office/drawing/2014/main" id="{A759A6EA-E57F-4FA7-8B8E-F5E47DDB03CB}"/>
              </a:ext>
            </a:extLst>
          </p:cNvPr>
          <p:cNvSpPr>
            <a:spLocks noGrp="1"/>
          </p:cNvSpPr>
          <p:nvPr>
            <p:ph type="body" idx="1"/>
          </p:nvPr>
        </p:nvSpPr>
        <p:spPr>
          <a:xfrm>
            <a:off x="606364" y="1960702"/>
            <a:ext cx="11004444" cy="4273253"/>
          </a:xfrm>
        </p:spPr>
        <p:txBody>
          <a:bodyPr>
            <a:normAutofit lnSpcReduction="10000"/>
          </a:bodyPr>
          <a:lstStyle/>
          <a:p>
            <a:r>
              <a:rPr lang="en-US" sz="2400" dirty="0"/>
              <a:t>Steering Committee meeting Dec. 10</a:t>
            </a:r>
            <a:r>
              <a:rPr lang="en-US" sz="2400" baseline="30000" dirty="0"/>
              <a:t>th</a:t>
            </a:r>
            <a:r>
              <a:rPr lang="en-US" sz="2400" dirty="0"/>
              <a:t> to review the data and begin process of identifying:</a:t>
            </a:r>
          </a:p>
          <a:p>
            <a:pPr lvl="1"/>
            <a:r>
              <a:rPr lang="en-US" dirty="0"/>
              <a:t>Ideas/root cause related to low student performance</a:t>
            </a:r>
          </a:p>
          <a:p>
            <a:pPr lvl="1"/>
            <a:r>
              <a:rPr lang="en-US" dirty="0"/>
              <a:t>Potential barriers to improving</a:t>
            </a:r>
          </a:p>
          <a:p>
            <a:r>
              <a:rPr lang="en-US" sz="2400" dirty="0"/>
              <a:t>Steering Committee will meet again in January 2019 to identify short and long term action steps</a:t>
            </a:r>
          </a:p>
          <a:p>
            <a:r>
              <a:rPr lang="en-US" sz="2400" dirty="0"/>
              <a:t>4-5 Action Teams will meet monthly between February and June</a:t>
            </a:r>
          </a:p>
          <a:p>
            <a:pPr lvl="1"/>
            <a:r>
              <a:rPr lang="en-US" sz="2000" dirty="0"/>
              <a:t>Teams will focus on graduation, dropout, proficiency and participation</a:t>
            </a:r>
          </a:p>
          <a:p>
            <a:r>
              <a:rPr lang="en-US" sz="2400" dirty="0"/>
              <a:t>Recommendations to the Steering Committee by June 2019</a:t>
            </a:r>
          </a:p>
          <a:p>
            <a:pPr lvl="1"/>
            <a:endParaRPr lang="en-US" sz="2000" dirty="0"/>
          </a:p>
        </p:txBody>
      </p:sp>
      <p:sp>
        <p:nvSpPr>
          <p:cNvPr id="4" name="Slide Number Placeholder 3">
            <a:extLst>
              <a:ext uri="{FF2B5EF4-FFF2-40B4-BE49-F238E27FC236}">
                <a16:creationId xmlns:a16="http://schemas.microsoft.com/office/drawing/2014/main" id="{0D7DF898-F739-4937-ACA1-0CE216C4C40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a:t>
            </a:fld>
            <a:endParaRPr lang="en-US"/>
          </a:p>
        </p:txBody>
      </p:sp>
    </p:spTree>
    <p:extLst>
      <p:ext uri="{BB962C8B-B14F-4D97-AF65-F5344CB8AC3E}">
        <p14:creationId xmlns:p14="http://schemas.microsoft.com/office/powerpoint/2010/main" val="15911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p37"/>
          <p:cNvSpPr txBox="1">
            <a:spLocks noGrp="1"/>
          </p:cNvSpPr>
          <p:nvPr>
            <p:ph type="title"/>
          </p:nvPr>
        </p:nvSpPr>
        <p:spPr>
          <a:xfrm>
            <a:off x="601050" y="2620809"/>
            <a:ext cx="10989900" cy="14976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chemeClr val="accent1"/>
              </a:buClr>
              <a:buSzPts val="4000"/>
              <a:buFont typeface="Verdana"/>
              <a:buNone/>
            </a:pPr>
            <a:r>
              <a:rPr lang="en-US" sz="4000" b="0" i="0" u="none" strike="noStrike" cap="none" dirty="0">
                <a:solidFill>
                  <a:schemeClr val="accent1"/>
                </a:solidFill>
                <a:latin typeface="Verdana"/>
                <a:ea typeface="Verdana"/>
                <a:cs typeface="Verdana"/>
                <a:sym typeface="Verdana"/>
              </a:rPr>
              <a:t>Office of Special Education</a:t>
            </a:r>
            <a:endParaRPr sz="4000" b="0" i="0" u="none" strike="noStrike" cap="none" dirty="0">
              <a:solidFill>
                <a:schemeClr val="accent1"/>
              </a:solidFill>
              <a:latin typeface="Verdana"/>
              <a:ea typeface="Verdana"/>
              <a:cs typeface="Verdana"/>
              <a:sym typeface="Verdana"/>
            </a:endParaRPr>
          </a:p>
        </p:txBody>
      </p:sp>
      <p:sp>
        <p:nvSpPr>
          <p:cNvPr id="306" name="Google Shape;306;p37"/>
          <p:cNvSpPr txBox="1">
            <a:spLocks noGrp="1"/>
          </p:cNvSpPr>
          <p:nvPr>
            <p:ph type="sldNum" idx="12"/>
          </p:nvPr>
        </p:nvSpPr>
        <p:spPr>
          <a:xfrm>
            <a:off x="10558303" y="6042207"/>
            <a:ext cx="1052400" cy="3651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1" i="0" u="none" strike="noStrike" cap="none">
                <a:solidFill>
                  <a:schemeClr val="dk1"/>
                </a:solidFill>
                <a:latin typeface="Verdana"/>
                <a:ea typeface="Verdana"/>
                <a:cs typeface="Verdana"/>
                <a:sym typeface="Verdana"/>
              </a:rPr>
              <a:t>8</a:t>
            </a:fld>
            <a:endParaRPr sz="1200" b="1" i="0" u="none" strike="noStrike" cap="none">
              <a:solidFill>
                <a:schemeClr val="dk1"/>
              </a:solidFill>
              <a:latin typeface="Verdana"/>
              <a:ea typeface="Verdana"/>
              <a:cs typeface="Verdana"/>
              <a:sym typeface="Verdana"/>
            </a:endParaRPr>
          </a:p>
        </p:txBody>
      </p:sp>
      <p:sp>
        <p:nvSpPr>
          <p:cNvPr id="307" name="Google Shape;307;p37"/>
          <p:cNvSpPr txBox="1">
            <a:spLocks noGrp="1"/>
          </p:cNvSpPr>
          <p:nvPr>
            <p:ph type="ftr" idx="11"/>
          </p:nvPr>
        </p:nvSpPr>
        <p:spPr>
          <a:xfrm>
            <a:off x="1990168" y="6037881"/>
            <a:ext cx="5508300" cy="3651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a:t>MDE Office of Special Education</a:t>
            </a:r>
            <a:endParaRPr sz="1200" b="0" i="0" u="none" strike="noStrike" cap="none">
              <a:solidFill>
                <a:schemeClr val="dk1"/>
              </a:solidFill>
              <a:latin typeface="Verdana"/>
              <a:ea typeface="Verdana"/>
              <a:cs typeface="Verdana"/>
              <a:sym typeface="Verdan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18D46B25-95FE-D242-B19F-D7DB98262912}"/>
              </a:ext>
            </a:extLst>
          </p:cNvPr>
          <p:cNvPicPr>
            <a:picLocks noChangeAspect="1"/>
          </p:cNvPicPr>
          <p:nvPr/>
        </p:nvPicPr>
        <p:blipFill>
          <a:blip r:embed="rId2"/>
          <a:stretch>
            <a:fillRect/>
          </a:stretch>
        </p:blipFill>
        <p:spPr>
          <a:xfrm>
            <a:off x="0" y="0"/>
            <a:ext cx="12192000" cy="6656294"/>
          </a:xfrm>
          <a:prstGeom prst="rect">
            <a:avLst/>
          </a:prstGeom>
        </p:spPr>
      </p:pic>
    </p:spTree>
    <p:extLst>
      <p:ext uri="{BB962C8B-B14F-4D97-AF65-F5344CB8AC3E}">
        <p14:creationId xmlns:p14="http://schemas.microsoft.com/office/powerpoint/2010/main" val="1959287879"/>
      </p:ext>
    </p:extLst>
  </p:cSld>
  <p:clrMapOvr>
    <a:masterClrMapping/>
  </p:clrMapOvr>
</p:sld>
</file>

<file path=ppt/theme/theme1.xml><?xml version="1.0" encoding="utf-8"?>
<a:theme xmlns:a="http://schemas.openxmlformats.org/drawingml/2006/main" name="Dividend">
  <a:themeElements>
    <a:clrScheme name="Custom 4">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0070C0"/>
      </a:hlink>
      <a:folHlink>
        <a:srgbClr val="0070C0"/>
      </a:folHlink>
    </a:clrScheme>
    <a:fontScheme name="Verdana">
      <a:majorFont>
        <a:latin typeface="Verdana"/>
        <a:ea typeface=""/>
        <a:cs typeface=""/>
      </a:majorFont>
      <a:minorFont>
        <a:latin typeface="Verdana"/>
        <a:ea typeface=""/>
        <a:cs typeface=""/>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913</TotalTime>
  <Words>502</Words>
  <Application>Microsoft Office PowerPoint</Application>
  <PresentationFormat>Widescreen</PresentationFormat>
  <Paragraphs>87</Paragraphs>
  <Slides>12</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Noto Sans Symbols</vt:lpstr>
      <vt:lpstr>Verdana</vt:lpstr>
      <vt:lpstr>Wingdings 2</vt:lpstr>
      <vt:lpstr>Dividend</vt:lpstr>
      <vt:lpstr>MDE  Office of Special Education MAASE Updates</vt:lpstr>
      <vt:lpstr>MDE Office of Special Education Report</vt:lpstr>
      <vt:lpstr>Federal Updates</vt:lpstr>
      <vt:lpstr>Rethink…Results Driven Accountability</vt:lpstr>
      <vt:lpstr>Office of Civil Rights Reversal</vt:lpstr>
      <vt:lpstr>State</vt:lpstr>
      <vt:lpstr>State Determination and Response</vt:lpstr>
      <vt:lpstr>Office of Special Education</vt:lpstr>
      <vt:lpstr>PowerPoint Presentation</vt:lpstr>
      <vt:lpstr>PowerPoint Presentation</vt:lpstr>
      <vt:lpstr>Bring it all together . . .</vt:lpstr>
      <vt:lpstr>Contact 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Title</dc:title>
  <dc:subject/>
  <dc:creator>MDE, Office of Special Education</dc:creator>
  <cp:keywords/>
  <cp:lastModifiedBy>Rotarius, Nancy (MDE)</cp:lastModifiedBy>
  <cp:revision>115</cp:revision>
  <dcterms:created xsi:type="dcterms:W3CDTF">2017-01-05T20:51:09Z</dcterms:created>
  <dcterms:modified xsi:type="dcterms:W3CDTF">2018-12-05T14:59:46Z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