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3" r:id="rId2"/>
    <p:sldMasterId id="2147483696" r:id="rId3"/>
  </p:sldMasterIdLst>
  <p:notesMasterIdLst>
    <p:notesMasterId r:id="rId37"/>
  </p:notesMasterIdLst>
  <p:sldIdLst>
    <p:sldId id="257" r:id="rId4"/>
    <p:sldId id="258" r:id="rId5"/>
    <p:sldId id="289" r:id="rId6"/>
    <p:sldId id="290" r:id="rId7"/>
    <p:sldId id="263" r:id="rId8"/>
    <p:sldId id="312" r:id="rId9"/>
    <p:sldId id="291" r:id="rId10"/>
    <p:sldId id="313" r:id="rId11"/>
    <p:sldId id="311" r:id="rId12"/>
    <p:sldId id="292" r:id="rId13"/>
    <p:sldId id="293" r:id="rId14"/>
    <p:sldId id="294" r:id="rId15"/>
    <p:sldId id="314" r:id="rId16"/>
    <p:sldId id="268" r:id="rId17"/>
    <p:sldId id="295" r:id="rId18"/>
    <p:sldId id="315" r:id="rId19"/>
    <p:sldId id="298" r:id="rId20"/>
    <p:sldId id="316" r:id="rId21"/>
    <p:sldId id="300" r:id="rId22"/>
    <p:sldId id="279" r:id="rId23"/>
    <p:sldId id="274" r:id="rId24"/>
    <p:sldId id="275" r:id="rId25"/>
    <p:sldId id="305" r:id="rId26"/>
    <p:sldId id="302" r:id="rId27"/>
    <p:sldId id="303" r:id="rId28"/>
    <p:sldId id="304" r:id="rId29"/>
    <p:sldId id="307" r:id="rId30"/>
    <p:sldId id="308" r:id="rId31"/>
    <p:sldId id="309" r:id="rId32"/>
    <p:sldId id="310" r:id="rId33"/>
    <p:sldId id="299" r:id="rId34"/>
    <p:sldId id="278"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769" autoAdjust="0"/>
    <p:restoredTop sz="94660"/>
  </p:normalViewPr>
  <p:slideViewPr>
    <p:cSldViewPr snapToGrid="0">
      <p:cViewPr varScale="1">
        <p:scale>
          <a:sx n="67" d="100"/>
          <a:sy n="67" d="100"/>
        </p:scale>
        <p:origin x="42" y="93"/>
      </p:cViewPr>
      <p:guideLst/>
    </p:cSldViewPr>
  </p:slideViewPr>
  <p:notesTextViewPr>
    <p:cViewPr>
      <p:scale>
        <a:sx n="1" d="1"/>
        <a:sy n="1" d="1"/>
      </p:scale>
      <p:origin x="0" y="0"/>
    </p:cViewPr>
  </p:notesTextViewPr>
  <p:sorterViewPr>
    <p:cViewPr>
      <p:scale>
        <a:sx n="100" d="100"/>
        <a:sy n="100" d="100"/>
      </p:scale>
      <p:origin x="0" y="-2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hcs084vsnapf006\DOE2\SpecEd\Home\DarlingA4\Documents\5%20YR%20SPP%20APR%20Bar%20Graph%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charset="0"/>
                <a:ea typeface="Arial Narrow" charset="0"/>
                <a:cs typeface="Arial Narrow" charset="0"/>
              </a:defRPr>
            </a:pPr>
            <a:r>
              <a:rPr lang="en-US" sz="1800" dirty="0">
                <a:latin typeface="Arial Narrow" charset="0"/>
                <a:ea typeface="Arial Narrow" charset="0"/>
                <a:cs typeface="Arial Narrow" charset="0"/>
              </a:rPr>
              <a:t>Educational Environments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Narrow" charset="0"/>
              <a:ea typeface="Arial Narrow" charset="0"/>
              <a:cs typeface="Arial Narrow"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922A-445F-82A9-74BA51DABF71}"/>
              </c:ext>
            </c:extLst>
          </c:dPt>
          <c:dPt>
            <c:idx val="2"/>
            <c:invertIfNegative val="0"/>
            <c:bubble3D val="0"/>
            <c:spPr>
              <a:solidFill>
                <a:schemeClr val="tx1"/>
              </a:solidFill>
              <a:ln>
                <a:noFill/>
              </a:ln>
              <a:effectLst/>
            </c:spPr>
            <c:extLst>
              <c:ext xmlns:c16="http://schemas.microsoft.com/office/drawing/2014/chart" uri="{C3380CC4-5D6E-409C-BE32-E72D297353CC}">
                <c16:uniqueId val="{00000003-922A-445F-82A9-74BA51DABF71}"/>
              </c:ext>
            </c:extLst>
          </c:dPt>
          <c:dPt>
            <c:idx val="3"/>
            <c:invertIfNegative val="0"/>
            <c:bubble3D val="0"/>
            <c:spPr>
              <a:solidFill>
                <a:schemeClr val="tx1"/>
              </a:solidFill>
              <a:ln>
                <a:noFill/>
              </a:ln>
              <a:effectLst/>
            </c:spPr>
            <c:extLst>
              <c:ext xmlns:c16="http://schemas.microsoft.com/office/drawing/2014/chart" uri="{C3380CC4-5D6E-409C-BE32-E72D297353CC}">
                <c16:uniqueId val="{00000005-922A-445F-82A9-74BA51DABF71}"/>
              </c:ext>
            </c:extLst>
          </c:dPt>
          <c:dPt>
            <c:idx val="4"/>
            <c:invertIfNegative val="0"/>
            <c:bubble3D val="0"/>
            <c:spPr>
              <a:solidFill>
                <a:schemeClr val="tx1"/>
              </a:solidFill>
              <a:ln>
                <a:noFill/>
              </a:ln>
              <a:effectLst/>
            </c:spPr>
            <c:extLst>
              <c:ext xmlns:c16="http://schemas.microsoft.com/office/drawing/2014/chart" uri="{C3380CC4-5D6E-409C-BE32-E72D297353CC}">
                <c16:uniqueId val="{00000007-922A-445F-82A9-74BA51DABF7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charset="0"/>
                    <a:ea typeface="Arial Narrow" charset="0"/>
                    <a:cs typeface="Arial Narrow"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Sheet1!$B$27:$F$27</c:f>
              <c:numCache>
                <c:formatCode>General</c:formatCode>
                <c:ptCount val="5"/>
                <c:pt idx="0">
                  <c:v>2011</c:v>
                </c:pt>
                <c:pt idx="1">
                  <c:v>2012</c:v>
                </c:pt>
                <c:pt idx="2">
                  <c:v>2013</c:v>
                </c:pt>
                <c:pt idx="3">
                  <c:v>2014</c:v>
                </c:pt>
                <c:pt idx="4">
                  <c:v>2015</c:v>
                </c:pt>
              </c:numCache>
            </c:numRef>
          </c:cat>
          <c:val>
            <c:numRef>
              <c:f>Sheet1!$B$28:$F$28</c:f>
              <c:numCache>
                <c:formatCode>0.00%</c:formatCode>
                <c:ptCount val="5"/>
                <c:pt idx="0">
                  <c:v>0.627</c:v>
                </c:pt>
                <c:pt idx="1">
                  <c:v>0.64300000000000002</c:v>
                </c:pt>
                <c:pt idx="2">
                  <c:v>0.65369999999999995</c:v>
                </c:pt>
                <c:pt idx="3">
                  <c:v>0.65900000000000003</c:v>
                </c:pt>
                <c:pt idx="4">
                  <c:v>0.66390000000000005</c:v>
                </c:pt>
              </c:numCache>
            </c:numRef>
          </c:val>
          <c:extLst>
            <c:ext xmlns:c16="http://schemas.microsoft.com/office/drawing/2014/chart" uri="{C3380CC4-5D6E-409C-BE32-E72D297353CC}">
              <c16:uniqueId val="{00000000-2782-42DE-A0E4-7AF7C20412BC}"/>
            </c:ext>
          </c:extLst>
        </c:ser>
        <c:dLbls>
          <c:showLegendKey val="0"/>
          <c:showVal val="0"/>
          <c:showCatName val="0"/>
          <c:showSerName val="0"/>
          <c:showPercent val="0"/>
          <c:showBubbleSize val="0"/>
        </c:dLbls>
        <c:gapWidth val="219"/>
        <c:overlap val="-27"/>
        <c:axId val="341800496"/>
        <c:axId val="341799320"/>
      </c:barChart>
      <c:catAx>
        <c:axId val="34180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Narrow" charset="0"/>
                <a:ea typeface="Arial Narrow" charset="0"/>
                <a:cs typeface="Arial Narrow" charset="0"/>
              </a:defRPr>
            </a:pPr>
            <a:endParaRPr lang="en-US"/>
          </a:p>
        </c:txPr>
        <c:crossAx val="341799320"/>
        <c:crosses val="autoZero"/>
        <c:auto val="1"/>
        <c:lblAlgn val="ctr"/>
        <c:lblOffset val="100"/>
        <c:noMultiLvlLbl val="0"/>
      </c:catAx>
      <c:valAx>
        <c:axId val="341799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Narrow" charset="0"/>
                <a:ea typeface="Arial Narrow" charset="0"/>
                <a:cs typeface="Arial Narrow" charset="0"/>
              </a:defRPr>
            </a:pPr>
            <a:endParaRPr lang="en-US"/>
          </a:p>
        </c:txPr>
        <c:crossAx val="34180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7:55.488"/>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94 0,'43'0'343,"-1"0"-280,-42 43-48,42-43 32,1 0-15,-43 42-1,42-42-16,0 0 17,1 0 15,-43 42-47,42-42 15,0 0 16,1 0-15,-1 0 78,0 0 0,1 0 15,-86 0 1375,43-42-1124,0 0-329,0-1-31,43 43 531,-1 0-531,0 0 31,1 43-31,-1-43 16,0 42 0,1-42-1,-1 0 1,0 0 15,1 0 157,-1 0-173,0 0 63,1 0-62,-1 0 15,0-42-15,1 42 46,-43-43-30,42 43-32,0 0 31,1 0-31,-1 0 31,0 0 16,1 0 0,-1 0-16,0 0 0,1 0 48,-1 0-48,0 0 0,1 0 0,-1 0 1,0 0-17,1 0 16,-43-42-15,42 42 15,0 0-15,1 0 0,-1 0-1,0 0 1,1 0 15,-1 0-15,0 0-16,1 0 31,-1 0 16,0 0-32,1 0-15,-1 0 16,0 0 15,1 0 47,-1 0-62,0 0 0,1 0 15,-1 0-15,0 0-1,1 0 16,-1 0 1,0 0-1,1 0-15,-1 0-1,0 0 1,1 0 15,-1 0-15,0 0-16,1 0 31,-1 0-15,0 0-1,1 0 1,-1 0-1,0 0 17,1 0-1,-1 0-15,0 0 15,1 0-16,-1 0 1,0 0-16,1 0 16,-1 0 15,0 0-31,1 0 16,-1 0 15,0 0-16,1 0 17,-1 0-17,0 0 1,1 0-16,-1 0 31,0 0-15,1 0-16,-1 0 31,0 0-15,1 0-1,-1 0-15,-42-42 16,42 42-16,1 0 16,-1 0-1,0 0 1,1 0-1,-1 0 48,0 0-47,1 0-16,-1 0 15,0 0 1,1 0-1,-1 0 1,0 0 0,1 0-1,-1 0 17,0 0-1,1 0-16,-1 0 1,0 0 15,1 0-15,-1 0 15,0 0-15,1 0-1,-1 0 1,0 0 0,1 0 46,-1 0-31,0 0-31,1 0 32,-1 0-1,0 0 0,1 0-15,-1 0-16,0 0 15,1 0 1,-1 0 15,0 0-31,1 0 16,-1 0 0,0 0 15,1 0-16,-1 0 17,0 0-1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9.393"/>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0 0 0,'0'43'375,"0"-1"-344,0 0 47,0 1-78,0-1 125,0 0-109,42-42-1,-42 43 1,0-1 46,0 0-30,0 1-1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9.391"/>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804 90 1641,'-42'-42'15,"0"42"1,-1 0 0,1-43-1,0 43-15,-1 0 32,1 0-17,0 0 1,-1 0-16,1 0 47,0 0 15,-1 0-46,1 0-16,0 0 15,42 43 1</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48.989"/>
    </inkml:context>
    <inkml:brush xml:id="br0">
      <inkml:brushProperty name="width" value="0.03969" units="cm"/>
      <inkml:brushProperty name="height" value="0.07938" units="cm"/>
      <inkml:brushProperty name="color" value="#00FF00"/>
      <inkml:brushProperty name="tip" value="rectangle"/>
      <inkml:brushProperty name="rasterOp" value="maskPen"/>
      <inkml:brushProperty name="fitToCurve" value="1"/>
    </inkml:brush>
  </inkml:definitions>
  <inkml:trace contextRef="#ctx0" brushRef="#br0">254 730 0,'0'-42'78,"42"42"32,1 0-63,-1 0 0,0 0-32,1 0 16,-1 0-15,0 0 0,1 0-1,-1 0 63,0 0-15,1 0-47,-1 0-1,0 0 1,1 0-1,-1 0 1,0 0 0,1 0-1,-1 0 17,0 0-1,1 0-16,-1 0 1,0 0 62,-42 42 32,-42 0-48,0-42-15,-1 0-31,1 0-1,0 0 48,-1 0-32,1 43-15,0-1-1,-1-42 1,1 0 15,0 0 16,-1 0-31,1 0-1,0 0 126,-1 0-141,-41 0 62,41 0 16,1 0-78,0 0 16,-1 0 0,1 0-1,0 0 32,-1 0-16,1 0 16,0 0 78,-1 0-93,1-42 77,84-1 16,1 43-125,41 0 62,1 0-46,-43 0 31,1 0-31,-1 0-1,0 0 1,1 0-1,-1 0 95,0 0-63,1 0-32,-1 0 63,0 0-62,1 0 0,-1 0-16,0 0 31,1 0-15,-1 0-1,0 0-15,1 0 16,-1 0 46,0 0-30,1 0-32,-1 0 78,0 0-63,1 0 1,-1-42-16,0 42 16,1 0 15,-1 0-16,0 0 1,1 0 0,-1 0-1,0 0 17,1 0-32,-1 0 15,0 0 1,1 0-1,-1 0 32,0 0-31,1 0 31,-1 0-16,0 0-15,1 0-1,-1 0 48,0 0-32,1 0-15,-1 0-16,0 0 15,-42 42 1,43-42-16,-1 0 31,0 0-31,1 43 31,-1-43-15,0 0 0,1 0-16,-1 0 31,0 0 47,1 0-15,-1 0-48,0 0 1,-42 42 15,43-42-31,-1 0 31,0 0-15,1 0 0,-1 0-1,0 0 1,1 0 15,41 0-15,-41 0-1,-1 0 1,0 0-16,1 0 31,-1 0 16,0 0 0,43 0 31,-43 0-15,-42-42-48,43 42-15,-1 0 16,-42-43 218,-42 43-234,-1 0 47,1 0-31,0 0 31,-1 0-47,1 0 31,0 0-31,-1 0 31,1 0-31,0 0 16,-1 0-1,43 43 1,-84-43-16,41 0 16,1 0-1,0 0 1,-1 0-1,1 0 17,0 0-32,-1 0 15,1 0-15,0 0 16,-1 0 0,1 0 15,0 0-31,-1 0 15,1 0 1,0 0 0,-1 0-16,1 0 31,0 0-15,-1 0-1,1 0 1,0 0-16,-1 0 15,1 0 17,0 0-17,-1 0 1,1 0 15,0 0-15,-1 0-1,1 0 1,0 0 0,-1 0-1,-41 0 1,41 0 31,43 42 31,43-42 63,-1 0-126,43 0 32,-43 0-31,0 0-16,1 0 0,-1 0 15,0 0 1,1 0 0,-1 0 15,0 0-31,1 0 0,-1 0 15,0 0-15,1 0 16,-1 0-16,0 0 16,1 0-16,-43-42 15,42 42 1,0 0 15,1 0-15,-1 0-16,0 0 47,1 0 0,-1 0-16,0 0-31,1 0 47,-1 0-16,-42-43-31,42 43 16,1 0-1,-1 0 48,0 0-48,1 0 1,-1 0 31,-42-42-32,42 42-15,-42-42 16,43 42-16,-1 0 16,0 0-1,1 0 17,-1 0-1,43 0 16,-43 0-47,0 0 15,1 0 1,-1 0 0,0 0 15,1 0-16,-1 0 17,0 0-32,1 0 31,-1 0-31,0 0 16,1 0-16,-1 0 15,-42 42 1,42-42-16,1 0 15,-1 42 17,0-42-32,1 0 15,-1 0 1,0 0-16,1 0 16,-1 0 15,0 0-16,1 0-15,-1 0 16,0 0 15,1 0-15,-1 0-16,0 0 31,1 0-15,-1 0 31,0 0-47,1 0 0,-1-42 15,0 42 1,-42-42-16,43 42 16,-1 0-1,0 0 79,43 0-78,-43-43-16,1 43 15,-1 0 1,0 0-16,1 0 47,-1 0-32,0 0 1,1 0 0,-1 0 15,0 0-31,1 0 15,-1 0 1,0 0 31,1 0-16,-1 0 0,0 0-31,1 0 32,-1 0-17,-42 43-15,42-43 16,-42 42-16,43-42 16,-1 0-16,0 0 62,-42 42-31,43-42-15,-1 0 78,0 0-79,1 43 48,-1-43-1,0 0-15,1 0-31,-86 0 187,1 0-156,0 0-47,-1 0 15,1 0-15,0 0 32,-1 0 15,1 0-32,0 0-15,-1 0 16,1 0-1,0 0 1,-1 0 0,1 0-16,0 0 15,-1 0 1,1 0 0,0 0-1,-1 0 1,1 0-1,0 0-15,-1 0 16,1 0 0,0 0 31,-1 0-47,1 0 31,0 0-16,-1 0 17,1 0-32,0 0 15,-1 0 1,1 0 78,84 0-16,1 0-63,-1 0 1,0 0 0,1 0-1,-1 0 1,0-43 0,1 43-16,-1 0 15,0 0 1,1 0-16,-1 0 31,0-42 32,1 42-48,-1 0 1,0 0 15,1 0 0,-1 0-15,0 0-16,1 0 16,-1 0 15,0 0-16,1 0 1,-1 0-16,0 0 94,1 0-79,-1 0 17,0 0-17,1 0 63,-1 0 1,-42-42 30,0-1-109,-42-84 62,-1 127-62,1 0 0,42-42 0,-42 42 16,42-42-16,0-1 16,-43 1-1,43 0 17,-42 42-32,42-43 15,-42 43-15,42-42 31,0 0 1,-43 42-32,43-43 0,-42 1 31,0 42 0,42-42-15,-43 42-1,1 0 1,42-43-16,-42 43 16,-1 0 31,1 0-47,0 0 15,-1 0 1,1 0-1,0 0 17,-1 0-32,1 0 0,0 0 15,-1 0 17,1 0-32,0 0 31,42 43-16,-43-43-15,1 0 32,0 42-17,-1-42 17,1 0-32,0 42 15,-1-42 1,1 43-1,0-43 1,42 42 0,-85-42 31,297 42 93,-170-42-124,43 0-16,-43 0 15,0 0 1,1 0-16,-1 0 16,0 0 15,1 0 0,-1 0-31,0 0 16,1 0 15,-1 0 16,0 0-31,1 0 30,-1 0-14,-84 0 233,-1 0-218,1 0-47,42-42 16,-42 42 78,-1-42-63,1 42-31,0 0 15,-1 0 1,1 0 0,0 0-16,-1 0 31,1 0-15,-43 0-16,1 0 15,41 0-15,-41 0 16,-1 0-16,43 42 15,-1-42 17,1 0-32,0 0 47,-1 0-16,43 42 0,-42-42-15</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15.810"/>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125 476 3562,'2'1'0,"40"-1"16,1 42-16,-43 0 16,84-42-16,1 0 15,-43 43-15,43-43 16,127 42 15,-170 0-31,43-42 16,-43 43-16,0-43 0,1 0 15,-1 0-15,0 0 16,1 42 0,-1-42 15,0 0-31,1 0 0,-1 0 0,0 42 15,43-42 1,-43 43-16,1-43 16,41 0-16,-41 42 0,-1-42 15,43 42 17,-43-42-32,0 0 0,1 0 15,-1 0 1,0 0-1,43 0-15,-43 0 32,43 0-17,-43 0-15,1 0 16,-1 0-16,43 0 16,-43 0-1,43 0-15,-43 0 16,0 0-16,43 0 15,-43 0-15,43 0 16,169 0 15,-212 0-31,43 0 16,0 0-16,-43 0 16,0 0-16,1 0 15,-1 0 1,0 43-16,1-43 31,-1 0-31,0 0 16,43 0-16,0 0 15,-43 0-15,43 0 16,-1 0-16,1 0 31,127-43-31,-170 43 16,0 0-16,1 0 15,-1 0-15,0 0 16,1 0-16,84 0 31,-43 0-15,1 0-16,-43 0 16,43-42-16,-43 42 15,43 0-15,-43-42 16,1 42-16,-1-43 15,0 43 1,1 0-16,-1 0 16,0 0-1,1 0-15,-1-42 16,0 42-16,1 0 31,168-42-31,-168 42 0,-1 0 16,43 0-16,-43 0 15,0 0 1,1 0-16,-1 0 16,43 0-1,-43 0-15,0-43 16,1 43 0,-1 0-16,0 0 15,1 0-15,-1 0 16,0 0-16,1 0 15,-1 0 1,0 0-16,43 0 16,-43 0-1,43 0 1,-43 0-16,1 0 31,-1 0-31,43 0 0,-43 0 16,0 0-1,1 0 1,-1 43 0,0-43-1,1 0 1,-1 0 0,0 0-16,1 0 15,-1 0 32,0 0-31,1 0-16,-1 0 31,0 0 0,1 0-31,-1 0 16,0 0-16,1 0 15,-1 0 1,0 0 0,-42 42-1,43-42-15,-1 0 16,0 0 0,1 0-16,-1 0 15,0 0 1,43 0 15,-43 0-15,1 0-1,-1 0 1,0 0-16,1 0 31,-1 0-15,0 0 31,1 0-16,-1 0-15,0 0 46,1 0-62,-1-42 16,0 42 46,1 0-62,-43-43 31,42 43 1,0 0-1,1-42 0,-43 0-31,42 42 16,-42-43-1,0 1 1,42 42 0,-42-42-16,0-1 31,-42 43 188,0 0-172,-85 43-32,84-43 1,1 0-1,0 0 1,-1 0-16,-41 0 16,41 0-16,1 0 15,-43 0 1,43 0-16,0 42 16,-43-42-16,43 0 15,-1 0-15,1 0 16,-43 0-16,43 0 15,-43 0-15,-42 0 32,-169 0-32,211 0 15,-42 0-15,43 0 16,41 0-16,1 0 16,-43 0-16,43 0 31,0 0-16,42 42-15</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15.809"/>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8975 265 0,'-43'0'187,"1"0"-171,0 0 0,-1 0-1,1 0 1,0 0-1,-1 0 1,1 0 0,0 0-16,-1 0 15,1 0 17,0 0-32,-1 0 15,1 0 16,0 0-31,-1-42 16,1 42 0,0 0-1,42-43 1,-43 43 0,-41 0-16,41 0 15,1 0 16,0 0-31,-1 0 32,1 0-17,42-42-15,-42 42 16,-1 0 0,1 0-16,0 0 46,-1 0-46,1 0 16,0 0 0,-1 0-1,-41 42 1,41 1 0,1-43-1,0 0-15,-1 0 31,1 42-15,0-42 0,-1 0-16,1 0 31,0 0-31,-1 0 16,1 42-1,0-42 1,-1 0-1,1 0 17,0 0-32,-1 0 15,43 43 1,-42-43-16,0 0 16,-1 0 15,-41 0-16,41 0 1,-41 0 0,41 0-1,1 0 1,-127 0 0,169 42-1,-43-42-15,1 0 16,0 0-1,-1 0-15,1 0 32,0 0-17,-1 0 1,1 0 0,0 42 15,-1-42-31,1 0 15,0 0 1,-1 0 0,1 0-1,0 0 1,-1 0 0,43 43-16,-42-43 15,0 0 1,-1 0-16,1 0 15,0 0 1,-43 0 0,43 0-1,-1 0-15,1 0 0,0 0 16,-1 0-16,1 0 16,0 0-16,-1 0 31,1 0-31,0 0 31,-1 0-31,1 0 16,0 0 15,-1 0-15,1 0-16,0 0 15,-1 0 1,1 0-1,0-43 1,-1 43 0,43-42-16,-42 42 0,0-42 15,-1 42 1,43-43 0,-42 43-16,0 0 31,-1-42-31,1 42 15,0 0-15,-43 0 16,43 0 0,42-42-1,-85 42-15,85-43 16,-85 43 0,43 0-16,0 0 15,-43 0-15,0 0 16,43 0-16,0 0 15,-1 0-15,1 0 32,0 0-32,-1 0 0,1 43 15,0-43 1,-1 0 0,1 0-1,0 0 1,-1 42-16,1-42 15,0 0 1,-1 0 0,1 0-1,-43 0 1,43 0 0,0 0-1,-1 42 1,1-42-1,0 0 17,-43 0-32,43 0 15,-1 0 1,1 0 0,0 0-1,-1 0 1,1 0-1,0 0-15,-1 0 16,1 0 0,0 0-1,-1 0 1,1-42-16,0 42 16,-1 0-16,1 0 15,0 0 1,-1 0-1,1 0 17,0 0-32,42-42 0,-43 42 15,1 0 1,0 0-16,-1 0 16,1 0 15,0 0-31,-1 0 15,43-43-15,-42 43 16,0 0 0,-1 0-1,42-1 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3:22.972"/>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2944 186 0,'-42'0'63,"-1"0"-48,1 0 1,0 0 15,-1 0-31,1 0 16,-43 0 15,-42 0-15,85 0-1,0 0 1,-1 0-1,1 0 1,-85 0 0,85 0-1,-1 0 1,1 0-16,0 0 16,-43 0-1,43 0-15,-1 0 16,-41 0 15,41 0-31,1 0 16,0 0-1,-1 0 1,1 0 0,0 0-1,-1 0 1,1 0-16,0 0 15,-1 0 1,1 0 0,0 0-16,-1 0 15,1 0 1,0 0 15,-1 0-31,-41 0 16,41 0-1,1 0 1,0 0-16,-1 0 16,1 0-16,-43 0 31,43 0-15,0 0-1,-1 0 1,1 0-16,0 0 31,42-42-15,-85 42-1,43 0-15,-1 0 16,43-43 0,-42 43-16,0 0 15,-1 0 1,43-42-1,-42 42 1,0 0-16,-1 0 16,43-42-1,-42 42-15,0 0 125,84 0-31,0 0 156,43 42-203,-43 0-47,1-42 16,-1 0-1,0 0-15,1 43 16,-1-43-1,0 0 1,1 0 0,-1 0-16,0 0 15,1 0 1,-1 0 15,0 0-15,1 0-16,41 0 31,-41 0-15,-1 0-1,0 0 1,1 0 0,-1 0-1,0 0 1,1 0-1,-1 0 1,0 0-16,1 0 16,-43-43-1,42 43 1,43 0 0,-43 0-1,-42-42 1,42 42-16,1 0 15,-1 0 1,0 0 31,1 0-47,-1 0 16,0 0-1,1 0 1,-1 0-1,0 0 1,1 0 0,-43-42-16,42 42 15,0 0 1,1 0 0,-1 0-1</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15.805"/>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4445 470 0,'-43'-42'156,"1"42"-156,42-42 16,-42 42-16,-1 0 15,-41 0 1,41 0 0,1-43-1,0 43-15,-1 0 32,1 0-32,0 0 0,-1 0 15,1 0-15,0 0 16,-1 0-1,1 0 1,0 0 15,-1 0-31,1 0 32,0 0-1,-1 0-31,1 0 15,0 0-15,-1 0 16,1 0 0,0 0-1,-1 0 17,1-42-32,0 0 15,-1 42-15,1 0 16,0-43-1,-1 43 1,1 0 0,0 0-1,-1-42 1,1 42 0,0 0-16,-1 0 15,43-42 1,-42 42-16,0 0 47,-1 0-47,1 0 0,0 0 15,-43 0 1,43 0 0,-1 0-1,1 0-15,0 0 16,-1 0-1,1 0 17,0 0-32,-1 0 15,1 0 1,0 0 0,-1 0 15,-41 0-16,41 0 1,1 0-16,0 0 16,-1 0-1,1 0 17,0 0-32,-1 0 15,1 0 1,42 42-1,-42-42-15,-1 0 16,1 0-16,0 0 31,-1 0-31,1 0 16,0 0 0,-1 0 15,1 0-16,0 0 17,-43 0-17,43 0 1,-1 0 0,1 0-1,0 0 16,-1 0-31,1 0 16,0 0 15,42-42-31,-43 42 0,1 0 16,0 0 0,-1 0-16,1 0 31,0 0-31,-1 0 47,1 0-47,42-43 0,-42 43 0,-1-42 15,1 42 1,0 0 0,-1 0-1,1 0 1,0 0-1,-1 0-15,42 0 16</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3:27.170"/>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1227 45 0,'-42'0'109,"0"0"-78,-1-42 1,1 42-17,0 0-15,-1 0 16,-126 0-1,84 42 1,43-42-16,-43 0 16,1 43-16,41-43 15,1 0-15,0 0 16,-1 0-16,1 0 16,0 0 15,-1 0-16,1 0-15,0 0 16,-1 0 78,1 0-79,0 0 48</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3:43.402"/>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4740 338 1656,'1'0'16,"84"0"-16,-43 0 15,0 0 1,1 0-16,84-42 31,-85 42-15,0 0-16,1 0 16,-1 0-1,0 0 1,-42-42-16,85 42 15,0 0-15,-43 0 16,43-43 15,-43 43-31,0 0 16,1 0-16,-1 0 16,0 0-1,1 0 1,-1 0 15,43 0-15,-43 0-1,0 0 1,1 0-16,-1 0 16,0 0-1,1 0 16,41 0-15,-41 0 0,-1 0-1,0 43-15,1-43 32,-1 0 14,0 0-30,43 0 0,-43 42-1,1-42 1,-1 0-16,0 0 31,1 0 0,-1 0-15,0 0-16,1 0 16,-1 0-1,0 0-15,43 0 16,-43 0 15,43 0-15,-43 0-16,1 0 15,-1 0 1,0 0 0,1 0 31,-1 0-32,0 0-15,1 0 16,-1 0-1,0 0 1,1 0 0,-1 0 15,43 0-31,-43 0 16,0 0-1,1 0 1,-1 0-1,0 0 1,1 0 15,41 0-31,-41 0 16,-1-42 0,0 42-1,1 0 1,-1 0 78,0 0-79,43 0 32,-43 0-31,1 0-1,-1 0 126,0 0-125,1 0-1,-1 0 16,43 42 79,-43-42 249</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12.043"/>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549 381 797,'43'0'15</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7:59.961"/>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0 142 0,'85'0'219,"-43"0"-203,0 0-1,1 0 1,41 0-16,-41 0 15,-1 0 1,0 0-16,1 0 16,-1 0-1,0 0-15,43 0 16,-43 0-16,1 0 16,-1 0-1,85 0-15,-85 0 16,43 0-16,0 0 15,-43 0-15,43 0 16,-1-42-16,-41 42 16,-1 0-16,43 0 15,-43 0 1,0 0 15,1 0-15,-1 0-16,0 0 15,1 0 1,-1 0 0,0 0-1,1 0 1,-1 0 0,0 0-16,1 0 15,-1 0 1,0 0-1,1 0 1,-1 0-16,0-42 16,1 42-1,-1 0-15,0 0 16,1 0 0,-1 0-1,0 0-15,1 0 16,-1 0 15,0 0-15,1 0-1,-1 0 1,43 0-16,42-43 16,-43 43-16,1 0 15,0 0-15,-43 0 16,0 0-16,1 0 15,-1 0-15,0 0 16,1 0 0,-1 0-1,0 0 1,1 0 0,-1 0-16,0 0 15,1 0-15,-1 0 16,0 0-16,1 0 15,-1 0 1,0 0 0,1 0-1,-1 0 17,-42 43-17,42-43 1,1 0-1,-1 42 1,0-42-16,1 0 16,-1 0-16,-42 42 15,42-42-15,1 43 16,-1-43 0,0 42-1,1-42 16,-1 0 1,0 0-17,1 42 1,-1-42 0,0 0-1,1 0-15,-1 0 16,0 0 15,1 0-15,-1 0-16,0 0 15,1 0 1,-1 0 0,0 0 15,1 0-31,-1 0 15,0 0 1,1 0 0,-1 0-1,0 0 17,-42-42-32,43 42 0,-1 0 15,0 0 1,1 0-1,-1 0 1,-42-42-16,42 42 16,1 0-1,-1 0 1,0 0 0,1-43-1,-1 43 1,0 0 15,-42-42-15,43 42-16,-1 0 15,0 0 1,1-42 15,-1 42 0,-42-43-31,42 43 125</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12.042"/>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0 0 0,'0'42'234,"0"0"-218,0 1 15,0-1-15,42-42-16,-42 42 47,42 1-47,-42-1 31,0 0-15,43-42-1,-43 43 32</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08.079"/>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2074 381 203,'-42'-43'0,"-43"43"16,0 0-16,1 0 31,-43-42-31,42 42 0,43 0 16,-1-42-16,1 42 15,0-43-15,-1 43 16,1-42-16,0 42 16,-1-42-1,1 42-15,0-43 16,-1 43-16,1 0 31,0-42-15,-1 42-16,1 0 15,0 0 1,42-42 0,-43 42-16,1 0 31,0 0 0,-1 0-15,1 0-1,42 42 64,-42-42-79,-1 42 15,43 1 1,-42-1 62,0-42-62,-1 42-1,1-42-15,42 43 0,-42-1 16,-1-42-16,1 42 15,0-42 1,-1 0 0,1 0-1,0 0 1,-1 43 46,1-43-30,0 0 186,42-43-171</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08.078"/>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2540 381 0,'-43'0'125,"1"0"-109,41 0-1</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08.076"/>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1692 43 1063,'1'0'0,"41"0"15,43 0-15,-85-43 16,42 43-16,1 0 31,41 0-15,-41 0-1,-1 0 32,0 0-31,1 0-1,-1 0 1,-42 43 0,85-43-1,-85 42 1,42-42 0,0 0 15,1 0-16,-43 42-15,42-42 16</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11.367"/>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0 43 0,'42'0'109,"0"0"-93,1 0-16,-1 42 16</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22.058"/>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1227 48 0,'-42'0'157,"0"0"-157,-1 0 15,1 0 16,0 0-15,-1 0 15,1 0-31,0 0 32,-1 0 14,1 0 17,0 0-63,-1 0 16,1 0 15,0 0-31,-1 0 31,1 0-15,0 0-1,-1 0 17,1 0-32,0 0 15,-1 0 1,1 0-1,0 0 17,-1 0-32,1 0 15,0 0 1,-1 0 0,1 0 15,42-43 0,-42 43 47</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26.056"/>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2120 508 0,'-42'0'78,"0"0"-47,-1 0 0,1 0 1,0 0-17,-1 0 32,1 0-47,0 0 16,-1 0-16,1 0 31,0 0-31,-1 0 47,1 0-32,0 0 1,-1 0 15,1 0-31,0 0 172,-1 0-78,1 0-63,0 43-15,-1-43-1,1 0 17,0 0-17,42 42 63,-43-42-78,1 0 32,0 0-17,-1 0 1,1 0 15,0 0-15,-1 0-1,1 0 1,0 0 0,-1 0-1,1 0 32,0 0 16,-1 0 62,1 0-94,0 0-15,-1 0-1,1 0 79,0 0-78,-1 0-1,1 0 1,0 0-16,-1 0 31,1 0-15,0 0 62,-1 0-31,43-42 296,0-1-264,-42-41-79,42 41 15,0 1 16,-42 42-15,42-42 0,0-1-1,0 1 63,0 0-31,0-1-31,0 1 0,0 0-1,0-1 1</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29.403"/>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1905 6 0,'-43'0'62,"1"0"-30,0 0-32,-1 0 15,1 0 17,0 0-32,-43 0 15,43 0 1,-1 0-1,1 0 1,0 0 15,-1 0-15,1 0 15,0 0 16,-1 0-31,1 42 62,0-42 16,-1 0-79,1 0 1,42 43-16,-42-43 15,-1 0 1,1 0 0,0 0 15,-1 0 47,1 0-78,0 0 16,-1 0-1,1 0 1,0 0 0,-1 0 15,1 0-16,0 0 1,-1 0 0,1 0 15,0 0-31,-1 0 16,1 0 15,0 0 47,-1 0-62,1 0-16,0 0 15,-1 0 1,1 0 15,0 0 16</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4:33.667"/>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5207 50 0,'43'0'15,"-86"0"79,1 0-47,0 0 0,-1 0-16,1 0-15,0 0 15,-1 0-31,1 0 16,0 0-1,-1 0 48,1 0-48,0 0 1,-1 0 0,1 0-1,0 0 16,-1 0-31,1 0 32,0 0 15,-1 0-32,1 0 1,0 0-1,-1-42 1,1 42 0,0 0 31,-1 0-16,1 0 0,0 0-15,-1 0 15,1 0-31,0 0 16,-1 0 15,1 0 16,0 42-32,-1-42 1,1 0 46,0 43-46,-1-43 15,1 0-15,0 0 0,42 42-1,-43-42-15,1 0 47,0 0-16,-1 0 1,1 42-17,0-42 1,-1 0 15,1 0-15,0 0 31,-1 0 31,1 0 15,0 0-30,-1 0-47,1 0-1,0 0 1,-1 0-1,1 0 17,0 0 15,-1 0-16,1 0-16,0 0 1,-1 0 15,1 0-15,0 0 15,-1 0-15,1 0-1,0 0 1,-1 0 15,1 0-15,0 0-16,-1 0 31,1 0 0,0 0 1,-1 0-32,1 0 47,0 0-32,-1 0 1,1-42-16,0 42 31,-1 0 0,1 0-31,0 0 16,-1 0-16,1 0 31,0 0-15,-43-42-1,43 42 1,-1 0 15,1 0 1,-43 0-1,43-43-16,0 43 17,-43 0-17,43 0 79,-1 0-63,1 0 32,0 0-48,-1 0 1,43-42-16,-42 42 16,0 0-1,-1 0 1,1 0 0,-43 0 15,43 0 0,0 0-15,-1 0 62,1 0-63,0 42 95,-1-42-95,1 0 32,0 0-15,-1 0-32,1 0 15,42 43 1,-42-43-16,-1 0 47,1 0 15,0 0-31,-1 0-15,43 42-16,-42-42 0,0 0 16,-1 0 15</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2:18.705"/>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3236 260 0,'-43'0'906,"43"-43"-906,-42 43 31,0 0-31,-1 0 47,1 0-15,42-42-17,-42 42-15,-1 0 94,1 0-78,0 0 46,-1 0-46,1 0-1,0 0 17,-1 0 14,1 0 158,0 0-158,-1 0-46,1 0 32,0 0-1,-1 42 0,1-42-15,0 0 15,-1 0 0,1 0-15,0 0 0,-1 43-1,1-43 1,0 0-1,-1 0-15,1 42 16,0-42 15,-1 0-15,1 0-16,0 0 16,-1 0-1,1 0 1,0 0-1,-1 0 1,1 0 0,0 0-1,-1 0 17,1 0-17,0 0-15,-1 0 31,1 0-15,0 0 0,-1 0 15,1 0-15,0 42-1,-1-42 1,1 0 15,0 0 0,-1 0-15,1 0 0,0 0-1,-1 0 1,1 0-1,0 0 1,-1 43 0,1-43-1,0 0 32,-1 0-31,1 0 15,0 0 0,42 42-15,-43-42 0,1 0 109,0 42-94,-1-42-16,1 0 1,0 0 0,-1 0-1,1 43 1,0-43 0,-1 0-1,1 0 1,0 42-1,-1-42 1,43 42 343,0 1-343,0-1 0,0 0-1,0 1 17,0-1-32,0 0 15,0 1 1,0-1 15,0 0-15,0 1-1,0-1 17,0 0 46,0 1-78,0-1 47,0 0 31,0 1-63,0-1 1,43 0 15,-43 1 0,42-43-15,-42 42 0,42-42-1,-42 42 1,0 1 0,43-1-1,-43 0 1,42-42-1,-42 43 17,0-1 15,42-42-47,1 0 15,-1 0 48,0 0-32,1 0-15,-1 0-1,0 0-15,1-42 16,-1 42-1,0 0 1,1 0 0,-43-43-16,42 43 15,0 0 1,1 0 0,-1 0-16,0 0 15,1 0 1,-1 0-1,0 0 1,1 0 0,-1 0-1,0 0 1,1 0 0,-1 0 15,0 0-16,1 0 1,-1 0 0,0 0-1,1 0 1,-1 0 0,0 0-16,1 0 15,-1 0 16,-42 43-31,42-43 16,1 0-16,-1 0 16,0 0-1,1 0 1,-1 0 15,0 0-31,-42 42 16,43-42-16,41 0 15,-41 0 1,-1 42 0,0-42-1,1 0 1,-1 0 15,0 0 16,1 0-31,-1 0-16,0 0 15,1 0 1,-1 0 15,0 0-15,1 0 31,-1 0-32,0 0 1,1 0-16,-1-42 16,0 42-1,1-42 1,-1-1-1,0 1 1,1 42 0,-43-42-16,42 42 15,0 0-15,-42-43 16,43 43 0,-1-42 46,0 42-46,-42-42-16,43 42 15,-43-43 1,42 43-16,-42-42 16,0 0-16,42 42 15,-42-43-15,43 1 16,-1 42-1,-42-42 1,0-1 0,0 1-1,42 42-15,-42-42 16,0-1 15,43 43-15,-43-42-16,0 0 15,42-1 1,-42 1 0,0 0 15,0-1 0,0 1 0,0 0 1,0-1-17,0 1-15,0 0 16,0-1 15,0 1-15,0 0-1,0-1 1,-42 1 0,42 0-1,0-1-15,0 1 32,-43 42-32,43-42 15,0-1 1,0 1-1,-42 42 1,0 0 62,42-42-62,-43 42-1,1 0 1,0 0 15,-1 0-15,1 0 0,0 0-1,-1 0 16,1 0-15,0 0 0,42 42 15,-43-42-31,1 0 16,0 0-1,42 42-15,-43-42 16,1 0-1,0 0-15,-1 0 16,1 0 0,0 0-1,-1 0 1,1 0 0,0 0-1,-1 0 1,43-42-16,-42 42 15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6.840"/>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6096 381 3156,'0'-42'31,"0"0"-31,0-1 47,0 1-31,0 0-1,0-1 1,-42 43 234,0 0-234,-1 0-1,1 43 1,0-43-16,-1 0 15,43 42 1,-42 0-16,-43-42 16,43 0-1,0 0-15,-1 0 16,-41 0-16,-1 0 16,0 0-16,1 0 15,-1 0-15,0 0 16,-42 0-1,85 0-15,0 0 16,-1 0-16,1 0 16,0 0-1,-1 43 1,1-43 0,0 0-1,-1 0 1,1 0-1,0 0 1,42 42-16,-43-42 16,1 0-1,0 0-15,-1 0 16,1 0 0,42 42 15,-42-42-31,-1 0 15,1 0 1,0 0 0,-1 0-1,1 0 1,0 0 0,-1 0-16,1 0 15,0 0 1,-1 0-16,1 0 15,0 0 1,-1 0 0,1 0-16,0 0 15,-1 0 1,1 0-16,0 0 16,-1 0-1,1 0 1,0 0-16,-1 0 31,1 43-15,41-43-1</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53:02.274"/>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3644 508 0,'-42'0'15,"-1"-43"1,1 43 0,0 0-16,42-42 15,-43 42-15,1-42 16,0 42-1,-1 0 1,1 0 0,0 0-16,-1 0 15,1-43 1,0 43-16,-43 0 16,0 0-16,43 0 15,0-42-15,-43 42 16,43-42-16,-1 42 31,1 0-31,42-43 0,-42 43 16,-1-42-16,1 42 15,0-42 1,-1 42 0,1 0-16,0 0 0,-43-43 15,43 43 1,-43-42-16,0 42 15,43-42-15,0 42 0,-1 0 16,1 0-16,0 0 16,-1 0-16,-41 0 15,41 0 1,43 42 0,-42-42-16,42 42 15,-42-42 1,-1 0-1,43 43-15,-42-43 16,0 42 15,42 0-15,-43-42-16,1 43 16,0-1-1,-1 0 1,43 1-1,-42-43-15,0 42 16,-1 0 0,43 1-1,0-1 1,-42-42-16,42 42 16,-42-42-1,42 43-15,-43-43 16,1 42 15,42 0-31,-42 1 16,-1-1-1,1-42 1,0 42 0,42 1-16,-43-43 15,43 42-15,-42 0 16,0-42-1,42 43-15,-43-43 16,43 42-16,-42 0 16,0 1-1,-1-1 1,1-42-16,42 42 16,-42 1-16,42-1 78,-43-42-63,1 85 1,42-43 0,-42-42-16,42 42 15,-43 1 1,43-1-16,-42-42 15,42 42-15,-42-42 16,42 43 0,-43-1-1,43 0-15,0 1 16,-42-43 0,42 42-16,-42 0 15,42 1 1,0-1-1,0 0 1,-43 1 0,43-1-1,0 0-15,0 1 16,0-1 0,0 0-1,43 1 1,-1-1-1,0 0 1,1 1 0,-1-1-16,0 0 15,1-42 1,-1 0-16,0 0 16,1 0-1,-1 43-15,85-43 0,-42 42 16,-1-42-16,1 42 15,0 1-15,42-1 16,-85-42 0,43 0-16,-1 42 15,1 1-15,-43-43 16,1 42 0,-1-42-1,0 0-15,1 0 31,-1 0-31,0 0 16,1 0 0,41 0-16,-41 42 15,41-42 1,-84 43-16,43-43 16,41 0-1,-41 0-15,41 0 16,1 0-16,0 0 15,-43 0-15,43-43 16,-43 43-16,0-42 16,-42 0-16,85 42 15,0-43-15,-43 1 16,0 42-16,1-42 16,-1-1-16,0-41 15,1 41-15,-1 1 16,0 0-1,-42-1 1,43 1 0,-1 42-16,-42-42 15,0-1-15,42 1 16,1 0 0,-1-1-16,0 1 15,1 0 1,-1-1-16,0-41 15,1 41 1,-43 1 0,0 0-16,42-1 15,0 43 1,-42-42-16,0 0 16,0-1-1,0 1 1,0 0-1,0-1 1,0 1 0,0 0-16,0-1 15,0 1 1,0 0 0,0-1-1,0 1 1,0 0-16,0-1 31,0 1-15,-42 0-1,42-1-15,-42 1 16,-1 0 0,1-1-1,42 1 1,-42 42-16,42-42 15,-43-1 1,1 1 0,42 0-1,-42-1 1,42 1 15,-43 42-31,1 0 31,42-42-15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9.398"/>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846 339 1031,'1'0'16,"41"0"15,1 0 0,-1 0-31,0 0 16,1 0-1,-1 0 1,0 0 0,1 0-1,-1 0 1,0 0-1,1 0 1,-1 0-16,0 0 16,1 0-1,-1 0 1,0 0 0,-42-42-16,43 42 15,-1 0 1,0 0-16,1 0 31,-1 0 0,0 0 1,1 0-32,-1 0 15,0 0 1,1 0-1,-1 0 1,0 0 0,1 0-1,-1 0 1,0 0-16,1 0 16,-1 0-1,0 0 1,1 0-1,-1 0 1,0 0 0,1 0-1,-1 0 1,0-43 0,1 43-1,-1 0-15,0 0 16,1 0-1,-1 0 1,0 0 0,1 0-1,-1 0-15,0 0 16,1 0 15,-1 0-31,0 0 16,1 0-1,-1 0 1,0 0 0,1 0-1,-1 0 1,0 0 0,1 0-1,-1 0-15,0 0 16,1 0-1,-1 0 1,0 0 0,1 0-1,-1 0 1,0 0 0,1 0-16,-1 0 15,0 0 1,1 0-1,-1 0 1,0 0 0,1 0-1,-1 0 1,0 0 0,1 0-1,-1 43 1,0-43-1,1 0-15,-1 0 16,0 0-16,1 0 16,-1 0-16,43 0 15,-43 0 1,0 42-16,1-42 16,-1 0 30,0 0 17,1 0-63,-1 42 16,0-42-1,1 0 1,-1 43-16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9.397"/>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0 0 0,'43'0'140,"-43"43"-93,0-1 0,0 0-47,0 1 16,0-1 46,0 0-31,0 1 79</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8:12.138"/>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2119 67 0,'-43'0'156,"1"0"-140,0 0 15,-1 42-31,1-42 15,0 0 1,42 43 0,-43-43-16,1 0 15,0 0 1,-1 0 0,1 0-1,0 0-15,42 42 16,-43-42-1,1 0-15,42 42 32,-42-42-32,-1 0 0,1 0 15,0 0 17,-1 0-17,1 0-15,0 0 16,-1 0-1,1 0 1,0 0 0,-1 0-16,1 0 15,0 0 17,-1 0-32,1 0 15,0 0 79,-1 0-63,1 0-31,0 0 16,-1 0 15,1 0-15,0 0-1,-1 0 1,1 0 0,0 0-1,-1 0 16,1 0-31,0 0 47,-43 0-15,43 0-17,-43 0 1,43 0-1,-1 0 142,43-42-95,-42 42 32,42-42-16,0-1 47,0 1-31,42 42-47,1 0-16,-1 0 31,0 0-46,1 0 15,-1 0 32,0 0-48,1 0-15,-1 0 32,0 0 124,1 0-140,-1 0 46,0 0-31,1 0-15,-1 0 0,0 0-1,1 0 1,-1 0-1,0 0 1,1 0 0,-1 0-1,0 0 1,1 0 0,-1 0-1,0 0 1,1 0-1,-1 0 1,0 0 0,1 0-1,-1 0-15,0 0 16,1 0 0,-1 0-1,0 0 16,1 0-15,-1 0 0,0 0-1,1 0 1,-1 0 93,0 42-93,1 1 0,-1-43 15,0 0 63,1 0-79,-1 0 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9.395"/>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170 424 625,'0'-43'140,"0"1"-124</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9.394"/>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0 0 0,'0'43'140,"43"-1"-108,-43 0-32,0 1 15,42-43 1,-42 42-1,0 0 1,42 1 78,-42-1-16,0 0 63,43-42-141,-43 43 78</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7-06-13T16:49:26.837"/>
    </inkml:context>
    <inkml:brush xml:id="br0">
      <inkml:brushProperty name="width" value="0.2" units="cm"/>
      <inkml:brushProperty name="height" value="0.4" units="cm"/>
      <inkml:brushProperty name="color" value="#00FF00"/>
      <inkml:brushProperty name="tip" value="rectangle"/>
      <inkml:brushProperty name="rasterOp" value="maskPen"/>
    </inkml:brush>
  </inkml:definitions>
  <inkml:trace contextRef="#ctx0" brushRef="#br0">3428 551 3015,'1'0'16,"41"0"-1,1 0 1,-1 0 31,0 0-47,1 0 16,-1 0-1,0 0 16,1 0-15,-1 0 0,-42-43-1,42 43 1,1 0 0,-1 0 30,0 0-30,1 0 15,-1 0-15,0 0 0,1 0-1,-1 0 16,0 0 1,-42 43-17,43-43-15,-1 0 0,0 0 47,-42 42 109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A87DE-1B5B-46C0-AF4A-9C4D81775F79}" type="datetimeFigureOut">
              <a:rPr lang="en-US" smtClean="0"/>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585C8-A4B9-444F-BA07-99DD8A464EB6}" type="slidenum">
              <a:rPr lang="en-US" smtClean="0"/>
              <a:t>‹#›</a:t>
            </a:fld>
            <a:endParaRPr lang="en-US"/>
          </a:p>
        </p:txBody>
      </p:sp>
    </p:spTree>
    <p:extLst>
      <p:ext uri="{BB962C8B-B14F-4D97-AF65-F5344CB8AC3E}">
        <p14:creationId xmlns:p14="http://schemas.microsoft.com/office/powerpoint/2010/main" val="270874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201F1A-DE17-924A-8656-B44EE2BEC2D2}" type="slidenum">
              <a:rPr lang="en-US" smtClean="0"/>
              <a:t>6</a:t>
            </a:fld>
            <a:endParaRPr lang="en-US" dirty="0"/>
          </a:p>
        </p:txBody>
      </p:sp>
    </p:spTree>
    <p:extLst>
      <p:ext uri="{BB962C8B-B14F-4D97-AF65-F5344CB8AC3E}">
        <p14:creationId xmlns:p14="http://schemas.microsoft.com/office/powerpoint/2010/main" val="411045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Together</a:t>
            </a:r>
            <a:r>
              <a:rPr lang="en-US" baseline="0" dirty="0"/>
              <a:t> we’re doing (and have done) a lot of work to rethink the requirements we have, the structures we use to address those structures, and the obligations we all share. I’m going to start today by briefly reviewing slides you’ve seen before. This is to ground our discussion and give you space to ask questions about the bigger picture. </a:t>
            </a:r>
            <a:endParaRPr lang="en-US" dirty="0"/>
          </a:p>
        </p:txBody>
      </p:sp>
      <p:sp>
        <p:nvSpPr>
          <p:cNvPr id="4" name="Slide Number Placeholder 3"/>
          <p:cNvSpPr>
            <a:spLocks noGrp="1"/>
          </p:cNvSpPr>
          <p:nvPr>
            <p:ph type="sldNum" sz="quarter" idx="10"/>
          </p:nvPr>
        </p:nvSpPr>
        <p:spPr/>
        <p:txBody>
          <a:bodyPr/>
          <a:lstStyle/>
          <a:p>
            <a:fld id="{6B6C4694-F5FA-484A-9BD1-657D904EB01D}" type="slidenum">
              <a:rPr lang="en-US" smtClean="0"/>
              <a:t>23</a:t>
            </a:fld>
            <a:endParaRPr lang="en-US"/>
          </a:p>
        </p:txBody>
      </p:sp>
    </p:spTree>
    <p:extLst>
      <p:ext uri="{BB962C8B-B14F-4D97-AF65-F5344CB8AC3E}">
        <p14:creationId xmlns:p14="http://schemas.microsoft.com/office/powerpoint/2010/main" val="285153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to having a need, I see several </a:t>
            </a:r>
            <a:r>
              <a:rPr lang="en-US" baseline="0" dirty="0" err="1"/>
              <a:t>opportunties</a:t>
            </a:r>
            <a:r>
              <a:rPr lang="en-US" baseline="0" dirty="0"/>
              <a:t>. </a:t>
            </a:r>
          </a:p>
          <a:p>
            <a:endParaRPr lang="en-US" baseline="0" dirty="0"/>
          </a:p>
          <a:p>
            <a:pPr marL="228600" indent="-228600">
              <a:buAutoNum type="arabicPeriod"/>
            </a:pPr>
            <a:r>
              <a:rPr lang="en-US" baseline="0" dirty="0"/>
              <a:t>This issue affects all students with </a:t>
            </a:r>
            <a:r>
              <a:rPr lang="en-US" baseline="0" dirty="0" err="1"/>
              <a:t>IEPs</a:t>
            </a:r>
            <a:r>
              <a:rPr lang="en-US" baseline="0" dirty="0"/>
              <a:t> – not a subset. Each and every child is placed in a classroom environment. By making improvements in this work, we can make improvements for every child. </a:t>
            </a:r>
          </a:p>
          <a:p>
            <a:pPr marL="228600" indent="-228600">
              <a:buAutoNum type="arabicPeriod"/>
            </a:pPr>
            <a:endParaRPr lang="en-US" baseline="0" dirty="0"/>
          </a:p>
          <a:p>
            <a:pPr marL="228600" indent="-228600">
              <a:buAutoNum type="arabicPeriod"/>
            </a:pPr>
            <a:r>
              <a:rPr lang="en-US" baseline="0" dirty="0"/>
              <a:t>There are significant opportunities to partner with general education. Explain MTSS and </a:t>
            </a:r>
            <a:r>
              <a:rPr lang="en-US" baseline="0" dirty="0" err="1"/>
              <a:t>PBIS</a:t>
            </a:r>
            <a:r>
              <a:rPr lang="en-US" baseline="0" dirty="0"/>
              <a:t> work at the state level. </a:t>
            </a:r>
          </a:p>
          <a:p>
            <a:pPr marL="228600" indent="-228600">
              <a:buAutoNum type="arabicPeriod"/>
            </a:pPr>
            <a:endParaRPr lang="en-US" baseline="0" dirty="0"/>
          </a:p>
          <a:p>
            <a:pPr marL="228600" indent="-228600">
              <a:buAutoNum type="arabicPeriod"/>
            </a:pPr>
            <a:r>
              <a:rPr lang="en-US" baseline="0" dirty="0"/>
              <a:t>This is also a topic that blurs the lines between compliance and results. We want to do more of that! </a:t>
            </a:r>
            <a:endParaRPr lang="en-US" dirty="0"/>
          </a:p>
        </p:txBody>
      </p:sp>
      <p:sp>
        <p:nvSpPr>
          <p:cNvPr id="4" name="Slide Number Placeholder 3"/>
          <p:cNvSpPr>
            <a:spLocks noGrp="1"/>
          </p:cNvSpPr>
          <p:nvPr>
            <p:ph type="sldNum" sz="quarter" idx="10"/>
          </p:nvPr>
        </p:nvSpPr>
        <p:spPr/>
        <p:txBody>
          <a:bodyPr/>
          <a:lstStyle/>
          <a:p>
            <a:fld id="{6B6C4694-F5FA-484A-9BD1-657D904EB01D}" type="slidenum">
              <a:rPr lang="en-US" smtClean="0"/>
              <a:t>29</a:t>
            </a:fld>
            <a:endParaRPr lang="en-US"/>
          </a:p>
        </p:txBody>
      </p:sp>
    </p:spTree>
    <p:extLst>
      <p:ext uri="{BB962C8B-B14F-4D97-AF65-F5344CB8AC3E}">
        <p14:creationId xmlns:p14="http://schemas.microsoft.com/office/powerpoint/2010/main" val="2913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other</a:t>
            </a:r>
            <a:r>
              <a:rPr lang="en-US" baseline="0" dirty="0"/>
              <a:t> topics that affect our ability to provide </a:t>
            </a:r>
            <a:r>
              <a:rPr lang="en-US" baseline="0" dirty="0" err="1"/>
              <a:t>LRE</a:t>
            </a:r>
            <a:r>
              <a:rPr lang="en-US" baseline="0" dirty="0"/>
              <a:t> and where </a:t>
            </a:r>
            <a:r>
              <a:rPr lang="en-US" baseline="0" dirty="0" err="1"/>
              <a:t>LRE</a:t>
            </a:r>
            <a:r>
              <a:rPr lang="en-US" baseline="0" dirty="0"/>
              <a:t> affects our ability to achieve outcomes in related topics. </a:t>
            </a:r>
          </a:p>
          <a:p>
            <a:endParaRPr lang="en-US" baseline="0" dirty="0"/>
          </a:p>
          <a:p>
            <a:r>
              <a:rPr lang="en-US" baseline="0" dirty="0"/>
              <a:t>Teri – Walk through each of these. </a:t>
            </a:r>
            <a:endParaRPr lang="en-US" dirty="0"/>
          </a:p>
        </p:txBody>
      </p:sp>
      <p:sp>
        <p:nvSpPr>
          <p:cNvPr id="4" name="Slide Number Placeholder 3"/>
          <p:cNvSpPr>
            <a:spLocks noGrp="1"/>
          </p:cNvSpPr>
          <p:nvPr>
            <p:ph type="sldNum" sz="quarter" idx="10"/>
          </p:nvPr>
        </p:nvSpPr>
        <p:spPr/>
        <p:txBody>
          <a:bodyPr/>
          <a:lstStyle/>
          <a:p>
            <a:fld id="{6B6C4694-F5FA-484A-9BD1-657D904EB01D}" type="slidenum">
              <a:rPr lang="en-US" smtClean="0"/>
              <a:t>30</a:t>
            </a:fld>
            <a:endParaRPr lang="en-US"/>
          </a:p>
        </p:txBody>
      </p:sp>
    </p:spTree>
    <p:extLst>
      <p:ext uri="{BB962C8B-B14F-4D97-AF65-F5344CB8AC3E}">
        <p14:creationId xmlns:p14="http://schemas.microsoft.com/office/powerpoint/2010/main" val="2946572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6F52C-B714-4F87-9D76-B72A7852CA5F}" type="slidenum">
              <a:rPr lang="en-US" smtClean="0"/>
              <a:pPr/>
              <a:t>33</a:t>
            </a:fld>
            <a:endParaRPr lang="en-US" dirty="0"/>
          </a:p>
        </p:txBody>
      </p:sp>
      <p:sp>
        <p:nvSpPr>
          <p:cNvPr id="5" name="Date Placeholder 4"/>
          <p:cNvSpPr>
            <a:spLocks noGrp="1"/>
          </p:cNvSpPr>
          <p:nvPr>
            <p:ph type="dt" idx="11"/>
          </p:nvPr>
        </p:nvSpPr>
        <p:spPr/>
        <p:txBody>
          <a:bodyPr/>
          <a:lstStyle/>
          <a:p>
            <a:r>
              <a:rPr lang="en-US"/>
              <a:t>12/7/16</a:t>
            </a:r>
          </a:p>
        </p:txBody>
      </p:sp>
      <p:sp>
        <p:nvSpPr>
          <p:cNvPr id="6" name="Header Placeholder 5"/>
          <p:cNvSpPr>
            <a:spLocks noGrp="1"/>
          </p:cNvSpPr>
          <p:nvPr>
            <p:ph type="hdr" sz="quarter" idx="12"/>
          </p:nvPr>
        </p:nvSpPr>
        <p:spPr/>
        <p:txBody>
          <a:bodyPr/>
          <a:lstStyle/>
          <a:p>
            <a:r>
              <a:rPr lang="en-US"/>
              <a:t>Preliminary Draft</a:t>
            </a:r>
          </a:p>
        </p:txBody>
      </p:sp>
    </p:spTree>
    <p:extLst>
      <p:ext uri="{BB962C8B-B14F-4D97-AF65-F5344CB8AC3E}">
        <p14:creationId xmlns:p14="http://schemas.microsoft.com/office/powerpoint/2010/main" val="530788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2">
        <a:schemeClr val="bg1"/>
      </p:bgRef>
    </p:bg>
    <p:spTree>
      <p:nvGrpSpPr>
        <p:cNvPr id="1" name=""/>
        <p:cNvGrpSpPr/>
        <p:nvPr/>
      </p:nvGrpSpPr>
      <p:grpSpPr>
        <a:xfrm>
          <a:off x="0" y="0"/>
          <a:ext cx="0" cy="0"/>
          <a:chOff x="0" y="0"/>
          <a:chExt cx="0" cy="0"/>
        </a:xfrm>
      </p:grpSpPr>
      <p:sp>
        <p:nvSpPr>
          <p:cNvPr id="7" name="Rectangle 1"/>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2"/>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3"/>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Presentation Title"/>
          <p:cNvSpPr>
            <a:spLocks noGrp="1"/>
          </p:cNvSpPr>
          <p:nvPr>
            <p:ph type="ctrTitle"/>
          </p:nvPr>
        </p:nvSpPr>
        <p:spPr>
          <a:xfrm>
            <a:off x="3149600" y="838200"/>
            <a:ext cx="8636000" cy="5029200"/>
          </a:xfrm>
        </p:spPr>
        <p:txBody>
          <a:bodyPr anchor="b">
            <a:normAutofit/>
          </a:bodyPr>
          <a:lstStyle>
            <a:lvl1pPr>
              <a:defRPr sz="4400" cap="all" baseline="0"/>
            </a:lvl1pPr>
          </a:lstStyle>
          <a:p>
            <a:r>
              <a:rPr kumimoji="0" lang="en-US" dirty="0"/>
              <a:t>Click to edit Master title style</a:t>
            </a:r>
          </a:p>
        </p:txBody>
      </p:sp>
      <p:sp>
        <p:nvSpPr>
          <p:cNvPr id="9" name="Presentation Subtitle"/>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14" name="MDE Logo" descr="Michigan Department of Educatio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8000" y="4893252"/>
            <a:ext cx="2161584" cy="62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ogo Tagline"/>
          <p:cNvSpPr txBox="1">
            <a:spLocks/>
          </p:cNvSpPr>
          <p:nvPr userDrawn="1"/>
        </p:nvSpPr>
        <p:spPr>
          <a:xfrm>
            <a:off x="434382" y="5597114"/>
            <a:ext cx="2222004" cy="217841"/>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accent2">
                  <a:lumMod val="50000"/>
                </a:schemeClr>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2">
                  <a:lumMod val="50000"/>
                </a:schemeClr>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lumMod val="50000"/>
                </a:schemeClr>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lumMod val="50000"/>
                </a:schemeClr>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lumMod val="50000"/>
                </a:schemeClr>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A6B727">
                  <a:lumMod val="50000"/>
                </a:srgbClr>
              </a:buClr>
            </a:pPr>
            <a:r>
              <a:rPr lang="en-US" sz="900" b="1" dirty="0">
                <a:solidFill>
                  <a:srgbClr val="000000"/>
                </a:solidFill>
              </a:rPr>
              <a:t>Office of Special Education</a:t>
            </a:r>
          </a:p>
        </p:txBody>
      </p:sp>
      <p:sp>
        <p:nvSpPr>
          <p:cNvPr id="16" name="Date Placeholder"/>
          <p:cNvSpPr>
            <a:spLocks noGrp="1"/>
          </p:cNvSpPr>
          <p:nvPr>
            <p:ph type="body" sz="quarter" idx="13" hasCustomPrompt="1"/>
          </p:nvPr>
        </p:nvSpPr>
        <p:spPr>
          <a:xfrm>
            <a:off x="-12192" y="6053328"/>
            <a:ext cx="2999232" cy="704088"/>
          </a:xfrm>
        </p:spPr>
        <p:txBody>
          <a:bodyPr lIns="0" tIns="0" bIns="0" anchor="ctr" anchorCtr="0">
            <a:normAutofit/>
          </a:bodyPr>
          <a:lstStyle>
            <a:lvl1pPr marL="68580" indent="0" algn="r">
              <a:buFontTx/>
              <a:buNone/>
              <a:defRPr sz="2600">
                <a:solidFill>
                  <a:schemeClr val="bg1"/>
                </a:solidFill>
              </a:defRPr>
            </a:lvl1pPr>
          </a:lstStyle>
          <a:p>
            <a:pPr lvl="0"/>
            <a:r>
              <a:rPr lang="en-US" dirty="0"/>
              <a:t>Date</a:t>
            </a:r>
          </a:p>
        </p:txBody>
      </p:sp>
    </p:spTree>
    <p:extLst>
      <p:ext uri="{BB962C8B-B14F-4D97-AF65-F5344CB8AC3E}">
        <p14:creationId xmlns:p14="http://schemas.microsoft.com/office/powerpoint/2010/main" val="27312936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1"/>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Arial" charset="0"/>
            </a:endParaRPr>
          </a:p>
        </p:txBody>
      </p:sp>
      <p:sp>
        <p:nvSpPr>
          <p:cNvPr id="10" name="Rectangle 2"/>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Arial" charset="0"/>
            </a:endParaRPr>
          </a:p>
        </p:txBody>
      </p:sp>
      <p:sp>
        <p:nvSpPr>
          <p:cNvPr id="11" name="Rectangle 3"/>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Arial" charset="0"/>
            </a:endParaRPr>
          </a:p>
        </p:txBody>
      </p:sp>
      <p:sp>
        <p:nvSpPr>
          <p:cNvPr id="8" name="Presentation Title"/>
          <p:cNvSpPr>
            <a:spLocks noGrp="1"/>
          </p:cNvSpPr>
          <p:nvPr>
            <p:ph type="ctrTitle"/>
          </p:nvPr>
        </p:nvSpPr>
        <p:spPr>
          <a:xfrm>
            <a:off x="3149600" y="1687698"/>
            <a:ext cx="8432800" cy="4179702"/>
          </a:xfrm>
        </p:spPr>
        <p:txBody>
          <a:bodyPr anchor="b">
            <a:normAutofit/>
          </a:bodyPr>
          <a:lstStyle>
            <a:lvl1pPr>
              <a:defRPr sz="4400" cap="all" baseline="0"/>
            </a:lvl1pPr>
          </a:lstStyle>
          <a:p>
            <a:r>
              <a:rPr kumimoji="0" lang="en-US"/>
              <a:t>Click to edit Master title style</a:t>
            </a:r>
            <a:endParaRPr kumimoji="0" lang="en-US" dirty="0"/>
          </a:p>
        </p:txBody>
      </p:sp>
      <p:sp>
        <p:nvSpPr>
          <p:cNvPr id="9" name="Presentation Subtitle"/>
          <p:cNvSpPr>
            <a:spLocks noGrp="1"/>
          </p:cNvSpPr>
          <p:nvPr>
            <p:ph type="subTitle" idx="1"/>
          </p:nvPr>
        </p:nvSpPr>
        <p:spPr>
          <a:xfrm>
            <a:off x="3149600" y="6050037"/>
            <a:ext cx="8636000" cy="716523"/>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5" name="Logo Tagline"/>
          <p:cNvSpPr txBox="1">
            <a:spLocks/>
          </p:cNvSpPr>
          <p:nvPr userDrawn="1"/>
        </p:nvSpPr>
        <p:spPr>
          <a:xfrm>
            <a:off x="434382" y="5597114"/>
            <a:ext cx="2222004" cy="217841"/>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accent2">
                  <a:lumMod val="50000"/>
                </a:schemeClr>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2">
                  <a:lumMod val="50000"/>
                </a:schemeClr>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lumMod val="50000"/>
                </a:schemeClr>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lumMod val="50000"/>
                </a:schemeClr>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lumMod val="50000"/>
                </a:schemeClr>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n-US" sz="1000" b="0" i="0" dirty="0">
                <a:solidFill>
                  <a:schemeClr val="tx1"/>
                </a:solidFill>
                <a:latin typeface="Arial" charset="0"/>
              </a:rPr>
              <a:t>Office of Special Education</a:t>
            </a:r>
          </a:p>
        </p:txBody>
      </p:sp>
      <p:sp>
        <p:nvSpPr>
          <p:cNvPr id="16" name="Date Placeholder"/>
          <p:cNvSpPr>
            <a:spLocks noGrp="1"/>
          </p:cNvSpPr>
          <p:nvPr>
            <p:ph type="body" sz="quarter" idx="13" hasCustomPrompt="1"/>
          </p:nvPr>
        </p:nvSpPr>
        <p:spPr>
          <a:xfrm>
            <a:off x="-12192" y="6053328"/>
            <a:ext cx="2999232" cy="704088"/>
          </a:xfrm>
        </p:spPr>
        <p:txBody>
          <a:bodyPr lIns="0" tIns="0" bIns="0" anchor="ctr" anchorCtr="0">
            <a:normAutofit/>
          </a:bodyPr>
          <a:lstStyle>
            <a:lvl1pPr marL="68580" indent="0" algn="r">
              <a:buFontTx/>
              <a:buNone/>
              <a:defRPr sz="2600">
                <a:solidFill>
                  <a:schemeClr val="bg1"/>
                </a:solidFill>
              </a:defRPr>
            </a:lvl1pPr>
          </a:lstStyle>
          <a:p>
            <a:pPr lvl="0"/>
            <a:r>
              <a:rPr lang="en-US" dirty="0"/>
              <a:t>Date</a:t>
            </a:r>
          </a:p>
        </p:txBody>
      </p:sp>
      <p:pic>
        <p:nvPicPr>
          <p:cNvPr id="12" name="Picture 11" descr="MDE Logo Transparent" title="MDE 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0585" y="4875251"/>
            <a:ext cx="1955800" cy="565785"/>
          </a:xfrm>
          <a:prstGeom prst="rect">
            <a:avLst/>
          </a:prstGeom>
          <a:noFill/>
          <a:ln>
            <a:noFill/>
          </a:ln>
        </p:spPr>
      </p:pic>
      <p:sp>
        <p:nvSpPr>
          <p:cNvPr id="13" name="Rectangle 12"/>
          <p:cNvSpPr/>
          <p:nvPr userDrawn="1"/>
        </p:nvSpPr>
        <p:spPr>
          <a:xfrm>
            <a:off x="812800" y="1303020"/>
            <a:ext cx="113792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Arial" charset="0"/>
            </a:endParaRPr>
          </a:p>
        </p:txBody>
      </p:sp>
      <p:sp>
        <p:nvSpPr>
          <p:cNvPr id="14" name="Rectangle 13"/>
          <p:cNvSpPr/>
          <p:nvPr userDrawn="1"/>
        </p:nvSpPr>
        <p:spPr>
          <a:xfrm>
            <a:off x="0" y="130302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b="0" i="0" dirty="0">
              <a:latin typeface="Arial" charset="0"/>
            </a:endParaRPr>
          </a:p>
        </p:txBody>
      </p:sp>
    </p:spTree>
    <p:extLst>
      <p:ext uri="{BB962C8B-B14F-4D97-AF65-F5344CB8AC3E}">
        <p14:creationId xmlns:p14="http://schemas.microsoft.com/office/powerpoint/2010/main" val="40203459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C4ABFF-133B-4DD2-BFA6-D9FA9134A28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72365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4ABFF-133B-4DD2-BFA6-D9FA9134A28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1328254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4ABFF-133B-4DD2-BFA6-D9FA9134A28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96731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C4ABFF-133B-4DD2-BFA6-D9FA9134A281}"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286985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C4ABFF-133B-4DD2-BFA6-D9FA9134A281}"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1214708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C4ABFF-133B-4DD2-BFA6-D9FA9134A281}"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178146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4ABFF-133B-4DD2-BFA6-D9FA9134A281}"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846646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C4ABFF-133B-4DD2-BFA6-D9FA9134A281}"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50697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C4ABFF-133B-4DD2-BFA6-D9FA9134A281}"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371631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7" name="Rectangle 1"/>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2"/>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3"/>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tIns="0" rIns="0" bIns="0" anchor="ctr"/>
          <a:lstStyle/>
          <a:p>
            <a:pPr algn="ctr"/>
            <a:endParaRPr lang="en-US" sz="1800">
              <a:solidFill>
                <a:prstClr val="white"/>
              </a:solidFill>
            </a:endParaRPr>
          </a:p>
        </p:txBody>
      </p:sp>
      <p:sp>
        <p:nvSpPr>
          <p:cNvPr id="6" name="Slide Number Placeholder"/>
          <p:cNvSpPr>
            <a:spLocks noGrp="1"/>
          </p:cNvSpPr>
          <p:nvPr>
            <p:ph type="sldNum" sz="quarter" idx="12"/>
          </p:nvPr>
        </p:nvSpPr>
        <p:spPr>
          <a:xfrm>
            <a:off x="0" y="1965324"/>
            <a:ext cx="711200" cy="244476"/>
          </a:xfrm>
        </p:spPr>
        <p:txBody>
          <a:bodyPr/>
          <a:lstStyle/>
          <a:p>
            <a:fld id="{D1F0D43F-DCFF-4C19-A754-EFF06F088178}" type="slidenum">
              <a:rPr lang="en-US" smtClean="0"/>
              <a:pPr/>
              <a:t>‹#›</a:t>
            </a:fld>
            <a:endParaRPr lang="en-US"/>
          </a:p>
        </p:txBody>
      </p:sp>
      <p:sp>
        <p:nvSpPr>
          <p:cNvPr id="2" name="Title"/>
          <p:cNvSpPr>
            <a:spLocks noGrp="1"/>
          </p:cNvSpPr>
          <p:nvPr>
            <p:ph type="title"/>
          </p:nvPr>
        </p:nvSpPr>
        <p:spPr>
          <a:xfrm>
            <a:off x="1828800" y="1600200"/>
            <a:ext cx="10160000" cy="990600"/>
          </a:xfrm>
        </p:spPr>
        <p:txBody>
          <a:bodyPr lIns="91440">
            <a:normAutofit/>
          </a:bodyPr>
          <a:lstStyle>
            <a:lvl1pPr algn="l">
              <a:buNone/>
              <a:defRPr sz="3600" b="0" cap="none">
                <a:solidFill>
                  <a:srgbClr val="FFFFFF"/>
                </a:solidFill>
              </a:defRPr>
            </a:lvl1pPr>
          </a:lstStyle>
          <a:p>
            <a:r>
              <a:rPr kumimoji="0" lang="en-US" dirty="0"/>
              <a:t>Click to edit Master title style</a:t>
            </a:r>
          </a:p>
        </p:txBody>
      </p:sp>
      <p:sp>
        <p:nvSpPr>
          <p:cNvPr id="3" name="Text Placeholder"/>
          <p:cNvSpPr>
            <a:spLocks noGrp="1"/>
          </p:cNvSpPr>
          <p:nvPr>
            <p:ph type="body" idx="1"/>
          </p:nvPr>
        </p:nvSpPr>
        <p:spPr>
          <a:xfrm>
            <a:off x="1828800" y="2743200"/>
            <a:ext cx="10160000" cy="1673225"/>
          </a:xfrm>
        </p:spPr>
        <p:txBody>
          <a:bodyPr tIns="0" rIns="0" bIns="0"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5"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pic>
        <p:nvPicPr>
          <p:cNvPr id="15" name="MDE logo" descr="Michigan Department Education logo&#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2800" y="6282849"/>
            <a:ext cx="1080792" cy="31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p:cNvSpPr>
            <a:spLocks noGrp="1"/>
          </p:cNvSpPr>
          <p:nvPr>
            <p:ph type="dt" sz="half" idx="10"/>
          </p:nvPr>
        </p:nvSpPr>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268249247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4ABFF-133B-4DD2-BFA6-D9FA9134A28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411104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4ABFF-133B-4DD2-BFA6-D9FA9134A28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9332C-05F7-4C44-898B-DF3E064FF6A8}" type="slidenum">
              <a:rPr lang="en-US" smtClean="0"/>
              <a:t>‹#›</a:t>
            </a:fld>
            <a:endParaRPr lang="en-US"/>
          </a:p>
        </p:txBody>
      </p:sp>
    </p:spTree>
    <p:extLst>
      <p:ext uri="{BB962C8B-B14F-4D97-AF65-F5344CB8AC3E}">
        <p14:creationId xmlns:p14="http://schemas.microsoft.com/office/powerpoint/2010/main" val="391785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2">
        <a:schemeClr val="bg1"/>
      </p:bgRef>
    </p:bg>
    <p:spTree>
      <p:nvGrpSpPr>
        <p:cNvPr id="1" name=""/>
        <p:cNvGrpSpPr/>
        <p:nvPr/>
      </p:nvGrpSpPr>
      <p:grpSpPr>
        <a:xfrm>
          <a:off x="0" y="0"/>
          <a:ext cx="0" cy="0"/>
          <a:chOff x="0" y="0"/>
          <a:chExt cx="0" cy="0"/>
        </a:xfrm>
      </p:grpSpPr>
      <p:sp>
        <p:nvSpPr>
          <p:cNvPr id="7" name="Rectangle 1"/>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2"/>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3"/>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Presentation Title"/>
          <p:cNvSpPr>
            <a:spLocks noGrp="1"/>
          </p:cNvSpPr>
          <p:nvPr>
            <p:ph type="ctrTitle"/>
          </p:nvPr>
        </p:nvSpPr>
        <p:spPr>
          <a:xfrm>
            <a:off x="3149600" y="838200"/>
            <a:ext cx="8636000" cy="5029200"/>
          </a:xfrm>
        </p:spPr>
        <p:txBody>
          <a:bodyPr anchor="b">
            <a:normAutofit/>
          </a:bodyPr>
          <a:lstStyle>
            <a:lvl1pPr>
              <a:defRPr sz="4400" cap="all" baseline="0"/>
            </a:lvl1pPr>
          </a:lstStyle>
          <a:p>
            <a:r>
              <a:rPr kumimoji="0" lang="en-US" dirty="0"/>
              <a:t>Click to edit Master title style</a:t>
            </a:r>
          </a:p>
        </p:txBody>
      </p:sp>
      <p:sp>
        <p:nvSpPr>
          <p:cNvPr id="9" name="Presentation Subtitle"/>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14" name="MDE Logo" descr="Michigan Department of Educatio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08000" y="4893252"/>
            <a:ext cx="2161584" cy="62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ogo Tagline"/>
          <p:cNvSpPr txBox="1">
            <a:spLocks/>
          </p:cNvSpPr>
          <p:nvPr userDrawn="1"/>
        </p:nvSpPr>
        <p:spPr>
          <a:xfrm>
            <a:off x="434382" y="5597114"/>
            <a:ext cx="2222004" cy="217841"/>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accent2">
                  <a:lumMod val="50000"/>
                </a:schemeClr>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2">
                  <a:lumMod val="50000"/>
                </a:schemeClr>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lumMod val="50000"/>
                </a:schemeClr>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lumMod val="50000"/>
                </a:schemeClr>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lumMod val="50000"/>
                </a:schemeClr>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n-US" sz="900" b="1" dirty="0">
                <a:solidFill>
                  <a:schemeClr val="tx1"/>
                </a:solidFill>
              </a:rPr>
              <a:t>Office of Special Education</a:t>
            </a:r>
          </a:p>
        </p:txBody>
      </p:sp>
      <p:sp>
        <p:nvSpPr>
          <p:cNvPr id="16" name="Date Placeholder"/>
          <p:cNvSpPr>
            <a:spLocks noGrp="1"/>
          </p:cNvSpPr>
          <p:nvPr>
            <p:ph type="body" sz="quarter" idx="13" hasCustomPrompt="1"/>
          </p:nvPr>
        </p:nvSpPr>
        <p:spPr>
          <a:xfrm>
            <a:off x="-12192" y="6053328"/>
            <a:ext cx="2999232" cy="704088"/>
          </a:xfrm>
        </p:spPr>
        <p:txBody>
          <a:bodyPr lIns="0" tIns="0" bIns="0" anchor="ctr" anchorCtr="0">
            <a:normAutofit/>
          </a:bodyPr>
          <a:lstStyle>
            <a:lvl1pPr marL="68580" indent="0" algn="r">
              <a:buFontTx/>
              <a:buNone/>
              <a:defRPr sz="2600">
                <a:solidFill>
                  <a:schemeClr val="bg1"/>
                </a:solidFill>
              </a:defRPr>
            </a:lvl1pPr>
          </a:lstStyle>
          <a:p>
            <a:pPr lvl="0"/>
            <a:r>
              <a:rPr lang="en-US" dirty="0"/>
              <a:t>Date</a:t>
            </a:r>
          </a:p>
        </p:txBody>
      </p:sp>
    </p:spTree>
    <p:extLst>
      <p:ext uri="{BB962C8B-B14F-4D97-AF65-F5344CB8AC3E}">
        <p14:creationId xmlns:p14="http://schemas.microsoft.com/office/powerpoint/2010/main" val="179506284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1"/>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10" name="Rectangle 2"/>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11" name="Rectangle 3"/>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8" name="Presentation Title"/>
          <p:cNvSpPr>
            <a:spLocks noGrp="1"/>
          </p:cNvSpPr>
          <p:nvPr>
            <p:ph type="ctrTitle"/>
          </p:nvPr>
        </p:nvSpPr>
        <p:spPr>
          <a:xfrm>
            <a:off x="3149600" y="1687698"/>
            <a:ext cx="8432800" cy="4179702"/>
          </a:xfrm>
        </p:spPr>
        <p:txBody>
          <a:bodyPr anchor="b">
            <a:normAutofit/>
          </a:bodyPr>
          <a:lstStyle>
            <a:lvl1pPr>
              <a:defRPr sz="4400" cap="all" baseline="0"/>
            </a:lvl1pPr>
          </a:lstStyle>
          <a:p>
            <a:r>
              <a:rPr kumimoji="0" lang="en-US"/>
              <a:t>Click to edit Master title style</a:t>
            </a:r>
            <a:endParaRPr kumimoji="0" lang="en-US" dirty="0"/>
          </a:p>
        </p:txBody>
      </p:sp>
      <p:sp>
        <p:nvSpPr>
          <p:cNvPr id="9" name="Presentation Subtitle"/>
          <p:cNvSpPr>
            <a:spLocks noGrp="1"/>
          </p:cNvSpPr>
          <p:nvPr>
            <p:ph type="subTitle" idx="1"/>
          </p:nvPr>
        </p:nvSpPr>
        <p:spPr>
          <a:xfrm>
            <a:off x="3149600" y="6050037"/>
            <a:ext cx="8636000" cy="716523"/>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5" name="Logo Tagline"/>
          <p:cNvSpPr txBox="1">
            <a:spLocks/>
          </p:cNvSpPr>
          <p:nvPr userDrawn="1"/>
        </p:nvSpPr>
        <p:spPr>
          <a:xfrm>
            <a:off x="434382" y="5597114"/>
            <a:ext cx="2222004" cy="217841"/>
          </a:xfrm>
          <a:prstGeom prst="rect">
            <a:avLst/>
          </a:prstGeom>
        </p:spPr>
        <p:txBody>
          <a:bodyPr vert="horz" lIns="0" tIns="0" rIns="0" bIns="0" rtlCol="0" anchor="ctr" anchorCtr="0">
            <a:noAutofit/>
          </a:bodyPr>
          <a:lstStyle>
            <a:lvl1pPr marL="0" indent="0" algn="l" defTabSz="914400" rtl="0" eaLnBrk="1" latinLnBrk="0" hangingPunct="1">
              <a:spcBef>
                <a:spcPct val="20000"/>
              </a:spcBef>
              <a:buClr>
                <a:schemeClr val="accent2">
                  <a:lumMod val="50000"/>
                </a:schemeClr>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2">
                  <a:lumMod val="50000"/>
                </a:schemeClr>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lumMod val="50000"/>
                </a:schemeClr>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lumMod val="50000"/>
                </a:schemeClr>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lumMod val="50000"/>
                </a:schemeClr>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buClr>
                <a:srgbClr val="726056">
                  <a:lumMod val="50000"/>
                </a:srgbClr>
              </a:buClr>
            </a:pPr>
            <a:r>
              <a:rPr lang="en-US" sz="1000" dirty="0">
                <a:solidFill>
                  <a:prstClr val="black"/>
                </a:solidFill>
                <a:latin typeface="Arial" charset="0"/>
              </a:rPr>
              <a:t>Office of Special Education</a:t>
            </a:r>
          </a:p>
        </p:txBody>
      </p:sp>
      <p:sp>
        <p:nvSpPr>
          <p:cNvPr id="16" name="Date Placeholder"/>
          <p:cNvSpPr>
            <a:spLocks noGrp="1"/>
          </p:cNvSpPr>
          <p:nvPr>
            <p:ph type="body" sz="quarter" idx="13" hasCustomPrompt="1"/>
          </p:nvPr>
        </p:nvSpPr>
        <p:spPr>
          <a:xfrm>
            <a:off x="-12192" y="6053328"/>
            <a:ext cx="2999232" cy="704088"/>
          </a:xfrm>
        </p:spPr>
        <p:txBody>
          <a:bodyPr lIns="0" tIns="0" bIns="0" anchor="ctr" anchorCtr="0">
            <a:normAutofit/>
          </a:bodyPr>
          <a:lstStyle>
            <a:lvl1pPr marL="68580" indent="0" algn="r">
              <a:buFontTx/>
              <a:buNone/>
              <a:defRPr sz="2600">
                <a:solidFill>
                  <a:schemeClr val="bg1"/>
                </a:solidFill>
              </a:defRPr>
            </a:lvl1pPr>
          </a:lstStyle>
          <a:p>
            <a:pPr lvl="0"/>
            <a:r>
              <a:rPr lang="en-US" dirty="0"/>
              <a:t>Date</a:t>
            </a:r>
          </a:p>
        </p:txBody>
      </p:sp>
      <p:pic>
        <p:nvPicPr>
          <p:cNvPr id="12" name="Picture 11" descr="MDE Logo Transparent" title="MDE 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0585" y="4875251"/>
            <a:ext cx="1955800" cy="565785"/>
          </a:xfrm>
          <a:prstGeom prst="rect">
            <a:avLst/>
          </a:prstGeom>
          <a:noFill/>
          <a:ln>
            <a:noFill/>
          </a:ln>
        </p:spPr>
      </p:pic>
      <p:sp>
        <p:nvSpPr>
          <p:cNvPr id="13" name="Rectangle 12"/>
          <p:cNvSpPr/>
          <p:nvPr userDrawn="1"/>
        </p:nvSpPr>
        <p:spPr>
          <a:xfrm>
            <a:off x="812800" y="1303020"/>
            <a:ext cx="113792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14" name="Rectangle 13"/>
          <p:cNvSpPr/>
          <p:nvPr userDrawn="1"/>
        </p:nvSpPr>
        <p:spPr>
          <a:xfrm>
            <a:off x="0" y="130302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Tree>
    <p:extLst>
      <p:ext uri="{BB962C8B-B14F-4D97-AF65-F5344CB8AC3E}">
        <p14:creationId xmlns:p14="http://schemas.microsoft.com/office/powerpoint/2010/main" val="333382098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1"/>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8" name="Rectangle 2"/>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9" name="Rectangle 3"/>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tIns="0" rIns="0" bIns="0" anchor="ctr"/>
          <a:lstStyle/>
          <a:p>
            <a:pPr algn="ctr"/>
            <a:endParaRPr lang="en-US" dirty="0">
              <a:solidFill>
                <a:prstClr val="white"/>
              </a:solidFill>
              <a:latin typeface="Arial" charset="0"/>
            </a:endParaRPr>
          </a:p>
        </p:txBody>
      </p:sp>
      <p:sp>
        <p:nvSpPr>
          <p:cNvPr id="2" name="Title"/>
          <p:cNvSpPr>
            <a:spLocks noGrp="1"/>
          </p:cNvSpPr>
          <p:nvPr>
            <p:ph type="title"/>
          </p:nvPr>
        </p:nvSpPr>
        <p:spPr>
          <a:xfrm>
            <a:off x="1828800" y="1600200"/>
            <a:ext cx="9753600" cy="990600"/>
          </a:xfrm>
        </p:spPr>
        <p:txBody>
          <a:bodyPr lIns="91440">
            <a:normAutofit/>
          </a:bodyPr>
          <a:lstStyle>
            <a:lvl1pPr algn="l">
              <a:buNone/>
              <a:defRPr sz="3600" b="0" cap="none">
                <a:solidFill>
                  <a:srgbClr val="FFFFFF"/>
                </a:solidFill>
              </a:defRPr>
            </a:lvl1pPr>
          </a:lstStyle>
          <a:p>
            <a:r>
              <a:rPr kumimoji="0" lang="en-US"/>
              <a:t>Click to edit Master title style</a:t>
            </a:r>
            <a:endParaRPr kumimoji="0" lang="en-US" dirty="0"/>
          </a:p>
        </p:txBody>
      </p:sp>
      <p:sp>
        <p:nvSpPr>
          <p:cNvPr id="3" name="Text Placeholder"/>
          <p:cNvSpPr>
            <a:spLocks noGrp="1"/>
          </p:cNvSpPr>
          <p:nvPr>
            <p:ph type="body" idx="1"/>
          </p:nvPr>
        </p:nvSpPr>
        <p:spPr>
          <a:xfrm>
            <a:off x="1828800" y="2743200"/>
            <a:ext cx="9753600" cy="1673225"/>
          </a:xfrm>
        </p:spPr>
        <p:txBody>
          <a:bodyPr tIns="0" rIns="0" bIns="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10" name="Slide Number Placeholder"/>
          <p:cNvSpPr>
            <a:spLocks noGrp="1"/>
          </p:cNvSpPr>
          <p:nvPr>
            <p:ph type="sldNum" sz="quarter" idx="4"/>
          </p:nvPr>
        </p:nvSpPr>
        <p:spPr>
          <a:xfrm>
            <a:off x="10160" y="1303020"/>
            <a:ext cx="701040" cy="228600"/>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4CA4102-1F81-3F47-AE82-D93578395FEC}" type="slidenum">
              <a:rPr lang="en-US" smtClean="0"/>
              <a:pPr/>
              <a:t>‹#›</a:t>
            </a:fld>
            <a:endParaRPr lang="en-US" dirty="0"/>
          </a:p>
        </p:txBody>
      </p:sp>
      <p:sp>
        <p:nvSpPr>
          <p:cNvPr id="12"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Tree>
    <p:extLst>
      <p:ext uri="{BB962C8B-B14F-4D97-AF65-F5344CB8AC3E}">
        <p14:creationId xmlns:p14="http://schemas.microsoft.com/office/powerpoint/2010/main" val="349366661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p:cNvSpPr>
            <a:spLocks noGrp="1"/>
          </p:cNvSpPr>
          <p:nvPr>
            <p:ph type="sldNum" sz="quarter" idx="12"/>
          </p:nvPr>
        </p:nvSpPr>
        <p:spPr/>
        <p:txBody>
          <a:bodyPr/>
          <a:lstStyle/>
          <a:p>
            <a:fld id="{D1F0D43F-DCFF-4C19-A754-EFF06F088178}" type="slidenum">
              <a:rPr lang="en-US" smtClean="0"/>
              <a:pPr/>
              <a:t>‹#›</a:t>
            </a:fld>
            <a:endParaRPr lang="en-US" dirty="0"/>
          </a:p>
        </p:txBody>
      </p:sp>
      <p:sp>
        <p:nvSpPr>
          <p:cNvPr id="6" name="Title Placeholder"/>
          <p:cNvSpPr>
            <a:spLocks noGrp="1"/>
          </p:cNvSpPr>
          <p:nvPr>
            <p:ph type="title"/>
          </p:nvPr>
        </p:nvSpPr>
        <p:spPr>
          <a:xfrm>
            <a:off x="812800" y="228600"/>
            <a:ext cx="10769600" cy="990600"/>
          </a:xfrm>
          <a:prstGeom prst="rect">
            <a:avLst/>
          </a:prstGeom>
        </p:spPr>
        <p:txBody>
          <a:bodyPr vert="horz" lIns="0" tIns="0" rIns="0" bIns="0" anchor="ctr">
            <a:normAutofit/>
          </a:bodyPr>
          <a:lstStyle/>
          <a:p>
            <a:r>
              <a:rPr kumimoji="0" lang="en-US"/>
              <a:t>Click to edit Master title style</a:t>
            </a:r>
            <a:endParaRPr kumimoji="0" lang="en-US" dirty="0"/>
          </a:p>
        </p:txBody>
      </p:sp>
      <p:sp>
        <p:nvSpPr>
          <p:cNvPr id="11"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
        <p:nvSpPr>
          <p:cNvPr id="4" name="Content Placeholder 3"/>
          <p:cNvSpPr>
            <a:spLocks noGrp="1"/>
          </p:cNvSpPr>
          <p:nvPr>
            <p:ph sz="quarter" idx="13"/>
          </p:nvPr>
        </p:nvSpPr>
        <p:spPr>
          <a:xfrm>
            <a:off x="812800" y="1600200"/>
            <a:ext cx="107696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558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p:cNvSpPr>
            <a:spLocks noGrp="1"/>
          </p:cNvSpPr>
          <p:nvPr>
            <p:ph type="sldNum" sz="quarter" idx="12"/>
          </p:nvPr>
        </p:nvSpPr>
        <p:spPr/>
        <p:txBody>
          <a:bodyPr/>
          <a:lstStyle/>
          <a:p>
            <a:fld id="{D1F0D43F-DCFF-4C19-A754-EFF06F088178}" type="slidenum">
              <a:rPr lang="en-US" smtClean="0"/>
              <a:pPr/>
              <a:t>‹#›</a:t>
            </a:fld>
            <a:endParaRPr lang="en-US" dirty="0"/>
          </a:p>
        </p:txBody>
      </p:sp>
      <p:sp>
        <p:nvSpPr>
          <p:cNvPr id="2" name="Title"/>
          <p:cNvSpPr>
            <a:spLocks noGrp="1"/>
          </p:cNvSpPr>
          <p:nvPr>
            <p:ph type="title"/>
          </p:nvPr>
        </p:nvSpPr>
        <p:spPr/>
        <p:txBody>
          <a:bodyPr/>
          <a:lstStyle/>
          <a:p>
            <a:r>
              <a:rPr kumimoji="0" lang="en-US"/>
              <a:t>Click to edit Master title style</a:t>
            </a:r>
          </a:p>
        </p:txBody>
      </p:sp>
      <p:sp>
        <p:nvSpPr>
          <p:cNvPr id="9" name="Content Placeholder 1"/>
          <p:cNvSpPr>
            <a:spLocks noGrp="1"/>
          </p:cNvSpPr>
          <p:nvPr>
            <p:ph sz="quarter" idx="1"/>
          </p:nvPr>
        </p:nvSpPr>
        <p:spPr>
          <a:xfrm>
            <a:off x="812800" y="1600200"/>
            <a:ext cx="5181600" cy="4343400"/>
          </a:xfrm>
        </p:spPr>
        <p:txBody>
          <a:bodyPr/>
          <a:lstStyle>
            <a:lvl1pPr>
              <a:defRPr sz="2400"/>
            </a:lvl1pPr>
            <a:lvl2pPr>
              <a:defRPr sz="2200"/>
            </a:lvl2pPr>
            <a:lvl3pPr>
              <a:defRPr sz="2000"/>
            </a:lvl3pPr>
            <a:lvl4pPr>
              <a:defRPr sz="18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
        <p:nvSpPr>
          <p:cNvPr id="8" name="Content Placeholder 1"/>
          <p:cNvSpPr>
            <a:spLocks noGrp="1"/>
          </p:cNvSpPr>
          <p:nvPr>
            <p:ph sz="quarter" idx="13"/>
          </p:nvPr>
        </p:nvSpPr>
        <p:spPr>
          <a:xfrm>
            <a:off x="6400800" y="1600200"/>
            <a:ext cx="5181600" cy="4343400"/>
          </a:xfrm>
        </p:spPr>
        <p:txBody>
          <a:bodyPr/>
          <a:lstStyle>
            <a:lvl1pPr>
              <a:defRPr sz="2400"/>
            </a:lvl1pPr>
            <a:lvl2pPr>
              <a:defRPr sz="2200"/>
            </a:lvl2pPr>
            <a:lvl3pPr>
              <a:defRPr sz="2000"/>
            </a:lvl3pPr>
            <a:lvl4pPr>
              <a:defRPr sz="18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070174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D1F0D43F-DCFF-4C19-A754-EFF06F088178}" type="slidenum">
              <a:rPr lang="en-US" smtClean="0"/>
              <a:pPr/>
              <a:t>‹#›</a:t>
            </a:fld>
            <a:endParaRPr lang="en-US" dirty="0"/>
          </a:p>
        </p:txBody>
      </p:sp>
      <p:sp>
        <p:nvSpPr>
          <p:cNvPr id="3" name="Title"/>
          <p:cNvSpPr>
            <a:spLocks noGrp="1"/>
          </p:cNvSpPr>
          <p:nvPr>
            <p:ph type="title"/>
          </p:nvPr>
        </p:nvSpPr>
        <p:spPr/>
        <p:txBody>
          <a:bodyPr/>
          <a:lstStyle/>
          <a:p>
            <a:r>
              <a:rPr lang="en-US"/>
              <a:t>Click to edit Master title style</a:t>
            </a:r>
          </a:p>
        </p:txBody>
      </p:sp>
      <p:sp>
        <p:nvSpPr>
          <p:cNvPr id="16" name="Text Placeholder 1"/>
          <p:cNvSpPr>
            <a:spLocks noGrp="1"/>
          </p:cNvSpPr>
          <p:nvPr>
            <p:ph type="body" sz="quarter" idx="1"/>
          </p:nvPr>
        </p:nvSpPr>
        <p:spPr>
          <a:xfrm>
            <a:off x="812800" y="160782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1" name="Content Placeholder 1"/>
          <p:cNvSpPr>
            <a:spLocks noGrp="1"/>
          </p:cNvSpPr>
          <p:nvPr>
            <p:ph sz="quarter" idx="2"/>
          </p:nvPr>
        </p:nvSpPr>
        <p:spPr>
          <a:xfrm>
            <a:off x="812800" y="2362200"/>
            <a:ext cx="5181600" cy="3581400"/>
          </a:xfrm>
        </p:spPr>
        <p:txBody>
          <a:bodyPr/>
          <a:lstStyle>
            <a:lvl1pPr>
              <a:defRPr sz="2400"/>
            </a:lvl1pPr>
            <a:lvl2pPr>
              <a:defRPr sz="2200"/>
            </a:lvl2pPr>
            <a:lvl3pPr>
              <a:defRPr sz="2000"/>
            </a:lvl3pPr>
            <a:lvl4pPr>
              <a:defRPr sz="18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5" name="Text Placeholder 2"/>
          <p:cNvSpPr>
            <a:spLocks noGrp="1"/>
          </p:cNvSpPr>
          <p:nvPr>
            <p:ph type="body" sz="quarter" idx="3"/>
          </p:nvPr>
        </p:nvSpPr>
        <p:spPr>
          <a:xfrm>
            <a:off x="6400800" y="16002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3" name="Content Placeholder 2"/>
          <p:cNvSpPr>
            <a:spLocks noGrp="1"/>
          </p:cNvSpPr>
          <p:nvPr>
            <p:ph sz="quarter" idx="4"/>
          </p:nvPr>
        </p:nvSpPr>
        <p:spPr>
          <a:xfrm>
            <a:off x="6400800" y="2362200"/>
            <a:ext cx="5181600" cy="3581400"/>
          </a:xfrm>
        </p:spPr>
        <p:txBody>
          <a:bodyPr/>
          <a:lstStyle>
            <a:lvl1pPr>
              <a:defRPr sz="2400"/>
            </a:lvl1pPr>
            <a:lvl2pPr>
              <a:defRPr sz="2200"/>
            </a:lvl2pPr>
            <a:lvl3pPr>
              <a:defRPr sz="2000"/>
            </a:lvl3pPr>
            <a:lvl4pPr>
              <a:defRPr sz="18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Footer Placeholder"/>
          <p:cNvSpPr>
            <a:spLocks noGrp="1"/>
          </p:cNvSpPr>
          <p:nvPr>
            <p:ph type="ftr" sz="quarter" idx="1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Tree>
    <p:extLst>
      <p:ext uri="{BB962C8B-B14F-4D97-AF65-F5344CB8AC3E}">
        <p14:creationId xmlns:p14="http://schemas.microsoft.com/office/powerpoint/2010/main" val="3604386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Slide Number Placeholder"/>
          <p:cNvSpPr>
            <a:spLocks noGrp="1"/>
          </p:cNvSpPr>
          <p:nvPr>
            <p:ph type="sldNum" sz="quarter" idx="12"/>
          </p:nvPr>
        </p:nvSpPr>
        <p:spPr/>
        <p:txBody>
          <a:bodyPr/>
          <a:lstStyle/>
          <a:p>
            <a:fld id="{D1F0D43F-DCFF-4C19-A754-EFF06F088178}" type="slidenum">
              <a:rPr lang="en-US" smtClean="0"/>
              <a:pPr/>
              <a:t>‹#›</a:t>
            </a:fld>
            <a:endParaRPr lang="en-US" dirty="0"/>
          </a:p>
        </p:txBody>
      </p:sp>
      <p:sp>
        <p:nvSpPr>
          <p:cNvPr id="2" name="Title"/>
          <p:cNvSpPr>
            <a:spLocks noGrp="1"/>
          </p:cNvSpPr>
          <p:nvPr>
            <p:ph type="title"/>
          </p:nvPr>
        </p:nvSpPr>
        <p:spPr/>
        <p:txBody>
          <a:bodyPr/>
          <a:lstStyle/>
          <a:p>
            <a:r>
              <a:rPr kumimoji="0" lang="en-US"/>
              <a:t>Click to edit Master title style</a:t>
            </a:r>
          </a:p>
        </p:txBody>
      </p:sp>
      <p:sp>
        <p:nvSpPr>
          <p:cNvPr id="5"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Tree>
    <p:extLst>
      <p:ext uri="{BB962C8B-B14F-4D97-AF65-F5344CB8AC3E}">
        <p14:creationId xmlns:p14="http://schemas.microsoft.com/office/powerpoint/2010/main" val="720691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
        <p:nvSpPr>
          <p:cNvPr id="5" name="Slide Number Placeholder"/>
          <p:cNvSpPr>
            <a:spLocks noGrp="1"/>
          </p:cNvSpPr>
          <p:nvPr>
            <p:ph type="sldNum" sz="quarter" idx="12"/>
          </p:nvPr>
        </p:nvSpPr>
        <p:spPr>
          <a:xfrm>
            <a:off x="10160" y="1303020"/>
            <a:ext cx="701040" cy="228600"/>
          </a:xfrm>
        </p:spPr>
        <p:txBody>
          <a:bodyPr/>
          <a:lstStyle/>
          <a:p>
            <a:fld id="{D1F0D43F-DCFF-4C19-A754-EFF06F088178}" type="slidenum">
              <a:rPr lang="en-US" smtClean="0"/>
              <a:pPr/>
              <a:t>‹#›</a:t>
            </a:fld>
            <a:endParaRPr lang="en-US" dirty="0"/>
          </a:p>
        </p:txBody>
      </p:sp>
    </p:spTree>
    <p:extLst>
      <p:ext uri="{BB962C8B-B14F-4D97-AF65-F5344CB8AC3E}">
        <p14:creationId xmlns:p14="http://schemas.microsoft.com/office/powerpoint/2010/main" val="415193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lide Number Placeholder"/>
          <p:cNvSpPr>
            <a:spLocks noGrp="1"/>
          </p:cNvSpPr>
          <p:nvPr>
            <p:ph type="sldNum" sz="quarter" idx="12"/>
          </p:nvPr>
        </p:nvSpPr>
        <p:spPr/>
        <p:txBody>
          <a:bodyPr/>
          <a:lstStyle/>
          <a:p>
            <a:fld id="{D1F0D43F-DCFF-4C19-A754-EFF06F088178}" type="slidenum">
              <a:rPr lang="en-US" smtClean="0"/>
              <a:pPr/>
              <a:t>‹#›</a:t>
            </a:fld>
            <a:endParaRPr lang="en-US"/>
          </a:p>
        </p:txBody>
      </p:sp>
      <p:sp>
        <p:nvSpPr>
          <p:cNvPr id="2" name="Title"/>
          <p:cNvSpPr>
            <a:spLocks noGrp="1"/>
          </p:cNvSpPr>
          <p:nvPr>
            <p:ph type="title"/>
          </p:nvPr>
        </p:nvSpPr>
        <p:spPr>
          <a:xfrm>
            <a:off x="816864" y="228600"/>
            <a:ext cx="10871200" cy="990600"/>
          </a:xfrm>
        </p:spPr>
        <p:txBody>
          <a:bodyPr/>
          <a:lstStyle/>
          <a:p>
            <a:r>
              <a:rPr kumimoji="0" lang="en-US" dirty="0"/>
              <a:t>Click to edit Master title style</a:t>
            </a:r>
          </a:p>
        </p:txBody>
      </p:sp>
      <p:sp>
        <p:nvSpPr>
          <p:cNvPr id="8" name="Content Placeholder"/>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
        <p:nvSpPr>
          <p:cNvPr id="3" name="Date Placeholder"/>
          <p:cNvSpPr>
            <a:spLocks noGrp="1"/>
          </p:cNvSpPr>
          <p:nvPr>
            <p:ph type="dt" sz="half" idx="10"/>
          </p:nvPr>
        </p:nvSpPr>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66928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p:cNvSpPr>
            <a:spLocks noGrp="1"/>
          </p:cNvSpPr>
          <p:nvPr>
            <p:ph type="body" idx="2"/>
          </p:nvPr>
        </p:nvSpPr>
        <p:spPr>
          <a:xfrm>
            <a:off x="812800" y="1600200"/>
            <a:ext cx="3352800" cy="4343400"/>
          </a:xfrm>
          <a:solidFill>
            <a:schemeClr val="accent3">
              <a:lumMod val="20000"/>
              <a:lumOff val="80000"/>
            </a:schemeClr>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ormAutofit/>
          </a:bodyPr>
          <a:lstStyle>
            <a:lvl1pPr marL="0" indent="0">
              <a:spcAft>
                <a:spcPts val="1000"/>
              </a:spcAft>
              <a:buNone/>
              <a:defRPr sz="2400" b="0" i="0">
                <a:solidFill>
                  <a:schemeClr val="tx1"/>
                </a:solidFill>
                <a:latin typeface="Arial"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Edit Master text styles</a:t>
            </a:r>
          </a:p>
        </p:txBody>
      </p:sp>
      <p:sp>
        <p:nvSpPr>
          <p:cNvPr id="9" name="Content Placeholder"/>
          <p:cNvSpPr>
            <a:spLocks noGrp="1"/>
          </p:cNvSpPr>
          <p:nvPr>
            <p:ph sz="quarter" idx="1"/>
          </p:nvPr>
        </p:nvSpPr>
        <p:spPr>
          <a:xfrm>
            <a:off x="4368800" y="1600200"/>
            <a:ext cx="7213600" cy="4343400"/>
          </a:xfrm>
        </p:spPr>
        <p:txBody>
          <a:bodyPr/>
          <a:lstStyle>
            <a:lvl1pPr>
              <a:defRPr sz="2400"/>
            </a:lvl1pPr>
            <a:lvl2pPr>
              <a:defRPr sz="2200"/>
            </a:lvl2pPr>
            <a:lvl3pPr>
              <a:defRPr sz="2000"/>
            </a:lvl3pPr>
            <a:lvl4pPr>
              <a:defRPr sz="18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D1F0D43F-DCFF-4C19-A754-EFF06F088178}"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8"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Tree>
    <p:extLst>
      <p:ext uri="{BB962C8B-B14F-4D97-AF65-F5344CB8AC3E}">
        <p14:creationId xmlns:p14="http://schemas.microsoft.com/office/powerpoint/2010/main" val="3618194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1F0D43F-DCFF-4C19-A754-EFF06F088178}" type="slidenum">
              <a:rPr lang="en-US" smtClean="0"/>
              <a:pPr/>
              <a:t>‹#›</a:t>
            </a:fld>
            <a:endParaRPr lang="en-US" dirty="0"/>
          </a:p>
        </p:txBody>
      </p:sp>
      <p:sp>
        <p:nvSpPr>
          <p:cNvPr id="5"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Tree>
    <p:extLst>
      <p:ext uri="{BB962C8B-B14F-4D97-AF65-F5344CB8AC3E}">
        <p14:creationId xmlns:p14="http://schemas.microsoft.com/office/powerpoint/2010/main" val="92304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1"/>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9" name="Rectangle 2"/>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10" name="Rectangle 3"/>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2" name="Title"/>
          <p:cNvSpPr>
            <a:spLocks noGrp="1"/>
          </p:cNvSpPr>
          <p:nvPr>
            <p:ph type="title"/>
          </p:nvPr>
        </p:nvSpPr>
        <p:spPr>
          <a:xfrm>
            <a:off x="2133600" y="4648200"/>
            <a:ext cx="9448800" cy="719328"/>
          </a:xfrm>
        </p:spPr>
        <p:txBody>
          <a:bodyPr anchor="ctr"/>
          <a:lstStyle>
            <a:lvl1pPr algn="l">
              <a:buNone/>
              <a:defRPr sz="2800" b="0">
                <a:solidFill>
                  <a:srgbClr val="FFFFFF"/>
                </a:solidFill>
              </a:defRPr>
            </a:lvl1pPr>
          </a:lstStyle>
          <a:p>
            <a:r>
              <a:rPr kumimoji="0" lang="en-US"/>
              <a:t>Click to edit Master title style</a:t>
            </a:r>
          </a:p>
        </p:txBody>
      </p:sp>
      <p:sp>
        <p:nvSpPr>
          <p:cNvPr id="4" name="Text Placeholder"/>
          <p:cNvSpPr>
            <a:spLocks noGrp="1"/>
          </p:cNvSpPr>
          <p:nvPr>
            <p:ph type="body" sz="half" idx="2"/>
          </p:nvPr>
        </p:nvSpPr>
        <p:spPr>
          <a:xfrm>
            <a:off x="2133600" y="5562600"/>
            <a:ext cx="9448800" cy="381000"/>
          </a:xfrm>
        </p:spPr>
        <p:txBody>
          <a:bodyPr lIns="0" tIns="0" rIns="0" bIns="0"/>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13" name="Content Placeholder"/>
          <p:cNvSpPr>
            <a:spLocks noGrp="1"/>
          </p:cNvSpPr>
          <p:nvPr>
            <p:ph sz="quarter" idx="13"/>
          </p:nvPr>
        </p:nvSpPr>
        <p:spPr>
          <a:xfrm>
            <a:off x="2064512" y="228600"/>
            <a:ext cx="9517888" cy="4343400"/>
          </a:xfrm>
          <a:solidFill>
            <a:schemeClr val="bg1"/>
          </a:solidFill>
        </p:spPr>
        <p:txBody>
          <a:bodyPr/>
          <a:lstStyle>
            <a:lvl1pPr>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
        <p:nvSpPr>
          <p:cNvPr id="14" name="Slide Number Placeholder"/>
          <p:cNvSpPr>
            <a:spLocks noGrp="1"/>
          </p:cNvSpPr>
          <p:nvPr>
            <p:ph type="sldNum" sz="quarter" idx="12"/>
          </p:nvPr>
        </p:nvSpPr>
        <p:spPr>
          <a:xfrm>
            <a:off x="10160" y="1303020"/>
            <a:ext cx="701040" cy="228600"/>
          </a:xfrm>
        </p:spPr>
        <p:txBody>
          <a:bodyPr/>
          <a:lstStyle/>
          <a:p>
            <a:fld id="{D1F0D43F-DCFF-4C19-A754-EFF06F088178}" type="slidenum">
              <a:rPr lang="en-US" smtClean="0"/>
              <a:pPr/>
              <a:t>‹#›</a:t>
            </a:fld>
            <a:endParaRPr lang="en-US" dirty="0"/>
          </a:p>
        </p:txBody>
      </p:sp>
    </p:spTree>
    <p:extLst>
      <p:ext uri="{BB962C8B-B14F-4D97-AF65-F5344CB8AC3E}">
        <p14:creationId xmlns:p14="http://schemas.microsoft.com/office/powerpoint/2010/main" val="4035209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E65EEA2-052A-3E4D-B7BE-B1D4D28EC512}" type="datetimeFigureOut">
              <a:rPr lang="en-US">
                <a:solidFill>
                  <a:prstClr val="black"/>
                </a:solidFill>
              </a:rPr>
              <a:pPr/>
              <a:t>6/14/2017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58ECE08-5967-184D-ACDD-74EA9D93CF93}" type="slidenum">
              <a:rPr lang="en-US" smtClean="0"/>
              <a:pPr/>
              <a:t>‹#›</a:t>
            </a:fld>
            <a:endParaRPr lang="en-US"/>
          </a:p>
        </p:txBody>
      </p:sp>
    </p:spTree>
    <p:extLst>
      <p:ext uri="{BB962C8B-B14F-4D97-AF65-F5344CB8AC3E}">
        <p14:creationId xmlns:p14="http://schemas.microsoft.com/office/powerpoint/2010/main" val="397248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p:cNvSpPr>
            <a:spLocks noGrp="1"/>
          </p:cNvSpPr>
          <p:nvPr>
            <p:ph type="sldNum" sz="quarter" idx="12"/>
          </p:nvPr>
        </p:nvSpPr>
        <p:spPr/>
        <p:txBody>
          <a:bodyPr/>
          <a:lstStyle/>
          <a:p>
            <a:fld id="{D1F0D43F-DCFF-4C19-A754-EFF06F088178}" type="slidenum">
              <a:rPr lang="en-US" smtClean="0"/>
              <a:pPr/>
              <a:t>‹#›</a:t>
            </a:fld>
            <a:endParaRPr lang="en-US"/>
          </a:p>
        </p:txBody>
      </p:sp>
      <p:sp>
        <p:nvSpPr>
          <p:cNvPr id="2" name="Title"/>
          <p:cNvSpPr>
            <a:spLocks noGrp="1"/>
          </p:cNvSpPr>
          <p:nvPr>
            <p:ph type="title"/>
          </p:nvPr>
        </p:nvSpPr>
        <p:spPr/>
        <p:txBody>
          <a:bodyPr/>
          <a:lstStyle/>
          <a:p>
            <a:r>
              <a:rPr kumimoji="0" lang="en-US"/>
              <a:t>Click to edit Master title style</a:t>
            </a:r>
          </a:p>
        </p:txBody>
      </p:sp>
      <p:sp>
        <p:nvSpPr>
          <p:cNvPr id="9" name="Content Placeholder 1"/>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2"/>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
        <p:nvSpPr>
          <p:cNvPr id="3" name="Date Placeholder"/>
          <p:cNvSpPr>
            <a:spLocks noGrp="1"/>
          </p:cNvSpPr>
          <p:nvPr>
            <p:ph type="dt" sz="half" idx="10"/>
          </p:nvPr>
        </p:nvSpPr>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202585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Slide Number Placeholder"/>
          <p:cNvSpPr>
            <a:spLocks noGrp="1"/>
          </p:cNvSpPr>
          <p:nvPr>
            <p:ph type="sldNum" sz="quarter" idx="12"/>
          </p:nvPr>
        </p:nvSpPr>
        <p:spPr/>
        <p:txBody>
          <a:bodyPr/>
          <a:lstStyle/>
          <a:p>
            <a:fld id="{D1F0D43F-DCFF-4C19-A754-EFF06F088178}" type="slidenum">
              <a:rPr lang="en-US" smtClean="0"/>
              <a:pPr/>
              <a:t>‹#›</a:t>
            </a:fld>
            <a:endParaRPr lang="en-US"/>
          </a:p>
        </p:txBody>
      </p:sp>
      <p:sp>
        <p:nvSpPr>
          <p:cNvPr id="3" name="Title"/>
          <p:cNvSpPr>
            <a:spLocks noGrp="1"/>
          </p:cNvSpPr>
          <p:nvPr>
            <p:ph type="title"/>
          </p:nvPr>
        </p:nvSpPr>
        <p:spPr/>
        <p:txBody>
          <a:bodyPr/>
          <a:lstStyle/>
          <a:p>
            <a:r>
              <a:rPr lang="en-US"/>
              <a:t>Click to edit Master title style</a:t>
            </a:r>
          </a:p>
        </p:txBody>
      </p:sp>
      <p:sp>
        <p:nvSpPr>
          <p:cNvPr id="16" name="Text Placeholder 1"/>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1" name="Content Placeholder 1"/>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5" name="Text Placeholder 2"/>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3" name="Content Placeholder 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
        <p:nvSpPr>
          <p:cNvPr id="4" name="Date Placeholder"/>
          <p:cNvSpPr>
            <a:spLocks noGrp="1"/>
          </p:cNvSpPr>
          <p:nvPr>
            <p:ph type="dt" sz="half" idx="10"/>
          </p:nvPr>
        </p:nvSpPr>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318732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Slide Number Placeholder"/>
          <p:cNvSpPr>
            <a:spLocks noGrp="1"/>
          </p:cNvSpPr>
          <p:nvPr>
            <p:ph type="sldNum" sz="quarter" idx="12"/>
          </p:nvPr>
        </p:nvSpPr>
        <p:spPr/>
        <p:txBody>
          <a:bodyPr/>
          <a:lstStyle/>
          <a:p>
            <a:fld id="{D1F0D43F-DCFF-4C19-A754-EFF06F088178}" type="slidenum">
              <a:rPr lang="en-US" smtClean="0"/>
              <a:pPr/>
              <a:t>‹#›</a:t>
            </a:fld>
            <a:endParaRPr lang="en-US"/>
          </a:p>
        </p:txBody>
      </p:sp>
      <p:sp>
        <p:nvSpPr>
          <p:cNvPr id="2" name="Title"/>
          <p:cNvSpPr>
            <a:spLocks noGrp="1"/>
          </p:cNvSpPr>
          <p:nvPr>
            <p:ph type="title"/>
          </p:nvPr>
        </p:nvSpPr>
        <p:spPr/>
        <p:txBody>
          <a:bodyPr/>
          <a:lstStyle/>
          <a:p>
            <a:r>
              <a:rPr kumimoji="0" lang="en-US"/>
              <a:t>Click to edit Master title style</a:t>
            </a:r>
          </a:p>
        </p:txBody>
      </p:sp>
      <p:sp>
        <p:nvSpPr>
          <p:cNvPr id="7"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
        <p:nvSpPr>
          <p:cNvPr id="6" name="Date Placeholder"/>
          <p:cNvSpPr>
            <a:spLocks noGrp="1"/>
          </p:cNvSpPr>
          <p:nvPr>
            <p:ph type="dt" sz="half" idx="10"/>
          </p:nvPr>
        </p:nvSpPr>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368986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3" name="Slide Number Placeholder"/>
          <p:cNvSpPr txBox="1">
            <a:spLocks/>
          </p:cNvSpPr>
          <p:nvPr userDrawn="1"/>
        </p:nvSpPr>
        <p:spPr>
          <a:xfrm>
            <a:off x="11379200" y="6315992"/>
            <a:ext cx="7112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F0D43F-DCFF-4C19-A754-EFF06F088178}" type="slidenum">
              <a:rPr lang="en-US" sz="1400" b="0" smtClean="0">
                <a:solidFill>
                  <a:srgbClr val="000000"/>
                </a:solidFill>
              </a:rPr>
              <a:pPr/>
              <a:t>‹#›</a:t>
            </a:fld>
            <a:endParaRPr lang="en-US" sz="1400" b="0" dirty="0">
              <a:solidFill>
                <a:srgbClr val="000000"/>
              </a:solidFill>
            </a:endParaRPr>
          </a:p>
        </p:txBody>
      </p:sp>
      <p:pic>
        <p:nvPicPr>
          <p:cNvPr id="5" name="MDE logo" descr="Michigan Department of Educatio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12800" y="6282849"/>
            <a:ext cx="1080792" cy="31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
        <p:nvSpPr>
          <p:cNvPr id="10" name="Date Placeholder"/>
          <p:cNvSpPr>
            <a:spLocks noGrp="1"/>
          </p:cNvSpPr>
          <p:nvPr>
            <p:ph type="dt" sz="half" idx="10"/>
          </p:nvPr>
        </p:nvSpPr>
        <p:spPr>
          <a:xfrm>
            <a:off x="5689600" y="6247061"/>
            <a:ext cx="5689600" cy="366465"/>
          </a:xfrm>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266771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Slide Number Placeholder"/>
          <p:cNvSpPr>
            <a:spLocks noGrp="1"/>
          </p:cNvSpPr>
          <p:nvPr>
            <p:ph type="sldNum" sz="quarter" idx="12"/>
          </p:nvPr>
        </p:nvSpPr>
        <p:spPr/>
        <p:txBody>
          <a:bodyPr/>
          <a:lstStyle/>
          <a:p>
            <a:fld id="{D1F0D43F-DCFF-4C19-A754-EFF06F088178}" type="slidenum">
              <a:rPr lang="en-US" smtClean="0"/>
              <a:pPr/>
              <a:t>‹#›</a:t>
            </a:fld>
            <a:endParaRPr lang="en-US"/>
          </a:p>
        </p:txBody>
      </p:sp>
      <p:sp>
        <p:nvSpPr>
          <p:cNvPr id="11" name="Title"/>
          <p:cNvSpPr>
            <a:spLocks noGrp="1"/>
          </p:cNvSpPr>
          <p:nvPr>
            <p:ph type="title"/>
          </p:nvPr>
        </p:nvSpPr>
        <p:spPr/>
        <p:txBody>
          <a:bodyPr/>
          <a:lstStyle/>
          <a:p>
            <a:r>
              <a:rPr lang="en-US"/>
              <a:t>Click to edit Master title style</a:t>
            </a:r>
          </a:p>
        </p:txBody>
      </p:sp>
      <p:sp>
        <p:nvSpPr>
          <p:cNvPr id="3" name="Text Placeholder"/>
          <p:cNvSpPr>
            <a:spLocks noGrp="1"/>
          </p:cNvSpPr>
          <p:nvPr>
            <p:ph type="body" idx="2"/>
          </p:nvPr>
        </p:nvSpPr>
        <p:spPr>
          <a:xfrm>
            <a:off x="812800" y="1752600"/>
            <a:ext cx="3352800" cy="4343400"/>
          </a:xfrm>
          <a:solidFill>
            <a:schemeClr val="accent3">
              <a:lumMod val="20000"/>
              <a:lumOff val="80000"/>
            </a:schemeClr>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ormAutofit/>
          </a:bodyPr>
          <a:lstStyle>
            <a:lvl1pPr marL="0" indent="0">
              <a:spcAft>
                <a:spcPts val="1000"/>
              </a:spcAft>
              <a:buNone/>
              <a:defRPr sz="24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p:cNvSpPr>
            <a:spLocks noGrp="1"/>
          </p:cNvSpPr>
          <p:nvPr>
            <p:ph sz="quarter" idx="1"/>
          </p:nvPr>
        </p:nvSpPr>
        <p:spPr>
          <a:xfrm>
            <a:off x="4368800" y="1752600"/>
            <a:ext cx="7315200" cy="4343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Footer Placeholder"/>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
        <p:nvSpPr>
          <p:cNvPr id="4" name="Date Placeholder"/>
          <p:cNvSpPr>
            <a:spLocks noGrp="1"/>
          </p:cNvSpPr>
          <p:nvPr>
            <p:ph type="dt" sz="half" idx="10"/>
          </p:nvPr>
        </p:nvSpPr>
        <p:spPr/>
        <p:txBody>
          <a:body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292188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3">
        <a:schemeClr val="bg2"/>
      </p:bgRef>
    </p:bg>
    <p:spTree>
      <p:nvGrpSpPr>
        <p:cNvPr id="1" name=""/>
        <p:cNvGrpSpPr/>
        <p:nvPr/>
      </p:nvGrpSpPr>
      <p:grpSpPr>
        <a:xfrm>
          <a:off x="0" y="0"/>
          <a:ext cx="0" cy="0"/>
          <a:chOff x="0" y="0"/>
          <a:chExt cx="0" cy="0"/>
        </a:xfrm>
      </p:grpSpPr>
      <p:sp>
        <p:nvSpPr>
          <p:cNvPr id="7" name="Slide Number Placeholder"/>
          <p:cNvSpPr>
            <a:spLocks noGrp="1"/>
          </p:cNvSpPr>
          <p:nvPr>
            <p:ph type="sldNum" sz="quarter" idx="12"/>
          </p:nvPr>
        </p:nvSpPr>
        <p:spPr>
          <a:xfrm>
            <a:off x="11379200" y="6315992"/>
            <a:ext cx="711200" cy="244476"/>
          </a:xfrm>
        </p:spPr>
        <p:txBody>
          <a:bodyPr/>
          <a:lstStyle>
            <a:lvl1pPr>
              <a:defRPr>
                <a:solidFill>
                  <a:schemeClr val="tx1"/>
                </a:solidFill>
              </a:defRPr>
            </a:lvl1pPr>
          </a:lstStyle>
          <a:p>
            <a:fld id="{D1F0D43F-DCFF-4C19-A754-EFF06F088178}" type="slidenum">
              <a:rPr lang="en-US" smtClean="0">
                <a:solidFill>
                  <a:srgbClr val="000000"/>
                </a:solidFill>
              </a:rPr>
              <a:pPr/>
              <a:t>‹#›</a:t>
            </a:fld>
            <a:endParaRPr lang="en-US" dirty="0">
              <a:solidFill>
                <a:srgbClr val="000000"/>
              </a:solidFill>
            </a:endParaRPr>
          </a:p>
        </p:txBody>
      </p:sp>
      <p:sp>
        <p:nvSpPr>
          <p:cNvPr id="8" name="Rectangle 1"/>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2"/>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3"/>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4"/>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p:cNvSpPr>
            <a:spLocks noGrp="1"/>
          </p:cNvSpPr>
          <p:nvPr>
            <p:ph type="title"/>
          </p:nvPr>
        </p:nvSpPr>
        <p:spPr>
          <a:xfrm>
            <a:off x="2133600" y="4648200"/>
            <a:ext cx="9956800" cy="685800"/>
          </a:xfrm>
        </p:spPr>
        <p:txBody>
          <a:bodyPr anchor="ctr"/>
          <a:lstStyle>
            <a:lvl1pPr algn="l">
              <a:buNone/>
              <a:defRPr sz="2800" b="0">
                <a:solidFill>
                  <a:srgbClr val="FFFFFF"/>
                </a:solidFill>
              </a:defRPr>
            </a:lvl1pPr>
          </a:lstStyle>
          <a:p>
            <a:r>
              <a:rPr kumimoji="0" lang="en-US"/>
              <a:t>Click to edit Master title style</a:t>
            </a:r>
          </a:p>
        </p:txBody>
      </p:sp>
      <p:sp>
        <p:nvSpPr>
          <p:cNvPr id="4" name="Text Placeholder"/>
          <p:cNvSpPr>
            <a:spLocks noGrp="1"/>
          </p:cNvSpPr>
          <p:nvPr>
            <p:ph type="body" sz="half" idx="2"/>
          </p:nvPr>
        </p:nvSpPr>
        <p:spPr>
          <a:xfrm>
            <a:off x="2133600" y="5562600"/>
            <a:ext cx="9956800" cy="609600"/>
          </a:xfrm>
        </p:spPr>
        <p:txBody>
          <a:bodyPr lIns="0" tIns="0" rIns="0" bIns="0"/>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13" name="Content Placeholder"/>
          <p:cNvSpPr>
            <a:spLocks noGrp="1"/>
          </p:cNvSpPr>
          <p:nvPr>
            <p:ph sz="quarter" idx="13"/>
          </p:nvPr>
        </p:nvSpPr>
        <p:spPr>
          <a:xfrm>
            <a:off x="2064512" y="-5862"/>
            <a:ext cx="10115296" cy="457786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p:cNvSpPr>
            <a:spLocks noGrp="1"/>
          </p:cNvSpPr>
          <p:nvPr>
            <p:ph type="ftr" sz="quarter" idx="11"/>
          </p:nvPr>
        </p:nvSpPr>
        <p:spPr>
          <a:xfrm>
            <a:off x="2133601" y="6264276"/>
            <a:ext cx="2960911" cy="365125"/>
          </a:xfrm>
        </p:spPr>
        <p:txBody>
          <a:bodyPr/>
          <a:lstStyle>
            <a:lvl1pPr>
              <a:defRPr b="1"/>
            </a:lvl1pPr>
          </a:lstStyle>
          <a:p>
            <a:pPr algn="l"/>
            <a:r>
              <a:rPr lang="en-US" dirty="0">
                <a:solidFill>
                  <a:srgbClr val="000000"/>
                </a:solidFill>
              </a:rPr>
              <a:t>Michigan Department of Education</a:t>
            </a:r>
          </a:p>
          <a:p>
            <a:pPr algn="l"/>
            <a:r>
              <a:rPr lang="en-US" dirty="0">
                <a:solidFill>
                  <a:srgbClr val="000000"/>
                </a:solidFill>
              </a:rPr>
              <a:t>Office of Special Education</a:t>
            </a:r>
          </a:p>
        </p:txBody>
      </p:sp>
      <p:pic>
        <p:nvPicPr>
          <p:cNvPr id="15" name="MDE logo" descr="Michigan Department of Education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43208" y="6282347"/>
            <a:ext cx="1080792" cy="311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p:cNvSpPr>
            <a:spLocks noGrp="1"/>
          </p:cNvSpPr>
          <p:nvPr>
            <p:ph type="dt" sz="half" idx="10"/>
          </p:nvPr>
        </p:nvSpPr>
        <p:spPr>
          <a:xfrm>
            <a:off x="6096000" y="6247061"/>
            <a:ext cx="5181600" cy="366465"/>
          </a:xfrm>
        </p:spPr>
        <p:txBody>
          <a:bodyPr/>
          <a:lstStyle>
            <a:lvl1pPr>
              <a:defRPr b="1"/>
            </a:lvl1p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1759708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1"/>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2"/>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1F0D43F-DCFF-4C19-A754-EFF06F088178}" type="slidenum">
              <a:rPr lang="en-US" smtClean="0"/>
              <a:pPr/>
              <a:t>‹#›</a:t>
            </a:fld>
            <a:endParaRPr lang="en-US"/>
          </a:p>
        </p:txBody>
      </p:sp>
      <p:sp>
        <p:nvSpPr>
          <p:cNvPr id="22" name="Title Placeholder"/>
          <p:cNvSpPr>
            <a:spLocks noGrp="1"/>
          </p:cNvSpPr>
          <p:nvPr>
            <p:ph type="title"/>
          </p:nvPr>
        </p:nvSpPr>
        <p:spPr>
          <a:xfrm>
            <a:off x="812800" y="228600"/>
            <a:ext cx="10871200" cy="990600"/>
          </a:xfrm>
          <a:prstGeom prst="rect">
            <a:avLst/>
          </a:prstGeom>
        </p:spPr>
        <p:txBody>
          <a:bodyPr vert="horz" lIns="0" tIns="0" rIns="0" bIns="0" anchor="ctr">
            <a:normAutofit/>
          </a:bodyPr>
          <a:lstStyle/>
          <a:p>
            <a:r>
              <a:rPr kumimoji="0" lang="en-US" dirty="0"/>
              <a:t>Click to edit Master title style</a:t>
            </a:r>
          </a:p>
        </p:txBody>
      </p:sp>
      <p:sp>
        <p:nvSpPr>
          <p:cNvPr id="13" name="Text Placeholder"/>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Footer Placeholder"/>
          <p:cNvSpPr>
            <a:spLocks noGrp="1"/>
          </p:cNvSpPr>
          <p:nvPr>
            <p:ph type="ftr" sz="quarter" idx="3"/>
          </p:nvPr>
        </p:nvSpPr>
        <p:spPr>
          <a:xfrm>
            <a:off x="2017490"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srgbClr val="000000"/>
                </a:solidFill>
              </a:rPr>
              <a:t>Michigan Department of Education</a:t>
            </a:r>
          </a:p>
          <a:p>
            <a:pPr algn="l"/>
            <a:r>
              <a:rPr lang="en-US" dirty="0">
                <a:solidFill>
                  <a:srgbClr val="000000"/>
                </a:solidFill>
              </a:rPr>
              <a:t>Office of Special Education</a:t>
            </a:r>
          </a:p>
        </p:txBody>
      </p:sp>
      <p:pic>
        <p:nvPicPr>
          <p:cNvPr id="10" name="MDE logo" descr="Michigan Department of Education logo."/>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12800" y="6282849"/>
            <a:ext cx="1080792" cy="31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ate Placeholder"/>
          <p:cNvSpPr>
            <a:spLocks noGrp="1"/>
          </p:cNvSpPr>
          <p:nvPr>
            <p:ph type="dt" sz="half" idx="2"/>
          </p:nvPr>
        </p:nvSpPr>
        <p:spPr>
          <a:xfrm>
            <a:off x="5689600" y="6247061"/>
            <a:ext cx="5994400" cy="366465"/>
          </a:xfrm>
          <a:prstGeom prst="rect">
            <a:avLst/>
          </a:prstGeom>
        </p:spPr>
        <p:txBody>
          <a:bodyPr vert="horz" lIns="0" tIns="0" rIns="0" bIns="0" anchor="ctr" anchorCtr="0"/>
          <a:lstStyle>
            <a:lvl1pPr algn="r" eaLnBrk="1" latinLnBrk="0" hangingPunct="1">
              <a:defRPr kumimoji="0" sz="1000">
                <a:solidFill>
                  <a:schemeClr val="tx2"/>
                </a:solidFill>
              </a:defRPr>
            </a:lvl1pPr>
          </a:lstStyle>
          <a:p>
            <a:fld id="{1C23EFA3-B14C-4271-9736-89A154FB8CFE}" type="datetime1">
              <a:rPr lang="en-US" smtClean="0">
                <a:solidFill>
                  <a:srgbClr val="5E5E5E"/>
                </a:solidFill>
              </a:rPr>
              <a:pPr/>
              <a:t>6/14/2017</a:t>
            </a:fld>
            <a:endParaRPr lang="en-US" dirty="0">
              <a:solidFill>
                <a:srgbClr val="5E5E5E"/>
              </a:solidFill>
            </a:endParaRPr>
          </a:p>
        </p:txBody>
      </p:sp>
    </p:spTree>
    <p:extLst>
      <p:ext uri="{BB962C8B-B14F-4D97-AF65-F5344CB8AC3E}">
        <p14:creationId xmlns:p14="http://schemas.microsoft.com/office/powerpoint/2010/main" val="31960165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708" r:id="rId10"/>
  </p:sldLayoutIdLst>
  <p:hf hdr="0" dt="0"/>
  <p:txStyles>
    <p:titleStyle>
      <a:lvl1pPr algn="l" rtl="0" eaLnBrk="1" latinLnBrk="0" hangingPunct="1">
        <a:spcBef>
          <a:spcPct val="0"/>
        </a:spcBef>
        <a:buNone/>
        <a:defRPr kumimoji="0" sz="3600" kern="1200">
          <a:solidFill>
            <a:schemeClr val="tx1"/>
          </a:solidFill>
          <a:latin typeface="+mj-lt"/>
          <a:ea typeface="+mj-ea"/>
          <a:cs typeface="+mj-cs"/>
        </a:defRPr>
      </a:lvl1pPr>
    </p:titleStyle>
    <p:bodyStyle>
      <a:lvl1pPr marL="320040" indent="-320040" algn="l" rtl="0" eaLnBrk="1" latinLnBrk="0" hangingPunct="1">
        <a:spcBef>
          <a:spcPts val="700"/>
        </a:spcBef>
        <a:buClr>
          <a:schemeClr val="accent1"/>
        </a:buClr>
        <a:buSzPct val="60000"/>
        <a:buFont typeface="Wingdings"/>
        <a:buChar char=""/>
        <a:defRPr kumimoji="0"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1"/>
        </a:buClr>
        <a:buSzPct val="75000"/>
        <a:buFont typeface="Wingdings"/>
        <a:buChar char=""/>
        <a:defRPr kumimoji="0" sz="2400" kern="1200">
          <a:solidFill>
            <a:schemeClr val="tx1"/>
          </a:solidFill>
          <a:latin typeface="+mn-lt"/>
          <a:ea typeface="+mn-ea"/>
          <a:cs typeface="+mn-cs"/>
        </a:defRPr>
      </a:lvl3pPr>
      <a:lvl4pPr marL="1371600" indent="-228600" algn="l" rtl="0" eaLnBrk="1" latinLnBrk="0" hangingPunct="1">
        <a:spcBef>
          <a:spcPts val="400"/>
        </a:spcBef>
        <a:buClr>
          <a:schemeClr val="accent1"/>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1"/>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4ABFF-133B-4DD2-BFA6-D9FA9134A281}" type="datetimeFigureOut">
              <a:rPr lang="en-US" smtClean="0"/>
              <a:t>6/14/2017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9332C-05F7-4C44-898B-DF3E064FF6A8}" type="slidenum">
              <a:rPr lang="en-US" smtClean="0"/>
              <a:t>‹#›</a:t>
            </a:fld>
            <a:endParaRPr lang="en-US"/>
          </a:p>
        </p:txBody>
      </p:sp>
    </p:spTree>
    <p:extLst>
      <p:ext uri="{BB962C8B-B14F-4D97-AF65-F5344CB8AC3E}">
        <p14:creationId xmlns:p14="http://schemas.microsoft.com/office/powerpoint/2010/main" val="18791661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
          <p:cNvSpPr/>
          <p:nvPr userDrawn="1"/>
        </p:nvSpPr>
        <p:spPr>
          <a:xfrm>
            <a:off x="812800" y="1303020"/>
            <a:ext cx="113792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8" name="Rectangle 2"/>
          <p:cNvSpPr/>
          <p:nvPr/>
        </p:nvSpPr>
        <p:spPr>
          <a:xfrm>
            <a:off x="0" y="130302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Arial" charset="0"/>
            </a:endParaRPr>
          </a:p>
        </p:txBody>
      </p:sp>
      <p:sp>
        <p:nvSpPr>
          <p:cNvPr id="23" name="Slide Number Placeholder"/>
          <p:cNvSpPr>
            <a:spLocks noGrp="1"/>
          </p:cNvSpPr>
          <p:nvPr>
            <p:ph type="sldNum" sz="quarter" idx="4"/>
          </p:nvPr>
        </p:nvSpPr>
        <p:spPr>
          <a:xfrm>
            <a:off x="10160" y="1303020"/>
            <a:ext cx="701040" cy="228600"/>
          </a:xfrm>
          <a:prstGeom prst="rect">
            <a:avLst/>
          </a:prstGeom>
        </p:spPr>
        <p:txBody>
          <a:bodyPr vert="horz" anchor="ctr" anchorCtr="0">
            <a:normAutofit/>
          </a:bodyPr>
          <a:lstStyle>
            <a:lvl1pPr algn="ctr" eaLnBrk="1" latinLnBrk="0" hangingPunct="1">
              <a:defRPr kumimoji="0" sz="1400" b="0" i="0">
                <a:solidFill>
                  <a:srgbClr val="FFFFFF"/>
                </a:solidFill>
                <a:latin typeface="Arial" charset="0"/>
              </a:defRPr>
            </a:lvl1pPr>
          </a:lstStyle>
          <a:p>
            <a:fld id="{D4CA4102-1F81-3F47-AE82-D93578395FEC}" type="slidenum">
              <a:rPr lang="en-US" smtClean="0"/>
              <a:pPr/>
              <a:t>‹#›</a:t>
            </a:fld>
            <a:endParaRPr lang="en-US" dirty="0"/>
          </a:p>
        </p:txBody>
      </p:sp>
      <p:sp>
        <p:nvSpPr>
          <p:cNvPr id="22" name="Title Placeholder"/>
          <p:cNvSpPr>
            <a:spLocks noGrp="1"/>
          </p:cNvSpPr>
          <p:nvPr>
            <p:ph type="title"/>
          </p:nvPr>
        </p:nvSpPr>
        <p:spPr>
          <a:xfrm>
            <a:off x="812800" y="228600"/>
            <a:ext cx="10769600" cy="990600"/>
          </a:xfrm>
          <a:prstGeom prst="rect">
            <a:avLst/>
          </a:prstGeom>
        </p:spPr>
        <p:txBody>
          <a:bodyPr vert="horz" lIns="0" tIns="0" rIns="0" bIns="0" anchor="ctr">
            <a:normAutofit/>
          </a:bodyPr>
          <a:lstStyle/>
          <a:p>
            <a:r>
              <a:rPr kumimoji="0" lang="en-US" dirty="0"/>
              <a:t>Click to edit Master title style</a:t>
            </a:r>
          </a:p>
        </p:txBody>
      </p:sp>
      <p:sp>
        <p:nvSpPr>
          <p:cNvPr id="13" name="Text Placeholder"/>
          <p:cNvSpPr>
            <a:spLocks noGrp="1"/>
          </p:cNvSpPr>
          <p:nvPr>
            <p:ph type="body" idx="1"/>
          </p:nvPr>
        </p:nvSpPr>
        <p:spPr>
          <a:xfrm>
            <a:off x="816864" y="1600200"/>
            <a:ext cx="10765536" cy="434340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1" name="Picture 10" descr="MDE Logo Transparent" title="MDE Logo"/>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626600" y="6063616"/>
            <a:ext cx="1955800" cy="565785"/>
          </a:xfrm>
          <a:prstGeom prst="rect">
            <a:avLst/>
          </a:prstGeom>
          <a:noFill/>
          <a:ln>
            <a:noFill/>
          </a:ln>
        </p:spPr>
      </p:pic>
      <p:sp>
        <p:nvSpPr>
          <p:cNvPr id="10" name="Footer Placeholder"/>
          <p:cNvSpPr>
            <a:spLocks noGrp="1"/>
          </p:cNvSpPr>
          <p:nvPr>
            <p:ph type="ftr" sz="quarter" idx="3"/>
          </p:nvPr>
        </p:nvSpPr>
        <p:spPr>
          <a:xfrm>
            <a:off x="812801" y="6324600"/>
            <a:ext cx="2960911" cy="304800"/>
          </a:xfrm>
          <a:prstGeom prst="rect">
            <a:avLst/>
          </a:prstGeom>
        </p:spPr>
        <p:txBody>
          <a:bodyPr vert="horz" lIns="0" tIns="0" rIns="0" bIns="0" anchor="ctr"/>
          <a:lstStyle>
            <a:lvl1pPr algn="r" eaLnBrk="1" latinLnBrk="0" hangingPunct="1">
              <a:defRPr kumimoji="0" sz="1000">
                <a:solidFill>
                  <a:schemeClr val="tx1"/>
                </a:solidFill>
                <a:latin typeface="Century Gothic" panose="020B0502020202020204" pitchFamily="34" charset="0"/>
              </a:defRPr>
            </a:lvl1pPr>
          </a:lstStyle>
          <a:p>
            <a:pPr algn="l"/>
            <a:r>
              <a:rPr lang="en-US" dirty="0">
                <a:solidFill>
                  <a:prstClr val="black"/>
                </a:solidFill>
                <a:latin typeface="Arial" charset="0"/>
              </a:rPr>
              <a:t>Michigan Department of Education</a:t>
            </a:r>
          </a:p>
          <a:p>
            <a:pPr algn="l"/>
            <a:r>
              <a:rPr lang="en-US" dirty="0">
                <a:solidFill>
                  <a:prstClr val="black"/>
                </a:solidFill>
                <a:latin typeface="Arial" charset="0"/>
              </a:rPr>
              <a:t>Office of Special Education</a:t>
            </a:r>
          </a:p>
        </p:txBody>
      </p:sp>
    </p:spTree>
    <p:extLst>
      <p:ext uri="{BB962C8B-B14F-4D97-AF65-F5344CB8AC3E}">
        <p14:creationId xmlns:p14="http://schemas.microsoft.com/office/powerpoint/2010/main" val="2978029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3600" b="0" i="0" kern="1200">
          <a:solidFill>
            <a:schemeClr val="tx1"/>
          </a:solidFill>
          <a:latin typeface="Arial" charset="0"/>
          <a:ea typeface="+mj-ea"/>
          <a:cs typeface="+mj-cs"/>
        </a:defRPr>
      </a:lvl1pPr>
    </p:titleStyle>
    <p:bodyStyle>
      <a:lvl1pPr marL="320040" indent="-320040" algn="l" rtl="0" eaLnBrk="1" latinLnBrk="0" hangingPunct="1">
        <a:spcBef>
          <a:spcPts val="700"/>
        </a:spcBef>
        <a:buClr>
          <a:schemeClr val="accent1"/>
        </a:buClr>
        <a:buSzPct val="60000"/>
        <a:buFont typeface="Wingdings"/>
        <a:buChar char=""/>
        <a:defRPr kumimoji="0" sz="2400" b="0" i="0" kern="1200">
          <a:solidFill>
            <a:schemeClr val="tx1"/>
          </a:solidFill>
          <a:latin typeface="Arial"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200" b="0" i="0" kern="1200">
          <a:solidFill>
            <a:schemeClr val="tx1"/>
          </a:solidFill>
          <a:latin typeface="Arial" charset="0"/>
          <a:ea typeface="+mn-ea"/>
          <a:cs typeface="+mn-cs"/>
        </a:defRPr>
      </a:lvl2pPr>
      <a:lvl3pPr marL="914400" indent="-228600" algn="l" rtl="0" eaLnBrk="1" latinLnBrk="0" hangingPunct="1">
        <a:spcBef>
          <a:spcPts val="500"/>
        </a:spcBef>
        <a:buClr>
          <a:schemeClr val="accent1"/>
        </a:buClr>
        <a:buSzPct val="75000"/>
        <a:buFont typeface="Wingdings"/>
        <a:buChar char=""/>
        <a:defRPr kumimoji="0" sz="2000" b="0" i="0" kern="1200">
          <a:solidFill>
            <a:schemeClr val="tx1"/>
          </a:solidFill>
          <a:latin typeface="Arial" charset="0"/>
          <a:ea typeface="+mn-ea"/>
          <a:cs typeface="+mn-cs"/>
        </a:defRPr>
      </a:lvl3pPr>
      <a:lvl4pPr marL="1371600" indent="-228600" algn="l" rtl="0" eaLnBrk="1" latinLnBrk="0" hangingPunct="1">
        <a:spcBef>
          <a:spcPts val="400"/>
        </a:spcBef>
        <a:buClr>
          <a:schemeClr val="accent1"/>
        </a:buClr>
        <a:buSzPct val="75000"/>
        <a:buFont typeface="Wingdings"/>
        <a:buChar char=""/>
        <a:defRPr kumimoji="0" sz="1800" b="0" i="0" kern="1200">
          <a:solidFill>
            <a:schemeClr val="tx1"/>
          </a:solidFill>
          <a:latin typeface="Arial" charset="0"/>
          <a:ea typeface="+mn-ea"/>
          <a:cs typeface="+mn-cs"/>
        </a:defRPr>
      </a:lvl4pPr>
      <a:lvl5pPr marL="1828800" indent="-228600" algn="l" rtl="0" eaLnBrk="1" latinLnBrk="0" hangingPunct="1">
        <a:spcBef>
          <a:spcPts val="400"/>
        </a:spcBef>
        <a:buClr>
          <a:schemeClr val="accent1"/>
        </a:buClr>
        <a:buSzPct val="65000"/>
        <a:buFont typeface="Wingdings"/>
        <a:buChar char=""/>
        <a:defRPr kumimoji="0" sz="1600" b="0" i="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p15:clr>
            <a:srgbClr val="F26B43"/>
          </p15:clr>
        </p15:guide>
        <p15:guide id="2" pos="512">
          <p15:clr>
            <a:srgbClr val="F26B43"/>
          </p15:clr>
        </p15:guide>
        <p15:guide id="3" pos="7296">
          <p15:clr>
            <a:srgbClr val="F26B43"/>
          </p15:clr>
        </p15:guide>
        <p15:guide id="4" orient="horz" pos="3744">
          <p15:clr>
            <a:srgbClr val="F26B43"/>
          </p15:clr>
        </p15:guide>
        <p15:guide id="5"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ontent.govdelivery.com/attachments/MIMDE/2017/06/01/file_attachments/825365/Estimate+Allocations+Memo+Attachments.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baumanc@michigan.gov"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8.png"/><Relationship Id="rId26" Type="http://schemas.openxmlformats.org/officeDocument/2006/relationships/image" Target="../media/image22.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6.png"/><Relationship Id="rId42" Type="http://schemas.openxmlformats.org/officeDocument/2006/relationships/image" Target="../media/image30.png"/><Relationship Id="rId47" Type="http://schemas.openxmlformats.org/officeDocument/2006/relationships/customXml" Target="../ink/ink23.xml"/><Relationship Id="rId50" Type="http://schemas.openxmlformats.org/officeDocument/2006/relationships/image" Target="../media/image34.png"/><Relationship Id="rId55" Type="http://schemas.openxmlformats.org/officeDocument/2006/relationships/customXml" Target="../ink/ink27.xml"/><Relationship Id="rId7" Type="http://schemas.openxmlformats.org/officeDocument/2006/relationships/customXml" Target="../ink/ink3.xml"/><Relationship Id="rId12" Type="http://schemas.openxmlformats.org/officeDocument/2006/relationships/image" Target="../media/image15.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8.png"/><Relationship Id="rId46" Type="http://schemas.openxmlformats.org/officeDocument/2006/relationships/image" Target="../media/image32.png"/><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customXml" Target="../ink/ink5.xml"/><Relationship Id="rId24" Type="http://schemas.openxmlformats.org/officeDocument/2006/relationships/image" Target="../media/image21.png"/><Relationship Id="rId32" Type="http://schemas.openxmlformats.org/officeDocument/2006/relationships/image" Target="../media/image25.png"/><Relationship Id="rId37" Type="http://schemas.openxmlformats.org/officeDocument/2006/relationships/customXml" Target="../ink/ink18.xml"/><Relationship Id="rId40" Type="http://schemas.openxmlformats.org/officeDocument/2006/relationships/image" Target="../media/image29.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38.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3.png"/><Relationship Id="rId36" Type="http://schemas.openxmlformats.org/officeDocument/2006/relationships/image" Target="../media/image27.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4.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31.png"/><Relationship Id="rId52" Type="http://schemas.openxmlformats.org/officeDocument/2006/relationships/image" Target="../media/image35.png"/><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customXml" Target="../ink/ink13.xml"/><Relationship Id="rId30" Type="http://schemas.openxmlformats.org/officeDocument/2006/relationships/image" Target="../media/image24.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3.png"/><Relationship Id="rId56" Type="http://schemas.openxmlformats.org/officeDocument/2006/relationships/image" Target="../media/image37.png"/><Relationship Id="rId8" Type="http://schemas.openxmlformats.org/officeDocument/2006/relationships/image" Target="../media/image13.png"/><Relationship Id="rId51" Type="http://schemas.openxmlformats.org/officeDocument/2006/relationships/customXml" Target="../ink/ink25.xml"/><Relationship Id="rId3" Type="http://schemas.openxmlformats.org/officeDocument/2006/relationships/customXml" Target="../ink/ink1.xml"/></Relationships>
</file>

<file path=ppt/slides/_rels/slide26.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customXml" Target="../ink/ink30.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nsba.org/staff/lucy-gettman#sthash.UKtQoyCP.dpu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hyperlink" Target="mailto:wecksteinj@michigan.gov" TargetMode="External"/><Relationship Id="rId4" Type="http://schemas.openxmlformats.org/officeDocument/2006/relationships/hyperlink" Target="mailto:chapmant2@Michigan.gov"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sites.ed.gov/idea/?utm_content&amp;utm_medium=email&amp;utm_name&amp;utm_source=govdelivery&amp;utm_ter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mi.gov/MiEducatorShowcas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n-lt"/>
              </a:rPr>
              <a:t>Federal and state updates</a:t>
            </a:r>
            <a:br>
              <a:rPr lang="en-US" dirty="0">
                <a:latin typeface="+mn-lt"/>
              </a:rPr>
            </a:br>
            <a:br>
              <a:rPr lang="en-US" dirty="0">
                <a:latin typeface="+mn-lt"/>
              </a:rPr>
            </a:br>
            <a:r>
              <a:rPr lang="en-US" sz="3800" dirty="0" err="1">
                <a:latin typeface="+mn-lt"/>
              </a:rPr>
              <a:t>Maase</a:t>
            </a:r>
            <a:r>
              <a:rPr lang="en-US" sz="3800" dirty="0">
                <a:latin typeface="+mn-lt"/>
              </a:rPr>
              <a:t> membership meeting</a:t>
            </a:r>
          </a:p>
        </p:txBody>
      </p:sp>
      <p:sp>
        <p:nvSpPr>
          <p:cNvPr id="3" name="Subtitle 2"/>
          <p:cNvSpPr>
            <a:spLocks noGrp="1"/>
          </p:cNvSpPr>
          <p:nvPr>
            <p:ph type="subTitle" idx="1"/>
          </p:nvPr>
        </p:nvSpPr>
        <p:spPr/>
        <p:txBody>
          <a:bodyPr/>
          <a:lstStyle/>
          <a:p>
            <a:r>
              <a:rPr lang="en-US" dirty="0"/>
              <a:t>Teri L. Chapman, Director MDE OSE</a:t>
            </a:r>
          </a:p>
        </p:txBody>
      </p:sp>
      <p:sp>
        <p:nvSpPr>
          <p:cNvPr id="4" name="Text Placeholder 3"/>
          <p:cNvSpPr>
            <a:spLocks noGrp="1"/>
          </p:cNvSpPr>
          <p:nvPr>
            <p:ph type="body" sz="quarter" idx="13"/>
          </p:nvPr>
        </p:nvSpPr>
        <p:spPr/>
        <p:txBody>
          <a:bodyPr>
            <a:normAutofit/>
          </a:bodyPr>
          <a:lstStyle/>
          <a:p>
            <a:r>
              <a:rPr lang="en-US" sz="1800" dirty="0"/>
              <a:t>June 14, 2017</a:t>
            </a:r>
          </a:p>
        </p:txBody>
      </p:sp>
    </p:spTree>
    <p:extLst>
      <p:ext uri="{BB962C8B-B14F-4D97-AF65-F5344CB8AC3E}">
        <p14:creationId xmlns:p14="http://schemas.microsoft.com/office/powerpoint/2010/main" val="347735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10</a:t>
            </a:fld>
            <a:endParaRPr lang="en-US" dirty="0"/>
          </a:p>
        </p:txBody>
      </p:sp>
      <p:sp>
        <p:nvSpPr>
          <p:cNvPr id="5" name="Content Placeholder 4"/>
          <p:cNvSpPr>
            <a:spLocks noGrp="1"/>
          </p:cNvSpPr>
          <p:nvPr>
            <p:ph sz="quarter" idx="1"/>
          </p:nvPr>
        </p:nvSpPr>
        <p:spPr/>
        <p:txBody>
          <a:bodyPr>
            <a:normAutofit/>
          </a:bodyPr>
          <a:lstStyle/>
          <a:p>
            <a:r>
              <a:rPr lang="en-US" dirty="0"/>
              <a:t>MDE (Early On/OSE), GISD and the </a:t>
            </a:r>
            <a:r>
              <a:rPr lang="en-US" dirty="0" err="1"/>
              <a:t>Güd</a:t>
            </a:r>
            <a:r>
              <a:rPr lang="en-US" dirty="0"/>
              <a:t> marketing firm, is being awarded the prestigious national award for the  </a:t>
            </a:r>
            <a:r>
              <a:rPr lang="en-US" b="1" dirty="0"/>
              <a:t>"Don't Wait, Evaluate"/Build Up MI work in Flint! </a:t>
            </a:r>
          </a:p>
          <a:p>
            <a:pPr lvl="1"/>
            <a:r>
              <a:rPr lang="en-US" dirty="0"/>
              <a:t>The Silver Anvil Award</a:t>
            </a:r>
          </a:p>
          <a:p>
            <a:pPr lvl="1"/>
            <a:r>
              <a:rPr lang="en-US" dirty="0"/>
              <a:t>Industry's Most Prestigious Award with a 70 year history</a:t>
            </a:r>
          </a:p>
          <a:p>
            <a:pPr lvl="1"/>
            <a:r>
              <a:rPr lang="en-US" dirty="0"/>
              <a:t>Only three of these are awarded nationally</a:t>
            </a:r>
          </a:p>
          <a:p>
            <a:pPr marL="365760" lvl="1" indent="0">
              <a:buNone/>
            </a:pPr>
            <a:endParaRPr lang="en-US" dirty="0"/>
          </a:p>
          <a:p>
            <a:pPr lvl="1"/>
            <a:endParaRPr lang="en-US" dirty="0"/>
          </a:p>
        </p:txBody>
      </p:sp>
      <p:sp>
        <p:nvSpPr>
          <p:cNvPr id="6" name="Title 5"/>
          <p:cNvSpPr>
            <a:spLocks noGrp="1"/>
          </p:cNvSpPr>
          <p:nvPr>
            <p:ph type="title"/>
          </p:nvPr>
        </p:nvSpPr>
        <p:spPr/>
        <p:txBody>
          <a:bodyPr/>
          <a:lstStyle/>
          <a:p>
            <a:r>
              <a:rPr lang="en-US" dirty="0"/>
              <a:t>Recognition</a:t>
            </a:r>
          </a:p>
        </p:txBody>
      </p:sp>
    </p:spTree>
    <p:extLst>
      <p:ext uri="{BB962C8B-B14F-4D97-AF65-F5344CB8AC3E}">
        <p14:creationId xmlns:p14="http://schemas.microsoft.com/office/powerpoint/2010/main" val="41473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11</a:t>
            </a:fld>
            <a:endParaRPr lang="en-US" dirty="0"/>
          </a:p>
        </p:txBody>
      </p:sp>
      <p:sp>
        <p:nvSpPr>
          <p:cNvPr id="5" name="Content Placeholder 4"/>
          <p:cNvSpPr>
            <a:spLocks noGrp="1"/>
          </p:cNvSpPr>
          <p:nvPr>
            <p:ph sz="quarter" idx="1"/>
          </p:nvPr>
        </p:nvSpPr>
        <p:spPr>
          <a:xfrm>
            <a:off x="1077504" y="1658441"/>
            <a:ext cx="9224191" cy="4458748"/>
          </a:xfrm>
        </p:spPr>
        <p:txBody>
          <a:bodyPr>
            <a:normAutofit lnSpcReduction="10000"/>
          </a:bodyPr>
          <a:lstStyle/>
          <a:p>
            <a:r>
              <a:rPr lang="en-US" dirty="0"/>
              <a:t>The MDE OSE is working to develop and release guidance to the districts regarding the recently approved State Board of Education Policy on the Emergency Use of Seclusion and Restraint</a:t>
            </a:r>
          </a:p>
          <a:p>
            <a:r>
              <a:rPr lang="en-US" dirty="0"/>
              <a:t>A diverse group of stakeholders is working to draft the language</a:t>
            </a:r>
          </a:p>
          <a:p>
            <a:r>
              <a:rPr lang="en-US" dirty="0"/>
              <a:t>Additional stakeholder input will be requested throughout the development</a:t>
            </a:r>
          </a:p>
          <a:p>
            <a:r>
              <a:rPr lang="en-US" dirty="0"/>
              <a:t>The goal is to release the guidance prior to the beginning of the 2017-18 school year</a:t>
            </a:r>
          </a:p>
        </p:txBody>
      </p:sp>
      <p:sp>
        <p:nvSpPr>
          <p:cNvPr id="6" name="Title 5"/>
          <p:cNvSpPr>
            <a:spLocks noGrp="1"/>
          </p:cNvSpPr>
          <p:nvPr>
            <p:ph type="title"/>
          </p:nvPr>
        </p:nvSpPr>
        <p:spPr/>
        <p:txBody>
          <a:bodyPr/>
          <a:lstStyle/>
          <a:p>
            <a:r>
              <a:rPr lang="en-US" dirty="0"/>
              <a:t>Seclusion/Restraint Guidance</a:t>
            </a:r>
          </a:p>
        </p:txBody>
      </p:sp>
    </p:spTree>
    <p:extLst>
      <p:ext uri="{BB962C8B-B14F-4D97-AF65-F5344CB8AC3E}">
        <p14:creationId xmlns:p14="http://schemas.microsoft.com/office/powerpoint/2010/main" val="3056219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12</a:t>
            </a:fld>
            <a:endParaRPr lang="en-US" dirty="0"/>
          </a:p>
        </p:txBody>
      </p:sp>
      <p:sp>
        <p:nvSpPr>
          <p:cNvPr id="5" name="Content Placeholder 4"/>
          <p:cNvSpPr>
            <a:spLocks noGrp="1"/>
          </p:cNvSpPr>
          <p:nvPr>
            <p:ph sz="quarter" idx="1"/>
          </p:nvPr>
        </p:nvSpPr>
        <p:spPr>
          <a:xfrm>
            <a:off x="816864" y="1712341"/>
            <a:ext cx="10291863" cy="4234215"/>
          </a:xfrm>
        </p:spPr>
        <p:txBody>
          <a:bodyPr/>
          <a:lstStyle/>
          <a:p>
            <a:r>
              <a:rPr lang="en-US" dirty="0"/>
              <a:t>The </a:t>
            </a:r>
            <a:r>
              <a:rPr lang="en-US" dirty="0" err="1"/>
              <a:t>Ziibiwing</a:t>
            </a:r>
            <a:r>
              <a:rPr lang="en-US" dirty="0"/>
              <a:t> Center of </a:t>
            </a:r>
            <a:r>
              <a:rPr lang="en-US" dirty="0" err="1"/>
              <a:t>Anishinabe</a:t>
            </a:r>
            <a:r>
              <a:rPr lang="en-US" dirty="0"/>
              <a:t> Culture and Lifeways of the Saginaw Chippewa Indian Tribe of Michigan hosted a Listening &amp; Learning Forum for the MDE superintendent and his administrative team</a:t>
            </a:r>
          </a:p>
          <a:p>
            <a:r>
              <a:rPr lang="en-US" dirty="0"/>
              <a:t>In commemoration of the annual “Honoring, Healing and Remembering” walk on the grounds of the former Mt. Pleasant Indian Industrial Boarding School</a:t>
            </a:r>
          </a:p>
          <a:p>
            <a:pPr lvl="1"/>
            <a:r>
              <a:rPr lang="en-US" dirty="0"/>
              <a:t>The event took place June 5</a:t>
            </a:r>
            <a:r>
              <a:rPr lang="en-US" baseline="30000" dirty="0"/>
              <a:t>th</a:t>
            </a:r>
            <a:r>
              <a:rPr lang="en-US" dirty="0"/>
              <a:t> and 6</a:t>
            </a:r>
            <a:r>
              <a:rPr lang="en-US" baseline="30000" dirty="0"/>
              <a:t>th</a:t>
            </a:r>
            <a:r>
              <a:rPr lang="en-US" dirty="0"/>
              <a:t> </a:t>
            </a:r>
          </a:p>
          <a:p>
            <a:endParaRPr lang="en-US" dirty="0"/>
          </a:p>
        </p:txBody>
      </p:sp>
      <p:sp>
        <p:nvSpPr>
          <p:cNvPr id="6" name="Title 5"/>
          <p:cNvSpPr>
            <a:spLocks noGrp="1"/>
          </p:cNvSpPr>
          <p:nvPr>
            <p:ph type="title"/>
          </p:nvPr>
        </p:nvSpPr>
        <p:spPr/>
        <p:txBody>
          <a:bodyPr/>
          <a:lstStyle/>
          <a:p>
            <a:r>
              <a:rPr lang="en-US" dirty="0"/>
              <a:t>Tribal Update</a:t>
            </a:r>
          </a:p>
        </p:txBody>
      </p:sp>
    </p:spTree>
    <p:extLst>
      <p:ext uri="{BB962C8B-B14F-4D97-AF65-F5344CB8AC3E}">
        <p14:creationId xmlns:p14="http://schemas.microsoft.com/office/powerpoint/2010/main" val="235383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13</a:t>
            </a:fld>
            <a:endParaRPr lang="en-US"/>
          </a:p>
        </p:txBody>
      </p:sp>
      <p:sp>
        <p:nvSpPr>
          <p:cNvPr id="3" name="Title 2"/>
          <p:cNvSpPr>
            <a:spLocks noGrp="1"/>
          </p:cNvSpPr>
          <p:nvPr>
            <p:ph type="title"/>
          </p:nvPr>
        </p:nvSpPr>
        <p:spPr/>
        <p:txBody>
          <a:bodyPr/>
          <a:lstStyle/>
          <a:p>
            <a:r>
              <a:rPr lang="en-US" dirty="0"/>
              <a:t>Shared Educational Entities</a:t>
            </a:r>
          </a:p>
        </p:txBody>
      </p:sp>
      <p:sp>
        <p:nvSpPr>
          <p:cNvPr id="4" name="Content Placeholder 3"/>
          <p:cNvSpPr>
            <a:spLocks noGrp="1"/>
          </p:cNvSpPr>
          <p:nvPr>
            <p:ph sz="quarter" idx="1"/>
          </p:nvPr>
        </p:nvSpPr>
        <p:spPr>
          <a:xfrm>
            <a:off x="259080" y="1600200"/>
            <a:ext cx="11428984" cy="4495800"/>
          </a:xfrm>
        </p:spPr>
        <p:txBody>
          <a:bodyPr/>
          <a:lstStyle/>
          <a:p>
            <a:r>
              <a:rPr lang="en-US" dirty="0"/>
              <a:t>For ACCOUNTABILITY reporting for the 16-17 school year, the Sending Scores Back Program is being discontinued</a:t>
            </a:r>
          </a:p>
          <a:p>
            <a:r>
              <a:rPr lang="en-US" dirty="0"/>
              <a:t>Currently, 19 of 271 (~7%) center programs identified in the Educational Entity Master (EEM) are participating in the SEE program. </a:t>
            </a:r>
          </a:p>
          <a:p>
            <a:r>
              <a:rPr lang="en-US" dirty="0"/>
              <a:t>The majority of SEEs are also not center programs: </a:t>
            </a:r>
          </a:p>
          <a:p>
            <a:pPr lvl="1"/>
            <a:r>
              <a:rPr lang="en-US" dirty="0"/>
              <a:t>54 SEEs are not center programs </a:t>
            </a:r>
          </a:p>
          <a:p>
            <a:pPr lvl="1"/>
            <a:r>
              <a:rPr lang="en-US" dirty="0"/>
              <a:t>19 SEEs are center programs</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241560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14</a:t>
            </a:fld>
            <a:endParaRPr lang="en-US"/>
          </a:p>
        </p:txBody>
      </p:sp>
      <p:sp>
        <p:nvSpPr>
          <p:cNvPr id="3" name="Title 2"/>
          <p:cNvSpPr>
            <a:spLocks noGrp="1"/>
          </p:cNvSpPr>
          <p:nvPr>
            <p:ph type="title"/>
          </p:nvPr>
        </p:nvSpPr>
        <p:spPr/>
        <p:txBody>
          <a:bodyPr/>
          <a:lstStyle/>
          <a:p>
            <a:r>
              <a:rPr lang="en-US" dirty="0"/>
              <a:t>OSE Updates</a:t>
            </a:r>
          </a:p>
        </p:txBody>
      </p:sp>
      <p:sp>
        <p:nvSpPr>
          <p:cNvPr id="4" name="Text Placeholder 3"/>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19029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15</a:t>
            </a:fld>
            <a:endParaRPr lang="en-US" dirty="0"/>
          </a:p>
        </p:txBody>
      </p:sp>
      <p:sp>
        <p:nvSpPr>
          <p:cNvPr id="5" name="Content Placeholder 4"/>
          <p:cNvSpPr>
            <a:spLocks noGrp="1"/>
          </p:cNvSpPr>
          <p:nvPr>
            <p:ph sz="quarter" idx="1"/>
          </p:nvPr>
        </p:nvSpPr>
        <p:spPr>
          <a:xfrm>
            <a:off x="816864" y="1631853"/>
            <a:ext cx="10720140" cy="4633846"/>
          </a:xfrm>
        </p:spPr>
        <p:txBody>
          <a:bodyPr>
            <a:normAutofit lnSpcReduction="10000"/>
          </a:bodyPr>
          <a:lstStyle/>
          <a:p>
            <a:r>
              <a:rPr lang="en-US" dirty="0"/>
              <a:t>Released to ISDs</a:t>
            </a:r>
          </a:p>
          <a:p>
            <a:pPr lvl="1"/>
            <a:r>
              <a:rPr lang="en-US" dirty="0"/>
              <a:t>Estimated Fiscal Year 2017-2018 Allocations for the IDEA, Part B, Section 611, Special Education </a:t>
            </a:r>
            <a:r>
              <a:rPr lang="en-US" dirty="0" err="1"/>
              <a:t>Flowthrough</a:t>
            </a:r>
            <a:r>
              <a:rPr lang="en-US" dirty="0"/>
              <a:t> Grant, Enhancing Opportunities for Students with Disabilities (EOSD) Grant, and Transition Coordination Grant</a:t>
            </a:r>
          </a:p>
          <a:p>
            <a:pPr lvl="1"/>
            <a:r>
              <a:rPr lang="en-US" dirty="0"/>
              <a:t>Applications are due to the OSE no later than July 31</a:t>
            </a:r>
            <a:r>
              <a:rPr lang="en-US" baseline="30000" dirty="0"/>
              <a:t>st</a:t>
            </a:r>
            <a:endParaRPr lang="en-US" dirty="0"/>
          </a:p>
          <a:p>
            <a:pPr lvl="1"/>
            <a:r>
              <a:rPr lang="en-US" dirty="0"/>
              <a:t>To view the estimated amounts made available please use the following link:</a:t>
            </a:r>
          </a:p>
          <a:p>
            <a:pPr lvl="2"/>
            <a:r>
              <a:rPr lang="en-US" dirty="0">
                <a:hlinkClick r:id="rId2"/>
              </a:rPr>
              <a:t>https://content.govdelivery.com/attachments/MIMDE/2017/06/01/file_attachments/825365/Estimate%2BAllocations%2BMemo%2BAttachments.pdf</a:t>
            </a:r>
            <a:endParaRPr lang="en-US" dirty="0"/>
          </a:p>
          <a:p>
            <a:pPr lvl="2"/>
            <a:endParaRPr lang="en-US" dirty="0"/>
          </a:p>
        </p:txBody>
      </p:sp>
      <p:sp>
        <p:nvSpPr>
          <p:cNvPr id="6" name="Title 5"/>
          <p:cNvSpPr>
            <a:spLocks noGrp="1"/>
          </p:cNvSpPr>
          <p:nvPr>
            <p:ph type="title"/>
          </p:nvPr>
        </p:nvSpPr>
        <p:spPr/>
        <p:txBody>
          <a:bodyPr/>
          <a:lstStyle/>
          <a:p>
            <a:r>
              <a:rPr lang="en-US" dirty="0"/>
              <a:t>IDEA Grant Information Released</a:t>
            </a:r>
          </a:p>
        </p:txBody>
      </p:sp>
    </p:spTree>
    <p:extLst>
      <p:ext uri="{BB962C8B-B14F-4D97-AF65-F5344CB8AC3E}">
        <p14:creationId xmlns:p14="http://schemas.microsoft.com/office/powerpoint/2010/main" val="67844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16</a:t>
            </a:fld>
            <a:endParaRPr lang="en-US"/>
          </a:p>
        </p:txBody>
      </p:sp>
      <p:sp>
        <p:nvSpPr>
          <p:cNvPr id="3" name="Title 2"/>
          <p:cNvSpPr>
            <a:spLocks noGrp="1"/>
          </p:cNvSpPr>
          <p:nvPr>
            <p:ph type="title"/>
          </p:nvPr>
        </p:nvSpPr>
        <p:spPr/>
        <p:txBody>
          <a:bodyPr>
            <a:normAutofit fontScale="90000"/>
          </a:bodyPr>
          <a:lstStyle/>
          <a:p>
            <a:br>
              <a:rPr lang="en-US" dirty="0"/>
            </a:br>
            <a:r>
              <a:rPr lang="en-US" dirty="0"/>
              <a:t>Program Finance Update</a:t>
            </a:r>
            <a:br>
              <a:rPr lang="en-US" dirty="0"/>
            </a:br>
            <a:endParaRPr lang="en-US" dirty="0"/>
          </a:p>
        </p:txBody>
      </p:sp>
      <p:sp>
        <p:nvSpPr>
          <p:cNvPr id="4" name="Content Placeholder 3"/>
          <p:cNvSpPr>
            <a:spLocks noGrp="1"/>
          </p:cNvSpPr>
          <p:nvPr>
            <p:ph sz="quarter" idx="1"/>
          </p:nvPr>
        </p:nvSpPr>
        <p:spPr/>
        <p:txBody>
          <a:bodyPr>
            <a:normAutofit/>
          </a:bodyPr>
          <a:lstStyle/>
          <a:p>
            <a:pPr marL="0" indent="0">
              <a:buNone/>
            </a:pPr>
            <a:r>
              <a:rPr lang="en-US" dirty="0"/>
              <a:t>IDEA Grants</a:t>
            </a:r>
          </a:p>
          <a:p>
            <a:pPr lvl="0"/>
            <a:r>
              <a:rPr lang="en-US" dirty="0"/>
              <a:t>Estimated allocations for the FY 2017-2018 IDEA </a:t>
            </a:r>
            <a:r>
              <a:rPr lang="en-US" dirty="0" err="1"/>
              <a:t>Flowthrough</a:t>
            </a:r>
            <a:r>
              <a:rPr lang="en-US" dirty="0"/>
              <a:t>, EOSD, and Transition Coordination grants were emailed to the ISD Special Education Directors and Business Officials on June 1, 2017</a:t>
            </a:r>
          </a:p>
          <a:p>
            <a:endParaRPr lang="en-US" dirty="0"/>
          </a:p>
          <a:p>
            <a:pPr lvl="0"/>
            <a:r>
              <a:rPr lang="en-US" dirty="0"/>
              <a:t>The FY 2017-2018 IDEA </a:t>
            </a:r>
            <a:r>
              <a:rPr lang="en-US" dirty="0" err="1"/>
              <a:t>Flowthrough</a:t>
            </a:r>
            <a:r>
              <a:rPr lang="en-US" dirty="0"/>
              <a:t>, EOSD, and Transition Coordination grant applications are available in MEGS+</a:t>
            </a:r>
          </a:p>
          <a:p>
            <a:pPr lvl="1"/>
            <a:r>
              <a:rPr lang="en-US" dirty="0"/>
              <a:t>All three applications are due on July 31, 2017.</a:t>
            </a:r>
          </a:p>
          <a:p>
            <a:endParaRPr lang="en-US" dirty="0"/>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353260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17</a:t>
            </a:fld>
            <a:endParaRPr lang="en-US" dirty="0"/>
          </a:p>
        </p:txBody>
      </p:sp>
      <p:sp>
        <p:nvSpPr>
          <p:cNvPr id="5" name="Content Placeholder 4"/>
          <p:cNvSpPr>
            <a:spLocks noGrp="1"/>
          </p:cNvSpPr>
          <p:nvPr>
            <p:ph sz="quarter" idx="1"/>
          </p:nvPr>
        </p:nvSpPr>
        <p:spPr>
          <a:xfrm>
            <a:off x="711200" y="1920240"/>
            <a:ext cx="10871200" cy="4175760"/>
          </a:xfrm>
        </p:spPr>
        <p:txBody>
          <a:bodyPr>
            <a:normAutofit lnSpcReduction="10000"/>
          </a:bodyPr>
          <a:lstStyle/>
          <a:p>
            <a:r>
              <a:rPr lang="en-US" dirty="0"/>
              <a:t>The OSE has coordinated with the Clinton County RESA to post and hire 2-3 additional OSE monitors </a:t>
            </a:r>
          </a:p>
          <a:p>
            <a:pPr lvl="1"/>
            <a:r>
              <a:rPr lang="en-US" dirty="0"/>
              <a:t>These staff members will work to support the OSE in the design and implementation of a new approach to supporting ISDs in their work to support local district improvement</a:t>
            </a:r>
          </a:p>
          <a:p>
            <a:pPr lvl="1"/>
            <a:r>
              <a:rPr lang="en-US" dirty="0"/>
              <a:t>Postings will be up until June 21</a:t>
            </a:r>
            <a:r>
              <a:rPr lang="en-US" baseline="30000" dirty="0"/>
              <a:t>st</a:t>
            </a:r>
          </a:p>
          <a:p>
            <a:r>
              <a:rPr lang="en-US" dirty="0"/>
              <a:t>The MDE-Low Incidence Outreach (Civil Service) has posted a Consultant for Students who are Deaf or Hard of Hearing (DHH) position.</a:t>
            </a:r>
          </a:p>
          <a:p>
            <a:pPr lvl="1"/>
            <a:r>
              <a:rPr lang="en-US" dirty="0"/>
              <a:t> Please contact Collette Bauman at </a:t>
            </a:r>
            <a:r>
              <a:rPr lang="en-US" dirty="0">
                <a:hlinkClick r:id="rId2"/>
              </a:rPr>
              <a:t>baumanc@michigan.gov</a:t>
            </a:r>
            <a:endParaRPr lang="en-US" dirty="0"/>
          </a:p>
          <a:p>
            <a:endParaRPr lang="en-US" dirty="0"/>
          </a:p>
          <a:p>
            <a:endParaRPr lang="en-US" dirty="0"/>
          </a:p>
        </p:txBody>
      </p:sp>
      <p:sp>
        <p:nvSpPr>
          <p:cNvPr id="6" name="Title 5"/>
          <p:cNvSpPr>
            <a:spLocks noGrp="1"/>
          </p:cNvSpPr>
          <p:nvPr>
            <p:ph type="title"/>
          </p:nvPr>
        </p:nvSpPr>
        <p:spPr/>
        <p:txBody>
          <a:bodyPr/>
          <a:lstStyle/>
          <a:p>
            <a:r>
              <a:rPr lang="en-US" dirty="0"/>
              <a:t>OSE Hiring</a:t>
            </a:r>
          </a:p>
        </p:txBody>
      </p:sp>
    </p:spTree>
    <p:extLst>
      <p:ext uri="{BB962C8B-B14F-4D97-AF65-F5344CB8AC3E}">
        <p14:creationId xmlns:p14="http://schemas.microsoft.com/office/powerpoint/2010/main" val="1602641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18</a:t>
            </a:fld>
            <a:endParaRPr lang="en-US"/>
          </a:p>
        </p:txBody>
      </p:sp>
      <p:sp>
        <p:nvSpPr>
          <p:cNvPr id="3" name="Title 2"/>
          <p:cNvSpPr>
            <a:spLocks noGrp="1"/>
          </p:cNvSpPr>
          <p:nvPr>
            <p:ph type="title"/>
          </p:nvPr>
        </p:nvSpPr>
        <p:spPr/>
        <p:txBody>
          <a:bodyPr/>
          <a:lstStyle/>
          <a:p>
            <a:r>
              <a:rPr lang="en-US" dirty="0"/>
              <a:t>OSE Hiring</a:t>
            </a:r>
          </a:p>
        </p:txBody>
      </p:sp>
      <p:sp>
        <p:nvSpPr>
          <p:cNvPr id="4" name="Content Placeholder 3"/>
          <p:cNvSpPr>
            <a:spLocks noGrp="1"/>
          </p:cNvSpPr>
          <p:nvPr>
            <p:ph sz="quarter" idx="1"/>
          </p:nvPr>
        </p:nvSpPr>
        <p:spPr/>
        <p:txBody>
          <a:bodyPr/>
          <a:lstStyle/>
          <a:p>
            <a:r>
              <a:rPr lang="en-US" dirty="0"/>
              <a:t>Special Education Consultant (Civil Service)</a:t>
            </a:r>
          </a:p>
          <a:p>
            <a:pPr lvl="1"/>
            <a:r>
              <a:rPr lang="en-US" dirty="0"/>
              <a:t>Medicaid responsibilities</a:t>
            </a:r>
          </a:p>
          <a:p>
            <a:pPr lvl="1"/>
            <a:r>
              <a:rPr lang="en-US" dirty="0"/>
              <a:t>Technical Assistance in other special education topics &amp; issues</a:t>
            </a:r>
          </a:p>
          <a:p>
            <a:pPr lvl="1"/>
            <a:r>
              <a:rPr lang="en-US" dirty="0"/>
              <a:t>Knowledge and/or limited experience of Medicaid and State and Federal special education requirements</a:t>
            </a:r>
          </a:p>
          <a:p>
            <a:pPr lvl="2"/>
            <a:r>
              <a:rPr lang="en-US" dirty="0"/>
              <a:t>Posting going up today or tomorrow</a:t>
            </a:r>
          </a:p>
          <a:p>
            <a:pPr lvl="2"/>
            <a:endParaRPr lang="en-US" dirty="0"/>
          </a:p>
          <a:p>
            <a:pPr lvl="1"/>
            <a:endParaRPr lang="en-US" dirty="0"/>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268423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19</a:t>
            </a:fld>
            <a:endParaRPr lang="en-US" dirty="0"/>
          </a:p>
        </p:txBody>
      </p:sp>
      <p:sp>
        <p:nvSpPr>
          <p:cNvPr id="5" name="Content Placeholder 4"/>
          <p:cNvSpPr>
            <a:spLocks noGrp="1"/>
          </p:cNvSpPr>
          <p:nvPr>
            <p:ph sz="quarter" idx="1"/>
          </p:nvPr>
        </p:nvSpPr>
        <p:spPr>
          <a:xfrm>
            <a:off x="816864" y="2019873"/>
            <a:ext cx="10428310" cy="3855633"/>
          </a:xfrm>
        </p:spPr>
        <p:txBody>
          <a:bodyPr>
            <a:normAutofit/>
          </a:bodyPr>
          <a:lstStyle/>
          <a:p>
            <a:r>
              <a:rPr lang="en-US" dirty="0"/>
              <a:t>After 37 years at the OSE, </a:t>
            </a:r>
            <a:r>
              <a:rPr lang="en-US" b="1" i="1" dirty="0"/>
              <a:t>Dianne Easterling </a:t>
            </a:r>
            <a:r>
              <a:rPr lang="en-US" dirty="0"/>
              <a:t>has announced her upcoming retirement.</a:t>
            </a:r>
          </a:p>
          <a:p>
            <a:r>
              <a:rPr lang="en-US" dirty="0"/>
              <a:t>Dianne has provided support to the department and districts regarding special education funding</a:t>
            </a:r>
          </a:p>
          <a:p>
            <a:r>
              <a:rPr lang="en-US" dirty="0"/>
              <a:t>She is our resident historian regarding the reasons so many of our systems are designed as they are</a:t>
            </a:r>
          </a:p>
          <a:p>
            <a:r>
              <a:rPr lang="en-US" dirty="0"/>
              <a:t>We wish Dianne well and will truly miss her in our work</a:t>
            </a:r>
          </a:p>
        </p:txBody>
      </p:sp>
      <p:sp>
        <p:nvSpPr>
          <p:cNvPr id="6" name="Title 5"/>
          <p:cNvSpPr>
            <a:spLocks noGrp="1"/>
          </p:cNvSpPr>
          <p:nvPr>
            <p:ph type="title"/>
          </p:nvPr>
        </p:nvSpPr>
        <p:spPr/>
        <p:txBody>
          <a:bodyPr/>
          <a:lstStyle/>
          <a:p>
            <a:r>
              <a:rPr lang="en-US" dirty="0"/>
              <a:t>Retirement Announcement</a:t>
            </a:r>
          </a:p>
        </p:txBody>
      </p:sp>
    </p:spTree>
    <p:extLst>
      <p:ext uri="{BB962C8B-B14F-4D97-AF65-F5344CB8AC3E}">
        <p14:creationId xmlns:p14="http://schemas.microsoft.com/office/powerpoint/2010/main" val="168745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2</a:t>
            </a:fld>
            <a:endParaRPr lang="en-US"/>
          </a:p>
        </p:txBody>
      </p:sp>
      <p:sp>
        <p:nvSpPr>
          <p:cNvPr id="3" name="Title 2"/>
          <p:cNvSpPr>
            <a:spLocks noGrp="1"/>
          </p:cNvSpPr>
          <p:nvPr>
            <p:ph type="title"/>
          </p:nvPr>
        </p:nvSpPr>
        <p:spPr/>
        <p:txBody>
          <a:bodyPr/>
          <a:lstStyle/>
          <a:p>
            <a:r>
              <a:rPr lang="en-US" dirty="0"/>
              <a:t>Federal Update</a:t>
            </a:r>
          </a:p>
        </p:txBody>
      </p:sp>
      <p:sp>
        <p:nvSpPr>
          <p:cNvPr id="4" name="Text Placeholder 3"/>
          <p:cNvSpPr>
            <a:spLocks noGrp="1"/>
          </p:cNvSpPr>
          <p:nvPr>
            <p:ph type="body" idx="1"/>
          </p:nvPr>
        </p:nvSpPr>
        <p:spPr/>
        <p:txBody>
          <a:bodyPr>
            <a:normAutofit/>
          </a:bodyPr>
          <a:lstStyle/>
          <a:p>
            <a:r>
              <a:rPr lang="en-US" dirty="0">
                <a:latin typeface="Calibri" panose="020F0502020204030204" pitchFamily="34" charset="0"/>
              </a:rPr>
              <a:t>United States Department of Education (USED)</a:t>
            </a:r>
          </a:p>
          <a:p>
            <a:r>
              <a:rPr lang="en-US" dirty="0">
                <a:latin typeface="Calibri" panose="020F0502020204030204" pitchFamily="34" charset="0"/>
              </a:rPr>
              <a:t>Office of Special Education Programs (OSEP)</a:t>
            </a:r>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264896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20</a:t>
            </a:fld>
            <a:endParaRPr lang="en-US"/>
          </a:p>
        </p:txBody>
      </p:sp>
      <p:sp>
        <p:nvSpPr>
          <p:cNvPr id="3" name="Title 2"/>
          <p:cNvSpPr>
            <a:spLocks noGrp="1"/>
          </p:cNvSpPr>
          <p:nvPr>
            <p:ph type="title"/>
          </p:nvPr>
        </p:nvSpPr>
        <p:spPr/>
        <p:txBody>
          <a:bodyPr/>
          <a:lstStyle/>
          <a:p>
            <a:r>
              <a:rPr lang="en-US" dirty="0"/>
              <a:t>Emerging and Collaborative Work</a:t>
            </a:r>
          </a:p>
        </p:txBody>
      </p:sp>
      <p:sp>
        <p:nvSpPr>
          <p:cNvPr id="4" name="Text Placeholder 3"/>
          <p:cNvSpPr>
            <a:spLocks noGrp="1"/>
          </p:cNvSpPr>
          <p:nvPr>
            <p:ph type="body" idx="1"/>
          </p:nvPr>
        </p:nvSpPr>
        <p:spPr/>
        <p:txBody>
          <a:bodyPr/>
          <a:lstStyle/>
          <a:p>
            <a:r>
              <a:rPr lang="en-US" dirty="0"/>
              <a:t>Designing a System to Improve Outcomes for         Students with Disabilities!!</a:t>
            </a:r>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105216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77" y="359423"/>
            <a:ext cx="11652738" cy="816167"/>
          </a:xfrm>
        </p:spPr>
        <p:txBody>
          <a:bodyPr>
            <a:normAutofit/>
          </a:bodyPr>
          <a:lstStyle/>
          <a:p>
            <a:r>
              <a:rPr lang="en-US" sz="3600" dirty="0">
                <a:latin typeface="Calibri" panose="020F0502020204030204" pitchFamily="34" charset="0"/>
              </a:rPr>
              <a:t>The shared obligation to ensure the a provision of a FAPE</a:t>
            </a:r>
          </a:p>
        </p:txBody>
      </p:sp>
      <p:sp>
        <p:nvSpPr>
          <p:cNvPr id="6" name="Text Placeholder 5"/>
          <p:cNvSpPr>
            <a:spLocks noGrp="1"/>
          </p:cNvSpPr>
          <p:nvPr>
            <p:ph type="body" idx="4294967295"/>
          </p:nvPr>
        </p:nvSpPr>
        <p:spPr>
          <a:xfrm>
            <a:off x="1597358" y="1885951"/>
            <a:ext cx="9310119" cy="552449"/>
          </a:xfrm>
          <a:prstGeom prst="rect">
            <a:avLst/>
          </a:prstGeom>
        </p:spPr>
        <p:txBody>
          <a:bodyPr>
            <a:normAutofit lnSpcReduction="10000"/>
          </a:bodyPr>
          <a:lstStyle/>
          <a:p>
            <a:pPr marL="365760" lvl="1" indent="0" algn="ctr">
              <a:buNone/>
            </a:pPr>
            <a:r>
              <a:rPr lang="en-US" sz="3200" dirty="0">
                <a:latin typeface="Calibri" panose="020F0502020204030204" pitchFamily="34" charset="0"/>
              </a:rPr>
              <a:t>What system(s) is in place to:</a:t>
            </a:r>
          </a:p>
          <a:p>
            <a:pPr lvl="1" algn="ctr"/>
            <a:endParaRPr lang="en-US" sz="3200" dirty="0"/>
          </a:p>
          <a:p>
            <a:pPr lvl="1" algn="ctr"/>
            <a:endParaRPr lang="en-US" sz="3200" dirty="0"/>
          </a:p>
          <a:p>
            <a:pPr algn="ctr"/>
            <a:endParaRPr lang="en-US" sz="3600" dirty="0"/>
          </a:p>
        </p:txBody>
      </p:sp>
      <p:sp>
        <p:nvSpPr>
          <p:cNvPr id="5" name="Slide Number Placeholder 4"/>
          <p:cNvSpPr>
            <a:spLocks noGrp="1"/>
          </p:cNvSpPr>
          <p:nvPr>
            <p:ph type="sldNum" idx="12"/>
          </p:nvPr>
        </p:nvSpPr>
        <p:spPr/>
        <p:txBody>
          <a:bodyPr>
            <a:normAutofit fontScale="85000" lnSpcReduction="20000"/>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21</a:t>
            </a:fld>
            <a:endParaRPr lang="en-US">
              <a:solidFill>
                <a:srgbClr val="1D528D"/>
              </a:solidFill>
              <a:latin typeface="Times New Roman"/>
              <a:ea typeface="Times New Roman"/>
              <a:cs typeface="Times New Roman"/>
              <a:sym typeface="Times New Roman"/>
            </a:endParaRPr>
          </a:p>
        </p:txBody>
      </p:sp>
      <p:sp>
        <p:nvSpPr>
          <p:cNvPr id="3" name="Rectangle 2"/>
          <p:cNvSpPr/>
          <p:nvPr/>
        </p:nvSpPr>
        <p:spPr>
          <a:xfrm>
            <a:off x="404274" y="3048000"/>
            <a:ext cx="3383280" cy="2560320"/>
          </a:xfrm>
          <a:prstGeom prst="rect">
            <a:avLst/>
          </a:prstGeom>
          <a:ln w="38100">
            <a:solidFill>
              <a:schemeClr val="accent1"/>
            </a:solidFill>
          </a:ln>
        </p:spPr>
        <p:txBody>
          <a:bodyPr wrap="square">
            <a:spAutoFit/>
          </a:bodyPr>
          <a:lstStyle/>
          <a:p>
            <a:pPr marL="0" lvl="2"/>
            <a:r>
              <a:rPr lang="en-US" sz="3200" dirty="0">
                <a:latin typeface="Arial" charset="0"/>
                <a:ea typeface="Arial" charset="0"/>
                <a:cs typeface="Arial" charset="0"/>
              </a:rPr>
              <a:t>1. Ensure that all member districts know the requirements of IDEA?</a:t>
            </a:r>
          </a:p>
        </p:txBody>
      </p:sp>
      <p:sp>
        <p:nvSpPr>
          <p:cNvPr id="4" name="Rectangle 3"/>
          <p:cNvSpPr/>
          <p:nvPr/>
        </p:nvSpPr>
        <p:spPr>
          <a:xfrm>
            <a:off x="4377897" y="3048000"/>
            <a:ext cx="3383280" cy="2560320"/>
          </a:xfrm>
          <a:prstGeom prst="rect">
            <a:avLst/>
          </a:prstGeom>
          <a:ln w="38100">
            <a:solidFill>
              <a:schemeClr val="accent1"/>
            </a:solidFill>
          </a:ln>
        </p:spPr>
        <p:txBody>
          <a:bodyPr wrap="square">
            <a:spAutoFit/>
          </a:bodyPr>
          <a:lstStyle/>
          <a:p>
            <a:pPr marL="0" lvl="2"/>
            <a:r>
              <a:rPr lang="en-US" sz="3200" dirty="0">
                <a:latin typeface="Arial" charset="0"/>
                <a:ea typeface="Arial" charset="0"/>
                <a:cs typeface="Arial" charset="0"/>
              </a:rPr>
              <a:t>2. Verify that member districts are implementing the requirements correctly?</a:t>
            </a:r>
          </a:p>
        </p:txBody>
      </p:sp>
      <p:sp>
        <p:nvSpPr>
          <p:cNvPr id="7" name="Rectangle 6"/>
          <p:cNvSpPr/>
          <p:nvPr/>
        </p:nvSpPr>
        <p:spPr>
          <a:xfrm>
            <a:off x="8351520" y="3048000"/>
            <a:ext cx="3383280" cy="2560320"/>
          </a:xfrm>
          <a:prstGeom prst="rect">
            <a:avLst/>
          </a:prstGeom>
          <a:ln w="38100">
            <a:solidFill>
              <a:schemeClr val="accent1"/>
            </a:solidFill>
          </a:ln>
        </p:spPr>
        <p:txBody>
          <a:bodyPr wrap="square">
            <a:spAutoFit/>
          </a:bodyPr>
          <a:lstStyle/>
          <a:p>
            <a:pPr marL="0" lvl="2"/>
            <a:r>
              <a:rPr lang="en-US" sz="3200" dirty="0">
                <a:latin typeface="Arial" charset="0"/>
                <a:ea typeface="Arial" charset="0"/>
                <a:cs typeface="Arial" charset="0"/>
              </a:rPr>
              <a:t>3. Support identified areas of improvement</a:t>
            </a:r>
          </a:p>
        </p:txBody>
      </p:sp>
    </p:spTree>
    <p:extLst>
      <p:ext uri="{BB962C8B-B14F-4D97-AF65-F5344CB8AC3E}">
        <p14:creationId xmlns:p14="http://schemas.microsoft.com/office/powerpoint/2010/main" val="2268145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76352" y="1804950"/>
            <a:ext cx="6907047" cy="3375565"/>
            <a:chOff x="3695530" y="1028530"/>
            <a:chExt cx="4800938" cy="2346282"/>
          </a:xfrm>
        </p:grpSpPr>
        <p:sp>
          <p:nvSpPr>
            <p:cNvPr id="6" name="Freeform 5"/>
            <p:cNvSpPr/>
            <p:nvPr/>
          </p:nvSpPr>
          <p:spPr>
            <a:xfrm>
              <a:off x="3695530"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solidFill>
              <a:srgbClr val="00B05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7862" tIns="807862" rIns="228029" bIns="228029" numCol="1" spcCol="1270" anchor="ctr" anchorCtr="0">
              <a:noAutofit/>
            </a:bodyPr>
            <a:lstStyle/>
            <a:p>
              <a:pPr algn="ctr" defTabSz="1425263">
                <a:lnSpc>
                  <a:spcPct val="90000"/>
                </a:lnSpc>
                <a:spcBef>
                  <a:spcPct val="0"/>
                </a:spcBef>
                <a:spcAft>
                  <a:spcPct val="35000"/>
                </a:spcAft>
              </a:pPr>
              <a:endParaRPr lang="en-US" sz="3206"/>
            </a:p>
          </p:txBody>
        </p:sp>
        <p:sp>
          <p:nvSpPr>
            <p:cNvPr id="7" name="Freeform 6"/>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rgbClr val="C00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28029" tIns="807862" rIns="807862" bIns="228029" numCol="1" spcCol="1270" anchor="ctr" anchorCtr="0">
              <a:noAutofit/>
            </a:bodyPr>
            <a:lstStyle/>
            <a:p>
              <a:pPr algn="ctr" defTabSz="1425263">
                <a:lnSpc>
                  <a:spcPct val="90000"/>
                </a:lnSpc>
                <a:spcBef>
                  <a:spcPct val="0"/>
                </a:spcBef>
                <a:spcAft>
                  <a:spcPct val="35000"/>
                </a:spcAft>
              </a:pPr>
              <a:endParaRPr lang="en-US" sz="3206"/>
            </a:p>
          </p:txBody>
        </p:sp>
      </p:grpSp>
      <p:sp>
        <p:nvSpPr>
          <p:cNvPr id="12" name="TextBox 11"/>
          <p:cNvSpPr txBox="1"/>
          <p:nvPr/>
        </p:nvSpPr>
        <p:spPr>
          <a:xfrm>
            <a:off x="2376352" y="5180515"/>
            <a:ext cx="6907047" cy="923330"/>
          </a:xfrm>
          <a:prstGeom prst="rect">
            <a:avLst/>
          </a:prstGeom>
          <a:noFill/>
        </p:spPr>
        <p:txBody>
          <a:bodyPr wrap="square" rtlCol="0">
            <a:spAutoFit/>
          </a:bodyPr>
          <a:lstStyle/>
          <a:p>
            <a:pPr algn="ctr"/>
            <a:r>
              <a:rPr lang="en-US" sz="2700" b="1" cap="small" dirty="0">
                <a:latin typeface="Arial" charset="0"/>
                <a:ea typeface="Arial" charset="0"/>
                <a:cs typeface="Arial" charset="0"/>
              </a:rPr>
              <a:t>Continuum of </a:t>
            </a:r>
          </a:p>
          <a:p>
            <a:pPr algn="ctr"/>
            <a:r>
              <a:rPr lang="en-US" sz="2700" b="1" cap="small" dirty="0">
                <a:latin typeface="Arial" charset="0"/>
                <a:ea typeface="Arial" charset="0"/>
                <a:cs typeface="Arial" charset="0"/>
              </a:rPr>
              <a:t>Support and Enforcement</a:t>
            </a:r>
          </a:p>
        </p:txBody>
      </p:sp>
      <p:sp>
        <p:nvSpPr>
          <p:cNvPr id="13" name="TextBox 12"/>
          <p:cNvSpPr txBox="1"/>
          <p:nvPr/>
        </p:nvSpPr>
        <p:spPr>
          <a:xfrm>
            <a:off x="189411" y="5226681"/>
            <a:ext cx="2019592" cy="923330"/>
          </a:xfrm>
          <a:prstGeom prst="rect">
            <a:avLst/>
          </a:prstGeom>
          <a:noFill/>
        </p:spPr>
        <p:txBody>
          <a:bodyPr wrap="square" rtlCol="0">
            <a:spAutoFit/>
          </a:bodyPr>
          <a:lstStyle/>
          <a:p>
            <a:pPr algn="ctr"/>
            <a:r>
              <a:rPr lang="en-US" sz="2700" cap="small" dirty="0">
                <a:latin typeface="Arial" charset="0"/>
                <a:ea typeface="Arial" charset="0"/>
                <a:cs typeface="Arial" charset="0"/>
              </a:rPr>
              <a:t>Proactive Planning</a:t>
            </a:r>
          </a:p>
        </p:txBody>
      </p:sp>
      <p:sp>
        <p:nvSpPr>
          <p:cNvPr id="14" name="TextBox 13"/>
          <p:cNvSpPr txBox="1"/>
          <p:nvPr/>
        </p:nvSpPr>
        <p:spPr>
          <a:xfrm>
            <a:off x="9450748" y="5226681"/>
            <a:ext cx="3037879" cy="923330"/>
          </a:xfrm>
          <a:prstGeom prst="rect">
            <a:avLst/>
          </a:prstGeom>
          <a:noFill/>
        </p:spPr>
        <p:txBody>
          <a:bodyPr wrap="square" rtlCol="0">
            <a:spAutoFit/>
          </a:bodyPr>
          <a:lstStyle/>
          <a:p>
            <a:pPr algn="ctr"/>
            <a:r>
              <a:rPr lang="en-US" sz="2700" cap="small" dirty="0">
                <a:latin typeface="Arial" charset="0"/>
                <a:ea typeface="Arial" charset="0"/>
                <a:cs typeface="Arial" charset="0"/>
              </a:rPr>
              <a:t>Reactive Response</a:t>
            </a:r>
          </a:p>
        </p:txBody>
      </p:sp>
      <p:sp>
        <p:nvSpPr>
          <p:cNvPr id="2" name="Title 1"/>
          <p:cNvSpPr>
            <a:spLocks noGrp="1"/>
          </p:cNvSpPr>
          <p:nvPr>
            <p:ph type="title"/>
          </p:nvPr>
        </p:nvSpPr>
        <p:spPr>
          <a:xfrm>
            <a:off x="456095" y="230539"/>
            <a:ext cx="7615646" cy="868362"/>
          </a:xfrm>
        </p:spPr>
        <p:txBody>
          <a:bodyPr/>
          <a:lstStyle/>
          <a:p>
            <a:pPr algn="ctr"/>
            <a:r>
              <a:rPr lang="en-US" dirty="0"/>
              <a:t>“Ensuring” a Provision of a FAPE</a:t>
            </a:r>
          </a:p>
        </p:txBody>
      </p:sp>
    </p:spTree>
    <p:extLst>
      <p:ext uri="{BB962C8B-B14F-4D97-AF65-F5344CB8AC3E}">
        <p14:creationId xmlns:p14="http://schemas.microsoft.com/office/powerpoint/2010/main" val="61725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Where to begin</a:t>
            </a:r>
          </a:p>
        </p:txBody>
      </p:sp>
      <p:sp>
        <p:nvSpPr>
          <p:cNvPr id="3" name="Text Placeholder 2"/>
          <p:cNvSpPr>
            <a:spLocks noGrp="1"/>
          </p:cNvSpPr>
          <p:nvPr>
            <p:ph type="body" idx="1"/>
          </p:nvPr>
        </p:nvSpPr>
        <p:spPr/>
        <p:txBody>
          <a:bodyPr/>
          <a:lstStyle/>
          <a:p>
            <a:r>
              <a:rPr lang="en-US" dirty="0"/>
              <a:t>Data Review. SPP Indicator Connections. State-Identified Focus Area. </a:t>
            </a:r>
          </a:p>
        </p:txBody>
      </p:sp>
      <p:sp>
        <p:nvSpPr>
          <p:cNvPr id="4" name="Slide Number Placeholder 3"/>
          <p:cNvSpPr>
            <a:spLocks noGrp="1"/>
          </p:cNvSpPr>
          <p:nvPr>
            <p:ph type="sldNum" idx="12"/>
          </p:nvPr>
        </p:nvSpPr>
        <p:spPr/>
        <p:txBody>
          <a:bodyPr>
            <a:normAutofit fontScale="85000" lnSpcReduction="20000"/>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23</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86444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11582400" cy="1055502"/>
          </a:xfrm>
        </p:spPr>
        <p:txBody>
          <a:bodyPr>
            <a:normAutofit fontScale="90000"/>
          </a:bodyPr>
          <a:lstStyle/>
          <a:p>
            <a:r>
              <a:rPr lang="en-US" dirty="0"/>
              <a:t>Indicator B-5A</a:t>
            </a:r>
            <a:br>
              <a:rPr lang="en-US" dirty="0"/>
            </a:br>
            <a:r>
              <a:rPr lang="en-US" sz="2000" b="1" dirty="0"/>
              <a:t>Educational Environments </a:t>
            </a:r>
            <a:r>
              <a:rPr lang="en-US" sz="2000" dirty="0"/>
              <a:t>- % of 6-21 year old children served inside the regular class 80% or more of the day</a:t>
            </a:r>
            <a:endParaRPr lang="en-US" sz="5300" dirty="0"/>
          </a:p>
        </p:txBody>
      </p:sp>
      <p:sp>
        <p:nvSpPr>
          <p:cNvPr id="4" name="Text Placeholder 3"/>
          <p:cNvSpPr>
            <a:spLocks noGrp="1"/>
          </p:cNvSpPr>
          <p:nvPr>
            <p:ph type="body" sz="quarter" idx="13"/>
          </p:nvPr>
        </p:nvSpPr>
        <p:spPr/>
        <p:txBody>
          <a:bodyPr/>
          <a:lstStyle/>
          <a:p>
            <a:r>
              <a:rPr lang="en-US" dirty="0"/>
              <a:t>3/30/17</a:t>
            </a:r>
          </a:p>
        </p:txBody>
      </p:sp>
      <p:sp>
        <p:nvSpPr>
          <p:cNvPr id="8" name="Text Placeholder 3"/>
          <p:cNvSpPr txBox="1">
            <a:spLocks/>
          </p:cNvSpPr>
          <p:nvPr/>
        </p:nvSpPr>
        <p:spPr>
          <a:xfrm>
            <a:off x="3886200" y="6053328"/>
            <a:ext cx="3810000" cy="704088"/>
          </a:xfrm>
          <a:prstGeom prst="rect">
            <a:avLst/>
          </a:prstGeom>
        </p:spPr>
        <p:txBody>
          <a:bodyPr vert="horz" lIns="0" tIns="0" bIns="0" anchor="ctr" anchorCtr="0">
            <a:normAutofit/>
          </a:bodyPr>
          <a:lstStyle>
            <a:lvl1pPr marL="68580" indent="0" algn="r" rtl="0" eaLnBrk="1" latinLnBrk="0" hangingPunct="1">
              <a:spcBef>
                <a:spcPts val="700"/>
              </a:spcBef>
              <a:buClr>
                <a:schemeClr val="accent1"/>
              </a:buClr>
              <a:buSzPct val="60000"/>
              <a:buFontTx/>
              <a:buNone/>
              <a:defRPr kumimoji="0" sz="2600" kern="1200">
                <a:solidFill>
                  <a:schemeClr val="bg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200" kern="1200">
                <a:solidFill>
                  <a:schemeClr val="tx1"/>
                </a:solidFill>
                <a:latin typeface="+mn-lt"/>
                <a:ea typeface="+mn-ea"/>
                <a:cs typeface="+mn-cs"/>
              </a:defRPr>
            </a:lvl2pPr>
            <a:lvl3pPr marL="914400" indent="-228600" algn="l" rtl="0" eaLnBrk="1" latinLnBrk="0" hangingPunct="1">
              <a:spcBef>
                <a:spcPts val="500"/>
              </a:spcBef>
              <a:buClr>
                <a:schemeClr val="accent1"/>
              </a:buClr>
              <a:buSzPct val="75000"/>
              <a:buFont typeface="Wingdings"/>
              <a:buChar char=""/>
              <a:defRPr kumimoji="0" sz="2000" kern="1200">
                <a:solidFill>
                  <a:schemeClr val="tx1"/>
                </a:solidFill>
                <a:latin typeface="+mn-lt"/>
                <a:ea typeface="+mn-ea"/>
                <a:cs typeface="+mn-cs"/>
              </a:defRPr>
            </a:lvl3pPr>
            <a:lvl4pPr marL="1371600" indent="-228600" algn="l" rtl="0" eaLnBrk="1" latinLnBrk="0" hangingPunct="1">
              <a:spcBef>
                <a:spcPts val="400"/>
              </a:spcBef>
              <a:buClr>
                <a:schemeClr val="accent1"/>
              </a:buClr>
              <a:buSzPct val="75000"/>
              <a:buFont typeface="Wingdings"/>
              <a:buChar char=""/>
              <a:defRPr kumimoji="0" sz="1800" kern="1200">
                <a:solidFill>
                  <a:schemeClr val="tx1"/>
                </a:solidFill>
                <a:latin typeface="+mn-lt"/>
                <a:ea typeface="+mn-ea"/>
                <a:cs typeface="+mn-cs"/>
              </a:defRPr>
            </a:lvl4pPr>
            <a:lvl5pPr marL="1828800" indent="-228600" algn="l" rtl="0" eaLnBrk="1" latinLnBrk="0" hangingPunct="1">
              <a:spcBef>
                <a:spcPts val="400"/>
              </a:spcBef>
              <a:buClr>
                <a:schemeClr val="accent1"/>
              </a:buClr>
              <a:buSzPct val="65000"/>
              <a:buFont typeface="Wingdings"/>
              <a:buChar char=""/>
              <a:defRPr kumimoji="0"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l"/>
            <a:r>
              <a:rPr lang="en-US" dirty="0">
                <a:latin typeface="Arial" charset="0"/>
              </a:rPr>
              <a:t>2012-2015 Targets: Met</a:t>
            </a:r>
          </a:p>
        </p:txBody>
      </p:sp>
      <p:graphicFrame>
        <p:nvGraphicFramePr>
          <p:cNvPr id="9" name="Table 8"/>
          <p:cNvGraphicFramePr>
            <a:graphicFrameLocks noGrp="1"/>
          </p:cNvGraphicFramePr>
          <p:nvPr>
            <p:extLst/>
          </p:nvPr>
        </p:nvGraphicFramePr>
        <p:xfrm>
          <a:off x="381000" y="2107517"/>
          <a:ext cx="4038599" cy="1462159"/>
        </p:xfrm>
        <a:graphic>
          <a:graphicData uri="http://schemas.openxmlformats.org/drawingml/2006/table">
            <a:tbl>
              <a:tblPr>
                <a:tableStyleId>{5C22544A-7EE6-4342-B048-85BDC9FD1C3A}</a:tableStyleId>
              </a:tblPr>
              <a:tblGrid>
                <a:gridCol w="807720">
                  <a:extLst>
                    <a:ext uri="{9D8B030D-6E8A-4147-A177-3AD203B41FA5}">
                      <a16:colId xmlns:a16="http://schemas.microsoft.com/office/drawing/2014/main" val="2814648002"/>
                    </a:ext>
                  </a:extLst>
                </a:gridCol>
                <a:gridCol w="807720">
                  <a:extLst>
                    <a:ext uri="{9D8B030D-6E8A-4147-A177-3AD203B41FA5}">
                      <a16:colId xmlns:a16="http://schemas.microsoft.com/office/drawing/2014/main" val="1560083309"/>
                    </a:ext>
                  </a:extLst>
                </a:gridCol>
                <a:gridCol w="956867">
                  <a:extLst>
                    <a:ext uri="{9D8B030D-6E8A-4147-A177-3AD203B41FA5}">
                      <a16:colId xmlns:a16="http://schemas.microsoft.com/office/drawing/2014/main" val="3544897060"/>
                    </a:ext>
                  </a:extLst>
                </a:gridCol>
                <a:gridCol w="740703">
                  <a:extLst>
                    <a:ext uri="{9D8B030D-6E8A-4147-A177-3AD203B41FA5}">
                      <a16:colId xmlns:a16="http://schemas.microsoft.com/office/drawing/2014/main" val="2439374434"/>
                    </a:ext>
                  </a:extLst>
                </a:gridCol>
                <a:gridCol w="725589">
                  <a:extLst>
                    <a:ext uri="{9D8B030D-6E8A-4147-A177-3AD203B41FA5}">
                      <a16:colId xmlns:a16="http://schemas.microsoft.com/office/drawing/2014/main" val="3441948363"/>
                    </a:ext>
                  </a:extLst>
                </a:gridCol>
              </a:tblGrid>
              <a:tr h="330883">
                <a:tc gridSpan="5">
                  <a:txBody>
                    <a:bodyPr/>
                    <a:lstStyle/>
                    <a:p>
                      <a:pPr algn="ctr" fontAlgn="b"/>
                      <a:r>
                        <a:rPr lang="en-US" sz="1800" u="none" strike="noStrike" dirty="0">
                          <a:effectLst/>
                          <a:latin typeface="Arial Narrow" charset="0"/>
                          <a:ea typeface="Arial Narrow" charset="0"/>
                          <a:cs typeface="Arial Narrow" charset="0"/>
                        </a:rPr>
                        <a:t>Educational Environments Target</a:t>
                      </a:r>
                      <a:endParaRPr lang="en-US" sz="1800" b="0" i="0" u="none" strike="noStrike" dirty="0">
                        <a:solidFill>
                          <a:srgbClr val="000000"/>
                        </a:solidFill>
                        <a:effectLst/>
                        <a:latin typeface="Arial Narrow" charset="0"/>
                        <a:ea typeface="Arial Narrow" charset="0"/>
                        <a:cs typeface="Arial Narrow"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1923078"/>
                  </a:ext>
                </a:extLst>
              </a:tr>
              <a:tr h="586153">
                <a:tc>
                  <a:txBody>
                    <a:bodyPr/>
                    <a:lstStyle/>
                    <a:p>
                      <a:pPr algn="ctr" fontAlgn="b"/>
                      <a:r>
                        <a:rPr lang="en-US" sz="1800" u="none" strike="noStrike" dirty="0">
                          <a:effectLst/>
                          <a:latin typeface="Arial Narrow" charset="0"/>
                          <a:ea typeface="Arial Narrow" charset="0"/>
                          <a:cs typeface="Arial Narrow" charset="0"/>
                        </a:rPr>
                        <a:t>2011</a:t>
                      </a:r>
                      <a:endParaRPr lang="en-US" sz="1800" b="0" i="0" u="none" strike="noStrike" dirty="0">
                        <a:solidFill>
                          <a:srgbClr val="000000"/>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2012</a:t>
                      </a:r>
                      <a:endParaRPr lang="en-US" sz="1800" b="0" i="0" u="none" strike="noStrike" dirty="0">
                        <a:solidFill>
                          <a:srgbClr val="000000"/>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2013</a:t>
                      </a:r>
                      <a:endParaRPr lang="en-US" sz="1800" b="0" i="0" u="none" strike="noStrike" dirty="0">
                        <a:solidFill>
                          <a:srgbClr val="000000"/>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2014</a:t>
                      </a:r>
                      <a:endParaRPr lang="en-US" sz="1800" b="0" i="0" u="none" strike="noStrike" dirty="0">
                        <a:solidFill>
                          <a:srgbClr val="000000"/>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2015</a:t>
                      </a:r>
                      <a:endParaRPr lang="en-US" sz="1800" b="0" i="0" u="none" strike="noStrike" dirty="0">
                        <a:solidFill>
                          <a:srgbClr val="000000"/>
                        </a:solidFill>
                        <a:effectLst/>
                        <a:latin typeface="Arial Narrow" charset="0"/>
                        <a:ea typeface="Arial Narrow" charset="0"/>
                        <a:cs typeface="Arial Narrow" charset="0"/>
                      </a:endParaRPr>
                    </a:p>
                  </a:txBody>
                  <a:tcPr marL="9525" marR="9525" marT="9525" marB="0" anchor="ctr"/>
                </a:tc>
                <a:extLst>
                  <a:ext uri="{0D108BD9-81ED-4DB2-BD59-A6C34878D82A}">
                    <a16:rowId xmlns:a16="http://schemas.microsoft.com/office/drawing/2014/main" val="2124783941"/>
                  </a:ext>
                </a:extLst>
              </a:tr>
              <a:tr h="545123">
                <a:tc>
                  <a:txBody>
                    <a:bodyPr/>
                    <a:lstStyle/>
                    <a:p>
                      <a:pPr algn="ctr" fontAlgn="b"/>
                      <a:r>
                        <a:rPr lang="en-US" sz="1800" u="none" strike="noStrike" dirty="0">
                          <a:effectLst/>
                          <a:latin typeface="Arial Narrow" charset="0"/>
                          <a:ea typeface="Arial Narrow" charset="0"/>
                          <a:cs typeface="Arial Narrow" charset="0"/>
                        </a:rPr>
                        <a:t>63.00%</a:t>
                      </a:r>
                      <a:endParaRPr lang="en-US" sz="1800" b="0" i="0" u="none" strike="noStrike" dirty="0">
                        <a:solidFill>
                          <a:srgbClr val="A6A6A6"/>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63.00%</a:t>
                      </a:r>
                      <a:endParaRPr lang="en-US" sz="1800" b="0" i="0" u="none" strike="noStrike" dirty="0">
                        <a:solidFill>
                          <a:srgbClr val="A6A6A6"/>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63.00%</a:t>
                      </a:r>
                      <a:endParaRPr lang="en-US" sz="1800" b="0" i="0" u="none" strike="noStrike" dirty="0">
                        <a:solidFill>
                          <a:srgbClr val="A6A6A6"/>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63.25%</a:t>
                      </a:r>
                      <a:endParaRPr lang="en-US" sz="1800" b="0" i="0" u="none" strike="noStrike" dirty="0">
                        <a:solidFill>
                          <a:srgbClr val="A6A6A6"/>
                        </a:solidFill>
                        <a:effectLst/>
                        <a:latin typeface="Arial Narrow" charset="0"/>
                        <a:ea typeface="Arial Narrow" charset="0"/>
                        <a:cs typeface="Arial Narrow" charset="0"/>
                      </a:endParaRPr>
                    </a:p>
                  </a:txBody>
                  <a:tcPr marL="9525" marR="9525" marT="9525" marB="0" anchor="ctr"/>
                </a:tc>
                <a:tc>
                  <a:txBody>
                    <a:bodyPr/>
                    <a:lstStyle/>
                    <a:p>
                      <a:pPr algn="ctr" fontAlgn="b"/>
                      <a:r>
                        <a:rPr lang="en-US" sz="1800" u="none" strike="noStrike" dirty="0">
                          <a:effectLst/>
                          <a:latin typeface="Arial Narrow" charset="0"/>
                          <a:ea typeface="Arial Narrow" charset="0"/>
                          <a:cs typeface="Arial Narrow" charset="0"/>
                        </a:rPr>
                        <a:t>63.50%</a:t>
                      </a:r>
                      <a:endParaRPr lang="en-US" sz="1800" b="0" i="0" u="none" strike="noStrike" dirty="0">
                        <a:solidFill>
                          <a:srgbClr val="A6A6A6"/>
                        </a:solidFill>
                        <a:effectLst/>
                        <a:latin typeface="Arial Narrow" charset="0"/>
                        <a:ea typeface="Arial Narrow" charset="0"/>
                        <a:cs typeface="Arial Narrow" charset="0"/>
                      </a:endParaRPr>
                    </a:p>
                  </a:txBody>
                  <a:tcPr marL="9525" marR="9525" marT="9525" marB="0" anchor="ctr"/>
                </a:tc>
                <a:extLst>
                  <a:ext uri="{0D108BD9-81ED-4DB2-BD59-A6C34878D82A}">
                    <a16:rowId xmlns:a16="http://schemas.microsoft.com/office/drawing/2014/main" val="1321350495"/>
                  </a:ext>
                </a:extLst>
              </a:tr>
            </a:tbl>
          </a:graphicData>
        </a:graphic>
      </p:graphicFrame>
      <p:graphicFrame>
        <p:nvGraphicFramePr>
          <p:cNvPr id="10" name="Chart 9">
            <a:extLst>
              <a:ext uri="{FF2B5EF4-FFF2-40B4-BE49-F238E27FC236}">
                <a16:creationId xmlns:a16="http://schemas.microsoft.com/office/drawing/2014/main" id="{6E86D46A-43D2-4A1D-AC95-285D2D0CAE5D}"/>
              </a:ext>
            </a:extLst>
          </p:cNvPr>
          <p:cNvGraphicFramePr>
            <a:graphicFrameLocks/>
          </p:cNvGraphicFramePr>
          <p:nvPr>
            <p:extLst/>
          </p:nvPr>
        </p:nvGraphicFramePr>
        <p:xfrm>
          <a:off x="4635794" y="1752600"/>
          <a:ext cx="7175206"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874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54" y="0"/>
            <a:ext cx="8875075" cy="6858012"/>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5958720" y="2907360"/>
              <a:ext cx="2194920" cy="80280"/>
            </p14:xfrm>
          </p:contentPart>
        </mc:Choice>
        <mc:Fallback xmlns="">
          <p:pic>
            <p:nvPicPr>
              <p:cNvPr id="8" name="Ink 7"/>
              <p:cNvPicPr/>
              <p:nvPr/>
            </p:nvPicPr>
            <p:blipFill>
              <a:blip r:embed="rId4"/>
              <a:stretch>
                <a:fillRect/>
              </a:stretch>
            </p:blipFill>
            <p:spPr>
              <a:xfrm>
                <a:off x="5922720" y="2835360"/>
                <a:ext cx="2266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989320" y="2981520"/>
              <a:ext cx="2164320" cy="98280"/>
            </p14:xfrm>
          </p:contentPart>
        </mc:Choice>
        <mc:Fallback xmlns="">
          <p:pic>
            <p:nvPicPr>
              <p:cNvPr id="9" name="Ink 8"/>
              <p:cNvPicPr/>
              <p:nvPr/>
            </p:nvPicPr>
            <p:blipFill>
              <a:blip r:embed="rId6"/>
              <a:stretch>
                <a:fillRect/>
              </a:stretch>
            </p:blipFill>
            <p:spPr>
              <a:xfrm>
                <a:off x="5953320" y="2909520"/>
                <a:ext cx="2235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p14:cNvContentPartPr/>
              <p14:nvPr/>
            </p14:nvContentPartPr>
            <p14:xfrm>
              <a:off x="7131960" y="3078360"/>
              <a:ext cx="1021680" cy="107280"/>
            </p14:xfrm>
          </p:contentPart>
        </mc:Choice>
        <mc:Fallback xmlns="">
          <p:pic>
            <p:nvPicPr>
              <p:cNvPr id="32" name="Ink 31"/>
              <p:cNvPicPr/>
              <p:nvPr/>
            </p:nvPicPr>
            <p:blipFill>
              <a:blip r:embed="rId8"/>
              <a:stretch>
                <a:fillRect/>
              </a:stretch>
            </p:blipFill>
            <p:spPr>
              <a:xfrm>
                <a:off x="7095960" y="3006360"/>
                <a:ext cx="10933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p14:cNvContentPartPr/>
              <p14:nvPr/>
            </p14:nvContentPartPr>
            <p14:xfrm>
              <a:off x="6263280" y="3124080"/>
              <a:ext cx="1463760" cy="61560"/>
            </p14:xfrm>
          </p:contentPart>
        </mc:Choice>
        <mc:Fallback xmlns="">
          <p:pic>
            <p:nvPicPr>
              <p:cNvPr id="38" name="Ink 37"/>
              <p:cNvPicPr/>
              <p:nvPr/>
            </p:nvPicPr>
            <p:blipFill>
              <a:blip r:embed="rId10"/>
              <a:stretch>
                <a:fillRect/>
              </a:stretch>
            </p:blipFill>
            <p:spPr>
              <a:xfrm>
                <a:off x="6227280" y="3052080"/>
                <a:ext cx="1535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Ink 36"/>
              <p14:cNvContentPartPr/>
              <p14:nvPr/>
            </p14:nvContentPartPr>
            <p14:xfrm>
              <a:off x="5958720" y="3032640"/>
              <a:ext cx="15840" cy="107280"/>
            </p14:xfrm>
          </p:contentPart>
        </mc:Choice>
        <mc:Fallback xmlns="">
          <p:pic>
            <p:nvPicPr>
              <p:cNvPr id="37" name="Ink 36"/>
              <p:cNvPicPr/>
              <p:nvPr/>
            </p:nvPicPr>
            <p:blipFill>
              <a:blip r:embed="rId12"/>
              <a:stretch>
                <a:fillRect/>
              </a:stretch>
            </p:blipFill>
            <p:spPr>
              <a:xfrm>
                <a:off x="5922720" y="2960640"/>
                <a:ext cx="87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5897160" y="2901960"/>
              <a:ext cx="763200" cy="101520"/>
            </p14:xfrm>
          </p:contentPart>
        </mc:Choice>
        <mc:Fallback xmlns="">
          <p:pic>
            <p:nvPicPr>
              <p:cNvPr id="12" name="Ink 11"/>
              <p:cNvPicPr/>
              <p:nvPr/>
            </p:nvPicPr>
            <p:blipFill>
              <a:blip r:embed="rId14"/>
              <a:stretch>
                <a:fillRect/>
              </a:stretch>
            </p:blipFill>
            <p:spPr>
              <a:xfrm>
                <a:off x="5861160" y="2829960"/>
                <a:ext cx="8348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Ink 35"/>
              <p14:cNvContentPartPr/>
              <p14:nvPr/>
            </p14:nvContentPartPr>
            <p14:xfrm>
              <a:off x="5974200" y="3108960"/>
              <a:ext cx="360" cy="30960"/>
            </p14:xfrm>
          </p:contentPart>
        </mc:Choice>
        <mc:Fallback xmlns="">
          <p:pic>
            <p:nvPicPr>
              <p:cNvPr id="36" name="Ink 35"/>
              <p:cNvPicPr/>
              <p:nvPr/>
            </p:nvPicPr>
            <p:blipFill>
              <a:blip r:embed="rId16"/>
              <a:stretch>
                <a:fillRect/>
              </a:stretch>
            </p:blipFill>
            <p:spPr>
              <a:xfrm>
                <a:off x="5938200" y="3036960"/>
                <a:ext cx="72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p14:cNvContentPartPr/>
              <p14:nvPr/>
            </p14:nvContentPartPr>
            <p14:xfrm>
              <a:off x="5913000" y="2986920"/>
              <a:ext cx="61560" cy="153000"/>
            </p14:xfrm>
          </p:contentPart>
        </mc:Choice>
        <mc:Fallback xmlns="">
          <p:pic>
            <p:nvPicPr>
              <p:cNvPr id="35" name="Ink 34"/>
              <p:cNvPicPr/>
              <p:nvPr/>
            </p:nvPicPr>
            <p:blipFill>
              <a:blip r:embed="rId18"/>
              <a:stretch>
                <a:fillRect/>
              </a:stretch>
            </p:blipFill>
            <p:spPr>
              <a:xfrm>
                <a:off x="5877000" y="2914920"/>
                <a:ext cx="1332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Ink 30"/>
              <p14:cNvContentPartPr/>
              <p14:nvPr/>
            </p14:nvContentPartPr>
            <p14:xfrm>
              <a:off x="7131960" y="3169800"/>
              <a:ext cx="335880" cy="30960"/>
            </p14:xfrm>
          </p:contentPart>
        </mc:Choice>
        <mc:Fallback xmlns="">
          <p:pic>
            <p:nvPicPr>
              <p:cNvPr id="31" name="Ink 30"/>
              <p:cNvPicPr/>
              <p:nvPr/>
            </p:nvPicPr>
            <p:blipFill>
              <a:blip r:embed="rId20"/>
              <a:stretch>
                <a:fillRect/>
              </a:stretch>
            </p:blipFill>
            <p:spPr>
              <a:xfrm>
                <a:off x="7095960" y="3097800"/>
                <a:ext cx="407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Ink 33"/>
              <p14:cNvContentPartPr/>
              <p14:nvPr/>
            </p14:nvContentPartPr>
            <p14:xfrm>
              <a:off x="5897880" y="2986920"/>
              <a:ext cx="15480" cy="153000"/>
            </p14:xfrm>
          </p:contentPart>
        </mc:Choice>
        <mc:Fallback xmlns="">
          <p:pic>
            <p:nvPicPr>
              <p:cNvPr id="34" name="Ink 33"/>
              <p:cNvPicPr/>
              <p:nvPr/>
            </p:nvPicPr>
            <p:blipFill>
              <a:blip r:embed="rId22"/>
              <a:stretch>
                <a:fillRect/>
              </a:stretch>
            </p:blipFill>
            <p:spPr>
              <a:xfrm>
                <a:off x="5861880" y="2914920"/>
                <a:ext cx="871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p14:cNvContentPartPr/>
              <p14:nvPr/>
            </p14:nvContentPartPr>
            <p14:xfrm>
              <a:off x="5974200" y="3124080"/>
              <a:ext cx="213480" cy="30960"/>
            </p14:xfrm>
          </p:contentPart>
        </mc:Choice>
        <mc:Fallback xmlns="">
          <p:pic>
            <p:nvPicPr>
              <p:cNvPr id="33" name="Ink 32"/>
              <p:cNvPicPr/>
              <p:nvPr/>
            </p:nvPicPr>
            <p:blipFill>
              <a:blip r:embed="rId24"/>
              <a:stretch>
                <a:fillRect/>
              </a:stretch>
            </p:blipFill>
            <p:spPr>
              <a:xfrm>
                <a:off x="5938200" y="3052080"/>
                <a:ext cx="285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p14:cNvContentPartPr/>
              <p14:nvPr/>
            </p14:nvContentPartPr>
            <p14:xfrm>
              <a:off x="5897880" y="2937600"/>
              <a:ext cx="2271240" cy="318960"/>
            </p14:xfrm>
          </p:contentPart>
        </mc:Choice>
        <mc:Fallback xmlns="">
          <p:pic>
            <p:nvPicPr>
              <p:cNvPr id="39" name="Ink 38"/>
              <p:cNvPicPr/>
              <p:nvPr/>
            </p:nvPicPr>
            <p:blipFill>
              <a:blip r:embed="rId26"/>
              <a:stretch>
                <a:fillRect/>
              </a:stretch>
            </p:blipFill>
            <p:spPr>
              <a:xfrm>
                <a:off x="5890680" y="2923200"/>
                <a:ext cx="22852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 name="Ink 63"/>
              <p14:cNvContentPartPr/>
              <p14:nvPr/>
            </p14:nvContentPartPr>
            <p14:xfrm>
              <a:off x="4708440" y="5684400"/>
              <a:ext cx="3216600" cy="198720"/>
            </p14:xfrm>
          </p:contentPart>
        </mc:Choice>
        <mc:Fallback xmlns="">
          <p:pic>
            <p:nvPicPr>
              <p:cNvPr id="64" name="Ink 63"/>
              <p:cNvPicPr/>
              <p:nvPr/>
            </p:nvPicPr>
            <p:blipFill>
              <a:blip r:embed="rId28"/>
              <a:stretch>
                <a:fillRect/>
              </a:stretch>
            </p:blipFill>
            <p:spPr>
              <a:xfrm>
                <a:off x="4672440" y="5612400"/>
                <a:ext cx="32882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Ink 62"/>
              <p14:cNvContentPartPr/>
              <p14:nvPr/>
            </p14:nvContentPartPr>
            <p14:xfrm>
              <a:off x="5089680" y="5577840"/>
              <a:ext cx="2805120" cy="122400"/>
            </p14:xfrm>
          </p:contentPart>
        </mc:Choice>
        <mc:Fallback xmlns="">
          <p:pic>
            <p:nvPicPr>
              <p:cNvPr id="63" name="Ink 62"/>
              <p:cNvPicPr/>
              <p:nvPr/>
            </p:nvPicPr>
            <p:blipFill>
              <a:blip r:embed="rId30"/>
              <a:stretch>
                <a:fillRect/>
              </a:stretch>
            </p:blipFill>
            <p:spPr>
              <a:xfrm>
                <a:off x="5053680" y="5505840"/>
                <a:ext cx="28767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Ink 40"/>
              <p14:cNvContentPartPr/>
              <p14:nvPr/>
            </p14:nvContentPartPr>
            <p14:xfrm>
              <a:off x="6255360" y="5602320"/>
              <a:ext cx="1060200" cy="79200"/>
            </p14:xfrm>
          </p:contentPart>
        </mc:Choice>
        <mc:Fallback xmlns="">
          <p:pic>
            <p:nvPicPr>
              <p:cNvPr id="41" name="Ink 40"/>
              <p:cNvPicPr/>
              <p:nvPr/>
            </p:nvPicPr>
            <p:blipFill>
              <a:blip r:embed="rId32"/>
              <a:stretch>
                <a:fillRect/>
              </a:stretch>
            </p:blipFill>
            <p:spPr>
              <a:xfrm>
                <a:off x="6219360" y="5530320"/>
                <a:ext cx="1131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2" name="Ink 61"/>
              <p14:cNvContentPartPr/>
              <p14:nvPr/>
            </p14:nvContentPartPr>
            <p14:xfrm>
              <a:off x="4769640" y="5669280"/>
              <a:ext cx="1570680" cy="152640"/>
            </p14:xfrm>
          </p:contentPart>
        </mc:Choice>
        <mc:Fallback xmlns="">
          <p:pic>
            <p:nvPicPr>
              <p:cNvPr id="62" name="Ink 61"/>
              <p:cNvPicPr/>
              <p:nvPr/>
            </p:nvPicPr>
            <p:blipFill>
              <a:blip r:embed="rId34"/>
              <a:stretch>
                <a:fillRect/>
              </a:stretch>
            </p:blipFill>
            <p:spPr>
              <a:xfrm>
                <a:off x="4733640" y="5597280"/>
                <a:ext cx="16423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3" name="Ink 42"/>
              <p14:cNvContentPartPr/>
              <p14:nvPr/>
            </p14:nvContentPartPr>
            <p14:xfrm>
              <a:off x="5379840" y="5759640"/>
              <a:ext cx="442080" cy="34560"/>
            </p14:xfrm>
          </p:contentPart>
        </mc:Choice>
        <mc:Fallback xmlns="">
          <p:pic>
            <p:nvPicPr>
              <p:cNvPr id="43" name="Ink 42"/>
              <p:cNvPicPr/>
              <p:nvPr/>
            </p:nvPicPr>
            <p:blipFill>
              <a:blip r:embed="rId36"/>
              <a:stretch>
                <a:fillRect/>
              </a:stretch>
            </p:blipFill>
            <p:spPr>
              <a:xfrm>
                <a:off x="5343840" y="5687640"/>
                <a:ext cx="513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0" name="Ink 49"/>
              <p14:cNvContentPartPr/>
              <p14:nvPr/>
            </p14:nvContentPartPr>
            <p14:xfrm>
              <a:off x="6400440" y="5867280"/>
              <a:ext cx="1509480" cy="46080"/>
            </p14:xfrm>
          </p:contentPart>
        </mc:Choice>
        <mc:Fallback xmlns="">
          <p:pic>
            <p:nvPicPr>
              <p:cNvPr id="50" name="Ink 49"/>
              <p:cNvPicPr/>
              <p:nvPr/>
            </p:nvPicPr>
            <p:blipFill>
              <a:blip r:embed="rId38"/>
              <a:stretch>
                <a:fillRect/>
              </a:stretch>
            </p:blipFill>
            <p:spPr>
              <a:xfrm>
                <a:off x="6364440" y="5795280"/>
                <a:ext cx="1581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1" name="Ink 60"/>
              <p14:cNvContentPartPr/>
              <p14:nvPr/>
            </p14:nvContentPartPr>
            <p14:xfrm>
              <a:off x="4891680" y="5928480"/>
              <a:ext cx="15840" cy="360"/>
            </p14:xfrm>
          </p:contentPart>
        </mc:Choice>
        <mc:Fallback xmlns="">
          <p:pic>
            <p:nvPicPr>
              <p:cNvPr id="61" name="Ink 60"/>
              <p:cNvPicPr/>
              <p:nvPr/>
            </p:nvPicPr>
            <p:blipFill>
              <a:blip r:embed="rId40"/>
              <a:stretch>
                <a:fillRect/>
              </a:stretch>
            </p:blipFill>
            <p:spPr>
              <a:xfrm>
                <a:off x="4855680" y="5856480"/>
                <a:ext cx="87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0" name="Ink 59"/>
              <p14:cNvContentPartPr/>
              <p14:nvPr/>
            </p14:nvContentPartPr>
            <p14:xfrm>
              <a:off x="4694040" y="5791320"/>
              <a:ext cx="46080" cy="137520"/>
            </p14:xfrm>
          </p:contentPart>
        </mc:Choice>
        <mc:Fallback xmlns="">
          <p:pic>
            <p:nvPicPr>
              <p:cNvPr id="60" name="Ink 59"/>
              <p:cNvPicPr/>
              <p:nvPr/>
            </p:nvPicPr>
            <p:blipFill>
              <a:blip r:embed="rId42"/>
              <a:stretch>
                <a:fillRect/>
              </a:stretch>
            </p:blipFill>
            <p:spPr>
              <a:xfrm>
                <a:off x="4658040" y="5719320"/>
                <a:ext cx="1177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7" name="Ink 56"/>
              <p14:cNvContentPartPr/>
              <p14:nvPr/>
            </p14:nvContentPartPr>
            <p14:xfrm>
              <a:off x="4739760" y="5745600"/>
              <a:ext cx="747000" cy="137520"/>
            </p14:xfrm>
          </p:contentPart>
        </mc:Choice>
        <mc:Fallback xmlns="">
          <p:pic>
            <p:nvPicPr>
              <p:cNvPr id="57" name="Ink 56"/>
              <p:cNvPicPr/>
              <p:nvPr/>
            </p:nvPicPr>
            <p:blipFill>
              <a:blip r:embed="rId44"/>
              <a:stretch>
                <a:fillRect/>
              </a:stretch>
            </p:blipFill>
            <p:spPr>
              <a:xfrm>
                <a:off x="4703760" y="5673600"/>
                <a:ext cx="818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Ink 55"/>
              <p14:cNvContentPartPr/>
              <p14:nvPr/>
            </p14:nvContentPartPr>
            <p14:xfrm>
              <a:off x="5623200" y="5882760"/>
              <a:ext cx="31320" cy="360"/>
            </p14:xfrm>
          </p:contentPart>
        </mc:Choice>
        <mc:Fallback xmlns="">
          <p:pic>
            <p:nvPicPr>
              <p:cNvPr id="56" name="Ink 55"/>
              <p:cNvPicPr/>
              <p:nvPr/>
            </p:nvPicPr>
            <p:blipFill>
              <a:blip r:embed="rId46"/>
              <a:stretch>
                <a:fillRect/>
              </a:stretch>
            </p:blipFill>
            <p:spPr>
              <a:xfrm>
                <a:off x="5587200" y="5810760"/>
                <a:ext cx="1029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Ink 54"/>
              <p14:cNvContentPartPr/>
              <p14:nvPr/>
            </p14:nvContentPartPr>
            <p14:xfrm>
              <a:off x="5623200" y="5867280"/>
              <a:ext cx="275040" cy="46080"/>
            </p14:xfrm>
          </p:contentPart>
        </mc:Choice>
        <mc:Fallback xmlns="">
          <p:pic>
            <p:nvPicPr>
              <p:cNvPr id="55" name="Ink 54"/>
              <p:cNvPicPr/>
              <p:nvPr/>
            </p:nvPicPr>
            <p:blipFill>
              <a:blip r:embed="rId48"/>
              <a:stretch>
                <a:fillRect/>
              </a:stretch>
            </p:blipFill>
            <p:spPr>
              <a:xfrm>
                <a:off x="5587200" y="5795280"/>
                <a:ext cx="346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Ink 58"/>
              <p14:cNvContentPartPr/>
              <p14:nvPr/>
            </p14:nvContentPartPr>
            <p14:xfrm>
              <a:off x="5014080" y="5882760"/>
              <a:ext cx="61200" cy="15480"/>
            </p14:xfrm>
          </p:contentPart>
        </mc:Choice>
        <mc:Fallback xmlns="">
          <p:pic>
            <p:nvPicPr>
              <p:cNvPr id="59" name="Ink 58"/>
              <p:cNvPicPr/>
              <p:nvPr/>
            </p:nvPicPr>
            <p:blipFill>
              <a:blip r:embed="rId50"/>
              <a:stretch>
                <a:fillRect/>
              </a:stretch>
            </p:blipFill>
            <p:spPr>
              <a:xfrm>
                <a:off x="4978080" y="5810760"/>
                <a:ext cx="132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5" name="Ink 64"/>
              <p14:cNvContentPartPr/>
              <p14:nvPr/>
            </p14:nvContentPartPr>
            <p14:xfrm>
              <a:off x="4648320" y="5591160"/>
              <a:ext cx="442080" cy="17640"/>
            </p14:xfrm>
          </p:contentPart>
        </mc:Choice>
        <mc:Fallback xmlns="">
          <p:pic>
            <p:nvPicPr>
              <p:cNvPr id="65" name="Ink 64"/>
              <p:cNvPicPr/>
              <p:nvPr/>
            </p:nvPicPr>
            <p:blipFill>
              <a:blip r:embed="rId52"/>
              <a:stretch>
                <a:fillRect/>
              </a:stretch>
            </p:blipFill>
            <p:spPr>
              <a:xfrm>
                <a:off x="4612320" y="5519160"/>
                <a:ext cx="513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6" name="Ink 65"/>
              <p14:cNvContentPartPr/>
              <p14:nvPr/>
            </p14:nvContentPartPr>
            <p14:xfrm>
              <a:off x="4646880" y="5684400"/>
              <a:ext cx="763560" cy="214920"/>
            </p14:xfrm>
          </p:contentPart>
        </mc:Choice>
        <mc:Fallback xmlns="">
          <p:pic>
            <p:nvPicPr>
              <p:cNvPr id="66" name="Ink 65"/>
              <p:cNvPicPr/>
              <p:nvPr/>
            </p:nvPicPr>
            <p:blipFill>
              <a:blip r:embed="rId54"/>
              <a:stretch>
                <a:fillRect/>
              </a:stretch>
            </p:blipFill>
            <p:spPr>
              <a:xfrm>
                <a:off x="4610880" y="5612400"/>
                <a:ext cx="8352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7" name="Ink 66"/>
              <p14:cNvContentPartPr/>
              <p14:nvPr/>
            </p14:nvContentPartPr>
            <p14:xfrm>
              <a:off x="6111360" y="5621400"/>
              <a:ext cx="686160" cy="34560"/>
            </p14:xfrm>
          </p:contentPart>
        </mc:Choice>
        <mc:Fallback xmlns="">
          <p:pic>
            <p:nvPicPr>
              <p:cNvPr id="67" name="Ink 66"/>
              <p:cNvPicPr/>
              <p:nvPr/>
            </p:nvPicPr>
            <p:blipFill>
              <a:blip r:embed="rId56"/>
              <a:stretch>
                <a:fillRect/>
              </a:stretch>
            </p:blipFill>
            <p:spPr>
              <a:xfrm>
                <a:off x="6075360" y="5549400"/>
                <a:ext cx="757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8" name="Ink 67"/>
              <p14:cNvContentPartPr/>
              <p14:nvPr/>
            </p14:nvContentPartPr>
            <p14:xfrm>
              <a:off x="5135760" y="5849280"/>
              <a:ext cx="1890360" cy="69120"/>
            </p14:xfrm>
          </p:contentPart>
        </mc:Choice>
        <mc:Fallback xmlns="">
          <p:pic>
            <p:nvPicPr>
              <p:cNvPr id="68" name="Ink 67"/>
              <p:cNvPicPr/>
              <p:nvPr/>
            </p:nvPicPr>
            <p:blipFill>
              <a:blip r:embed="rId58"/>
              <a:stretch>
                <a:fillRect/>
              </a:stretch>
            </p:blipFill>
            <p:spPr>
              <a:xfrm>
                <a:off x="5099760" y="5777280"/>
                <a:ext cx="1962000" cy="212760"/>
              </a:xfrm>
              <a:prstGeom prst="rect">
                <a:avLst/>
              </a:prstGeom>
            </p:spPr>
          </p:pic>
        </mc:Fallback>
      </mc:AlternateContent>
    </p:spTree>
    <p:extLst>
      <p:ext uri="{BB962C8B-B14F-4D97-AF65-F5344CB8AC3E}">
        <p14:creationId xmlns:p14="http://schemas.microsoft.com/office/powerpoint/2010/main" val="401970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79250D0-BFEC-4949-BE85-E24FB07C88EE}"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427" y="0"/>
            <a:ext cx="530114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8" name="Ink 17"/>
              <p14:cNvContentPartPr/>
              <p14:nvPr/>
            </p14:nvContentPartPr>
            <p14:xfrm>
              <a:off x="5586480" y="4097520"/>
              <a:ext cx="1276920" cy="633600"/>
            </p14:xfrm>
          </p:contentPart>
        </mc:Choice>
        <mc:Fallback xmlns="">
          <p:pic>
            <p:nvPicPr>
              <p:cNvPr id="18" name="Ink 17"/>
              <p:cNvPicPr/>
              <p:nvPr/>
            </p:nvPicPr>
            <p:blipFill>
              <a:blip r:embed="rId4"/>
              <a:stretch>
                <a:fillRect/>
              </a:stretch>
            </p:blipFill>
            <p:spPr>
              <a:xfrm>
                <a:off x="5550480" y="4025520"/>
                <a:ext cx="1348560" cy="77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p14:cNvContentPartPr/>
              <p14:nvPr/>
            </p14:nvContentPartPr>
            <p14:xfrm>
              <a:off x="6917760" y="4465440"/>
              <a:ext cx="1312200" cy="1053000"/>
            </p14:xfrm>
          </p:contentPart>
        </mc:Choice>
        <mc:Fallback xmlns="">
          <p:pic>
            <p:nvPicPr>
              <p:cNvPr id="19" name="Ink 18"/>
              <p:cNvPicPr/>
              <p:nvPr/>
            </p:nvPicPr>
            <p:blipFill>
              <a:blip r:embed="rId6"/>
              <a:stretch>
                <a:fillRect/>
              </a:stretch>
            </p:blipFill>
            <p:spPr>
              <a:xfrm>
                <a:off x="6881760" y="4393440"/>
                <a:ext cx="1383840" cy="1196640"/>
              </a:xfrm>
              <a:prstGeom prst="rect">
                <a:avLst/>
              </a:prstGeom>
            </p:spPr>
          </p:pic>
        </mc:Fallback>
      </mc:AlternateContent>
    </p:spTree>
    <p:extLst>
      <p:ext uri="{BB962C8B-B14F-4D97-AF65-F5344CB8AC3E}">
        <p14:creationId xmlns:p14="http://schemas.microsoft.com/office/powerpoint/2010/main" val="182168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37" y="172621"/>
            <a:ext cx="10871200" cy="990600"/>
          </a:xfrm>
        </p:spPr>
        <p:txBody>
          <a:bodyPr/>
          <a:lstStyle/>
          <a:p>
            <a:r>
              <a:rPr lang="en-US" dirty="0"/>
              <a:t>Why did Congress enact I.D.E.A.?</a:t>
            </a:r>
          </a:p>
        </p:txBody>
      </p:sp>
      <p:sp>
        <p:nvSpPr>
          <p:cNvPr id="3" name="Text Placeholder 2"/>
          <p:cNvSpPr>
            <a:spLocks noGrp="1"/>
          </p:cNvSpPr>
          <p:nvPr>
            <p:ph type="body" idx="1"/>
          </p:nvPr>
        </p:nvSpPr>
        <p:spPr>
          <a:xfrm>
            <a:off x="128410" y="1800344"/>
            <a:ext cx="11559654" cy="4503179"/>
          </a:xfrm>
        </p:spPr>
        <p:txBody>
          <a:bodyPr>
            <a:normAutofit lnSpcReduction="10000"/>
          </a:bodyPr>
          <a:lstStyle/>
          <a:p>
            <a:r>
              <a:rPr lang="en-US" sz="2800" dirty="0"/>
              <a:t>The </a:t>
            </a:r>
            <a:r>
              <a:rPr lang="en-US" sz="2800" b="1" dirty="0"/>
              <a:t>Individuals with Disabilities Education Act </a:t>
            </a:r>
            <a:r>
              <a:rPr lang="en-US" sz="2800" dirty="0"/>
              <a:t>(IDEA) is the nation’s federal special education law that ensures public schools serve the educational needs of students with disabilities. </a:t>
            </a:r>
          </a:p>
          <a:p>
            <a:pPr lvl="1"/>
            <a:r>
              <a:rPr lang="en-US" sz="2400" dirty="0"/>
              <a:t>IDEA requires that schools provide special education services to eligible students as outlined in a student’s </a:t>
            </a:r>
            <a:r>
              <a:rPr lang="en-US" sz="2400" b="1" dirty="0"/>
              <a:t>Individualized Education Program</a:t>
            </a:r>
            <a:r>
              <a:rPr lang="en-US" sz="2400" dirty="0"/>
              <a:t> (IEP).</a:t>
            </a:r>
          </a:p>
          <a:p>
            <a:pPr lvl="1"/>
            <a:r>
              <a:rPr lang="en-US" sz="2400" dirty="0"/>
              <a:t>IDEA also provides very specific requirements to guarantee a </a:t>
            </a:r>
            <a:r>
              <a:rPr lang="en-US" sz="2400" b="1" dirty="0"/>
              <a:t>free appropriate public education</a:t>
            </a:r>
            <a:r>
              <a:rPr lang="en-US" sz="2400" dirty="0"/>
              <a:t> (FAPE) for students with disabilities in the </a:t>
            </a:r>
            <a:r>
              <a:rPr lang="en-US" sz="2400" b="1" dirty="0">
                <a:solidFill>
                  <a:srgbClr val="C00000"/>
                </a:solidFill>
              </a:rPr>
              <a:t>least restrictive environment </a:t>
            </a:r>
            <a:r>
              <a:rPr lang="en-US" sz="2400" dirty="0"/>
              <a:t>(LRE). </a:t>
            </a:r>
          </a:p>
          <a:p>
            <a:pPr lvl="1"/>
            <a:r>
              <a:rPr lang="en-US" sz="2400" dirty="0"/>
              <a:t>FAPE and LRE are the protected rights of every eligible child, in all fifty states and U.S. Territories.</a:t>
            </a:r>
          </a:p>
        </p:txBody>
      </p:sp>
      <p:sp>
        <p:nvSpPr>
          <p:cNvPr id="4" name="Slide Number Placeholder 3"/>
          <p:cNvSpPr>
            <a:spLocks noGrp="1"/>
          </p:cNvSpPr>
          <p:nvPr>
            <p:ph type="sldNum" idx="12"/>
          </p:nvPr>
        </p:nvSpPr>
        <p:spPr/>
        <p:txBody>
          <a:bodyPr>
            <a:normAutofit fontScale="85000" lnSpcReduction="20000"/>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27</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0126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29586" y="281622"/>
            <a:ext cx="10871200" cy="990600"/>
          </a:xfrm>
        </p:spPr>
        <p:txBody>
          <a:bodyPr/>
          <a:lstStyle/>
          <a:p>
            <a:r>
              <a:rPr lang="en-US" dirty="0"/>
              <a:t>Least Restrictive Environment</a:t>
            </a:r>
          </a:p>
        </p:txBody>
      </p:sp>
      <p:sp>
        <p:nvSpPr>
          <p:cNvPr id="10" name="Text Placeholder 9"/>
          <p:cNvSpPr>
            <a:spLocks noGrp="1"/>
          </p:cNvSpPr>
          <p:nvPr>
            <p:ph type="body" idx="1"/>
          </p:nvPr>
        </p:nvSpPr>
        <p:spPr>
          <a:xfrm>
            <a:off x="442309" y="1705100"/>
            <a:ext cx="11245755" cy="4442781"/>
          </a:xfrm>
        </p:spPr>
        <p:txBody>
          <a:bodyPr>
            <a:normAutofit fontScale="92500"/>
          </a:bodyPr>
          <a:lstStyle/>
          <a:p>
            <a:pPr marL="254000" indent="0">
              <a:buNone/>
            </a:pPr>
            <a:r>
              <a:rPr lang="en-US" sz="2800" dirty="0"/>
              <a:t>Sec. 300.114 LRE Requirements</a:t>
            </a:r>
          </a:p>
          <a:p>
            <a:pPr marL="996950" indent="-742950">
              <a:buAutoNum type="arabicPeriod"/>
            </a:pPr>
            <a:r>
              <a:rPr lang="en-US" sz="2400" dirty="0"/>
              <a:t>The State must have in effect policies and procedures to ensure that public agencies in the State meet  the LRE requirements of this section…</a:t>
            </a:r>
          </a:p>
          <a:p>
            <a:pPr marL="996950" indent="-742950">
              <a:buAutoNum type="arabicPeriod"/>
            </a:pPr>
            <a:r>
              <a:rPr lang="en-US" sz="2400" dirty="0"/>
              <a:t>Each public agency must ensure that—</a:t>
            </a:r>
          </a:p>
          <a:p>
            <a:pPr marL="1397000" lvl="1" indent="-742950">
              <a:buAutoNum type="arabicPeriod"/>
            </a:pPr>
            <a:r>
              <a:rPr lang="en-US" sz="2200" dirty="0"/>
              <a:t>To the maximum extent appropriate, children with disabilities, including children in public or private institutions or other care facilities, are educated with children who are nondisabled; and</a:t>
            </a:r>
          </a:p>
          <a:p>
            <a:pPr marL="1397000" lvl="1" indent="-742950">
              <a:buAutoNum type="arabicPeriod"/>
            </a:pPr>
            <a:r>
              <a:rPr lang="en-US" sz="2200" dirty="0"/>
              <a:t>Special classes, separate schooling, or other removal of children with disabilities from the regular education environment occurs only if the nature and severity of the disability us such that education in regular classes with the use of supplementary aids and services cannot be achieved satisfactorily.</a:t>
            </a:r>
          </a:p>
        </p:txBody>
      </p:sp>
      <p:sp>
        <p:nvSpPr>
          <p:cNvPr id="4" name="Slide Number Placeholder 3"/>
          <p:cNvSpPr>
            <a:spLocks noGrp="1"/>
          </p:cNvSpPr>
          <p:nvPr>
            <p:ph type="sldNum" idx="12"/>
          </p:nvPr>
        </p:nvSpPr>
        <p:spPr/>
        <p:txBody>
          <a:bodyPr>
            <a:normAutofit fontScale="85000" lnSpcReduction="20000"/>
          </a:bodyPr>
          <a:lstStyle/>
          <a:p>
            <a:pPr algn="ctr">
              <a:buSzPct val="25000"/>
            </a:pPr>
            <a:fld id="{00000000-1234-1234-1234-123412341234}" type="slidenum">
              <a:rPr lang="en-US" smtClean="0">
                <a:solidFill>
                  <a:srgbClr val="1D528D"/>
                </a:solidFill>
                <a:latin typeface="Times New Roman"/>
                <a:ea typeface="Times New Roman"/>
                <a:cs typeface="Times New Roman"/>
                <a:sym typeface="Times New Roman"/>
              </a:rPr>
              <a:pPr algn="ctr">
                <a:buSzPct val="25000"/>
              </a:pPr>
              <a:t>28</a:t>
            </a:fld>
            <a:endParaRPr lang="en-US">
              <a:solidFill>
                <a:srgbClr val="1D528D"/>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89927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29</a:t>
            </a:fld>
            <a:endParaRPr lang="en-US" dirty="0"/>
          </a:p>
        </p:txBody>
      </p:sp>
      <p:sp>
        <p:nvSpPr>
          <p:cNvPr id="5" name="Content Placeholder 4"/>
          <p:cNvSpPr>
            <a:spLocks noGrp="1"/>
          </p:cNvSpPr>
          <p:nvPr>
            <p:ph sz="quarter" idx="1"/>
          </p:nvPr>
        </p:nvSpPr>
        <p:spPr>
          <a:xfrm>
            <a:off x="711200" y="1754680"/>
            <a:ext cx="11135181" cy="4159738"/>
          </a:xfrm>
        </p:spPr>
        <p:txBody>
          <a:bodyPr/>
          <a:lstStyle/>
          <a:p>
            <a:r>
              <a:rPr lang="en-US" sz="3200" dirty="0"/>
              <a:t> Scope: All students </a:t>
            </a:r>
          </a:p>
          <a:p>
            <a:r>
              <a:rPr lang="en-US" sz="3200" dirty="0"/>
              <a:t> Partnerships with General Education</a:t>
            </a:r>
          </a:p>
          <a:p>
            <a:pPr lvl="1"/>
            <a:r>
              <a:rPr lang="en-US" sz="2800" dirty="0"/>
              <a:t> School Improvement Plans </a:t>
            </a:r>
          </a:p>
          <a:p>
            <a:pPr lvl="1"/>
            <a:r>
              <a:rPr lang="en-US" sz="2800" dirty="0"/>
              <a:t> Multi Tiered Systems of Support </a:t>
            </a:r>
          </a:p>
          <a:p>
            <a:pPr lvl="1"/>
            <a:r>
              <a:rPr lang="en-US" sz="2800" dirty="0"/>
              <a:t> Positive Behavior Interventions and Supports</a:t>
            </a:r>
          </a:p>
          <a:p>
            <a:pPr lvl="2"/>
            <a:r>
              <a:rPr lang="en-US" sz="2400" dirty="0"/>
              <a:t>Functional Behavioral Assessments</a:t>
            </a:r>
          </a:p>
          <a:p>
            <a:pPr lvl="2"/>
            <a:r>
              <a:rPr lang="en-US" sz="2400" dirty="0"/>
              <a:t>Behavior Intervention Plans </a:t>
            </a:r>
          </a:p>
          <a:p>
            <a:endParaRPr lang="en-US" sz="3200" dirty="0"/>
          </a:p>
          <a:p>
            <a:pPr lvl="1"/>
            <a:endParaRPr lang="en-US" sz="2800" dirty="0"/>
          </a:p>
        </p:txBody>
      </p:sp>
      <p:sp>
        <p:nvSpPr>
          <p:cNvPr id="6" name="Title 5"/>
          <p:cNvSpPr>
            <a:spLocks noGrp="1"/>
          </p:cNvSpPr>
          <p:nvPr>
            <p:ph type="title"/>
          </p:nvPr>
        </p:nvSpPr>
        <p:spPr>
          <a:xfrm>
            <a:off x="711200" y="284869"/>
            <a:ext cx="9956799" cy="868362"/>
          </a:xfrm>
        </p:spPr>
        <p:txBody>
          <a:bodyPr>
            <a:normAutofit/>
          </a:bodyPr>
          <a:lstStyle/>
          <a:p>
            <a:r>
              <a:rPr lang="en-US" dirty="0"/>
              <a:t>Opportunities</a:t>
            </a:r>
          </a:p>
        </p:txBody>
      </p:sp>
    </p:spTree>
    <p:extLst>
      <p:ext uri="{BB962C8B-B14F-4D97-AF65-F5344CB8AC3E}">
        <p14:creationId xmlns:p14="http://schemas.microsoft.com/office/powerpoint/2010/main" val="383529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3</a:t>
            </a:fld>
            <a:endParaRPr lang="en-US" dirty="0"/>
          </a:p>
        </p:txBody>
      </p:sp>
      <p:sp>
        <p:nvSpPr>
          <p:cNvPr id="5" name="Content Placeholder 4"/>
          <p:cNvSpPr>
            <a:spLocks noGrp="1"/>
          </p:cNvSpPr>
          <p:nvPr>
            <p:ph sz="quarter" idx="1"/>
          </p:nvPr>
        </p:nvSpPr>
        <p:spPr/>
        <p:txBody>
          <a:bodyPr/>
          <a:lstStyle/>
          <a:p>
            <a:r>
              <a:rPr lang="en-US" dirty="0"/>
              <a:t>U.S. Secretary of Education Betsy </a:t>
            </a:r>
            <a:r>
              <a:rPr lang="en-US" dirty="0" err="1"/>
              <a:t>DeVos</a:t>
            </a:r>
            <a:r>
              <a:rPr lang="en-US" dirty="0"/>
              <a:t> Announces Additional Senior Staff Hires</a:t>
            </a:r>
          </a:p>
          <a:p>
            <a:r>
              <a:rPr lang="en-US" dirty="0"/>
              <a:t>Assistant Secretary for The Office of Special Education Rehabilitation Services (OSERS) nominee </a:t>
            </a:r>
            <a:r>
              <a:rPr lang="en-US" b="1" dirty="0"/>
              <a:t>Kimberly Richey</a:t>
            </a:r>
          </a:p>
          <a:p>
            <a:pPr lvl="1"/>
            <a:r>
              <a:rPr lang="en-US" dirty="0"/>
              <a:t>Attorney who specializes in education law and policy development, and government affairs </a:t>
            </a:r>
          </a:p>
          <a:p>
            <a:pPr lvl="1"/>
            <a:r>
              <a:rPr lang="en-US" dirty="0"/>
              <a:t>See more at: </a:t>
            </a:r>
            <a:r>
              <a:rPr lang="en-US" dirty="0">
                <a:hlinkClick r:id="rId2"/>
              </a:rPr>
              <a:t>https://www.nsba.org/staff/lucy-gettman#sthash.UKtQoyCP.dpuf</a:t>
            </a:r>
            <a:endParaRPr lang="en-US" dirty="0"/>
          </a:p>
          <a:p>
            <a:pPr lvl="1"/>
            <a:r>
              <a:rPr lang="en-US" dirty="0"/>
              <a:t>Her nomination must be approved by Congress</a:t>
            </a:r>
          </a:p>
        </p:txBody>
      </p:sp>
      <p:sp>
        <p:nvSpPr>
          <p:cNvPr id="6" name="Title 5"/>
          <p:cNvSpPr>
            <a:spLocks noGrp="1"/>
          </p:cNvSpPr>
          <p:nvPr>
            <p:ph type="title"/>
          </p:nvPr>
        </p:nvSpPr>
        <p:spPr/>
        <p:txBody>
          <a:bodyPr/>
          <a:lstStyle/>
          <a:p>
            <a:r>
              <a:rPr lang="en-US" dirty="0"/>
              <a:t>Hiring Announcement</a:t>
            </a:r>
          </a:p>
        </p:txBody>
      </p:sp>
    </p:spTree>
    <p:extLst>
      <p:ext uri="{BB962C8B-B14F-4D97-AF65-F5344CB8AC3E}">
        <p14:creationId xmlns:p14="http://schemas.microsoft.com/office/powerpoint/2010/main" val="611932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30</a:t>
            </a:fld>
            <a:endParaRPr lang="en-US" dirty="0"/>
          </a:p>
        </p:txBody>
      </p:sp>
      <p:sp>
        <p:nvSpPr>
          <p:cNvPr id="5" name="Content Placeholder 4"/>
          <p:cNvSpPr>
            <a:spLocks noGrp="1"/>
          </p:cNvSpPr>
          <p:nvPr>
            <p:ph sz="quarter" idx="1"/>
          </p:nvPr>
        </p:nvSpPr>
        <p:spPr>
          <a:xfrm>
            <a:off x="711200" y="1715770"/>
            <a:ext cx="11135181" cy="4490478"/>
          </a:xfrm>
        </p:spPr>
        <p:txBody>
          <a:bodyPr>
            <a:normAutofit lnSpcReduction="10000"/>
          </a:bodyPr>
          <a:lstStyle/>
          <a:p>
            <a:r>
              <a:rPr lang="en-US" sz="3200" dirty="0"/>
              <a:t>Using Compliance to inform Improvement</a:t>
            </a:r>
          </a:p>
          <a:p>
            <a:pPr lvl="1"/>
            <a:r>
              <a:rPr lang="en-US" sz="2800" dirty="0"/>
              <a:t> Child Find/Identification/Eligibility Determinations</a:t>
            </a:r>
          </a:p>
          <a:p>
            <a:pPr lvl="1"/>
            <a:r>
              <a:rPr lang="en-US" sz="2800" dirty="0"/>
              <a:t> Placement</a:t>
            </a:r>
          </a:p>
          <a:p>
            <a:pPr lvl="1"/>
            <a:r>
              <a:rPr lang="en-US" sz="2800" dirty="0"/>
              <a:t> Suspension and Expulsion </a:t>
            </a:r>
          </a:p>
          <a:p>
            <a:pPr lvl="1"/>
            <a:r>
              <a:rPr lang="en-US" sz="2800" dirty="0"/>
              <a:t> Dropout </a:t>
            </a:r>
          </a:p>
          <a:p>
            <a:pPr lvl="1"/>
            <a:r>
              <a:rPr lang="en-US" sz="2800" dirty="0"/>
              <a:t> Graduation </a:t>
            </a:r>
          </a:p>
          <a:p>
            <a:pPr lvl="1"/>
            <a:r>
              <a:rPr lang="en-US" sz="2800" dirty="0"/>
              <a:t> Secondary Transition </a:t>
            </a:r>
          </a:p>
          <a:p>
            <a:pPr lvl="1"/>
            <a:r>
              <a:rPr lang="en-US" sz="2800" dirty="0"/>
              <a:t> Postsecondary Outcomes</a:t>
            </a:r>
          </a:p>
          <a:p>
            <a:pPr lvl="1"/>
            <a:r>
              <a:rPr lang="en-US" sz="2800" dirty="0"/>
              <a:t>State Assessments</a:t>
            </a:r>
          </a:p>
          <a:p>
            <a:pPr lvl="1"/>
            <a:endParaRPr lang="en-US" sz="2800" dirty="0"/>
          </a:p>
        </p:txBody>
      </p:sp>
      <p:sp>
        <p:nvSpPr>
          <p:cNvPr id="6" name="Title 5"/>
          <p:cNvSpPr>
            <a:spLocks noGrp="1"/>
          </p:cNvSpPr>
          <p:nvPr>
            <p:ph type="title"/>
          </p:nvPr>
        </p:nvSpPr>
        <p:spPr>
          <a:xfrm>
            <a:off x="896094" y="403860"/>
            <a:ext cx="9956799" cy="868362"/>
          </a:xfrm>
        </p:spPr>
        <p:txBody>
          <a:bodyPr>
            <a:normAutofit/>
          </a:bodyPr>
          <a:lstStyle/>
          <a:p>
            <a:r>
              <a:rPr lang="en-US" sz="3600" dirty="0"/>
              <a:t>Connections</a:t>
            </a:r>
          </a:p>
        </p:txBody>
      </p:sp>
    </p:spTree>
    <p:extLst>
      <p:ext uri="{BB962C8B-B14F-4D97-AF65-F5344CB8AC3E}">
        <p14:creationId xmlns:p14="http://schemas.microsoft.com/office/powerpoint/2010/main" val="78416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31</a:t>
            </a:fld>
            <a:endParaRPr lang="en-US" dirty="0"/>
          </a:p>
        </p:txBody>
      </p:sp>
      <p:sp>
        <p:nvSpPr>
          <p:cNvPr id="5" name="Content Placeholder 4"/>
          <p:cNvSpPr>
            <a:spLocks noGrp="1"/>
          </p:cNvSpPr>
          <p:nvPr>
            <p:ph sz="quarter" idx="1"/>
          </p:nvPr>
        </p:nvSpPr>
        <p:spPr>
          <a:xfrm>
            <a:off x="711200" y="1666153"/>
            <a:ext cx="10553430" cy="4810847"/>
          </a:xfrm>
        </p:spPr>
        <p:txBody>
          <a:bodyPr>
            <a:normAutofit fontScale="92500" lnSpcReduction="10000"/>
          </a:bodyPr>
          <a:lstStyle/>
          <a:p>
            <a:r>
              <a:rPr lang="en-US" dirty="0"/>
              <a:t>The OSE will be preparing a suite of materials to share with the ISDs to:</a:t>
            </a:r>
          </a:p>
          <a:p>
            <a:pPr lvl="1"/>
            <a:r>
              <a:rPr lang="en-US" dirty="0"/>
              <a:t>Create a consistent message regarding the role and responsibility of the ISD in the administration of the IDEA grant</a:t>
            </a:r>
          </a:p>
          <a:p>
            <a:pPr lvl="1"/>
            <a:r>
              <a:rPr lang="en-US" dirty="0"/>
              <a:t>The suite will include:</a:t>
            </a:r>
          </a:p>
          <a:p>
            <a:pPr lvl="2"/>
            <a:r>
              <a:rPr lang="en-US" dirty="0"/>
              <a:t>Podcast</a:t>
            </a:r>
          </a:p>
          <a:p>
            <a:pPr lvl="2"/>
            <a:r>
              <a:rPr lang="en-US" dirty="0"/>
              <a:t>PowerPoint</a:t>
            </a:r>
          </a:p>
          <a:p>
            <a:pPr lvl="2"/>
            <a:r>
              <a:rPr lang="en-US" dirty="0"/>
              <a:t>Written documents</a:t>
            </a:r>
          </a:p>
          <a:p>
            <a:pPr lvl="1"/>
            <a:r>
              <a:rPr lang="en-US" dirty="0"/>
              <a:t>ISDs will have the option of using them with ISD personnel, and local districts</a:t>
            </a:r>
          </a:p>
          <a:p>
            <a:pPr lvl="1"/>
            <a:r>
              <a:rPr lang="en-US" dirty="0"/>
              <a:t>The OSE  will make these available during the MAASE Summer Institute in August</a:t>
            </a:r>
          </a:p>
          <a:p>
            <a:pPr lvl="1"/>
            <a:endParaRPr lang="en-US" dirty="0"/>
          </a:p>
          <a:p>
            <a:pPr lvl="1"/>
            <a:endParaRPr lang="en-US" dirty="0"/>
          </a:p>
        </p:txBody>
      </p:sp>
      <p:sp>
        <p:nvSpPr>
          <p:cNvPr id="6" name="Title 5"/>
          <p:cNvSpPr>
            <a:spLocks noGrp="1"/>
          </p:cNvSpPr>
          <p:nvPr>
            <p:ph type="title"/>
          </p:nvPr>
        </p:nvSpPr>
        <p:spPr/>
        <p:txBody>
          <a:bodyPr/>
          <a:lstStyle/>
          <a:p>
            <a:r>
              <a:rPr lang="en-US" dirty="0"/>
              <a:t>OSE Support</a:t>
            </a:r>
          </a:p>
        </p:txBody>
      </p:sp>
    </p:spTree>
    <p:extLst>
      <p:ext uri="{BB962C8B-B14F-4D97-AF65-F5344CB8AC3E}">
        <p14:creationId xmlns:p14="http://schemas.microsoft.com/office/powerpoint/2010/main" val="922364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3124200"/>
            <a:ext cx="1219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10457545" y="27432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rial Narrow" charset="0"/>
              <a:ea typeface="Arial Narrow" charset="0"/>
              <a:cs typeface="Arial Narrow" charset="0"/>
            </a:endParaRPr>
          </a:p>
        </p:txBody>
      </p:sp>
      <p:sp>
        <p:nvSpPr>
          <p:cNvPr id="10" name="Rectangle 9"/>
          <p:cNvSpPr/>
          <p:nvPr/>
        </p:nvSpPr>
        <p:spPr>
          <a:xfrm>
            <a:off x="10464801" y="2895600"/>
            <a:ext cx="907143" cy="646331"/>
          </a:xfrm>
          <a:prstGeom prst="rect">
            <a:avLst/>
          </a:prstGeom>
        </p:spPr>
        <p:txBody>
          <a:bodyPr wrap="square">
            <a:spAutoFit/>
          </a:bodyPr>
          <a:lstStyle/>
          <a:p>
            <a:pPr algn="ctr"/>
            <a:r>
              <a:rPr lang="en-US" b="1" dirty="0">
                <a:solidFill>
                  <a:prstClr val="black"/>
                </a:solidFill>
                <a:latin typeface="Arial Narrow" charset="0"/>
                <a:ea typeface="Arial Narrow" charset="0"/>
                <a:cs typeface="Arial Narrow" charset="0"/>
              </a:rPr>
              <a:t>FALL 2018</a:t>
            </a:r>
          </a:p>
        </p:txBody>
      </p:sp>
      <p:sp>
        <p:nvSpPr>
          <p:cNvPr id="11" name="Oval 10"/>
          <p:cNvSpPr/>
          <p:nvPr/>
        </p:nvSpPr>
        <p:spPr>
          <a:xfrm>
            <a:off x="8548916" y="27432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rial Narrow" charset="0"/>
              <a:ea typeface="Arial Narrow" charset="0"/>
              <a:cs typeface="Arial Narrow" charset="0"/>
            </a:endParaRPr>
          </a:p>
        </p:txBody>
      </p:sp>
      <p:sp>
        <p:nvSpPr>
          <p:cNvPr id="12" name="Rectangle 11"/>
          <p:cNvSpPr/>
          <p:nvPr/>
        </p:nvSpPr>
        <p:spPr>
          <a:xfrm>
            <a:off x="8556172" y="2895600"/>
            <a:ext cx="907143" cy="646331"/>
          </a:xfrm>
          <a:prstGeom prst="rect">
            <a:avLst/>
          </a:prstGeom>
        </p:spPr>
        <p:txBody>
          <a:bodyPr wrap="square">
            <a:spAutoFit/>
          </a:bodyPr>
          <a:lstStyle/>
          <a:p>
            <a:pPr algn="ctr"/>
            <a:r>
              <a:rPr lang="en-US" b="1" dirty="0">
                <a:solidFill>
                  <a:prstClr val="black"/>
                </a:solidFill>
                <a:latin typeface="Arial Narrow" charset="0"/>
                <a:ea typeface="Arial Narrow" charset="0"/>
                <a:cs typeface="Arial Narrow" charset="0"/>
              </a:rPr>
              <a:t>MAY</a:t>
            </a:r>
          </a:p>
          <a:p>
            <a:pPr algn="ctr"/>
            <a:r>
              <a:rPr lang="en-US" b="1" dirty="0">
                <a:solidFill>
                  <a:prstClr val="black"/>
                </a:solidFill>
                <a:latin typeface="Arial Narrow" charset="0"/>
                <a:ea typeface="Arial Narrow" charset="0"/>
                <a:cs typeface="Arial Narrow" charset="0"/>
              </a:rPr>
              <a:t>2018</a:t>
            </a:r>
          </a:p>
        </p:txBody>
      </p:sp>
      <p:sp>
        <p:nvSpPr>
          <p:cNvPr id="13" name="Oval 12"/>
          <p:cNvSpPr/>
          <p:nvPr/>
        </p:nvSpPr>
        <p:spPr>
          <a:xfrm>
            <a:off x="6640287" y="27432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rial Narrow" charset="0"/>
              <a:ea typeface="Arial Narrow" charset="0"/>
              <a:cs typeface="Arial Narrow" charset="0"/>
            </a:endParaRPr>
          </a:p>
        </p:txBody>
      </p:sp>
      <p:sp>
        <p:nvSpPr>
          <p:cNvPr id="14" name="Rectangle 13"/>
          <p:cNvSpPr/>
          <p:nvPr/>
        </p:nvSpPr>
        <p:spPr>
          <a:xfrm>
            <a:off x="6647543" y="2895600"/>
            <a:ext cx="907143" cy="646331"/>
          </a:xfrm>
          <a:prstGeom prst="rect">
            <a:avLst/>
          </a:prstGeom>
        </p:spPr>
        <p:txBody>
          <a:bodyPr wrap="square">
            <a:spAutoFit/>
          </a:bodyPr>
          <a:lstStyle/>
          <a:p>
            <a:pPr algn="ctr"/>
            <a:r>
              <a:rPr lang="en-US" b="1" dirty="0">
                <a:solidFill>
                  <a:prstClr val="black"/>
                </a:solidFill>
                <a:latin typeface="Arial Narrow" charset="0"/>
                <a:ea typeface="Arial Narrow" charset="0"/>
                <a:cs typeface="Arial Narrow" charset="0"/>
              </a:rPr>
              <a:t>SPRING2018</a:t>
            </a:r>
          </a:p>
        </p:txBody>
      </p:sp>
      <p:sp>
        <p:nvSpPr>
          <p:cNvPr id="15" name="Oval 14"/>
          <p:cNvSpPr/>
          <p:nvPr/>
        </p:nvSpPr>
        <p:spPr>
          <a:xfrm>
            <a:off x="4731658" y="27432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rial Narrow" charset="0"/>
              <a:ea typeface="Arial Narrow" charset="0"/>
              <a:cs typeface="Arial Narrow" charset="0"/>
            </a:endParaRPr>
          </a:p>
        </p:txBody>
      </p:sp>
      <p:sp>
        <p:nvSpPr>
          <p:cNvPr id="16" name="Rectangle 15"/>
          <p:cNvSpPr/>
          <p:nvPr/>
        </p:nvSpPr>
        <p:spPr>
          <a:xfrm>
            <a:off x="4738914" y="2895600"/>
            <a:ext cx="907143" cy="646331"/>
          </a:xfrm>
          <a:prstGeom prst="rect">
            <a:avLst/>
          </a:prstGeom>
        </p:spPr>
        <p:txBody>
          <a:bodyPr wrap="square">
            <a:spAutoFit/>
          </a:bodyPr>
          <a:lstStyle/>
          <a:p>
            <a:pPr algn="ctr"/>
            <a:r>
              <a:rPr lang="en-US" b="1" dirty="0">
                <a:solidFill>
                  <a:prstClr val="black"/>
                </a:solidFill>
                <a:latin typeface="Arial Narrow" charset="0"/>
                <a:ea typeface="Arial Narrow" charset="0"/>
                <a:cs typeface="Arial Narrow" charset="0"/>
              </a:rPr>
              <a:t>FALL 2017</a:t>
            </a:r>
          </a:p>
        </p:txBody>
      </p:sp>
      <p:sp>
        <p:nvSpPr>
          <p:cNvPr id="20" name="Rectangle 19"/>
          <p:cNvSpPr/>
          <p:nvPr/>
        </p:nvSpPr>
        <p:spPr>
          <a:xfrm>
            <a:off x="10110267" y="5078621"/>
            <a:ext cx="1601693" cy="1015663"/>
          </a:xfrm>
          <a:prstGeom prst="rect">
            <a:avLst/>
          </a:prstGeom>
        </p:spPr>
        <p:txBody>
          <a:bodyPr wrap="square">
            <a:spAutoFit/>
          </a:bodyPr>
          <a:lstStyle/>
          <a:p>
            <a:pPr algn="ctr"/>
            <a:r>
              <a:rPr lang="en-US" sz="2000" cap="small" dirty="0">
                <a:solidFill>
                  <a:prstClr val="black"/>
                </a:solidFill>
                <a:latin typeface="Arial" charset="0"/>
              </a:rPr>
              <a:t>Onsite review with Cohort 1</a:t>
            </a:r>
            <a:endParaRPr lang="en-US" sz="2000" cap="small" dirty="0">
              <a:solidFill>
                <a:prstClr val="black"/>
              </a:solidFill>
              <a:latin typeface="Arial" charset="0"/>
              <a:ea typeface="Arial" charset="0"/>
              <a:cs typeface="Times New Roman" charset="0"/>
            </a:endParaRPr>
          </a:p>
        </p:txBody>
      </p:sp>
      <p:sp>
        <p:nvSpPr>
          <p:cNvPr id="21" name="Rectangle 20"/>
          <p:cNvSpPr/>
          <p:nvPr/>
        </p:nvSpPr>
        <p:spPr>
          <a:xfrm>
            <a:off x="7450455" y="58911"/>
            <a:ext cx="3118575" cy="1323439"/>
          </a:xfrm>
          <a:prstGeom prst="rect">
            <a:avLst/>
          </a:prstGeom>
        </p:spPr>
        <p:txBody>
          <a:bodyPr wrap="square">
            <a:spAutoFit/>
          </a:bodyPr>
          <a:lstStyle/>
          <a:p>
            <a:pPr algn="ctr"/>
            <a:r>
              <a:rPr lang="en-US" sz="2000" cap="small" dirty="0">
                <a:solidFill>
                  <a:prstClr val="black"/>
                </a:solidFill>
                <a:latin typeface="Arial" charset="0"/>
              </a:rPr>
              <a:t>Redefine the Transition Coordination and EOSD grant criteria on the Application</a:t>
            </a:r>
            <a:endParaRPr lang="en-US" sz="2000" cap="small" dirty="0">
              <a:solidFill>
                <a:prstClr val="black"/>
              </a:solidFill>
              <a:latin typeface="Arial" charset="0"/>
              <a:ea typeface="Arial" charset="0"/>
              <a:cs typeface="Times New Roman" charset="0"/>
            </a:endParaRPr>
          </a:p>
        </p:txBody>
      </p:sp>
      <p:sp>
        <p:nvSpPr>
          <p:cNvPr id="22" name="Oval 21"/>
          <p:cNvSpPr/>
          <p:nvPr/>
        </p:nvSpPr>
        <p:spPr>
          <a:xfrm>
            <a:off x="2823029" y="27432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rial Narrow" charset="0"/>
              <a:ea typeface="Arial Narrow" charset="0"/>
              <a:cs typeface="Arial Narrow" charset="0"/>
            </a:endParaRPr>
          </a:p>
        </p:txBody>
      </p:sp>
      <p:sp>
        <p:nvSpPr>
          <p:cNvPr id="23" name="Rectangle 22"/>
          <p:cNvSpPr/>
          <p:nvPr/>
        </p:nvSpPr>
        <p:spPr>
          <a:xfrm>
            <a:off x="2830285" y="2895600"/>
            <a:ext cx="907143" cy="646331"/>
          </a:xfrm>
          <a:prstGeom prst="rect">
            <a:avLst/>
          </a:prstGeom>
        </p:spPr>
        <p:txBody>
          <a:bodyPr wrap="square">
            <a:spAutoFit/>
          </a:bodyPr>
          <a:lstStyle/>
          <a:p>
            <a:pPr algn="ctr"/>
            <a:r>
              <a:rPr lang="en-US" b="1" dirty="0">
                <a:solidFill>
                  <a:prstClr val="black"/>
                </a:solidFill>
                <a:latin typeface="Arial Narrow" charset="0"/>
                <a:ea typeface="Arial Narrow" charset="0"/>
                <a:cs typeface="Arial Narrow" charset="0"/>
              </a:rPr>
              <a:t>JUNE</a:t>
            </a:r>
          </a:p>
          <a:p>
            <a:pPr algn="ctr"/>
            <a:r>
              <a:rPr lang="en-US" b="1" dirty="0">
                <a:solidFill>
                  <a:prstClr val="black"/>
                </a:solidFill>
                <a:latin typeface="Arial Narrow" charset="0"/>
                <a:ea typeface="Arial Narrow" charset="0"/>
                <a:cs typeface="Arial Narrow" charset="0"/>
              </a:rPr>
              <a:t>2017</a:t>
            </a:r>
          </a:p>
        </p:txBody>
      </p:sp>
      <p:sp>
        <p:nvSpPr>
          <p:cNvPr id="24" name="Oval 23"/>
          <p:cNvSpPr/>
          <p:nvPr/>
        </p:nvSpPr>
        <p:spPr>
          <a:xfrm>
            <a:off x="914400" y="2743200"/>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latin typeface="Arial Narrow" charset="0"/>
              <a:ea typeface="Arial Narrow" charset="0"/>
              <a:cs typeface="Arial Narrow" charset="0"/>
            </a:endParaRPr>
          </a:p>
        </p:txBody>
      </p:sp>
      <p:sp>
        <p:nvSpPr>
          <p:cNvPr id="25" name="Rectangle 24"/>
          <p:cNvSpPr/>
          <p:nvPr/>
        </p:nvSpPr>
        <p:spPr>
          <a:xfrm>
            <a:off x="914400" y="2895600"/>
            <a:ext cx="914400" cy="646331"/>
          </a:xfrm>
          <a:prstGeom prst="rect">
            <a:avLst/>
          </a:prstGeom>
        </p:spPr>
        <p:txBody>
          <a:bodyPr wrap="square">
            <a:spAutoFit/>
          </a:bodyPr>
          <a:lstStyle/>
          <a:p>
            <a:pPr algn="ctr"/>
            <a:r>
              <a:rPr lang="en-US" b="1">
                <a:solidFill>
                  <a:prstClr val="black"/>
                </a:solidFill>
                <a:latin typeface="Arial Narrow" charset="0"/>
                <a:ea typeface="Arial Narrow" charset="0"/>
                <a:cs typeface="Arial Narrow" charset="0"/>
              </a:rPr>
              <a:t>MAY 2017</a:t>
            </a:r>
            <a:endParaRPr lang="en-US" b="1" dirty="0">
              <a:solidFill>
                <a:prstClr val="black"/>
              </a:solidFill>
              <a:latin typeface="Arial Narrow" charset="0"/>
              <a:ea typeface="Arial Narrow" charset="0"/>
              <a:cs typeface="Arial Narrow" charset="0"/>
            </a:endParaRPr>
          </a:p>
        </p:txBody>
      </p:sp>
      <p:cxnSp>
        <p:nvCxnSpPr>
          <p:cNvPr id="26" name="Straight Connector 25"/>
          <p:cNvCxnSpPr>
            <a:stCxn id="24" idx="0"/>
            <a:endCxn id="27" idx="4"/>
          </p:cNvCxnSpPr>
          <p:nvPr/>
        </p:nvCxnSpPr>
        <p:spPr>
          <a:xfrm flipV="1">
            <a:off x="1371600" y="1649730"/>
            <a:ext cx="0" cy="1093470"/>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253490" y="1413510"/>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a:stCxn id="29" idx="0"/>
            <a:endCxn id="24" idx="4"/>
          </p:cNvCxnSpPr>
          <p:nvPr/>
        </p:nvCxnSpPr>
        <p:spPr>
          <a:xfrm flipV="1">
            <a:off x="1363979" y="3657600"/>
            <a:ext cx="7621" cy="1093470"/>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245869" y="4751070"/>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660228" y="5078622"/>
            <a:ext cx="1415479" cy="1015663"/>
          </a:xfrm>
          <a:prstGeom prst="rect">
            <a:avLst/>
          </a:prstGeom>
        </p:spPr>
        <p:txBody>
          <a:bodyPr wrap="square">
            <a:spAutoFit/>
          </a:bodyPr>
          <a:lstStyle/>
          <a:p>
            <a:pPr algn="ctr"/>
            <a:r>
              <a:rPr lang="en-US" sz="2000" cap="small">
                <a:solidFill>
                  <a:prstClr val="black"/>
                </a:solidFill>
                <a:latin typeface="Arial" charset="0"/>
              </a:rPr>
              <a:t>SPP Influence Mapping</a:t>
            </a:r>
            <a:endParaRPr lang="en-US" sz="2000" cap="small">
              <a:solidFill>
                <a:prstClr val="black"/>
              </a:solidFill>
            </a:endParaRPr>
          </a:p>
        </p:txBody>
      </p:sp>
      <p:sp>
        <p:nvSpPr>
          <p:cNvPr id="32" name="Rectangle 31"/>
          <p:cNvSpPr/>
          <p:nvPr/>
        </p:nvSpPr>
        <p:spPr>
          <a:xfrm>
            <a:off x="-43546" y="55418"/>
            <a:ext cx="2823029" cy="1323439"/>
          </a:xfrm>
          <a:prstGeom prst="rect">
            <a:avLst/>
          </a:prstGeom>
        </p:spPr>
        <p:txBody>
          <a:bodyPr wrap="square">
            <a:spAutoFit/>
          </a:bodyPr>
          <a:lstStyle/>
          <a:p>
            <a:pPr algn="ctr"/>
            <a:r>
              <a:rPr lang="en-US" sz="2000" cap="small" dirty="0" err="1">
                <a:solidFill>
                  <a:prstClr val="black"/>
                </a:solidFill>
                <a:latin typeface="Arial" charset="0"/>
              </a:rPr>
              <a:t>CrEAG</a:t>
            </a:r>
            <a:r>
              <a:rPr lang="en-US" sz="2000" cap="small" dirty="0">
                <a:solidFill>
                  <a:prstClr val="black"/>
                </a:solidFill>
                <a:latin typeface="Arial" charset="0"/>
              </a:rPr>
              <a:t> for sub recipient attached to IDEA flow through grant application</a:t>
            </a:r>
            <a:endParaRPr lang="en-US" sz="2000" cap="small" dirty="0">
              <a:solidFill>
                <a:prstClr val="black"/>
              </a:solidFill>
            </a:endParaRPr>
          </a:p>
        </p:txBody>
      </p:sp>
      <p:sp>
        <p:nvSpPr>
          <p:cNvPr id="33" name="Rectangle 32"/>
          <p:cNvSpPr/>
          <p:nvPr/>
        </p:nvSpPr>
        <p:spPr>
          <a:xfrm>
            <a:off x="2218871" y="5078622"/>
            <a:ext cx="2122715" cy="1631216"/>
          </a:xfrm>
          <a:prstGeom prst="rect">
            <a:avLst/>
          </a:prstGeom>
        </p:spPr>
        <p:txBody>
          <a:bodyPr wrap="square">
            <a:spAutoFit/>
          </a:bodyPr>
          <a:lstStyle/>
          <a:p>
            <a:pPr algn="ctr"/>
            <a:r>
              <a:rPr lang="en-US" sz="2000" cap="small" dirty="0">
                <a:solidFill>
                  <a:prstClr val="black"/>
                </a:solidFill>
                <a:latin typeface="Arial" charset="0"/>
              </a:rPr>
              <a:t>Identify the state priority area for system improvement</a:t>
            </a:r>
            <a:endParaRPr lang="en-US" sz="2000" cap="small" dirty="0">
              <a:solidFill>
                <a:prstClr val="black"/>
              </a:solidFill>
            </a:endParaRPr>
          </a:p>
        </p:txBody>
      </p:sp>
      <p:cxnSp>
        <p:nvCxnSpPr>
          <p:cNvPr id="34" name="Straight Connector 33"/>
          <p:cNvCxnSpPr>
            <a:stCxn id="35" idx="0"/>
            <a:endCxn id="22" idx="4"/>
          </p:cNvCxnSpPr>
          <p:nvPr/>
        </p:nvCxnSpPr>
        <p:spPr>
          <a:xfrm flipV="1">
            <a:off x="3280228" y="3657600"/>
            <a:ext cx="1" cy="109347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162118" y="4751070"/>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3964492" y="58911"/>
            <a:ext cx="2409905" cy="1323439"/>
          </a:xfrm>
          <a:prstGeom prst="rect">
            <a:avLst/>
          </a:prstGeom>
        </p:spPr>
        <p:txBody>
          <a:bodyPr wrap="square">
            <a:spAutoFit/>
          </a:bodyPr>
          <a:lstStyle/>
          <a:p>
            <a:pPr algn="ctr"/>
            <a:r>
              <a:rPr lang="en-US" sz="2000" cap="small" dirty="0">
                <a:solidFill>
                  <a:prstClr val="black"/>
                </a:solidFill>
                <a:latin typeface="Arial" charset="0"/>
              </a:rPr>
              <a:t>Initiate mutual selection process for Cohort 1 onsite review</a:t>
            </a:r>
            <a:endParaRPr lang="en-US" sz="2000" cap="small" dirty="0">
              <a:solidFill>
                <a:prstClr val="black"/>
              </a:solidFill>
              <a:latin typeface="Arial" charset="0"/>
              <a:ea typeface="Arial" charset="0"/>
              <a:cs typeface="Times New Roman" charset="0"/>
            </a:endParaRPr>
          </a:p>
        </p:txBody>
      </p:sp>
      <p:cxnSp>
        <p:nvCxnSpPr>
          <p:cNvPr id="37" name="Straight Connector 36"/>
          <p:cNvCxnSpPr>
            <a:stCxn id="38" idx="0"/>
            <a:endCxn id="13" idx="4"/>
          </p:cNvCxnSpPr>
          <p:nvPr/>
        </p:nvCxnSpPr>
        <p:spPr>
          <a:xfrm flipV="1">
            <a:off x="7097487" y="3657600"/>
            <a:ext cx="0" cy="10934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6979377" y="4751070"/>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p:nvSpPr>
        <p:spPr>
          <a:xfrm>
            <a:off x="5528129" y="5093135"/>
            <a:ext cx="3138715" cy="1323439"/>
          </a:xfrm>
          <a:prstGeom prst="rect">
            <a:avLst/>
          </a:prstGeom>
        </p:spPr>
        <p:txBody>
          <a:bodyPr wrap="square">
            <a:spAutoFit/>
          </a:bodyPr>
          <a:lstStyle/>
          <a:p>
            <a:pPr algn="ctr"/>
            <a:r>
              <a:rPr lang="en-US" sz="2000" cap="small">
                <a:solidFill>
                  <a:prstClr val="black"/>
                </a:solidFill>
                <a:latin typeface="Arial" charset="0"/>
              </a:rPr>
              <a:t>Meet with LEAs to refine role and responsibility of sub recipient work with LEA</a:t>
            </a:r>
            <a:endParaRPr lang="en-US" sz="2000" cap="small">
              <a:solidFill>
                <a:prstClr val="black"/>
              </a:solidFill>
            </a:endParaRPr>
          </a:p>
        </p:txBody>
      </p:sp>
      <p:cxnSp>
        <p:nvCxnSpPr>
          <p:cNvPr id="45" name="Straight Connector 44"/>
          <p:cNvCxnSpPr>
            <a:stCxn id="15" idx="0"/>
            <a:endCxn id="46" idx="4"/>
          </p:cNvCxnSpPr>
          <p:nvPr/>
        </p:nvCxnSpPr>
        <p:spPr>
          <a:xfrm flipV="1">
            <a:off x="5188858" y="1649730"/>
            <a:ext cx="5805" cy="1093470"/>
          </a:xfrm>
          <a:prstGeom prst="line">
            <a:avLst/>
          </a:prstGeom>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076553" y="1413510"/>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5" name="Straight Connector 64"/>
          <p:cNvCxnSpPr>
            <a:stCxn id="11" idx="0"/>
            <a:endCxn id="66" idx="4"/>
          </p:cNvCxnSpPr>
          <p:nvPr/>
        </p:nvCxnSpPr>
        <p:spPr>
          <a:xfrm flipH="1" flipV="1">
            <a:off x="9000309" y="1649719"/>
            <a:ext cx="5807" cy="1093481"/>
          </a:xfrm>
          <a:prstGeom prst="line">
            <a:avLst/>
          </a:prstGeom>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8882199" y="1413499"/>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0" name="Straight Connector 69"/>
          <p:cNvCxnSpPr>
            <a:stCxn id="71" idx="0"/>
            <a:endCxn id="9" idx="4"/>
          </p:cNvCxnSpPr>
          <p:nvPr/>
        </p:nvCxnSpPr>
        <p:spPr>
          <a:xfrm flipV="1">
            <a:off x="10911113" y="3657600"/>
            <a:ext cx="3632" cy="1093470"/>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10793003" y="4751070"/>
            <a:ext cx="236220" cy="2362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924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a:bodyPr>
          <a:lstStyle/>
          <a:p>
            <a:r>
              <a:rPr lang="en-US" sz="2800" dirty="0">
                <a:latin typeface="Calibri" panose="020F0502020204030204" pitchFamily="34" charset="0"/>
              </a:rPr>
              <a:t>Contact us!</a:t>
            </a:r>
          </a:p>
        </p:txBody>
      </p:sp>
      <p:sp>
        <p:nvSpPr>
          <p:cNvPr id="10" name="Text Placeholder 9"/>
          <p:cNvSpPr>
            <a:spLocks noGrp="1"/>
          </p:cNvSpPr>
          <p:nvPr>
            <p:ph type="body" sz="half" idx="3"/>
          </p:nvPr>
        </p:nvSpPr>
        <p:spPr/>
        <p:txBody>
          <a:bodyPr>
            <a:normAutofit/>
          </a:bodyPr>
          <a:lstStyle/>
          <a:p>
            <a:r>
              <a:rPr lang="en-US" sz="2800" dirty="0">
                <a:latin typeface="Calibri" panose="020F0502020204030204" pitchFamily="34" charset="0"/>
              </a:rPr>
              <a:t>Email or Call!</a:t>
            </a:r>
          </a:p>
        </p:txBody>
      </p:sp>
      <p:sp>
        <p:nvSpPr>
          <p:cNvPr id="9" name="Content Placeholder 8"/>
          <p:cNvSpPr>
            <a:spLocks noGrp="1"/>
          </p:cNvSpPr>
          <p:nvPr>
            <p:ph sz="quarter" idx="2"/>
          </p:nvPr>
        </p:nvSpPr>
        <p:spPr>
          <a:xfrm>
            <a:off x="901153" y="2363688"/>
            <a:ext cx="5004894" cy="4301507"/>
          </a:xfrm>
        </p:spPr>
        <p:txBody>
          <a:bodyPr/>
          <a:lstStyle/>
          <a:p>
            <a:r>
              <a:rPr lang="en-US" sz="3200" dirty="0">
                <a:latin typeface="Calibri" panose="020F0502020204030204" pitchFamily="34" charset="0"/>
              </a:rPr>
              <a:t>OSE Information Line</a:t>
            </a:r>
          </a:p>
          <a:p>
            <a:pPr lvl="1"/>
            <a:r>
              <a:rPr lang="en-US" sz="2800" dirty="0">
                <a:latin typeface="Calibri" panose="020F0502020204030204" pitchFamily="34" charset="0"/>
              </a:rPr>
              <a:t>1-888-320-8384</a:t>
            </a:r>
          </a:p>
          <a:p>
            <a:pPr lvl="1"/>
            <a:r>
              <a:rPr lang="en-US" sz="2800" dirty="0">
                <a:latin typeface="Calibri" panose="020F0502020204030204" pitchFamily="34" charset="0"/>
              </a:rPr>
              <a:t>Monday-Friday</a:t>
            </a:r>
          </a:p>
          <a:p>
            <a:pPr lvl="1"/>
            <a:r>
              <a:rPr lang="en-US" sz="2800" dirty="0">
                <a:latin typeface="Calibri" panose="020F0502020204030204" pitchFamily="34" charset="0"/>
              </a:rPr>
              <a:t>9:00 AM-4:00 PM</a:t>
            </a:r>
          </a:p>
          <a:p>
            <a:pPr lvl="1"/>
            <a:endParaRPr lang="en-US" sz="2800" dirty="0">
              <a:latin typeface="Calibri" panose="020F0502020204030204" pitchFamily="34" charset="0"/>
            </a:endParaRPr>
          </a:p>
          <a:p>
            <a:r>
              <a:rPr lang="en-US" sz="3200" dirty="0">
                <a:latin typeface="Calibri" panose="020F0502020204030204" pitchFamily="34" charset="0"/>
                <a:hlinkClick r:id="rId3"/>
              </a:rPr>
              <a:t>mde-ose@michigan.gov</a:t>
            </a:r>
            <a:endParaRPr lang="en-US" sz="3200" dirty="0">
              <a:latin typeface="Calibri" panose="020F0502020204030204" pitchFamily="34" charset="0"/>
            </a:endParaRPr>
          </a:p>
          <a:p>
            <a:pPr marL="274320" lvl="1" indent="0">
              <a:buNone/>
            </a:pPr>
            <a:endParaRPr lang="en-US" dirty="0"/>
          </a:p>
        </p:txBody>
      </p:sp>
      <p:sp>
        <p:nvSpPr>
          <p:cNvPr id="11" name="Content Placeholder 10"/>
          <p:cNvSpPr>
            <a:spLocks noGrp="1"/>
          </p:cNvSpPr>
          <p:nvPr>
            <p:ph sz="quarter" idx="4"/>
          </p:nvPr>
        </p:nvSpPr>
        <p:spPr>
          <a:xfrm>
            <a:off x="6400800" y="2363688"/>
            <a:ext cx="5181600" cy="3671509"/>
          </a:xfrm>
        </p:spPr>
        <p:txBody>
          <a:bodyPr>
            <a:normAutofit lnSpcReduction="10000"/>
          </a:bodyPr>
          <a:lstStyle/>
          <a:p>
            <a:r>
              <a:rPr lang="en-US" sz="3200" dirty="0">
                <a:latin typeface="Calibri" panose="020F0502020204030204" pitchFamily="34" charset="0"/>
              </a:rPr>
              <a:t>Teri L. Chapman, Director</a:t>
            </a:r>
          </a:p>
          <a:p>
            <a:pPr lvl="1">
              <a:buFont typeface="Courier New" panose="02070309020205020404" pitchFamily="49" charset="0"/>
              <a:buChar char="o"/>
            </a:pPr>
            <a:r>
              <a:rPr lang="en-US" sz="2400" dirty="0">
                <a:latin typeface="Calibri" panose="020F0502020204030204" pitchFamily="34" charset="0"/>
              </a:rPr>
              <a:t>517-335-0455</a:t>
            </a:r>
          </a:p>
          <a:p>
            <a:pPr lvl="1">
              <a:buFont typeface="Courier New" panose="02070309020205020404" pitchFamily="49" charset="0"/>
              <a:buChar char="o"/>
            </a:pPr>
            <a:r>
              <a:rPr lang="en-US" sz="2400" dirty="0">
                <a:latin typeface="Calibri" panose="020F0502020204030204" pitchFamily="34" charset="0"/>
                <a:hlinkClick r:id="rId4"/>
              </a:rPr>
              <a:t>chapmant2@michigan.gov</a:t>
            </a:r>
            <a:endParaRPr lang="en-US" sz="2400" dirty="0">
              <a:latin typeface="Calibri" panose="020F0502020204030204" pitchFamily="34" charset="0"/>
            </a:endParaRPr>
          </a:p>
          <a:p>
            <a:pPr marL="274320" lvl="1" indent="0">
              <a:buNone/>
            </a:pPr>
            <a:endParaRPr lang="en-US" dirty="0">
              <a:latin typeface="Calibri" panose="020F0502020204030204" pitchFamily="34" charset="0"/>
            </a:endParaRPr>
          </a:p>
          <a:p>
            <a:r>
              <a:rPr lang="en-US" sz="3200" dirty="0">
                <a:latin typeface="Calibri" panose="020F0502020204030204" pitchFamily="34" charset="0"/>
              </a:rPr>
              <a:t>Jan Weckstein, Assistant Director</a:t>
            </a:r>
          </a:p>
          <a:p>
            <a:pPr lvl="1">
              <a:buFont typeface="Courier New" panose="02070309020205020404" pitchFamily="49" charset="0"/>
              <a:buChar char="o"/>
            </a:pPr>
            <a:r>
              <a:rPr lang="en-US" sz="2400" dirty="0">
                <a:latin typeface="Calibri" panose="020F0502020204030204" pitchFamily="34" charset="0"/>
              </a:rPr>
              <a:t>517-241-4521</a:t>
            </a:r>
          </a:p>
          <a:p>
            <a:pPr lvl="1">
              <a:buFont typeface="Courier New" panose="02070309020205020404" pitchFamily="49" charset="0"/>
              <a:buChar char="o"/>
            </a:pPr>
            <a:r>
              <a:rPr lang="en-US" sz="2400" dirty="0">
                <a:latin typeface="Calibri" panose="020F0502020204030204" pitchFamily="34" charset="0"/>
                <a:hlinkClick r:id="rId5"/>
              </a:rPr>
              <a:t>wecksteinj@michigan.gov</a:t>
            </a:r>
            <a:endParaRPr lang="en-US" sz="2400" dirty="0">
              <a:latin typeface="Calibri" panose="020F0502020204030204" pitchFamily="34" charset="0"/>
            </a:endParaRPr>
          </a:p>
          <a:p>
            <a:pPr lvl="1">
              <a:buFont typeface="Courier New" panose="02070309020205020404" pitchFamily="49" charset="0"/>
              <a:buChar char="o"/>
            </a:pPr>
            <a:endParaRPr lang="en-US" dirty="0"/>
          </a:p>
          <a:p>
            <a:pPr marL="274320" lvl="1" indent="0">
              <a:buNone/>
            </a:pPr>
            <a:endParaRPr lang="en-US" dirty="0"/>
          </a:p>
          <a:p>
            <a:pPr lvl="1">
              <a:buFont typeface="Courier New" panose="02070309020205020404" pitchFamily="49" charset="0"/>
              <a:buChar char="o"/>
            </a:pPr>
            <a:endParaRPr lang="en-US" sz="1900" dirty="0"/>
          </a:p>
        </p:txBody>
      </p:sp>
      <p:sp>
        <p:nvSpPr>
          <p:cNvPr id="5" name="Slide Number Placeholder 4"/>
          <p:cNvSpPr>
            <a:spLocks noGrp="1"/>
          </p:cNvSpPr>
          <p:nvPr>
            <p:ph type="sldNum" sz="quarter" idx="12"/>
          </p:nvPr>
        </p:nvSpPr>
        <p:spPr/>
        <p:txBody>
          <a:bodyPr>
            <a:normAutofit fontScale="77500" lnSpcReduction="20000"/>
          </a:bodyPr>
          <a:lstStyle/>
          <a:p>
            <a:fld id="{2C6B1FF6-39B9-40F5-8B67-33C6354A3D4F}" type="slidenum">
              <a:rPr lang="en-US" smtClean="0"/>
              <a:pPr/>
              <a:t>33</a:t>
            </a:fld>
            <a:endParaRPr lang="en-US" dirty="0"/>
          </a:p>
        </p:txBody>
      </p:sp>
      <p:sp>
        <p:nvSpPr>
          <p:cNvPr id="7" name="Title 6"/>
          <p:cNvSpPr>
            <a:spLocks noGrp="1"/>
          </p:cNvSpPr>
          <p:nvPr>
            <p:ph type="title"/>
          </p:nvPr>
        </p:nvSpPr>
        <p:spPr>
          <a:xfrm>
            <a:off x="311285" y="103614"/>
            <a:ext cx="11420272" cy="990600"/>
          </a:xfrm>
        </p:spPr>
        <p:txBody>
          <a:bodyPr>
            <a:normAutofit fontScale="90000"/>
          </a:bodyPr>
          <a:lstStyle/>
          <a:p>
            <a:r>
              <a:rPr lang="en-US" dirty="0">
                <a:latin typeface="Calibri" panose="020F0502020204030204" pitchFamily="34" charset="0"/>
              </a:rPr>
              <a:t> "The difference between the </a:t>
            </a:r>
            <a:r>
              <a:rPr lang="en-US" i="1" dirty="0">
                <a:latin typeface="Calibri" panose="020F0502020204030204" pitchFamily="34" charset="0"/>
              </a:rPr>
              <a:t>right word and the almost right word </a:t>
            </a:r>
            <a:r>
              <a:rPr lang="en-US" dirty="0">
                <a:latin typeface="Calibri" panose="020F0502020204030204" pitchFamily="34" charset="0"/>
              </a:rPr>
              <a:t>is the difference between lightning and a lightning bug." - Mark Twain </a:t>
            </a:r>
          </a:p>
        </p:txBody>
      </p:sp>
    </p:spTree>
    <p:extLst>
      <p:ext uri="{BB962C8B-B14F-4D97-AF65-F5344CB8AC3E}">
        <p14:creationId xmlns:p14="http://schemas.microsoft.com/office/powerpoint/2010/main" val="2591468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4</a:t>
            </a:fld>
            <a:endParaRPr lang="en-US" dirty="0"/>
          </a:p>
        </p:txBody>
      </p:sp>
      <p:sp>
        <p:nvSpPr>
          <p:cNvPr id="5" name="Content Placeholder 4"/>
          <p:cNvSpPr>
            <a:spLocks noGrp="1"/>
          </p:cNvSpPr>
          <p:nvPr>
            <p:ph sz="quarter" idx="1"/>
          </p:nvPr>
        </p:nvSpPr>
        <p:spPr/>
        <p:txBody>
          <a:bodyPr/>
          <a:lstStyle/>
          <a:p>
            <a:r>
              <a:rPr lang="en-US" dirty="0"/>
              <a:t>U.S. Department of Education Launches Revamped IDEA Website</a:t>
            </a:r>
          </a:p>
          <a:p>
            <a:r>
              <a:rPr lang="en-US" dirty="0"/>
              <a:t>Please visit the website at </a:t>
            </a:r>
            <a:r>
              <a:rPr lang="en-US" dirty="0">
                <a:hlinkClick r:id="rId2"/>
              </a:rPr>
              <a:t>https://sites.ed.gov/idea/?utm_content&amp;utm_medium=email&amp;utm_name&amp;utm_source=govdelivery&amp;utm_term</a:t>
            </a:r>
            <a:endParaRPr lang="en-US" dirty="0"/>
          </a:p>
          <a:p>
            <a:r>
              <a:rPr lang="en-US" dirty="0"/>
              <a:t>New resources and events!</a:t>
            </a:r>
          </a:p>
          <a:p>
            <a:endParaRPr lang="en-US" dirty="0"/>
          </a:p>
          <a:p>
            <a:endParaRPr lang="en-US" dirty="0"/>
          </a:p>
        </p:txBody>
      </p:sp>
      <p:sp>
        <p:nvSpPr>
          <p:cNvPr id="6" name="Title 5"/>
          <p:cNvSpPr>
            <a:spLocks noGrp="1"/>
          </p:cNvSpPr>
          <p:nvPr>
            <p:ph type="title"/>
          </p:nvPr>
        </p:nvSpPr>
        <p:spPr/>
        <p:txBody>
          <a:bodyPr/>
          <a:lstStyle/>
          <a:p>
            <a:r>
              <a:rPr lang="en-US" dirty="0"/>
              <a:t>New IDEA Website!</a:t>
            </a:r>
          </a:p>
        </p:txBody>
      </p:sp>
    </p:spTree>
    <p:extLst>
      <p:ext uri="{BB962C8B-B14F-4D97-AF65-F5344CB8AC3E}">
        <p14:creationId xmlns:p14="http://schemas.microsoft.com/office/powerpoint/2010/main" val="260812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5</a:t>
            </a:fld>
            <a:endParaRPr lang="en-US"/>
          </a:p>
        </p:txBody>
      </p:sp>
      <p:sp>
        <p:nvSpPr>
          <p:cNvPr id="3" name="Title 2"/>
          <p:cNvSpPr>
            <a:spLocks noGrp="1"/>
          </p:cNvSpPr>
          <p:nvPr>
            <p:ph type="title"/>
          </p:nvPr>
        </p:nvSpPr>
        <p:spPr/>
        <p:txBody>
          <a:bodyPr/>
          <a:lstStyle/>
          <a:p>
            <a:r>
              <a:rPr lang="en-US" dirty="0"/>
              <a:t>MDE Update</a:t>
            </a:r>
          </a:p>
        </p:txBody>
      </p:sp>
      <p:sp>
        <p:nvSpPr>
          <p:cNvPr id="4" name="Text Placeholder 3"/>
          <p:cNvSpPr>
            <a:spLocks noGrp="1"/>
          </p:cNvSpPr>
          <p:nvPr>
            <p:ph type="body" idx="1"/>
          </p:nvPr>
        </p:nvSpPr>
        <p:spPr/>
        <p:txBody>
          <a:bodyPr>
            <a:normAutofit/>
          </a:bodyPr>
          <a:lstStyle/>
          <a:p>
            <a:endParaRPr lang="en-US" dirty="0"/>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370705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Focus Areas</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0"/>
            <a:ext cx="10784541" cy="6862888"/>
          </a:xfrm>
        </p:spPr>
      </p:pic>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92272" y="727803"/>
            <a:ext cx="6292829" cy="6135087"/>
          </a:xfrm>
        </p:spPr>
      </p:pic>
      <p:sp>
        <p:nvSpPr>
          <p:cNvPr id="8" name="Content Placeholder 3"/>
          <p:cNvSpPr txBox="1">
            <a:spLocks/>
          </p:cNvSpPr>
          <p:nvPr/>
        </p:nvSpPr>
        <p:spPr>
          <a:xfrm>
            <a:off x="5189838" y="104072"/>
            <a:ext cx="7002162" cy="822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600" b="1" dirty="0"/>
              <a:t>Top 10 in 10 Focus Areas</a:t>
            </a:r>
          </a:p>
        </p:txBody>
      </p:sp>
      <p:sp>
        <p:nvSpPr>
          <p:cNvPr id="3" name="Date Placeholder 2"/>
          <p:cNvSpPr>
            <a:spLocks noGrp="1"/>
          </p:cNvSpPr>
          <p:nvPr>
            <p:ph type="dt" sz="half" idx="10"/>
          </p:nvPr>
        </p:nvSpPr>
        <p:spPr/>
        <p:txBody>
          <a:bodyPr/>
          <a:lstStyle/>
          <a:p>
            <a:r>
              <a:rPr lang="en-US" dirty="0"/>
              <a:t>4/27/17</a:t>
            </a:r>
          </a:p>
        </p:txBody>
      </p:sp>
      <p:sp>
        <p:nvSpPr>
          <p:cNvPr id="5" name="Slide Number Placeholder 4"/>
          <p:cNvSpPr>
            <a:spLocks noGrp="1"/>
          </p:cNvSpPr>
          <p:nvPr>
            <p:ph type="sldNum" sz="quarter" idx="12"/>
          </p:nvPr>
        </p:nvSpPr>
        <p:spPr/>
        <p:txBody>
          <a:bodyPr>
            <a:normAutofit fontScale="85000" lnSpcReduction="20000"/>
          </a:bodyPr>
          <a:lstStyle/>
          <a:p>
            <a:fld id="{C55CEC0F-E16D-874D-B87D-5061C9764434}" type="slidenum">
              <a:rPr lang="en-US" smtClean="0"/>
              <a:t>6</a:t>
            </a:fld>
            <a:endParaRPr lang="en-US" dirty="0"/>
          </a:p>
        </p:txBody>
      </p:sp>
    </p:spTree>
    <p:extLst>
      <p:ext uri="{BB962C8B-B14F-4D97-AF65-F5344CB8AC3E}">
        <p14:creationId xmlns:p14="http://schemas.microsoft.com/office/powerpoint/2010/main" val="45021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6/7/2017</a:t>
            </a:r>
            <a:endParaRPr lang="en-US" dirty="0"/>
          </a:p>
        </p:txBody>
      </p:sp>
      <p:sp>
        <p:nvSpPr>
          <p:cNvPr id="3" name="Footer Placeholder 2"/>
          <p:cNvSpPr>
            <a:spLocks noGrp="1"/>
          </p:cNvSpPr>
          <p:nvPr>
            <p:ph type="ftr" sz="quarter" idx="11"/>
          </p:nvPr>
        </p:nvSpPr>
        <p:spPr/>
        <p:txBody>
          <a:bodyPr/>
          <a:lstStyle/>
          <a:p>
            <a:r>
              <a:rPr kumimoji="0" lang="en-US"/>
              <a:t>Special Education Advisory Committee</a:t>
            </a:r>
            <a:endParaRPr kumimoji="0" lang="en-US" dirty="0"/>
          </a:p>
        </p:txBody>
      </p:sp>
      <p:sp>
        <p:nvSpPr>
          <p:cNvPr id="4" name="Slide Number Placeholder 3"/>
          <p:cNvSpPr>
            <a:spLocks noGrp="1"/>
          </p:cNvSpPr>
          <p:nvPr>
            <p:ph type="sldNum" sz="quarter" idx="12"/>
          </p:nvPr>
        </p:nvSpPr>
        <p:spPr/>
        <p:txBody>
          <a:bodyPr>
            <a:normAutofit fontScale="85000" lnSpcReduction="20000"/>
          </a:bodyPr>
          <a:lstStyle/>
          <a:p>
            <a:fld id="{2C6B1FF6-39B9-40F5-8B67-33C6354A3D4F}" type="slidenum">
              <a:rPr lang="en-US" smtClean="0"/>
              <a:pPr/>
              <a:t>7</a:t>
            </a:fld>
            <a:endParaRPr lang="en-US" dirty="0"/>
          </a:p>
        </p:txBody>
      </p:sp>
      <p:sp>
        <p:nvSpPr>
          <p:cNvPr id="5" name="Content Placeholder 4"/>
          <p:cNvSpPr>
            <a:spLocks noGrp="1"/>
          </p:cNvSpPr>
          <p:nvPr>
            <p:ph sz="quarter" idx="1"/>
          </p:nvPr>
        </p:nvSpPr>
        <p:spPr>
          <a:xfrm>
            <a:off x="1484596" y="1513343"/>
            <a:ext cx="9535736" cy="4517114"/>
          </a:xfrm>
        </p:spPr>
        <p:txBody>
          <a:bodyPr>
            <a:normAutofit fontScale="92500" lnSpcReduction="20000"/>
          </a:bodyPr>
          <a:lstStyle/>
          <a:p>
            <a:r>
              <a:rPr lang="en-US" dirty="0"/>
              <a:t>State-to-State Comparison Data</a:t>
            </a:r>
          </a:p>
          <a:p>
            <a:r>
              <a:rPr lang="en-US" dirty="0"/>
              <a:t>State Level Data</a:t>
            </a:r>
          </a:p>
          <a:p>
            <a:r>
              <a:rPr lang="en-US" dirty="0"/>
              <a:t>District/School Level Data</a:t>
            </a:r>
          </a:p>
          <a:p>
            <a:pPr lvl="1"/>
            <a:r>
              <a:rPr lang="en-US" dirty="0"/>
              <a:t>Measuring The SIX “E”s</a:t>
            </a:r>
          </a:p>
          <a:p>
            <a:pPr lvl="2"/>
            <a:r>
              <a:rPr lang="en-US" dirty="0"/>
              <a:t>Early Literacy</a:t>
            </a:r>
          </a:p>
          <a:p>
            <a:pPr lvl="2"/>
            <a:r>
              <a:rPr lang="en-US" dirty="0"/>
              <a:t>Exit Ready</a:t>
            </a:r>
          </a:p>
          <a:p>
            <a:pPr lvl="2"/>
            <a:r>
              <a:rPr lang="en-US" dirty="0"/>
              <a:t>Engagement</a:t>
            </a:r>
          </a:p>
          <a:p>
            <a:pPr lvl="2"/>
            <a:r>
              <a:rPr lang="en-US" dirty="0"/>
              <a:t>Effective Education</a:t>
            </a:r>
          </a:p>
          <a:p>
            <a:pPr lvl="2"/>
            <a:r>
              <a:rPr lang="en-US" dirty="0"/>
              <a:t>Equity</a:t>
            </a:r>
          </a:p>
          <a:p>
            <a:pPr lvl="2"/>
            <a:r>
              <a:rPr lang="en-US" dirty="0"/>
              <a:t>Efficacy</a:t>
            </a:r>
          </a:p>
          <a:p>
            <a:r>
              <a:rPr lang="en-US" dirty="0"/>
              <a:t>Information will be posted on the MDE Dashboard</a:t>
            </a:r>
          </a:p>
          <a:p>
            <a:r>
              <a:rPr lang="en-US" dirty="0"/>
              <a:t>Top to Bottom, A-F and Scoreboards are eliminated</a:t>
            </a:r>
          </a:p>
        </p:txBody>
      </p:sp>
      <p:sp>
        <p:nvSpPr>
          <p:cNvPr id="6" name="Title 5"/>
          <p:cNvSpPr>
            <a:spLocks noGrp="1"/>
          </p:cNvSpPr>
          <p:nvPr>
            <p:ph type="title"/>
          </p:nvPr>
        </p:nvSpPr>
        <p:spPr/>
        <p:txBody>
          <a:bodyPr/>
          <a:lstStyle/>
          <a:p>
            <a:r>
              <a:rPr lang="en-US" dirty="0"/>
              <a:t>Top 10 in 10 Metrics</a:t>
            </a:r>
          </a:p>
        </p:txBody>
      </p:sp>
    </p:spTree>
    <p:extLst>
      <p:ext uri="{BB962C8B-B14F-4D97-AF65-F5344CB8AC3E}">
        <p14:creationId xmlns:p14="http://schemas.microsoft.com/office/powerpoint/2010/main" val="13732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291829" y="151987"/>
            <a:ext cx="11731559" cy="6706013"/>
          </a:xfrm>
          <a:prstGeom prst="rect">
            <a:avLst/>
          </a:prstGeom>
        </p:spPr>
      </p:pic>
    </p:spTree>
    <p:extLst>
      <p:ext uri="{BB962C8B-B14F-4D97-AF65-F5344CB8AC3E}">
        <p14:creationId xmlns:p14="http://schemas.microsoft.com/office/powerpoint/2010/main" val="99259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D1F0D43F-DCFF-4C19-A754-EFF06F088178}" type="slidenum">
              <a:rPr lang="en-US" smtClean="0"/>
              <a:pPr/>
              <a:t>9</a:t>
            </a:fld>
            <a:endParaRPr lang="en-US"/>
          </a:p>
        </p:txBody>
      </p:sp>
      <p:sp>
        <p:nvSpPr>
          <p:cNvPr id="6" name="Title 5"/>
          <p:cNvSpPr>
            <a:spLocks noGrp="1"/>
          </p:cNvSpPr>
          <p:nvPr>
            <p:ph type="title"/>
          </p:nvPr>
        </p:nvSpPr>
        <p:spPr/>
        <p:txBody>
          <a:bodyPr/>
          <a:lstStyle/>
          <a:p>
            <a:r>
              <a:rPr lang="en-US" dirty="0"/>
              <a:t>MI Educator Showcase</a:t>
            </a:r>
          </a:p>
        </p:txBody>
      </p:sp>
      <p:sp>
        <p:nvSpPr>
          <p:cNvPr id="7" name="Content Placeholder 6"/>
          <p:cNvSpPr>
            <a:spLocks noGrp="1"/>
          </p:cNvSpPr>
          <p:nvPr>
            <p:ph sz="quarter" idx="1"/>
          </p:nvPr>
        </p:nvSpPr>
        <p:spPr>
          <a:xfrm>
            <a:off x="816864" y="1872575"/>
            <a:ext cx="10871200" cy="4002932"/>
          </a:xfrm>
        </p:spPr>
        <p:txBody>
          <a:bodyPr/>
          <a:lstStyle/>
          <a:p>
            <a:r>
              <a:rPr lang="en-US" dirty="0"/>
              <a:t>MDE website as part of the Top 10 in 10 Strategic Plan to support educators in sharing and collaborating on what is working for their learners</a:t>
            </a:r>
          </a:p>
          <a:p>
            <a:r>
              <a:rPr lang="en-US" dirty="0"/>
              <a:t>MDE is NOT vetting the content of the practices</a:t>
            </a:r>
          </a:p>
          <a:p>
            <a:r>
              <a:rPr lang="en-US" dirty="0"/>
              <a:t>MDE role is to ensure the submitted practices are complete and appropriate to share</a:t>
            </a:r>
          </a:p>
          <a:p>
            <a:r>
              <a:rPr lang="en-US" dirty="0"/>
              <a:t>Information regarding a quality submission and how to submit can be found at </a:t>
            </a:r>
            <a:r>
              <a:rPr lang="en-US" dirty="0">
                <a:hlinkClick r:id="rId2"/>
              </a:rPr>
              <a:t>www.mi.gov/MiEducatorShowcase</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pPr algn="l"/>
            <a:r>
              <a:rPr lang="en-US">
                <a:solidFill>
                  <a:srgbClr val="000000"/>
                </a:solidFill>
              </a:rPr>
              <a:t>Michigan Department of Education</a:t>
            </a:r>
          </a:p>
          <a:p>
            <a:pPr algn="l"/>
            <a:r>
              <a:rPr lang="en-US">
                <a:solidFill>
                  <a:srgbClr val="000000"/>
                </a:solidFill>
              </a:rPr>
              <a:t>Office of Special Education</a:t>
            </a:r>
            <a:endParaRPr lang="en-US" dirty="0">
              <a:solidFill>
                <a:srgbClr val="000000"/>
              </a:solidFill>
            </a:endParaRPr>
          </a:p>
        </p:txBody>
      </p:sp>
    </p:spTree>
    <p:extLst>
      <p:ext uri="{BB962C8B-B14F-4D97-AF65-F5344CB8AC3E}">
        <p14:creationId xmlns:p14="http://schemas.microsoft.com/office/powerpoint/2010/main" val="85703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edia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SE_PPT_Template" id="{5E9319B5-A71B-7A41-AB46-28449719EFE9}" vid="{FABEAD01-F741-0048-B31B-6A3E60ED86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TotalTime>
  <Words>1898</Words>
  <Application>Microsoft Office PowerPoint</Application>
  <PresentationFormat>Widescreen</PresentationFormat>
  <Paragraphs>273</Paragraphs>
  <Slides>33</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Arial</vt:lpstr>
      <vt:lpstr>Arial Narrow</vt:lpstr>
      <vt:lpstr>Calibri</vt:lpstr>
      <vt:lpstr>Calibri Light</vt:lpstr>
      <vt:lpstr>Century Gothic</vt:lpstr>
      <vt:lpstr>Courier New</vt:lpstr>
      <vt:lpstr>Times New Roman</vt:lpstr>
      <vt:lpstr>Wingdings</vt:lpstr>
      <vt:lpstr>Wingdings 2</vt:lpstr>
      <vt:lpstr>Median</vt:lpstr>
      <vt:lpstr>Office Theme</vt:lpstr>
      <vt:lpstr>1_Median</vt:lpstr>
      <vt:lpstr>Federal and state updates  Maase membership meeting</vt:lpstr>
      <vt:lpstr>Federal Update</vt:lpstr>
      <vt:lpstr>Hiring Announcement</vt:lpstr>
      <vt:lpstr>New IDEA Website!</vt:lpstr>
      <vt:lpstr>MDE Update</vt:lpstr>
      <vt:lpstr>Focus Areas</vt:lpstr>
      <vt:lpstr>Top 10 in 10 Metrics</vt:lpstr>
      <vt:lpstr>PowerPoint Presentation</vt:lpstr>
      <vt:lpstr>MI Educator Showcase</vt:lpstr>
      <vt:lpstr>Recognition</vt:lpstr>
      <vt:lpstr>Seclusion/Restraint Guidance</vt:lpstr>
      <vt:lpstr>Tribal Update</vt:lpstr>
      <vt:lpstr>Shared Educational Entities</vt:lpstr>
      <vt:lpstr>OSE Updates</vt:lpstr>
      <vt:lpstr>IDEA Grant Information Released</vt:lpstr>
      <vt:lpstr> Program Finance Update </vt:lpstr>
      <vt:lpstr>OSE Hiring</vt:lpstr>
      <vt:lpstr>OSE Hiring</vt:lpstr>
      <vt:lpstr>Retirement Announcement</vt:lpstr>
      <vt:lpstr>Emerging and Collaborative Work</vt:lpstr>
      <vt:lpstr>The shared obligation to ensure the a provision of a FAPE</vt:lpstr>
      <vt:lpstr>“Ensuring” a Provision of a FAPE</vt:lpstr>
      <vt:lpstr>Where to begin</vt:lpstr>
      <vt:lpstr>Indicator B-5A Educational Environments - % of 6-21 year old children served inside the regular class 80% or more of the day</vt:lpstr>
      <vt:lpstr>PowerPoint Presentation</vt:lpstr>
      <vt:lpstr>PowerPoint Presentation</vt:lpstr>
      <vt:lpstr>Why did Congress enact I.D.E.A.?</vt:lpstr>
      <vt:lpstr>Least Restrictive Environment</vt:lpstr>
      <vt:lpstr>Opportunities</vt:lpstr>
      <vt:lpstr>Connections</vt:lpstr>
      <vt:lpstr>OSE Support</vt:lpstr>
      <vt:lpstr>PowerPoint Presentation</vt:lpstr>
      <vt:lpstr> "The difference between the right word and the almost right word is the difference between lightning and a lightning bug." - Mark Twain </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and state updates  Maase membership meeting</dc:title>
  <dc:creator>Chapman, Teri (MDE)</dc:creator>
  <cp:lastModifiedBy>Chapman, Teri (MDE)</cp:lastModifiedBy>
  <cp:revision>31</cp:revision>
  <dcterms:created xsi:type="dcterms:W3CDTF">2017-04-12T00:20:13Z</dcterms:created>
  <dcterms:modified xsi:type="dcterms:W3CDTF">2017-06-14T12:36:12Z</dcterms:modified>
</cp:coreProperties>
</file>