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3" r:id="rId2"/>
    <p:sldMasterId id="2147483696" r:id="rId3"/>
  </p:sldMasterIdLst>
  <p:notesMasterIdLst>
    <p:notesMasterId r:id="rId31"/>
  </p:notesMasterIdLst>
  <p:sldIdLst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8" r:id="rId12"/>
    <p:sldId id="288" r:id="rId13"/>
    <p:sldId id="270" r:id="rId14"/>
    <p:sldId id="269" r:id="rId15"/>
    <p:sldId id="273" r:id="rId16"/>
    <p:sldId id="271" r:id="rId17"/>
    <p:sldId id="272" r:id="rId18"/>
    <p:sldId id="279" r:id="rId19"/>
    <p:sldId id="266" r:id="rId20"/>
    <p:sldId id="280" r:id="rId21"/>
    <p:sldId id="281" r:id="rId22"/>
    <p:sldId id="282" r:id="rId23"/>
    <p:sldId id="283" r:id="rId24"/>
    <p:sldId id="284" r:id="rId25"/>
    <p:sldId id="285" r:id="rId26"/>
    <p:sldId id="274" r:id="rId27"/>
    <p:sldId id="275" r:id="rId28"/>
    <p:sldId id="278" r:id="rId29"/>
    <p:sldId id="28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67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980707-12A7-524B-BFD0-DCB64D9E29AB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704ABE5A-23DF-6041-80D6-45C9ED6BB944}">
      <dgm:prSet phldrT="[Text]" custT="1"/>
      <dgm:spPr>
        <a:solidFill>
          <a:srgbClr val="002060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22A9BFCB-7987-0A45-896E-AD29D2574B52}" type="parTrans" cxnId="{63BA21AE-6258-3C44-8033-32B897DAFA1C}">
      <dgm:prSet/>
      <dgm:spPr/>
      <dgm:t>
        <a:bodyPr/>
        <a:lstStyle/>
        <a:p>
          <a:endParaRPr lang="en-US"/>
        </a:p>
      </dgm:t>
    </dgm:pt>
    <dgm:pt modelId="{709DF561-664B-AF49-A084-43536BF692DC}" type="sibTrans" cxnId="{63BA21AE-6258-3C44-8033-32B897DAFA1C}">
      <dgm:prSet/>
      <dgm:spPr/>
      <dgm:t>
        <a:bodyPr/>
        <a:lstStyle/>
        <a:p>
          <a:endParaRPr lang="en-US"/>
        </a:p>
      </dgm:t>
    </dgm:pt>
    <dgm:pt modelId="{81E05D47-62FA-8C4C-A660-B4C39348C1C0}">
      <dgm:prSet phldrT="[Text]" custT="1"/>
      <dgm:spPr>
        <a:solidFill>
          <a:srgbClr val="002060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9E12587F-E1F3-7941-8E78-16B17DA73002}" type="parTrans" cxnId="{DF0F423E-860B-C84F-A7E0-C137A185310E}">
      <dgm:prSet/>
      <dgm:spPr/>
      <dgm:t>
        <a:bodyPr/>
        <a:lstStyle/>
        <a:p>
          <a:endParaRPr lang="en-US"/>
        </a:p>
      </dgm:t>
    </dgm:pt>
    <dgm:pt modelId="{AAA80F4C-392F-2F4F-98C8-38625D576878}" type="sibTrans" cxnId="{DF0F423E-860B-C84F-A7E0-C137A185310E}">
      <dgm:prSet/>
      <dgm:spPr/>
      <dgm:t>
        <a:bodyPr/>
        <a:lstStyle/>
        <a:p>
          <a:endParaRPr lang="en-US"/>
        </a:p>
      </dgm:t>
    </dgm:pt>
    <dgm:pt modelId="{F906C007-509F-784E-A8FD-1D27A4A5C848}">
      <dgm:prSet phldrT="[Text]" custT="1"/>
      <dgm:spPr>
        <a:solidFill>
          <a:srgbClr val="002060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8D7CBCC2-FC02-FD46-8A1F-93AF438CC7EA}" type="parTrans" cxnId="{A6A8A341-F9BA-E24D-B5EE-204955D00067}">
      <dgm:prSet/>
      <dgm:spPr/>
      <dgm:t>
        <a:bodyPr/>
        <a:lstStyle/>
        <a:p>
          <a:endParaRPr lang="en-US"/>
        </a:p>
      </dgm:t>
    </dgm:pt>
    <dgm:pt modelId="{8527261E-EEA2-2A40-8DC0-B8EB508B1E28}" type="sibTrans" cxnId="{A6A8A341-F9BA-E24D-B5EE-204955D00067}">
      <dgm:prSet/>
      <dgm:spPr/>
      <dgm:t>
        <a:bodyPr/>
        <a:lstStyle/>
        <a:p>
          <a:endParaRPr lang="en-US"/>
        </a:p>
      </dgm:t>
    </dgm:pt>
    <dgm:pt modelId="{51228C91-28DA-A04C-96E4-F38C10FD2AC3}">
      <dgm:prSet phldrT="[Text]" custT="1"/>
      <dgm:spPr>
        <a:solidFill>
          <a:srgbClr val="002060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AC3EAF80-AE02-F54A-A1F0-DCA88EE4B150}" type="parTrans" cxnId="{E929D79C-B8BF-1540-B58A-BC4175FB7D9A}">
      <dgm:prSet/>
      <dgm:spPr/>
      <dgm:t>
        <a:bodyPr/>
        <a:lstStyle/>
        <a:p>
          <a:endParaRPr lang="en-US"/>
        </a:p>
      </dgm:t>
    </dgm:pt>
    <dgm:pt modelId="{1CE588DB-8310-1444-8FB9-40978977315A}" type="sibTrans" cxnId="{E929D79C-B8BF-1540-B58A-BC4175FB7D9A}">
      <dgm:prSet/>
      <dgm:spPr/>
      <dgm:t>
        <a:bodyPr/>
        <a:lstStyle/>
        <a:p>
          <a:endParaRPr lang="en-US"/>
        </a:p>
      </dgm:t>
    </dgm:pt>
    <dgm:pt modelId="{80F91F20-6BF5-5F45-A90C-19E0C555579B}">
      <dgm:prSet phldrT="[Text]" custT="1"/>
      <dgm:spPr>
        <a:solidFill>
          <a:srgbClr val="002060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EEEA59C8-6AEC-CE4F-A48B-632CE37A9596}" type="parTrans" cxnId="{882F65AD-0083-154D-98BA-E42BF5ACC517}">
      <dgm:prSet/>
      <dgm:spPr/>
      <dgm:t>
        <a:bodyPr/>
        <a:lstStyle/>
        <a:p>
          <a:endParaRPr lang="en-US"/>
        </a:p>
      </dgm:t>
    </dgm:pt>
    <dgm:pt modelId="{C66D7E6E-F280-2446-9447-CA5BD800C402}" type="sibTrans" cxnId="{882F65AD-0083-154D-98BA-E42BF5ACC517}">
      <dgm:prSet/>
      <dgm:spPr/>
      <dgm:t>
        <a:bodyPr/>
        <a:lstStyle/>
        <a:p>
          <a:endParaRPr lang="en-US"/>
        </a:p>
      </dgm:t>
    </dgm:pt>
    <dgm:pt modelId="{8221F11C-B9D2-D748-A086-0D5B301C685E}">
      <dgm:prSet phldrT="[Text]" custT="1"/>
      <dgm:spPr>
        <a:solidFill>
          <a:srgbClr val="002060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84244D8D-2DF4-E845-8F0B-AE8D6D72E3B6}" type="parTrans" cxnId="{5A4508F3-BF54-F644-97C3-FA1770A40DBE}">
      <dgm:prSet/>
      <dgm:spPr/>
      <dgm:t>
        <a:bodyPr/>
        <a:lstStyle/>
        <a:p>
          <a:endParaRPr lang="en-US"/>
        </a:p>
      </dgm:t>
    </dgm:pt>
    <dgm:pt modelId="{3ED26B59-1DC1-674D-87D0-F3A0659A2294}" type="sibTrans" cxnId="{5A4508F3-BF54-F644-97C3-FA1770A40DBE}">
      <dgm:prSet/>
      <dgm:spPr/>
      <dgm:t>
        <a:bodyPr/>
        <a:lstStyle/>
        <a:p>
          <a:endParaRPr lang="en-US"/>
        </a:p>
      </dgm:t>
    </dgm:pt>
    <dgm:pt modelId="{CEC61EE7-A50B-234C-B997-7CF7818A201B}">
      <dgm:prSet phldrT="[Text]" custT="1"/>
      <dgm:spPr>
        <a:solidFill>
          <a:srgbClr val="002060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2B17525B-D5BE-3C4D-BB27-DA4156CE9A00}" type="parTrans" cxnId="{17714149-F824-7743-9EA7-C67A1239211E}">
      <dgm:prSet/>
      <dgm:spPr/>
      <dgm:t>
        <a:bodyPr/>
        <a:lstStyle/>
        <a:p>
          <a:endParaRPr lang="en-US"/>
        </a:p>
      </dgm:t>
    </dgm:pt>
    <dgm:pt modelId="{CE9AF71C-675A-3A41-83E9-51802A502CD7}" type="sibTrans" cxnId="{17714149-F824-7743-9EA7-C67A1239211E}">
      <dgm:prSet/>
      <dgm:spPr/>
      <dgm:t>
        <a:bodyPr/>
        <a:lstStyle/>
        <a:p>
          <a:endParaRPr lang="en-US"/>
        </a:p>
      </dgm:t>
    </dgm:pt>
    <dgm:pt modelId="{1B956CF8-9BE0-0A46-A7AC-04EE75DE62C7}">
      <dgm:prSet phldrT="[Text]" custT="1"/>
      <dgm:spPr>
        <a:solidFill>
          <a:srgbClr val="002060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79BD7059-1679-6E44-B660-306DE32B3D32}" type="parTrans" cxnId="{E6554BA5-3CFF-B84B-ACB1-EBBDD487C01C}">
      <dgm:prSet/>
      <dgm:spPr/>
      <dgm:t>
        <a:bodyPr/>
        <a:lstStyle/>
        <a:p>
          <a:endParaRPr lang="en-US"/>
        </a:p>
      </dgm:t>
    </dgm:pt>
    <dgm:pt modelId="{9712EA6B-FD3F-3A46-9B76-881F9399B0BA}" type="sibTrans" cxnId="{E6554BA5-3CFF-B84B-ACB1-EBBDD487C01C}">
      <dgm:prSet/>
      <dgm:spPr/>
      <dgm:t>
        <a:bodyPr/>
        <a:lstStyle/>
        <a:p>
          <a:endParaRPr lang="en-US"/>
        </a:p>
      </dgm:t>
    </dgm:pt>
    <dgm:pt modelId="{84C8E046-8203-7943-89A0-65EA598AC2C6}">
      <dgm:prSet phldrT="[Text]" custT="1"/>
      <dgm:spPr>
        <a:solidFill>
          <a:srgbClr val="002060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718D088E-8554-134A-9B33-1180AD9ADF62}" type="parTrans" cxnId="{9652E912-D5ED-B649-B0ED-59BF556B30A0}">
      <dgm:prSet/>
      <dgm:spPr/>
      <dgm:t>
        <a:bodyPr/>
        <a:lstStyle/>
        <a:p>
          <a:endParaRPr lang="en-US"/>
        </a:p>
      </dgm:t>
    </dgm:pt>
    <dgm:pt modelId="{819D4C9E-D5DC-694F-95FE-F9437D5FA269}" type="sibTrans" cxnId="{9652E912-D5ED-B649-B0ED-59BF556B30A0}">
      <dgm:prSet/>
      <dgm:spPr/>
      <dgm:t>
        <a:bodyPr/>
        <a:lstStyle/>
        <a:p>
          <a:endParaRPr lang="en-US"/>
        </a:p>
      </dgm:t>
    </dgm:pt>
    <dgm:pt modelId="{AC415655-FE39-0147-A9A8-1998E7898E59}">
      <dgm:prSet phldrT="[Text]" custT="1"/>
      <dgm:spPr>
        <a:solidFill>
          <a:srgbClr val="002060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C899754B-039D-0A40-BFAE-3FAB4F278B46}" type="parTrans" cxnId="{583D040F-0697-7045-BC8B-42AAE62E321A}">
      <dgm:prSet/>
      <dgm:spPr/>
      <dgm:t>
        <a:bodyPr/>
        <a:lstStyle/>
        <a:p>
          <a:endParaRPr lang="en-US"/>
        </a:p>
      </dgm:t>
    </dgm:pt>
    <dgm:pt modelId="{05576B27-6A8E-1D4C-83A2-2EBD3F634E2E}" type="sibTrans" cxnId="{583D040F-0697-7045-BC8B-42AAE62E321A}">
      <dgm:prSet/>
      <dgm:spPr/>
      <dgm:t>
        <a:bodyPr/>
        <a:lstStyle/>
        <a:p>
          <a:endParaRPr lang="en-US"/>
        </a:p>
      </dgm:t>
    </dgm:pt>
    <dgm:pt modelId="{1D30BB9A-5379-124D-8BD4-E48EAB7002EC}" type="pres">
      <dgm:prSet presAssocID="{07980707-12A7-524B-BFD0-DCB64D9E29AB}" presName="CompostProcess" presStyleCnt="0">
        <dgm:presLayoutVars>
          <dgm:dir/>
          <dgm:resizeHandles val="exact"/>
        </dgm:presLayoutVars>
      </dgm:prSet>
      <dgm:spPr/>
    </dgm:pt>
    <dgm:pt modelId="{571D427A-D14D-8040-AB5E-A05752363013}" type="pres">
      <dgm:prSet presAssocID="{07980707-12A7-524B-BFD0-DCB64D9E29AB}" presName="arrow" presStyleLbl="bgShp" presStyleIdx="0" presStyleCnt="1" custLinFactNeighborX="0" custLinFactNeighborY="-2202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58F4CD8F-4D46-6D4C-99C9-EE4845ED8D76}" type="pres">
      <dgm:prSet presAssocID="{07980707-12A7-524B-BFD0-DCB64D9E29AB}" presName="linearProcess" presStyleCnt="0"/>
      <dgm:spPr/>
    </dgm:pt>
    <dgm:pt modelId="{F3757467-5B6B-5644-9786-708FE68CEB20}" type="pres">
      <dgm:prSet presAssocID="{704ABE5A-23DF-6041-80D6-45C9ED6BB94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4BDFE-1CFA-3E4E-815D-FEEED96C3165}" type="pres">
      <dgm:prSet presAssocID="{709DF561-664B-AF49-A084-43536BF692DC}" presName="sibTrans" presStyleCnt="0"/>
      <dgm:spPr/>
    </dgm:pt>
    <dgm:pt modelId="{F1ACCE71-EBF1-D64A-9A90-17D8C79E7653}" type="pres">
      <dgm:prSet presAssocID="{81E05D47-62FA-8C4C-A660-B4C39348C1C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A6A19-44FC-9B44-886E-535A9C5150E8}" type="pres">
      <dgm:prSet presAssocID="{AAA80F4C-392F-2F4F-98C8-38625D576878}" presName="sibTrans" presStyleCnt="0"/>
      <dgm:spPr/>
    </dgm:pt>
    <dgm:pt modelId="{AD8670C9-68FB-E643-AF61-5706C279F18A}" type="pres">
      <dgm:prSet presAssocID="{F906C007-509F-784E-A8FD-1D27A4A5C84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B75AD-94A2-CB4D-85E7-777EE158F1E5}" type="pres">
      <dgm:prSet presAssocID="{8527261E-EEA2-2A40-8DC0-B8EB508B1E28}" presName="sibTrans" presStyleCnt="0"/>
      <dgm:spPr/>
    </dgm:pt>
    <dgm:pt modelId="{E12C49E0-37DA-5F4F-862C-13A36CD109F5}" type="pres">
      <dgm:prSet presAssocID="{51228C91-28DA-A04C-96E4-F38C10FD2AC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A907C-B248-064A-B056-88D05744F589}" type="pres">
      <dgm:prSet presAssocID="{1CE588DB-8310-1444-8FB9-40978977315A}" presName="sibTrans" presStyleCnt="0"/>
      <dgm:spPr/>
    </dgm:pt>
    <dgm:pt modelId="{7BF89F0C-5684-F949-AF74-5A19FB85A601}" type="pres">
      <dgm:prSet presAssocID="{80F91F20-6BF5-5F45-A90C-19E0C555579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0F7E18-9AF9-4FEF-B02A-E0430DDB7CD9}" type="presOf" srcId="{80F91F20-6BF5-5F45-A90C-19E0C555579B}" destId="{7BF89F0C-5684-F949-AF74-5A19FB85A601}" srcOrd="0" destOrd="0" presId="urn:microsoft.com/office/officeart/2005/8/layout/hProcess9"/>
    <dgm:cxn modelId="{E929D79C-B8BF-1540-B58A-BC4175FB7D9A}" srcId="{07980707-12A7-524B-BFD0-DCB64D9E29AB}" destId="{51228C91-28DA-A04C-96E4-F38C10FD2AC3}" srcOrd="3" destOrd="0" parTransId="{AC3EAF80-AE02-F54A-A1F0-DCA88EE4B150}" sibTransId="{1CE588DB-8310-1444-8FB9-40978977315A}"/>
    <dgm:cxn modelId="{DABB09F5-AADA-4923-9D84-F0B76ACF2F99}" type="presOf" srcId="{F906C007-509F-784E-A8FD-1D27A4A5C848}" destId="{AD8670C9-68FB-E643-AF61-5706C279F18A}" srcOrd="0" destOrd="0" presId="urn:microsoft.com/office/officeart/2005/8/layout/hProcess9"/>
    <dgm:cxn modelId="{D190BB63-C339-4CC1-AABF-D9C1FAAC0216}" type="presOf" srcId="{81E05D47-62FA-8C4C-A660-B4C39348C1C0}" destId="{F1ACCE71-EBF1-D64A-9A90-17D8C79E7653}" srcOrd="0" destOrd="0" presId="urn:microsoft.com/office/officeart/2005/8/layout/hProcess9"/>
    <dgm:cxn modelId="{A323237E-012C-42A2-896A-5678CD16C543}" type="presOf" srcId="{07980707-12A7-524B-BFD0-DCB64D9E29AB}" destId="{1D30BB9A-5379-124D-8BD4-E48EAB7002EC}" srcOrd="0" destOrd="0" presId="urn:microsoft.com/office/officeart/2005/8/layout/hProcess9"/>
    <dgm:cxn modelId="{530A7C18-6CA4-4C79-9CAC-F955622DB211}" type="presOf" srcId="{8221F11C-B9D2-D748-A086-0D5B301C685E}" destId="{F3757467-5B6B-5644-9786-708FE68CEB20}" srcOrd="0" destOrd="1" presId="urn:microsoft.com/office/officeart/2005/8/layout/hProcess9"/>
    <dgm:cxn modelId="{594AD423-B367-4BCC-9C87-17E68E9627B2}" type="presOf" srcId="{704ABE5A-23DF-6041-80D6-45C9ED6BB944}" destId="{F3757467-5B6B-5644-9786-708FE68CEB20}" srcOrd="0" destOrd="0" presId="urn:microsoft.com/office/officeart/2005/8/layout/hProcess9"/>
    <dgm:cxn modelId="{DF0F423E-860B-C84F-A7E0-C137A185310E}" srcId="{07980707-12A7-524B-BFD0-DCB64D9E29AB}" destId="{81E05D47-62FA-8C4C-A660-B4C39348C1C0}" srcOrd="1" destOrd="0" parTransId="{9E12587F-E1F3-7941-8E78-16B17DA73002}" sibTransId="{AAA80F4C-392F-2F4F-98C8-38625D576878}"/>
    <dgm:cxn modelId="{9652E912-D5ED-B649-B0ED-59BF556B30A0}" srcId="{80F91F20-6BF5-5F45-A90C-19E0C555579B}" destId="{84C8E046-8203-7943-89A0-65EA598AC2C6}" srcOrd="0" destOrd="0" parTransId="{718D088E-8554-134A-9B33-1180AD9ADF62}" sibTransId="{819D4C9E-D5DC-694F-95FE-F9437D5FA269}"/>
    <dgm:cxn modelId="{882F65AD-0083-154D-98BA-E42BF5ACC517}" srcId="{07980707-12A7-524B-BFD0-DCB64D9E29AB}" destId="{80F91F20-6BF5-5F45-A90C-19E0C555579B}" srcOrd="4" destOrd="0" parTransId="{EEEA59C8-6AEC-CE4F-A48B-632CE37A9596}" sibTransId="{C66D7E6E-F280-2446-9447-CA5BD800C402}"/>
    <dgm:cxn modelId="{63BA21AE-6258-3C44-8033-32B897DAFA1C}" srcId="{07980707-12A7-524B-BFD0-DCB64D9E29AB}" destId="{704ABE5A-23DF-6041-80D6-45C9ED6BB944}" srcOrd="0" destOrd="0" parTransId="{22A9BFCB-7987-0A45-896E-AD29D2574B52}" sibTransId="{709DF561-664B-AF49-A084-43536BF692DC}"/>
    <dgm:cxn modelId="{13EBE87C-23BD-489F-8A95-0EF2E8BBEF5A}" type="presOf" srcId="{84C8E046-8203-7943-89A0-65EA598AC2C6}" destId="{7BF89F0C-5684-F949-AF74-5A19FB85A601}" srcOrd="0" destOrd="1" presId="urn:microsoft.com/office/officeart/2005/8/layout/hProcess9"/>
    <dgm:cxn modelId="{583D040F-0697-7045-BC8B-42AAE62E321A}" srcId="{F906C007-509F-784E-A8FD-1D27A4A5C848}" destId="{AC415655-FE39-0147-A9A8-1998E7898E59}" srcOrd="0" destOrd="0" parTransId="{C899754B-039D-0A40-BFAE-3FAB4F278B46}" sibTransId="{05576B27-6A8E-1D4C-83A2-2EBD3F634E2E}"/>
    <dgm:cxn modelId="{E6554BA5-3CFF-B84B-ACB1-EBBDD487C01C}" srcId="{51228C91-28DA-A04C-96E4-F38C10FD2AC3}" destId="{1B956CF8-9BE0-0A46-A7AC-04EE75DE62C7}" srcOrd="0" destOrd="0" parTransId="{79BD7059-1679-6E44-B660-306DE32B3D32}" sibTransId="{9712EA6B-FD3F-3A46-9B76-881F9399B0BA}"/>
    <dgm:cxn modelId="{2CEEC82C-E9F7-4868-8588-0834F36DC0D9}" type="presOf" srcId="{CEC61EE7-A50B-234C-B997-7CF7818A201B}" destId="{F1ACCE71-EBF1-D64A-9A90-17D8C79E7653}" srcOrd="0" destOrd="1" presId="urn:microsoft.com/office/officeart/2005/8/layout/hProcess9"/>
    <dgm:cxn modelId="{A6A8A341-F9BA-E24D-B5EE-204955D00067}" srcId="{07980707-12A7-524B-BFD0-DCB64D9E29AB}" destId="{F906C007-509F-784E-A8FD-1D27A4A5C848}" srcOrd="2" destOrd="0" parTransId="{8D7CBCC2-FC02-FD46-8A1F-93AF438CC7EA}" sibTransId="{8527261E-EEA2-2A40-8DC0-B8EB508B1E28}"/>
    <dgm:cxn modelId="{7650B7FB-1171-44F0-9A3B-688673EC37B8}" type="presOf" srcId="{1B956CF8-9BE0-0A46-A7AC-04EE75DE62C7}" destId="{E12C49E0-37DA-5F4F-862C-13A36CD109F5}" srcOrd="0" destOrd="1" presId="urn:microsoft.com/office/officeart/2005/8/layout/hProcess9"/>
    <dgm:cxn modelId="{A20BC458-6A24-4714-A890-D4D92378CC4C}" type="presOf" srcId="{51228C91-28DA-A04C-96E4-F38C10FD2AC3}" destId="{E12C49E0-37DA-5F4F-862C-13A36CD109F5}" srcOrd="0" destOrd="0" presId="urn:microsoft.com/office/officeart/2005/8/layout/hProcess9"/>
    <dgm:cxn modelId="{17714149-F824-7743-9EA7-C67A1239211E}" srcId="{81E05D47-62FA-8C4C-A660-B4C39348C1C0}" destId="{CEC61EE7-A50B-234C-B997-7CF7818A201B}" srcOrd="0" destOrd="0" parTransId="{2B17525B-D5BE-3C4D-BB27-DA4156CE9A00}" sibTransId="{CE9AF71C-675A-3A41-83E9-51802A502CD7}"/>
    <dgm:cxn modelId="{5A4508F3-BF54-F644-97C3-FA1770A40DBE}" srcId="{704ABE5A-23DF-6041-80D6-45C9ED6BB944}" destId="{8221F11C-B9D2-D748-A086-0D5B301C685E}" srcOrd="0" destOrd="0" parTransId="{84244D8D-2DF4-E845-8F0B-AE8D6D72E3B6}" sibTransId="{3ED26B59-1DC1-674D-87D0-F3A0659A2294}"/>
    <dgm:cxn modelId="{C25D6458-34C2-43D0-8DB6-0BECE156B7FE}" type="presOf" srcId="{AC415655-FE39-0147-A9A8-1998E7898E59}" destId="{AD8670C9-68FB-E643-AF61-5706C279F18A}" srcOrd="0" destOrd="1" presId="urn:microsoft.com/office/officeart/2005/8/layout/hProcess9"/>
    <dgm:cxn modelId="{3CB320DF-66A6-41C3-8544-7E9F2CD16577}" type="presParOf" srcId="{1D30BB9A-5379-124D-8BD4-E48EAB7002EC}" destId="{571D427A-D14D-8040-AB5E-A05752363013}" srcOrd="0" destOrd="0" presId="urn:microsoft.com/office/officeart/2005/8/layout/hProcess9"/>
    <dgm:cxn modelId="{9FF31194-4C34-4C6E-B59F-CDCB15F4D9A6}" type="presParOf" srcId="{1D30BB9A-5379-124D-8BD4-E48EAB7002EC}" destId="{58F4CD8F-4D46-6D4C-99C9-EE4845ED8D76}" srcOrd="1" destOrd="0" presId="urn:microsoft.com/office/officeart/2005/8/layout/hProcess9"/>
    <dgm:cxn modelId="{90BF5192-69F4-48E7-9B06-CE52232F3FB6}" type="presParOf" srcId="{58F4CD8F-4D46-6D4C-99C9-EE4845ED8D76}" destId="{F3757467-5B6B-5644-9786-708FE68CEB20}" srcOrd="0" destOrd="0" presId="urn:microsoft.com/office/officeart/2005/8/layout/hProcess9"/>
    <dgm:cxn modelId="{5F71349F-817A-4574-B652-1F62AA38D3CD}" type="presParOf" srcId="{58F4CD8F-4D46-6D4C-99C9-EE4845ED8D76}" destId="{A604BDFE-1CFA-3E4E-815D-FEEED96C3165}" srcOrd="1" destOrd="0" presId="urn:microsoft.com/office/officeart/2005/8/layout/hProcess9"/>
    <dgm:cxn modelId="{0AB83F96-F990-42EE-8CB0-B0AA86508D21}" type="presParOf" srcId="{58F4CD8F-4D46-6D4C-99C9-EE4845ED8D76}" destId="{F1ACCE71-EBF1-D64A-9A90-17D8C79E7653}" srcOrd="2" destOrd="0" presId="urn:microsoft.com/office/officeart/2005/8/layout/hProcess9"/>
    <dgm:cxn modelId="{79738693-0CD6-4D0D-B232-688E6780A67F}" type="presParOf" srcId="{58F4CD8F-4D46-6D4C-99C9-EE4845ED8D76}" destId="{5E2A6A19-44FC-9B44-886E-535A9C5150E8}" srcOrd="3" destOrd="0" presId="urn:microsoft.com/office/officeart/2005/8/layout/hProcess9"/>
    <dgm:cxn modelId="{3103F8F2-D9BB-4F69-89B8-8E26E9B3CC9B}" type="presParOf" srcId="{58F4CD8F-4D46-6D4C-99C9-EE4845ED8D76}" destId="{AD8670C9-68FB-E643-AF61-5706C279F18A}" srcOrd="4" destOrd="0" presId="urn:microsoft.com/office/officeart/2005/8/layout/hProcess9"/>
    <dgm:cxn modelId="{04FAA985-B334-4D28-9A2D-833BD8BAB5AD}" type="presParOf" srcId="{58F4CD8F-4D46-6D4C-99C9-EE4845ED8D76}" destId="{020B75AD-94A2-CB4D-85E7-777EE158F1E5}" srcOrd="5" destOrd="0" presId="urn:microsoft.com/office/officeart/2005/8/layout/hProcess9"/>
    <dgm:cxn modelId="{9782C45B-7460-4E31-A5C9-46BCAF2FB24F}" type="presParOf" srcId="{58F4CD8F-4D46-6D4C-99C9-EE4845ED8D76}" destId="{E12C49E0-37DA-5F4F-862C-13A36CD109F5}" srcOrd="6" destOrd="0" presId="urn:microsoft.com/office/officeart/2005/8/layout/hProcess9"/>
    <dgm:cxn modelId="{3DACC2FB-A9E6-4BA8-89D2-6694FB664DD7}" type="presParOf" srcId="{58F4CD8F-4D46-6D4C-99C9-EE4845ED8D76}" destId="{A9BA907C-B248-064A-B056-88D05744F589}" srcOrd="7" destOrd="0" presId="urn:microsoft.com/office/officeart/2005/8/layout/hProcess9"/>
    <dgm:cxn modelId="{14F2F9C0-D5C6-44E2-8EEC-1EB1424122E6}" type="presParOf" srcId="{58F4CD8F-4D46-6D4C-99C9-EE4845ED8D76}" destId="{7BF89F0C-5684-F949-AF74-5A19FB85A60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80707-12A7-524B-BFD0-DCB64D9E29AB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704ABE5A-23DF-6041-80D6-45C9ED6BB944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22A9BFCB-7987-0A45-896E-AD29D2574B52}" type="parTrans" cxnId="{63BA21AE-6258-3C44-8033-32B897DAFA1C}">
      <dgm:prSet/>
      <dgm:spPr/>
      <dgm:t>
        <a:bodyPr/>
        <a:lstStyle/>
        <a:p>
          <a:endParaRPr lang="en-US"/>
        </a:p>
      </dgm:t>
    </dgm:pt>
    <dgm:pt modelId="{709DF561-664B-AF49-A084-43536BF692DC}" type="sibTrans" cxnId="{63BA21AE-6258-3C44-8033-32B897DAFA1C}">
      <dgm:prSet/>
      <dgm:spPr/>
      <dgm:t>
        <a:bodyPr/>
        <a:lstStyle/>
        <a:p>
          <a:endParaRPr lang="en-US"/>
        </a:p>
      </dgm:t>
    </dgm:pt>
    <dgm:pt modelId="{81E05D47-62FA-8C4C-A660-B4C39348C1C0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9E12587F-E1F3-7941-8E78-16B17DA73002}" type="parTrans" cxnId="{DF0F423E-860B-C84F-A7E0-C137A185310E}">
      <dgm:prSet/>
      <dgm:spPr/>
      <dgm:t>
        <a:bodyPr/>
        <a:lstStyle/>
        <a:p>
          <a:endParaRPr lang="en-US"/>
        </a:p>
      </dgm:t>
    </dgm:pt>
    <dgm:pt modelId="{AAA80F4C-392F-2F4F-98C8-38625D576878}" type="sibTrans" cxnId="{DF0F423E-860B-C84F-A7E0-C137A185310E}">
      <dgm:prSet/>
      <dgm:spPr/>
      <dgm:t>
        <a:bodyPr/>
        <a:lstStyle/>
        <a:p>
          <a:endParaRPr lang="en-US"/>
        </a:p>
      </dgm:t>
    </dgm:pt>
    <dgm:pt modelId="{8221F11C-B9D2-D748-A086-0D5B301C685E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84244D8D-2DF4-E845-8F0B-AE8D6D72E3B6}" type="parTrans" cxnId="{5A4508F3-BF54-F644-97C3-FA1770A40DBE}">
      <dgm:prSet/>
      <dgm:spPr/>
      <dgm:t>
        <a:bodyPr/>
        <a:lstStyle/>
        <a:p>
          <a:endParaRPr lang="en-US"/>
        </a:p>
      </dgm:t>
    </dgm:pt>
    <dgm:pt modelId="{3ED26B59-1DC1-674D-87D0-F3A0659A2294}" type="sibTrans" cxnId="{5A4508F3-BF54-F644-97C3-FA1770A40DBE}">
      <dgm:prSet/>
      <dgm:spPr/>
      <dgm:t>
        <a:bodyPr/>
        <a:lstStyle/>
        <a:p>
          <a:endParaRPr lang="en-US"/>
        </a:p>
      </dgm:t>
    </dgm:pt>
    <dgm:pt modelId="{CEC61EE7-A50B-234C-B997-7CF7818A201B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2B17525B-D5BE-3C4D-BB27-DA4156CE9A00}" type="parTrans" cxnId="{17714149-F824-7743-9EA7-C67A1239211E}">
      <dgm:prSet/>
      <dgm:spPr/>
      <dgm:t>
        <a:bodyPr/>
        <a:lstStyle/>
        <a:p>
          <a:endParaRPr lang="en-US"/>
        </a:p>
      </dgm:t>
    </dgm:pt>
    <dgm:pt modelId="{CE9AF71C-675A-3A41-83E9-51802A502CD7}" type="sibTrans" cxnId="{17714149-F824-7743-9EA7-C67A1239211E}">
      <dgm:prSet/>
      <dgm:spPr/>
      <dgm:t>
        <a:bodyPr/>
        <a:lstStyle/>
        <a:p>
          <a:endParaRPr lang="en-US"/>
        </a:p>
      </dgm:t>
    </dgm:pt>
    <dgm:pt modelId="{84C8E046-8203-7943-89A0-65EA598AC2C6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80F91F20-6BF5-5F45-A90C-19E0C555579B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C66D7E6E-F280-2446-9447-CA5BD800C402}" type="sibTrans" cxnId="{882F65AD-0083-154D-98BA-E42BF5ACC517}">
      <dgm:prSet/>
      <dgm:spPr/>
      <dgm:t>
        <a:bodyPr/>
        <a:lstStyle/>
        <a:p>
          <a:endParaRPr lang="en-US"/>
        </a:p>
      </dgm:t>
    </dgm:pt>
    <dgm:pt modelId="{EEEA59C8-6AEC-CE4F-A48B-632CE37A9596}" type="parTrans" cxnId="{882F65AD-0083-154D-98BA-E42BF5ACC517}">
      <dgm:prSet/>
      <dgm:spPr/>
      <dgm:t>
        <a:bodyPr/>
        <a:lstStyle/>
        <a:p>
          <a:endParaRPr lang="en-US"/>
        </a:p>
      </dgm:t>
    </dgm:pt>
    <dgm:pt modelId="{819D4C9E-D5DC-694F-95FE-F9437D5FA269}" type="sibTrans" cxnId="{9652E912-D5ED-B649-B0ED-59BF556B30A0}">
      <dgm:prSet/>
      <dgm:spPr/>
      <dgm:t>
        <a:bodyPr/>
        <a:lstStyle/>
        <a:p>
          <a:endParaRPr lang="en-US"/>
        </a:p>
      </dgm:t>
    </dgm:pt>
    <dgm:pt modelId="{718D088E-8554-134A-9B33-1180AD9ADF62}" type="parTrans" cxnId="{9652E912-D5ED-B649-B0ED-59BF556B30A0}">
      <dgm:prSet/>
      <dgm:spPr/>
      <dgm:t>
        <a:bodyPr/>
        <a:lstStyle/>
        <a:p>
          <a:endParaRPr lang="en-US"/>
        </a:p>
      </dgm:t>
    </dgm:pt>
    <dgm:pt modelId="{1B956CF8-9BE0-0A46-A7AC-04EE75DE62C7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51228C91-28DA-A04C-96E4-F38C10FD2AC3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1CE588DB-8310-1444-8FB9-40978977315A}" type="sibTrans" cxnId="{E929D79C-B8BF-1540-B58A-BC4175FB7D9A}">
      <dgm:prSet/>
      <dgm:spPr/>
      <dgm:t>
        <a:bodyPr/>
        <a:lstStyle/>
        <a:p>
          <a:endParaRPr lang="en-US"/>
        </a:p>
      </dgm:t>
    </dgm:pt>
    <dgm:pt modelId="{AC3EAF80-AE02-F54A-A1F0-DCA88EE4B150}" type="parTrans" cxnId="{E929D79C-B8BF-1540-B58A-BC4175FB7D9A}">
      <dgm:prSet/>
      <dgm:spPr/>
      <dgm:t>
        <a:bodyPr/>
        <a:lstStyle/>
        <a:p>
          <a:endParaRPr lang="en-US"/>
        </a:p>
      </dgm:t>
    </dgm:pt>
    <dgm:pt modelId="{9712EA6B-FD3F-3A46-9B76-881F9399B0BA}" type="sibTrans" cxnId="{E6554BA5-3CFF-B84B-ACB1-EBBDD487C01C}">
      <dgm:prSet/>
      <dgm:spPr/>
      <dgm:t>
        <a:bodyPr/>
        <a:lstStyle/>
        <a:p>
          <a:endParaRPr lang="en-US"/>
        </a:p>
      </dgm:t>
    </dgm:pt>
    <dgm:pt modelId="{79BD7059-1679-6E44-B660-306DE32B3D32}" type="parTrans" cxnId="{E6554BA5-3CFF-B84B-ACB1-EBBDD487C01C}">
      <dgm:prSet/>
      <dgm:spPr/>
      <dgm:t>
        <a:bodyPr/>
        <a:lstStyle/>
        <a:p>
          <a:endParaRPr lang="en-US"/>
        </a:p>
      </dgm:t>
    </dgm:pt>
    <dgm:pt modelId="{AC415655-FE39-0147-A9A8-1998E7898E59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F906C007-509F-784E-A8FD-1D27A4A5C848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8527261E-EEA2-2A40-8DC0-B8EB508B1E28}" type="sibTrans" cxnId="{A6A8A341-F9BA-E24D-B5EE-204955D00067}">
      <dgm:prSet/>
      <dgm:spPr/>
      <dgm:t>
        <a:bodyPr/>
        <a:lstStyle/>
        <a:p>
          <a:endParaRPr lang="en-US"/>
        </a:p>
      </dgm:t>
    </dgm:pt>
    <dgm:pt modelId="{8D7CBCC2-FC02-FD46-8A1F-93AF438CC7EA}" type="parTrans" cxnId="{A6A8A341-F9BA-E24D-B5EE-204955D00067}">
      <dgm:prSet/>
      <dgm:spPr/>
      <dgm:t>
        <a:bodyPr/>
        <a:lstStyle/>
        <a:p>
          <a:endParaRPr lang="en-US"/>
        </a:p>
      </dgm:t>
    </dgm:pt>
    <dgm:pt modelId="{05576B27-6A8E-1D4C-83A2-2EBD3F634E2E}" type="sibTrans" cxnId="{583D040F-0697-7045-BC8B-42AAE62E321A}">
      <dgm:prSet/>
      <dgm:spPr/>
      <dgm:t>
        <a:bodyPr/>
        <a:lstStyle/>
        <a:p>
          <a:endParaRPr lang="en-US"/>
        </a:p>
      </dgm:t>
    </dgm:pt>
    <dgm:pt modelId="{C899754B-039D-0A40-BFAE-3FAB4F278B46}" type="parTrans" cxnId="{583D040F-0697-7045-BC8B-42AAE62E321A}">
      <dgm:prSet/>
      <dgm:spPr/>
      <dgm:t>
        <a:bodyPr/>
        <a:lstStyle/>
        <a:p>
          <a:endParaRPr lang="en-US"/>
        </a:p>
      </dgm:t>
    </dgm:pt>
    <dgm:pt modelId="{1D30BB9A-5379-124D-8BD4-E48EAB7002EC}" type="pres">
      <dgm:prSet presAssocID="{07980707-12A7-524B-BFD0-DCB64D9E29AB}" presName="CompostProcess" presStyleCnt="0">
        <dgm:presLayoutVars>
          <dgm:dir/>
          <dgm:resizeHandles val="exact"/>
        </dgm:presLayoutVars>
      </dgm:prSet>
      <dgm:spPr/>
    </dgm:pt>
    <dgm:pt modelId="{571D427A-D14D-8040-AB5E-A05752363013}" type="pres">
      <dgm:prSet presAssocID="{07980707-12A7-524B-BFD0-DCB64D9E29AB}" presName="arrow" presStyleLbl="bgShp" presStyleIdx="0" presStyleCn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58F4CD8F-4D46-6D4C-99C9-EE4845ED8D76}" type="pres">
      <dgm:prSet presAssocID="{07980707-12A7-524B-BFD0-DCB64D9E29AB}" presName="linearProcess" presStyleCnt="0"/>
      <dgm:spPr/>
    </dgm:pt>
    <dgm:pt modelId="{F3757467-5B6B-5644-9786-708FE68CEB20}" type="pres">
      <dgm:prSet presAssocID="{704ABE5A-23DF-6041-80D6-45C9ED6BB94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4BDFE-1CFA-3E4E-815D-FEEED96C3165}" type="pres">
      <dgm:prSet presAssocID="{709DF561-664B-AF49-A084-43536BF692DC}" presName="sibTrans" presStyleCnt="0"/>
      <dgm:spPr/>
    </dgm:pt>
    <dgm:pt modelId="{F1ACCE71-EBF1-D64A-9A90-17D8C79E7653}" type="pres">
      <dgm:prSet presAssocID="{81E05D47-62FA-8C4C-A660-B4C39348C1C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A6A19-44FC-9B44-886E-535A9C5150E8}" type="pres">
      <dgm:prSet presAssocID="{AAA80F4C-392F-2F4F-98C8-38625D576878}" presName="sibTrans" presStyleCnt="0"/>
      <dgm:spPr/>
    </dgm:pt>
    <dgm:pt modelId="{AD8670C9-68FB-E643-AF61-5706C279F18A}" type="pres">
      <dgm:prSet presAssocID="{F906C007-509F-784E-A8FD-1D27A4A5C84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B75AD-94A2-CB4D-85E7-777EE158F1E5}" type="pres">
      <dgm:prSet presAssocID="{8527261E-EEA2-2A40-8DC0-B8EB508B1E28}" presName="sibTrans" presStyleCnt="0"/>
      <dgm:spPr/>
    </dgm:pt>
    <dgm:pt modelId="{E12C49E0-37DA-5F4F-862C-13A36CD109F5}" type="pres">
      <dgm:prSet presAssocID="{51228C91-28DA-A04C-96E4-F38C10FD2AC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A907C-B248-064A-B056-88D05744F589}" type="pres">
      <dgm:prSet presAssocID="{1CE588DB-8310-1444-8FB9-40978977315A}" presName="sibTrans" presStyleCnt="0"/>
      <dgm:spPr/>
    </dgm:pt>
    <dgm:pt modelId="{7BF89F0C-5684-F949-AF74-5A19FB85A601}" type="pres">
      <dgm:prSet presAssocID="{80F91F20-6BF5-5F45-A90C-19E0C555579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9418DA-1F01-41E7-8456-6FE7904B5797}" type="presOf" srcId="{704ABE5A-23DF-6041-80D6-45C9ED6BB944}" destId="{F3757467-5B6B-5644-9786-708FE68CEB20}" srcOrd="0" destOrd="0" presId="urn:microsoft.com/office/officeart/2005/8/layout/hProcess9"/>
    <dgm:cxn modelId="{923F6F15-8B71-4B00-9D49-2E6DB58E4AE5}" type="presOf" srcId="{8221F11C-B9D2-D748-A086-0D5B301C685E}" destId="{F3757467-5B6B-5644-9786-708FE68CEB20}" srcOrd="0" destOrd="1" presId="urn:microsoft.com/office/officeart/2005/8/layout/hProcess9"/>
    <dgm:cxn modelId="{EC4C21BD-3645-46F8-81EB-7452677B8398}" type="presOf" srcId="{84C8E046-8203-7943-89A0-65EA598AC2C6}" destId="{7BF89F0C-5684-F949-AF74-5A19FB85A601}" srcOrd="0" destOrd="1" presId="urn:microsoft.com/office/officeart/2005/8/layout/hProcess9"/>
    <dgm:cxn modelId="{E929D79C-B8BF-1540-B58A-BC4175FB7D9A}" srcId="{07980707-12A7-524B-BFD0-DCB64D9E29AB}" destId="{51228C91-28DA-A04C-96E4-F38C10FD2AC3}" srcOrd="3" destOrd="0" parTransId="{AC3EAF80-AE02-F54A-A1F0-DCA88EE4B150}" sibTransId="{1CE588DB-8310-1444-8FB9-40978977315A}"/>
    <dgm:cxn modelId="{DF0F423E-860B-C84F-A7E0-C137A185310E}" srcId="{07980707-12A7-524B-BFD0-DCB64D9E29AB}" destId="{81E05D47-62FA-8C4C-A660-B4C39348C1C0}" srcOrd="1" destOrd="0" parTransId="{9E12587F-E1F3-7941-8E78-16B17DA73002}" sibTransId="{AAA80F4C-392F-2F4F-98C8-38625D576878}"/>
    <dgm:cxn modelId="{9652E912-D5ED-B649-B0ED-59BF556B30A0}" srcId="{80F91F20-6BF5-5F45-A90C-19E0C555579B}" destId="{84C8E046-8203-7943-89A0-65EA598AC2C6}" srcOrd="0" destOrd="0" parTransId="{718D088E-8554-134A-9B33-1180AD9ADF62}" sibTransId="{819D4C9E-D5DC-694F-95FE-F9437D5FA269}"/>
    <dgm:cxn modelId="{F0CEBA94-23CF-4834-BEAF-F276328B23AE}" type="presOf" srcId="{F906C007-509F-784E-A8FD-1D27A4A5C848}" destId="{AD8670C9-68FB-E643-AF61-5706C279F18A}" srcOrd="0" destOrd="0" presId="urn:microsoft.com/office/officeart/2005/8/layout/hProcess9"/>
    <dgm:cxn modelId="{8BC3E3F0-F1E1-45C3-8098-214AA0E66733}" type="presOf" srcId="{81E05D47-62FA-8C4C-A660-B4C39348C1C0}" destId="{F1ACCE71-EBF1-D64A-9A90-17D8C79E7653}" srcOrd="0" destOrd="0" presId="urn:microsoft.com/office/officeart/2005/8/layout/hProcess9"/>
    <dgm:cxn modelId="{882F65AD-0083-154D-98BA-E42BF5ACC517}" srcId="{07980707-12A7-524B-BFD0-DCB64D9E29AB}" destId="{80F91F20-6BF5-5F45-A90C-19E0C555579B}" srcOrd="4" destOrd="0" parTransId="{EEEA59C8-6AEC-CE4F-A48B-632CE37A9596}" sibTransId="{C66D7E6E-F280-2446-9447-CA5BD800C402}"/>
    <dgm:cxn modelId="{63BA21AE-6258-3C44-8033-32B897DAFA1C}" srcId="{07980707-12A7-524B-BFD0-DCB64D9E29AB}" destId="{704ABE5A-23DF-6041-80D6-45C9ED6BB944}" srcOrd="0" destOrd="0" parTransId="{22A9BFCB-7987-0A45-896E-AD29D2574B52}" sibTransId="{709DF561-664B-AF49-A084-43536BF692DC}"/>
    <dgm:cxn modelId="{EEAB119B-4D74-4DC1-B0CC-2E7693911270}" type="presOf" srcId="{80F91F20-6BF5-5F45-A90C-19E0C555579B}" destId="{7BF89F0C-5684-F949-AF74-5A19FB85A601}" srcOrd="0" destOrd="0" presId="urn:microsoft.com/office/officeart/2005/8/layout/hProcess9"/>
    <dgm:cxn modelId="{40D68775-F3B4-4387-B406-1B8E37871D9B}" type="presOf" srcId="{CEC61EE7-A50B-234C-B997-7CF7818A201B}" destId="{F1ACCE71-EBF1-D64A-9A90-17D8C79E7653}" srcOrd="0" destOrd="1" presId="urn:microsoft.com/office/officeart/2005/8/layout/hProcess9"/>
    <dgm:cxn modelId="{583D040F-0697-7045-BC8B-42AAE62E321A}" srcId="{F906C007-509F-784E-A8FD-1D27A4A5C848}" destId="{AC415655-FE39-0147-A9A8-1998E7898E59}" srcOrd="0" destOrd="0" parTransId="{C899754B-039D-0A40-BFAE-3FAB4F278B46}" sibTransId="{05576B27-6A8E-1D4C-83A2-2EBD3F634E2E}"/>
    <dgm:cxn modelId="{E6554BA5-3CFF-B84B-ACB1-EBBDD487C01C}" srcId="{51228C91-28DA-A04C-96E4-F38C10FD2AC3}" destId="{1B956CF8-9BE0-0A46-A7AC-04EE75DE62C7}" srcOrd="0" destOrd="0" parTransId="{79BD7059-1679-6E44-B660-306DE32B3D32}" sibTransId="{9712EA6B-FD3F-3A46-9B76-881F9399B0BA}"/>
    <dgm:cxn modelId="{0258C57B-DDF2-45AA-9327-BFD516E0D8EC}" type="presOf" srcId="{1B956CF8-9BE0-0A46-A7AC-04EE75DE62C7}" destId="{E12C49E0-37DA-5F4F-862C-13A36CD109F5}" srcOrd="0" destOrd="1" presId="urn:microsoft.com/office/officeart/2005/8/layout/hProcess9"/>
    <dgm:cxn modelId="{A244655C-3644-4B41-8B78-62F5B5983BCB}" type="presOf" srcId="{07980707-12A7-524B-BFD0-DCB64D9E29AB}" destId="{1D30BB9A-5379-124D-8BD4-E48EAB7002EC}" srcOrd="0" destOrd="0" presId="urn:microsoft.com/office/officeart/2005/8/layout/hProcess9"/>
    <dgm:cxn modelId="{A6A8A341-F9BA-E24D-B5EE-204955D00067}" srcId="{07980707-12A7-524B-BFD0-DCB64D9E29AB}" destId="{F906C007-509F-784E-A8FD-1D27A4A5C848}" srcOrd="2" destOrd="0" parTransId="{8D7CBCC2-FC02-FD46-8A1F-93AF438CC7EA}" sibTransId="{8527261E-EEA2-2A40-8DC0-B8EB508B1E28}"/>
    <dgm:cxn modelId="{F5514D90-B471-4589-A67A-2FBD557725C3}" type="presOf" srcId="{51228C91-28DA-A04C-96E4-F38C10FD2AC3}" destId="{E12C49E0-37DA-5F4F-862C-13A36CD109F5}" srcOrd="0" destOrd="0" presId="urn:microsoft.com/office/officeart/2005/8/layout/hProcess9"/>
    <dgm:cxn modelId="{4B9862B1-75B4-4771-A312-1941EE73B463}" type="presOf" srcId="{AC415655-FE39-0147-A9A8-1998E7898E59}" destId="{AD8670C9-68FB-E643-AF61-5706C279F18A}" srcOrd="0" destOrd="1" presId="urn:microsoft.com/office/officeart/2005/8/layout/hProcess9"/>
    <dgm:cxn modelId="{17714149-F824-7743-9EA7-C67A1239211E}" srcId="{81E05D47-62FA-8C4C-A660-B4C39348C1C0}" destId="{CEC61EE7-A50B-234C-B997-7CF7818A201B}" srcOrd="0" destOrd="0" parTransId="{2B17525B-D5BE-3C4D-BB27-DA4156CE9A00}" sibTransId="{CE9AF71C-675A-3A41-83E9-51802A502CD7}"/>
    <dgm:cxn modelId="{5A4508F3-BF54-F644-97C3-FA1770A40DBE}" srcId="{704ABE5A-23DF-6041-80D6-45C9ED6BB944}" destId="{8221F11C-B9D2-D748-A086-0D5B301C685E}" srcOrd="0" destOrd="0" parTransId="{84244D8D-2DF4-E845-8F0B-AE8D6D72E3B6}" sibTransId="{3ED26B59-1DC1-674D-87D0-F3A0659A2294}"/>
    <dgm:cxn modelId="{C504DAD1-4A0F-4CD7-A54D-4D71697A3EEC}" type="presParOf" srcId="{1D30BB9A-5379-124D-8BD4-E48EAB7002EC}" destId="{571D427A-D14D-8040-AB5E-A05752363013}" srcOrd="0" destOrd="0" presId="urn:microsoft.com/office/officeart/2005/8/layout/hProcess9"/>
    <dgm:cxn modelId="{9F2F047B-FD99-4DD9-A6EB-592D956DD4AA}" type="presParOf" srcId="{1D30BB9A-5379-124D-8BD4-E48EAB7002EC}" destId="{58F4CD8F-4D46-6D4C-99C9-EE4845ED8D76}" srcOrd="1" destOrd="0" presId="urn:microsoft.com/office/officeart/2005/8/layout/hProcess9"/>
    <dgm:cxn modelId="{6CB3BB1E-99B1-4CF7-8CBB-A1BA26E5321B}" type="presParOf" srcId="{58F4CD8F-4D46-6D4C-99C9-EE4845ED8D76}" destId="{F3757467-5B6B-5644-9786-708FE68CEB20}" srcOrd="0" destOrd="0" presId="urn:microsoft.com/office/officeart/2005/8/layout/hProcess9"/>
    <dgm:cxn modelId="{A3E214D5-1F6D-4D2F-925F-DD821C018C46}" type="presParOf" srcId="{58F4CD8F-4D46-6D4C-99C9-EE4845ED8D76}" destId="{A604BDFE-1CFA-3E4E-815D-FEEED96C3165}" srcOrd="1" destOrd="0" presId="urn:microsoft.com/office/officeart/2005/8/layout/hProcess9"/>
    <dgm:cxn modelId="{9A5BE69C-5232-47D1-836F-AFA28F073217}" type="presParOf" srcId="{58F4CD8F-4D46-6D4C-99C9-EE4845ED8D76}" destId="{F1ACCE71-EBF1-D64A-9A90-17D8C79E7653}" srcOrd="2" destOrd="0" presId="urn:microsoft.com/office/officeart/2005/8/layout/hProcess9"/>
    <dgm:cxn modelId="{6FBD7062-5C1C-4F70-9C4C-F6C13DEC6FDD}" type="presParOf" srcId="{58F4CD8F-4D46-6D4C-99C9-EE4845ED8D76}" destId="{5E2A6A19-44FC-9B44-886E-535A9C5150E8}" srcOrd="3" destOrd="0" presId="urn:microsoft.com/office/officeart/2005/8/layout/hProcess9"/>
    <dgm:cxn modelId="{D41EA506-1619-463B-BE57-B56218FBF7A0}" type="presParOf" srcId="{58F4CD8F-4D46-6D4C-99C9-EE4845ED8D76}" destId="{AD8670C9-68FB-E643-AF61-5706C279F18A}" srcOrd="4" destOrd="0" presId="urn:microsoft.com/office/officeart/2005/8/layout/hProcess9"/>
    <dgm:cxn modelId="{49200735-803C-4DFF-B206-6B15DDA6111F}" type="presParOf" srcId="{58F4CD8F-4D46-6D4C-99C9-EE4845ED8D76}" destId="{020B75AD-94A2-CB4D-85E7-777EE158F1E5}" srcOrd="5" destOrd="0" presId="urn:microsoft.com/office/officeart/2005/8/layout/hProcess9"/>
    <dgm:cxn modelId="{E2E503E7-1EAC-40DE-AAC5-9687CBEE97EF}" type="presParOf" srcId="{58F4CD8F-4D46-6D4C-99C9-EE4845ED8D76}" destId="{E12C49E0-37DA-5F4F-862C-13A36CD109F5}" srcOrd="6" destOrd="0" presId="urn:microsoft.com/office/officeart/2005/8/layout/hProcess9"/>
    <dgm:cxn modelId="{A67C75E4-0FA8-4CFA-A441-BDF81009E923}" type="presParOf" srcId="{58F4CD8F-4D46-6D4C-99C9-EE4845ED8D76}" destId="{A9BA907C-B248-064A-B056-88D05744F589}" srcOrd="7" destOrd="0" presId="urn:microsoft.com/office/officeart/2005/8/layout/hProcess9"/>
    <dgm:cxn modelId="{FA72D299-A9BE-434E-83EC-009E3A5EE65E}" type="presParOf" srcId="{58F4CD8F-4D46-6D4C-99C9-EE4845ED8D76}" destId="{7BF89F0C-5684-F949-AF74-5A19FB85A60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980707-12A7-524B-BFD0-DCB64D9E29AB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704ABE5A-23DF-6041-80D6-45C9ED6BB944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22A9BFCB-7987-0A45-896E-AD29D2574B52}" type="parTrans" cxnId="{63BA21AE-6258-3C44-8033-32B897DAFA1C}">
      <dgm:prSet/>
      <dgm:spPr/>
      <dgm:t>
        <a:bodyPr/>
        <a:lstStyle/>
        <a:p>
          <a:endParaRPr lang="en-US"/>
        </a:p>
      </dgm:t>
    </dgm:pt>
    <dgm:pt modelId="{709DF561-664B-AF49-A084-43536BF692DC}" type="sibTrans" cxnId="{63BA21AE-6258-3C44-8033-32B897DAFA1C}">
      <dgm:prSet/>
      <dgm:spPr/>
      <dgm:t>
        <a:bodyPr/>
        <a:lstStyle/>
        <a:p>
          <a:endParaRPr lang="en-US"/>
        </a:p>
      </dgm:t>
    </dgm:pt>
    <dgm:pt modelId="{81E05D47-62FA-8C4C-A660-B4C39348C1C0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9E12587F-E1F3-7941-8E78-16B17DA73002}" type="parTrans" cxnId="{DF0F423E-860B-C84F-A7E0-C137A185310E}">
      <dgm:prSet/>
      <dgm:spPr/>
      <dgm:t>
        <a:bodyPr/>
        <a:lstStyle/>
        <a:p>
          <a:endParaRPr lang="en-US"/>
        </a:p>
      </dgm:t>
    </dgm:pt>
    <dgm:pt modelId="{AAA80F4C-392F-2F4F-98C8-38625D576878}" type="sibTrans" cxnId="{DF0F423E-860B-C84F-A7E0-C137A185310E}">
      <dgm:prSet/>
      <dgm:spPr/>
      <dgm:t>
        <a:bodyPr/>
        <a:lstStyle/>
        <a:p>
          <a:endParaRPr lang="en-US"/>
        </a:p>
      </dgm:t>
    </dgm:pt>
    <dgm:pt modelId="{F906C007-509F-784E-A8FD-1D27A4A5C848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8D7CBCC2-FC02-FD46-8A1F-93AF438CC7EA}" type="parTrans" cxnId="{A6A8A341-F9BA-E24D-B5EE-204955D00067}">
      <dgm:prSet/>
      <dgm:spPr/>
      <dgm:t>
        <a:bodyPr/>
        <a:lstStyle/>
        <a:p>
          <a:endParaRPr lang="en-US"/>
        </a:p>
      </dgm:t>
    </dgm:pt>
    <dgm:pt modelId="{8527261E-EEA2-2A40-8DC0-B8EB508B1E28}" type="sibTrans" cxnId="{A6A8A341-F9BA-E24D-B5EE-204955D00067}">
      <dgm:prSet/>
      <dgm:spPr/>
      <dgm:t>
        <a:bodyPr/>
        <a:lstStyle/>
        <a:p>
          <a:endParaRPr lang="en-US"/>
        </a:p>
      </dgm:t>
    </dgm:pt>
    <dgm:pt modelId="{51228C91-28DA-A04C-96E4-F38C10FD2AC3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AC3EAF80-AE02-F54A-A1F0-DCA88EE4B150}" type="parTrans" cxnId="{E929D79C-B8BF-1540-B58A-BC4175FB7D9A}">
      <dgm:prSet/>
      <dgm:spPr/>
      <dgm:t>
        <a:bodyPr/>
        <a:lstStyle/>
        <a:p>
          <a:endParaRPr lang="en-US"/>
        </a:p>
      </dgm:t>
    </dgm:pt>
    <dgm:pt modelId="{1CE588DB-8310-1444-8FB9-40978977315A}" type="sibTrans" cxnId="{E929D79C-B8BF-1540-B58A-BC4175FB7D9A}">
      <dgm:prSet/>
      <dgm:spPr/>
      <dgm:t>
        <a:bodyPr/>
        <a:lstStyle/>
        <a:p>
          <a:endParaRPr lang="en-US"/>
        </a:p>
      </dgm:t>
    </dgm:pt>
    <dgm:pt modelId="{80F91F20-6BF5-5F45-A90C-19E0C555579B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EEEA59C8-6AEC-CE4F-A48B-632CE37A9596}" type="parTrans" cxnId="{882F65AD-0083-154D-98BA-E42BF5ACC517}">
      <dgm:prSet/>
      <dgm:spPr/>
      <dgm:t>
        <a:bodyPr/>
        <a:lstStyle/>
        <a:p>
          <a:endParaRPr lang="en-US"/>
        </a:p>
      </dgm:t>
    </dgm:pt>
    <dgm:pt modelId="{C66D7E6E-F280-2446-9447-CA5BD800C402}" type="sibTrans" cxnId="{882F65AD-0083-154D-98BA-E42BF5ACC517}">
      <dgm:prSet/>
      <dgm:spPr/>
      <dgm:t>
        <a:bodyPr/>
        <a:lstStyle/>
        <a:p>
          <a:endParaRPr lang="en-US"/>
        </a:p>
      </dgm:t>
    </dgm:pt>
    <dgm:pt modelId="{8221F11C-B9D2-D748-A086-0D5B301C685E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84244D8D-2DF4-E845-8F0B-AE8D6D72E3B6}" type="parTrans" cxnId="{5A4508F3-BF54-F644-97C3-FA1770A40DBE}">
      <dgm:prSet/>
      <dgm:spPr/>
      <dgm:t>
        <a:bodyPr/>
        <a:lstStyle/>
        <a:p>
          <a:endParaRPr lang="en-US"/>
        </a:p>
      </dgm:t>
    </dgm:pt>
    <dgm:pt modelId="{3ED26B59-1DC1-674D-87D0-F3A0659A2294}" type="sibTrans" cxnId="{5A4508F3-BF54-F644-97C3-FA1770A40DBE}">
      <dgm:prSet/>
      <dgm:spPr/>
      <dgm:t>
        <a:bodyPr/>
        <a:lstStyle/>
        <a:p>
          <a:endParaRPr lang="en-US"/>
        </a:p>
      </dgm:t>
    </dgm:pt>
    <dgm:pt modelId="{CEC61EE7-A50B-234C-B997-7CF7818A201B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2B17525B-D5BE-3C4D-BB27-DA4156CE9A00}" type="parTrans" cxnId="{17714149-F824-7743-9EA7-C67A1239211E}">
      <dgm:prSet/>
      <dgm:spPr/>
      <dgm:t>
        <a:bodyPr/>
        <a:lstStyle/>
        <a:p>
          <a:endParaRPr lang="en-US"/>
        </a:p>
      </dgm:t>
    </dgm:pt>
    <dgm:pt modelId="{CE9AF71C-675A-3A41-83E9-51802A502CD7}" type="sibTrans" cxnId="{17714149-F824-7743-9EA7-C67A1239211E}">
      <dgm:prSet/>
      <dgm:spPr/>
      <dgm:t>
        <a:bodyPr/>
        <a:lstStyle/>
        <a:p>
          <a:endParaRPr lang="en-US"/>
        </a:p>
      </dgm:t>
    </dgm:pt>
    <dgm:pt modelId="{1B956CF8-9BE0-0A46-A7AC-04EE75DE62C7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79BD7059-1679-6E44-B660-306DE32B3D32}" type="parTrans" cxnId="{E6554BA5-3CFF-B84B-ACB1-EBBDD487C01C}">
      <dgm:prSet/>
      <dgm:spPr/>
      <dgm:t>
        <a:bodyPr/>
        <a:lstStyle/>
        <a:p>
          <a:endParaRPr lang="en-US"/>
        </a:p>
      </dgm:t>
    </dgm:pt>
    <dgm:pt modelId="{9712EA6B-FD3F-3A46-9B76-881F9399B0BA}" type="sibTrans" cxnId="{E6554BA5-3CFF-B84B-ACB1-EBBDD487C01C}">
      <dgm:prSet/>
      <dgm:spPr/>
      <dgm:t>
        <a:bodyPr/>
        <a:lstStyle/>
        <a:p>
          <a:endParaRPr lang="en-US"/>
        </a:p>
      </dgm:t>
    </dgm:pt>
    <dgm:pt modelId="{84C8E046-8203-7943-89A0-65EA598AC2C6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718D088E-8554-134A-9B33-1180AD9ADF62}" type="parTrans" cxnId="{9652E912-D5ED-B649-B0ED-59BF556B30A0}">
      <dgm:prSet/>
      <dgm:spPr/>
      <dgm:t>
        <a:bodyPr/>
        <a:lstStyle/>
        <a:p>
          <a:endParaRPr lang="en-US"/>
        </a:p>
      </dgm:t>
    </dgm:pt>
    <dgm:pt modelId="{819D4C9E-D5DC-694F-95FE-F9437D5FA269}" type="sibTrans" cxnId="{9652E912-D5ED-B649-B0ED-59BF556B30A0}">
      <dgm:prSet/>
      <dgm:spPr/>
      <dgm:t>
        <a:bodyPr/>
        <a:lstStyle/>
        <a:p>
          <a:endParaRPr lang="en-US"/>
        </a:p>
      </dgm:t>
    </dgm:pt>
    <dgm:pt modelId="{AC415655-FE39-0147-A9A8-1998E7898E59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C899754B-039D-0A40-BFAE-3FAB4F278B46}" type="parTrans" cxnId="{583D040F-0697-7045-BC8B-42AAE62E321A}">
      <dgm:prSet/>
      <dgm:spPr/>
      <dgm:t>
        <a:bodyPr/>
        <a:lstStyle/>
        <a:p>
          <a:endParaRPr lang="en-US"/>
        </a:p>
      </dgm:t>
    </dgm:pt>
    <dgm:pt modelId="{05576B27-6A8E-1D4C-83A2-2EBD3F634E2E}" type="sibTrans" cxnId="{583D040F-0697-7045-BC8B-42AAE62E321A}">
      <dgm:prSet/>
      <dgm:spPr/>
      <dgm:t>
        <a:bodyPr/>
        <a:lstStyle/>
        <a:p>
          <a:endParaRPr lang="en-US"/>
        </a:p>
      </dgm:t>
    </dgm:pt>
    <dgm:pt modelId="{1D30BB9A-5379-124D-8BD4-E48EAB7002EC}" type="pres">
      <dgm:prSet presAssocID="{07980707-12A7-524B-BFD0-DCB64D9E29AB}" presName="CompostProcess" presStyleCnt="0">
        <dgm:presLayoutVars>
          <dgm:dir/>
          <dgm:resizeHandles val="exact"/>
        </dgm:presLayoutVars>
      </dgm:prSet>
      <dgm:spPr/>
    </dgm:pt>
    <dgm:pt modelId="{571D427A-D14D-8040-AB5E-A05752363013}" type="pres">
      <dgm:prSet presAssocID="{07980707-12A7-524B-BFD0-DCB64D9E29AB}" presName="arrow" presStyleLbl="bgShp" presStyleIdx="0" presStyleCn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58F4CD8F-4D46-6D4C-99C9-EE4845ED8D76}" type="pres">
      <dgm:prSet presAssocID="{07980707-12A7-524B-BFD0-DCB64D9E29AB}" presName="linearProcess" presStyleCnt="0"/>
      <dgm:spPr/>
    </dgm:pt>
    <dgm:pt modelId="{F3757467-5B6B-5644-9786-708FE68CEB20}" type="pres">
      <dgm:prSet presAssocID="{704ABE5A-23DF-6041-80D6-45C9ED6BB94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4BDFE-1CFA-3E4E-815D-FEEED96C3165}" type="pres">
      <dgm:prSet presAssocID="{709DF561-664B-AF49-A084-43536BF692DC}" presName="sibTrans" presStyleCnt="0"/>
      <dgm:spPr/>
    </dgm:pt>
    <dgm:pt modelId="{F1ACCE71-EBF1-D64A-9A90-17D8C79E7653}" type="pres">
      <dgm:prSet presAssocID="{81E05D47-62FA-8C4C-A660-B4C39348C1C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A6A19-44FC-9B44-886E-535A9C5150E8}" type="pres">
      <dgm:prSet presAssocID="{AAA80F4C-392F-2F4F-98C8-38625D576878}" presName="sibTrans" presStyleCnt="0"/>
      <dgm:spPr/>
    </dgm:pt>
    <dgm:pt modelId="{AD8670C9-68FB-E643-AF61-5706C279F18A}" type="pres">
      <dgm:prSet presAssocID="{F906C007-509F-784E-A8FD-1D27A4A5C84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B75AD-94A2-CB4D-85E7-777EE158F1E5}" type="pres">
      <dgm:prSet presAssocID="{8527261E-EEA2-2A40-8DC0-B8EB508B1E28}" presName="sibTrans" presStyleCnt="0"/>
      <dgm:spPr/>
    </dgm:pt>
    <dgm:pt modelId="{E12C49E0-37DA-5F4F-862C-13A36CD109F5}" type="pres">
      <dgm:prSet presAssocID="{51228C91-28DA-A04C-96E4-F38C10FD2AC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A907C-B248-064A-B056-88D05744F589}" type="pres">
      <dgm:prSet presAssocID="{1CE588DB-8310-1444-8FB9-40978977315A}" presName="sibTrans" presStyleCnt="0"/>
      <dgm:spPr/>
    </dgm:pt>
    <dgm:pt modelId="{7BF89F0C-5684-F949-AF74-5A19FB85A601}" type="pres">
      <dgm:prSet presAssocID="{80F91F20-6BF5-5F45-A90C-19E0C555579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29D79C-B8BF-1540-B58A-BC4175FB7D9A}" srcId="{07980707-12A7-524B-BFD0-DCB64D9E29AB}" destId="{51228C91-28DA-A04C-96E4-F38C10FD2AC3}" srcOrd="3" destOrd="0" parTransId="{AC3EAF80-AE02-F54A-A1F0-DCA88EE4B150}" sibTransId="{1CE588DB-8310-1444-8FB9-40978977315A}"/>
    <dgm:cxn modelId="{769EB4A1-78EA-451E-A401-922C0F4AD3F5}" type="presOf" srcId="{80F91F20-6BF5-5F45-A90C-19E0C555579B}" destId="{7BF89F0C-5684-F949-AF74-5A19FB85A601}" srcOrd="0" destOrd="0" presId="urn:microsoft.com/office/officeart/2005/8/layout/hProcess9"/>
    <dgm:cxn modelId="{DF0F423E-860B-C84F-A7E0-C137A185310E}" srcId="{07980707-12A7-524B-BFD0-DCB64D9E29AB}" destId="{81E05D47-62FA-8C4C-A660-B4C39348C1C0}" srcOrd="1" destOrd="0" parTransId="{9E12587F-E1F3-7941-8E78-16B17DA73002}" sibTransId="{AAA80F4C-392F-2F4F-98C8-38625D576878}"/>
    <dgm:cxn modelId="{9652E912-D5ED-B649-B0ED-59BF556B30A0}" srcId="{80F91F20-6BF5-5F45-A90C-19E0C555579B}" destId="{84C8E046-8203-7943-89A0-65EA598AC2C6}" srcOrd="0" destOrd="0" parTransId="{718D088E-8554-134A-9B33-1180AD9ADF62}" sibTransId="{819D4C9E-D5DC-694F-95FE-F9437D5FA269}"/>
    <dgm:cxn modelId="{0E8174BA-7B08-4BA6-99EB-29A67789FABF}" type="presOf" srcId="{CEC61EE7-A50B-234C-B997-7CF7818A201B}" destId="{F1ACCE71-EBF1-D64A-9A90-17D8C79E7653}" srcOrd="0" destOrd="1" presId="urn:microsoft.com/office/officeart/2005/8/layout/hProcess9"/>
    <dgm:cxn modelId="{8D437018-96BD-4F50-9CAB-C65CA11B96B7}" type="presOf" srcId="{81E05D47-62FA-8C4C-A660-B4C39348C1C0}" destId="{F1ACCE71-EBF1-D64A-9A90-17D8C79E7653}" srcOrd="0" destOrd="0" presId="urn:microsoft.com/office/officeart/2005/8/layout/hProcess9"/>
    <dgm:cxn modelId="{191A3E95-F9FC-4133-B605-DB140E39D217}" type="presOf" srcId="{AC415655-FE39-0147-A9A8-1998E7898E59}" destId="{AD8670C9-68FB-E643-AF61-5706C279F18A}" srcOrd="0" destOrd="1" presId="urn:microsoft.com/office/officeart/2005/8/layout/hProcess9"/>
    <dgm:cxn modelId="{5D56A941-2FE5-4548-81AD-02991C6664FF}" type="presOf" srcId="{F906C007-509F-784E-A8FD-1D27A4A5C848}" destId="{AD8670C9-68FB-E643-AF61-5706C279F18A}" srcOrd="0" destOrd="0" presId="urn:microsoft.com/office/officeart/2005/8/layout/hProcess9"/>
    <dgm:cxn modelId="{882F65AD-0083-154D-98BA-E42BF5ACC517}" srcId="{07980707-12A7-524B-BFD0-DCB64D9E29AB}" destId="{80F91F20-6BF5-5F45-A90C-19E0C555579B}" srcOrd="4" destOrd="0" parTransId="{EEEA59C8-6AEC-CE4F-A48B-632CE37A9596}" sibTransId="{C66D7E6E-F280-2446-9447-CA5BD800C402}"/>
    <dgm:cxn modelId="{63BA21AE-6258-3C44-8033-32B897DAFA1C}" srcId="{07980707-12A7-524B-BFD0-DCB64D9E29AB}" destId="{704ABE5A-23DF-6041-80D6-45C9ED6BB944}" srcOrd="0" destOrd="0" parTransId="{22A9BFCB-7987-0A45-896E-AD29D2574B52}" sibTransId="{709DF561-664B-AF49-A084-43536BF692DC}"/>
    <dgm:cxn modelId="{583D040F-0697-7045-BC8B-42AAE62E321A}" srcId="{F906C007-509F-784E-A8FD-1D27A4A5C848}" destId="{AC415655-FE39-0147-A9A8-1998E7898E59}" srcOrd="0" destOrd="0" parTransId="{C899754B-039D-0A40-BFAE-3FAB4F278B46}" sibTransId="{05576B27-6A8E-1D4C-83A2-2EBD3F634E2E}"/>
    <dgm:cxn modelId="{1FE6E89C-0DBB-41E7-8BBC-EFB7E5AC51B5}" type="presOf" srcId="{84C8E046-8203-7943-89A0-65EA598AC2C6}" destId="{7BF89F0C-5684-F949-AF74-5A19FB85A601}" srcOrd="0" destOrd="1" presId="urn:microsoft.com/office/officeart/2005/8/layout/hProcess9"/>
    <dgm:cxn modelId="{E6554BA5-3CFF-B84B-ACB1-EBBDD487C01C}" srcId="{51228C91-28DA-A04C-96E4-F38C10FD2AC3}" destId="{1B956CF8-9BE0-0A46-A7AC-04EE75DE62C7}" srcOrd="0" destOrd="0" parTransId="{79BD7059-1679-6E44-B660-306DE32B3D32}" sibTransId="{9712EA6B-FD3F-3A46-9B76-881F9399B0BA}"/>
    <dgm:cxn modelId="{98272ADD-7F36-4ADA-AEE7-3E9C2EFF94ED}" type="presOf" srcId="{1B956CF8-9BE0-0A46-A7AC-04EE75DE62C7}" destId="{E12C49E0-37DA-5F4F-862C-13A36CD109F5}" srcOrd="0" destOrd="1" presId="urn:microsoft.com/office/officeart/2005/8/layout/hProcess9"/>
    <dgm:cxn modelId="{0569906B-6BBB-4B18-ACF1-640A9EB709C5}" type="presOf" srcId="{704ABE5A-23DF-6041-80D6-45C9ED6BB944}" destId="{F3757467-5B6B-5644-9786-708FE68CEB20}" srcOrd="0" destOrd="0" presId="urn:microsoft.com/office/officeart/2005/8/layout/hProcess9"/>
    <dgm:cxn modelId="{A6A8A341-F9BA-E24D-B5EE-204955D00067}" srcId="{07980707-12A7-524B-BFD0-DCB64D9E29AB}" destId="{F906C007-509F-784E-A8FD-1D27A4A5C848}" srcOrd="2" destOrd="0" parTransId="{8D7CBCC2-FC02-FD46-8A1F-93AF438CC7EA}" sibTransId="{8527261E-EEA2-2A40-8DC0-B8EB508B1E28}"/>
    <dgm:cxn modelId="{DA266B20-16FD-4A24-8151-0CC2BFAFD4DF}" type="presOf" srcId="{51228C91-28DA-A04C-96E4-F38C10FD2AC3}" destId="{E12C49E0-37DA-5F4F-862C-13A36CD109F5}" srcOrd="0" destOrd="0" presId="urn:microsoft.com/office/officeart/2005/8/layout/hProcess9"/>
    <dgm:cxn modelId="{221C47CE-9996-41AA-9972-F1078B24CA54}" type="presOf" srcId="{8221F11C-B9D2-D748-A086-0D5B301C685E}" destId="{F3757467-5B6B-5644-9786-708FE68CEB20}" srcOrd="0" destOrd="1" presId="urn:microsoft.com/office/officeart/2005/8/layout/hProcess9"/>
    <dgm:cxn modelId="{94C1E85F-0E68-444B-9089-57FC22626CB7}" type="presOf" srcId="{07980707-12A7-524B-BFD0-DCB64D9E29AB}" destId="{1D30BB9A-5379-124D-8BD4-E48EAB7002EC}" srcOrd="0" destOrd="0" presId="urn:microsoft.com/office/officeart/2005/8/layout/hProcess9"/>
    <dgm:cxn modelId="{17714149-F824-7743-9EA7-C67A1239211E}" srcId="{81E05D47-62FA-8C4C-A660-B4C39348C1C0}" destId="{CEC61EE7-A50B-234C-B997-7CF7818A201B}" srcOrd="0" destOrd="0" parTransId="{2B17525B-D5BE-3C4D-BB27-DA4156CE9A00}" sibTransId="{CE9AF71C-675A-3A41-83E9-51802A502CD7}"/>
    <dgm:cxn modelId="{5A4508F3-BF54-F644-97C3-FA1770A40DBE}" srcId="{704ABE5A-23DF-6041-80D6-45C9ED6BB944}" destId="{8221F11C-B9D2-D748-A086-0D5B301C685E}" srcOrd="0" destOrd="0" parTransId="{84244D8D-2DF4-E845-8F0B-AE8D6D72E3B6}" sibTransId="{3ED26B59-1DC1-674D-87D0-F3A0659A2294}"/>
    <dgm:cxn modelId="{A8882B06-15BA-4196-B18E-505BD8637166}" type="presParOf" srcId="{1D30BB9A-5379-124D-8BD4-E48EAB7002EC}" destId="{571D427A-D14D-8040-AB5E-A05752363013}" srcOrd="0" destOrd="0" presId="urn:microsoft.com/office/officeart/2005/8/layout/hProcess9"/>
    <dgm:cxn modelId="{D6035D4A-35E0-4484-979B-3043B8B66228}" type="presParOf" srcId="{1D30BB9A-5379-124D-8BD4-E48EAB7002EC}" destId="{58F4CD8F-4D46-6D4C-99C9-EE4845ED8D76}" srcOrd="1" destOrd="0" presId="urn:microsoft.com/office/officeart/2005/8/layout/hProcess9"/>
    <dgm:cxn modelId="{761DDF3D-B696-4518-B225-1177A2068128}" type="presParOf" srcId="{58F4CD8F-4D46-6D4C-99C9-EE4845ED8D76}" destId="{F3757467-5B6B-5644-9786-708FE68CEB20}" srcOrd="0" destOrd="0" presId="urn:microsoft.com/office/officeart/2005/8/layout/hProcess9"/>
    <dgm:cxn modelId="{150A0E2F-32DF-4A1C-AB6B-B7E0ED8FBD0F}" type="presParOf" srcId="{58F4CD8F-4D46-6D4C-99C9-EE4845ED8D76}" destId="{A604BDFE-1CFA-3E4E-815D-FEEED96C3165}" srcOrd="1" destOrd="0" presId="urn:microsoft.com/office/officeart/2005/8/layout/hProcess9"/>
    <dgm:cxn modelId="{E33B34FC-1A09-4B34-9CF1-1D82C1B436F8}" type="presParOf" srcId="{58F4CD8F-4D46-6D4C-99C9-EE4845ED8D76}" destId="{F1ACCE71-EBF1-D64A-9A90-17D8C79E7653}" srcOrd="2" destOrd="0" presId="urn:microsoft.com/office/officeart/2005/8/layout/hProcess9"/>
    <dgm:cxn modelId="{CE60CD46-687C-4BF9-8464-73C856FFCD05}" type="presParOf" srcId="{58F4CD8F-4D46-6D4C-99C9-EE4845ED8D76}" destId="{5E2A6A19-44FC-9B44-886E-535A9C5150E8}" srcOrd="3" destOrd="0" presId="urn:microsoft.com/office/officeart/2005/8/layout/hProcess9"/>
    <dgm:cxn modelId="{462AA08F-2ECD-496F-8104-F070EB4FA337}" type="presParOf" srcId="{58F4CD8F-4D46-6D4C-99C9-EE4845ED8D76}" destId="{AD8670C9-68FB-E643-AF61-5706C279F18A}" srcOrd="4" destOrd="0" presId="urn:microsoft.com/office/officeart/2005/8/layout/hProcess9"/>
    <dgm:cxn modelId="{83880E4F-AA95-4336-8912-3F59981183E8}" type="presParOf" srcId="{58F4CD8F-4D46-6D4C-99C9-EE4845ED8D76}" destId="{020B75AD-94A2-CB4D-85E7-777EE158F1E5}" srcOrd="5" destOrd="0" presId="urn:microsoft.com/office/officeart/2005/8/layout/hProcess9"/>
    <dgm:cxn modelId="{771B6AEA-41E8-4CD1-B0B3-FB3AD82E6837}" type="presParOf" srcId="{58F4CD8F-4D46-6D4C-99C9-EE4845ED8D76}" destId="{E12C49E0-37DA-5F4F-862C-13A36CD109F5}" srcOrd="6" destOrd="0" presId="urn:microsoft.com/office/officeart/2005/8/layout/hProcess9"/>
    <dgm:cxn modelId="{3F7884DC-2392-4E51-8AE4-60A21ACC8DAD}" type="presParOf" srcId="{58F4CD8F-4D46-6D4C-99C9-EE4845ED8D76}" destId="{A9BA907C-B248-064A-B056-88D05744F589}" srcOrd="7" destOrd="0" presId="urn:microsoft.com/office/officeart/2005/8/layout/hProcess9"/>
    <dgm:cxn modelId="{27D42EEB-4476-4218-BA11-564F939A128E}" type="presParOf" srcId="{58F4CD8F-4D46-6D4C-99C9-EE4845ED8D76}" destId="{7BF89F0C-5684-F949-AF74-5A19FB85A60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980707-12A7-524B-BFD0-DCB64D9E29AB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704ABE5A-23DF-6041-80D6-45C9ED6BB944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22A9BFCB-7987-0A45-896E-AD29D2574B52}" type="parTrans" cxnId="{63BA21AE-6258-3C44-8033-32B897DAFA1C}">
      <dgm:prSet/>
      <dgm:spPr/>
      <dgm:t>
        <a:bodyPr/>
        <a:lstStyle/>
        <a:p>
          <a:endParaRPr lang="en-US"/>
        </a:p>
      </dgm:t>
    </dgm:pt>
    <dgm:pt modelId="{709DF561-664B-AF49-A084-43536BF692DC}" type="sibTrans" cxnId="{63BA21AE-6258-3C44-8033-32B897DAFA1C}">
      <dgm:prSet/>
      <dgm:spPr/>
      <dgm:t>
        <a:bodyPr/>
        <a:lstStyle/>
        <a:p>
          <a:endParaRPr lang="en-US"/>
        </a:p>
      </dgm:t>
    </dgm:pt>
    <dgm:pt modelId="{81E05D47-62FA-8C4C-A660-B4C39348C1C0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9E12587F-E1F3-7941-8E78-16B17DA73002}" type="parTrans" cxnId="{DF0F423E-860B-C84F-A7E0-C137A185310E}">
      <dgm:prSet/>
      <dgm:spPr/>
      <dgm:t>
        <a:bodyPr/>
        <a:lstStyle/>
        <a:p>
          <a:endParaRPr lang="en-US"/>
        </a:p>
      </dgm:t>
    </dgm:pt>
    <dgm:pt modelId="{AAA80F4C-392F-2F4F-98C8-38625D576878}" type="sibTrans" cxnId="{DF0F423E-860B-C84F-A7E0-C137A185310E}">
      <dgm:prSet/>
      <dgm:spPr/>
      <dgm:t>
        <a:bodyPr/>
        <a:lstStyle/>
        <a:p>
          <a:endParaRPr lang="en-US"/>
        </a:p>
      </dgm:t>
    </dgm:pt>
    <dgm:pt modelId="{F906C007-509F-784E-A8FD-1D27A4A5C848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8D7CBCC2-FC02-FD46-8A1F-93AF438CC7EA}" type="parTrans" cxnId="{A6A8A341-F9BA-E24D-B5EE-204955D00067}">
      <dgm:prSet/>
      <dgm:spPr/>
      <dgm:t>
        <a:bodyPr/>
        <a:lstStyle/>
        <a:p>
          <a:endParaRPr lang="en-US"/>
        </a:p>
      </dgm:t>
    </dgm:pt>
    <dgm:pt modelId="{8527261E-EEA2-2A40-8DC0-B8EB508B1E28}" type="sibTrans" cxnId="{A6A8A341-F9BA-E24D-B5EE-204955D00067}">
      <dgm:prSet/>
      <dgm:spPr/>
      <dgm:t>
        <a:bodyPr/>
        <a:lstStyle/>
        <a:p>
          <a:endParaRPr lang="en-US"/>
        </a:p>
      </dgm:t>
    </dgm:pt>
    <dgm:pt modelId="{51228C91-28DA-A04C-96E4-F38C10FD2AC3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AC3EAF80-AE02-F54A-A1F0-DCA88EE4B150}" type="parTrans" cxnId="{E929D79C-B8BF-1540-B58A-BC4175FB7D9A}">
      <dgm:prSet/>
      <dgm:spPr/>
      <dgm:t>
        <a:bodyPr/>
        <a:lstStyle/>
        <a:p>
          <a:endParaRPr lang="en-US"/>
        </a:p>
      </dgm:t>
    </dgm:pt>
    <dgm:pt modelId="{1CE588DB-8310-1444-8FB9-40978977315A}" type="sibTrans" cxnId="{E929D79C-B8BF-1540-B58A-BC4175FB7D9A}">
      <dgm:prSet/>
      <dgm:spPr/>
      <dgm:t>
        <a:bodyPr/>
        <a:lstStyle/>
        <a:p>
          <a:endParaRPr lang="en-US"/>
        </a:p>
      </dgm:t>
    </dgm:pt>
    <dgm:pt modelId="{80F91F20-6BF5-5F45-A90C-19E0C555579B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EEEA59C8-6AEC-CE4F-A48B-632CE37A9596}" type="parTrans" cxnId="{882F65AD-0083-154D-98BA-E42BF5ACC517}">
      <dgm:prSet/>
      <dgm:spPr/>
      <dgm:t>
        <a:bodyPr/>
        <a:lstStyle/>
        <a:p>
          <a:endParaRPr lang="en-US"/>
        </a:p>
      </dgm:t>
    </dgm:pt>
    <dgm:pt modelId="{C66D7E6E-F280-2446-9447-CA5BD800C402}" type="sibTrans" cxnId="{882F65AD-0083-154D-98BA-E42BF5ACC517}">
      <dgm:prSet/>
      <dgm:spPr/>
      <dgm:t>
        <a:bodyPr/>
        <a:lstStyle/>
        <a:p>
          <a:endParaRPr lang="en-US"/>
        </a:p>
      </dgm:t>
    </dgm:pt>
    <dgm:pt modelId="{8221F11C-B9D2-D748-A086-0D5B301C685E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84244D8D-2DF4-E845-8F0B-AE8D6D72E3B6}" type="parTrans" cxnId="{5A4508F3-BF54-F644-97C3-FA1770A40DBE}">
      <dgm:prSet/>
      <dgm:spPr/>
      <dgm:t>
        <a:bodyPr/>
        <a:lstStyle/>
        <a:p>
          <a:endParaRPr lang="en-US"/>
        </a:p>
      </dgm:t>
    </dgm:pt>
    <dgm:pt modelId="{3ED26B59-1DC1-674D-87D0-F3A0659A2294}" type="sibTrans" cxnId="{5A4508F3-BF54-F644-97C3-FA1770A40DBE}">
      <dgm:prSet/>
      <dgm:spPr/>
      <dgm:t>
        <a:bodyPr/>
        <a:lstStyle/>
        <a:p>
          <a:endParaRPr lang="en-US"/>
        </a:p>
      </dgm:t>
    </dgm:pt>
    <dgm:pt modelId="{CEC61EE7-A50B-234C-B997-7CF7818A201B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2B17525B-D5BE-3C4D-BB27-DA4156CE9A00}" type="parTrans" cxnId="{17714149-F824-7743-9EA7-C67A1239211E}">
      <dgm:prSet/>
      <dgm:spPr/>
      <dgm:t>
        <a:bodyPr/>
        <a:lstStyle/>
        <a:p>
          <a:endParaRPr lang="en-US"/>
        </a:p>
      </dgm:t>
    </dgm:pt>
    <dgm:pt modelId="{CE9AF71C-675A-3A41-83E9-51802A502CD7}" type="sibTrans" cxnId="{17714149-F824-7743-9EA7-C67A1239211E}">
      <dgm:prSet/>
      <dgm:spPr/>
      <dgm:t>
        <a:bodyPr/>
        <a:lstStyle/>
        <a:p>
          <a:endParaRPr lang="en-US"/>
        </a:p>
      </dgm:t>
    </dgm:pt>
    <dgm:pt modelId="{1B956CF8-9BE0-0A46-A7AC-04EE75DE62C7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79BD7059-1679-6E44-B660-306DE32B3D32}" type="parTrans" cxnId="{E6554BA5-3CFF-B84B-ACB1-EBBDD487C01C}">
      <dgm:prSet/>
      <dgm:spPr/>
      <dgm:t>
        <a:bodyPr/>
        <a:lstStyle/>
        <a:p>
          <a:endParaRPr lang="en-US"/>
        </a:p>
      </dgm:t>
    </dgm:pt>
    <dgm:pt modelId="{9712EA6B-FD3F-3A46-9B76-881F9399B0BA}" type="sibTrans" cxnId="{E6554BA5-3CFF-B84B-ACB1-EBBDD487C01C}">
      <dgm:prSet/>
      <dgm:spPr/>
      <dgm:t>
        <a:bodyPr/>
        <a:lstStyle/>
        <a:p>
          <a:endParaRPr lang="en-US"/>
        </a:p>
      </dgm:t>
    </dgm:pt>
    <dgm:pt modelId="{84C8E046-8203-7943-89A0-65EA598AC2C6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718D088E-8554-134A-9B33-1180AD9ADF62}" type="parTrans" cxnId="{9652E912-D5ED-B649-B0ED-59BF556B30A0}">
      <dgm:prSet/>
      <dgm:spPr/>
      <dgm:t>
        <a:bodyPr/>
        <a:lstStyle/>
        <a:p>
          <a:endParaRPr lang="en-US"/>
        </a:p>
      </dgm:t>
    </dgm:pt>
    <dgm:pt modelId="{819D4C9E-D5DC-694F-95FE-F9437D5FA269}" type="sibTrans" cxnId="{9652E912-D5ED-B649-B0ED-59BF556B30A0}">
      <dgm:prSet/>
      <dgm:spPr/>
      <dgm:t>
        <a:bodyPr/>
        <a:lstStyle/>
        <a:p>
          <a:endParaRPr lang="en-US"/>
        </a:p>
      </dgm:t>
    </dgm:pt>
    <dgm:pt modelId="{AC415655-FE39-0147-A9A8-1998E7898E59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C899754B-039D-0A40-BFAE-3FAB4F278B46}" type="parTrans" cxnId="{583D040F-0697-7045-BC8B-42AAE62E321A}">
      <dgm:prSet/>
      <dgm:spPr/>
      <dgm:t>
        <a:bodyPr/>
        <a:lstStyle/>
        <a:p>
          <a:endParaRPr lang="en-US"/>
        </a:p>
      </dgm:t>
    </dgm:pt>
    <dgm:pt modelId="{05576B27-6A8E-1D4C-83A2-2EBD3F634E2E}" type="sibTrans" cxnId="{583D040F-0697-7045-BC8B-42AAE62E321A}">
      <dgm:prSet/>
      <dgm:spPr/>
      <dgm:t>
        <a:bodyPr/>
        <a:lstStyle/>
        <a:p>
          <a:endParaRPr lang="en-US"/>
        </a:p>
      </dgm:t>
    </dgm:pt>
    <dgm:pt modelId="{1D30BB9A-5379-124D-8BD4-E48EAB7002EC}" type="pres">
      <dgm:prSet presAssocID="{07980707-12A7-524B-BFD0-DCB64D9E29AB}" presName="CompostProcess" presStyleCnt="0">
        <dgm:presLayoutVars>
          <dgm:dir/>
          <dgm:resizeHandles val="exact"/>
        </dgm:presLayoutVars>
      </dgm:prSet>
      <dgm:spPr/>
    </dgm:pt>
    <dgm:pt modelId="{571D427A-D14D-8040-AB5E-A05752363013}" type="pres">
      <dgm:prSet presAssocID="{07980707-12A7-524B-BFD0-DCB64D9E29AB}" presName="arrow" presStyleLbl="bgShp" presStyleIdx="0" presStyleCnt="1" custLinFactNeighborX="0" custLinFactNeighborY="-168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58F4CD8F-4D46-6D4C-99C9-EE4845ED8D76}" type="pres">
      <dgm:prSet presAssocID="{07980707-12A7-524B-BFD0-DCB64D9E29AB}" presName="linearProcess" presStyleCnt="0"/>
      <dgm:spPr/>
    </dgm:pt>
    <dgm:pt modelId="{F3757467-5B6B-5644-9786-708FE68CEB20}" type="pres">
      <dgm:prSet presAssocID="{704ABE5A-23DF-6041-80D6-45C9ED6BB94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4BDFE-1CFA-3E4E-815D-FEEED96C3165}" type="pres">
      <dgm:prSet presAssocID="{709DF561-664B-AF49-A084-43536BF692DC}" presName="sibTrans" presStyleCnt="0"/>
      <dgm:spPr/>
    </dgm:pt>
    <dgm:pt modelId="{F1ACCE71-EBF1-D64A-9A90-17D8C79E7653}" type="pres">
      <dgm:prSet presAssocID="{81E05D47-62FA-8C4C-A660-B4C39348C1C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A6A19-44FC-9B44-886E-535A9C5150E8}" type="pres">
      <dgm:prSet presAssocID="{AAA80F4C-392F-2F4F-98C8-38625D576878}" presName="sibTrans" presStyleCnt="0"/>
      <dgm:spPr/>
    </dgm:pt>
    <dgm:pt modelId="{AD8670C9-68FB-E643-AF61-5706C279F18A}" type="pres">
      <dgm:prSet presAssocID="{F906C007-509F-784E-A8FD-1D27A4A5C84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B75AD-94A2-CB4D-85E7-777EE158F1E5}" type="pres">
      <dgm:prSet presAssocID="{8527261E-EEA2-2A40-8DC0-B8EB508B1E28}" presName="sibTrans" presStyleCnt="0"/>
      <dgm:spPr/>
    </dgm:pt>
    <dgm:pt modelId="{E12C49E0-37DA-5F4F-862C-13A36CD109F5}" type="pres">
      <dgm:prSet presAssocID="{51228C91-28DA-A04C-96E4-F38C10FD2AC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A907C-B248-064A-B056-88D05744F589}" type="pres">
      <dgm:prSet presAssocID="{1CE588DB-8310-1444-8FB9-40978977315A}" presName="sibTrans" presStyleCnt="0"/>
      <dgm:spPr/>
    </dgm:pt>
    <dgm:pt modelId="{7BF89F0C-5684-F949-AF74-5A19FB85A601}" type="pres">
      <dgm:prSet presAssocID="{80F91F20-6BF5-5F45-A90C-19E0C555579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E7B499-C8C4-4FCE-9F11-213996821F56}" type="presOf" srcId="{8221F11C-B9D2-D748-A086-0D5B301C685E}" destId="{F3757467-5B6B-5644-9786-708FE68CEB20}" srcOrd="0" destOrd="1" presId="urn:microsoft.com/office/officeart/2005/8/layout/hProcess9"/>
    <dgm:cxn modelId="{F40A2561-0690-443F-9BBF-A66BEE49E066}" type="presOf" srcId="{07980707-12A7-524B-BFD0-DCB64D9E29AB}" destId="{1D30BB9A-5379-124D-8BD4-E48EAB7002EC}" srcOrd="0" destOrd="0" presId="urn:microsoft.com/office/officeart/2005/8/layout/hProcess9"/>
    <dgm:cxn modelId="{E929D79C-B8BF-1540-B58A-BC4175FB7D9A}" srcId="{07980707-12A7-524B-BFD0-DCB64D9E29AB}" destId="{51228C91-28DA-A04C-96E4-F38C10FD2AC3}" srcOrd="3" destOrd="0" parTransId="{AC3EAF80-AE02-F54A-A1F0-DCA88EE4B150}" sibTransId="{1CE588DB-8310-1444-8FB9-40978977315A}"/>
    <dgm:cxn modelId="{399687AF-46C2-4D47-862A-390FAE8BFE99}" type="presOf" srcId="{81E05D47-62FA-8C4C-A660-B4C39348C1C0}" destId="{F1ACCE71-EBF1-D64A-9A90-17D8C79E7653}" srcOrd="0" destOrd="0" presId="urn:microsoft.com/office/officeart/2005/8/layout/hProcess9"/>
    <dgm:cxn modelId="{A9F232C0-75C1-4B46-A5F5-0702593F016D}" type="presOf" srcId="{F906C007-509F-784E-A8FD-1D27A4A5C848}" destId="{AD8670C9-68FB-E643-AF61-5706C279F18A}" srcOrd="0" destOrd="0" presId="urn:microsoft.com/office/officeart/2005/8/layout/hProcess9"/>
    <dgm:cxn modelId="{B3461022-B9D2-4527-BCBC-A7BDB9CA9EC7}" type="presOf" srcId="{1B956CF8-9BE0-0A46-A7AC-04EE75DE62C7}" destId="{E12C49E0-37DA-5F4F-862C-13A36CD109F5}" srcOrd="0" destOrd="1" presId="urn:microsoft.com/office/officeart/2005/8/layout/hProcess9"/>
    <dgm:cxn modelId="{DF0F423E-860B-C84F-A7E0-C137A185310E}" srcId="{07980707-12A7-524B-BFD0-DCB64D9E29AB}" destId="{81E05D47-62FA-8C4C-A660-B4C39348C1C0}" srcOrd="1" destOrd="0" parTransId="{9E12587F-E1F3-7941-8E78-16B17DA73002}" sibTransId="{AAA80F4C-392F-2F4F-98C8-38625D576878}"/>
    <dgm:cxn modelId="{9652E912-D5ED-B649-B0ED-59BF556B30A0}" srcId="{80F91F20-6BF5-5F45-A90C-19E0C555579B}" destId="{84C8E046-8203-7943-89A0-65EA598AC2C6}" srcOrd="0" destOrd="0" parTransId="{718D088E-8554-134A-9B33-1180AD9ADF62}" sibTransId="{819D4C9E-D5DC-694F-95FE-F9437D5FA269}"/>
    <dgm:cxn modelId="{882F65AD-0083-154D-98BA-E42BF5ACC517}" srcId="{07980707-12A7-524B-BFD0-DCB64D9E29AB}" destId="{80F91F20-6BF5-5F45-A90C-19E0C555579B}" srcOrd="4" destOrd="0" parTransId="{EEEA59C8-6AEC-CE4F-A48B-632CE37A9596}" sibTransId="{C66D7E6E-F280-2446-9447-CA5BD800C402}"/>
    <dgm:cxn modelId="{5A701620-5A66-4156-B466-480105BA4B56}" type="presOf" srcId="{704ABE5A-23DF-6041-80D6-45C9ED6BB944}" destId="{F3757467-5B6B-5644-9786-708FE68CEB20}" srcOrd="0" destOrd="0" presId="urn:microsoft.com/office/officeart/2005/8/layout/hProcess9"/>
    <dgm:cxn modelId="{63BA21AE-6258-3C44-8033-32B897DAFA1C}" srcId="{07980707-12A7-524B-BFD0-DCB64D9E29AB}" destId="{704ABE5A-23DF-6041-80D6-45C9ED6BB944}" srcOrd="0" destOrd="0" parTransId="{22A9BFCB-7987-0A45-896E-AD29D2574B52}" sibTransId="{709DF561-664B-AF49-A084-43536BF692DC}"/>
    <dgm:cxn modelId="{4525DAAB-B335-4265-B36C-F6A4E2A5D8D6}" type="presOf" srcId="{84C8E046-8203-7943-89A0-65EA598AC2C6}" destId="{7BF89F0C-5684-F949-AF74-5A19FB85A601}" srcOrd="0" destOrd="1" presId="urn:microsoft.com/office/officeart/2005/8/layout/hProcess9"/>
    <dgm:cxn modelId="{583D040F-0697-7045-BC8B-42AAE62E321A}" srcId="{F906C007-509F-784E-A8FD-1D27A4A5C848}" destId="{AC415655-FE39-0147-A9A8-1998E7898E59}" srcOrd="0" destOrd="0" parTransId="{C899754B-039D-0A40-BFAE-3FAB4F278B46}" sibTransId="{05576B27-6A8E-1D4C-83A2-2EBD3F634E2E}"/>
    <dgm:cxn modelId="{E6554BA5-3CFF-B84B-ACB1-EBBDD487C01C}" srcId="{51228C91-28DA-A04C-96E4-F38C10FD2AC3}" destId="{1B956CF8-9BE0-0A46-A7AC-04EE75DE62C7}" srcOrd="0" destOrd="0" parTransId="{79BD7059-1679-6E44-B660-306DE32B3D32}" sibTransId="{9712EA6B-FD3F-3A46-9B76-881F9399B0BA}"/>
    <dgm:cxn modelId="{0466D119-B2CD-4EE3-AB1C-954890D111A5}" type="presOf" srcId="{51228C91-28DA-A04C-96E4-F38C10FD2AC3}" destId="{E12C49E0-37DA-5F4F-862C-13A36CD109F5}" srcOrd="0" destOrd="0" presId="urn:microsoft.com/office/officeart/2005/8/layout/hProcess9"/>
    <dgm:cxn modelId="{6B7BFAA1-E91E-4D59-9B04-10B59F2C83D6}" type="presOf" srcId="{CEC61EE7-A50B-234C-B997-7CF7818A201B}" destId="{F1ACCE71-EBF1-D64A-9A90-17D8C79E7653}" srcOrd="0" destOrd="1" presId="urn:microsoft.com/office/officeart/2005/8/layout/hProcess9"/>
    <dgm:cxn modelId="{A6A8A341-F9BA-E24D-B5EE-204955D00067}" srcId="{07980707-12A7-524B-BFD0-DCB64D9E29AB}" destId="{F906C007-509F-784E-A8FD-1D27A4A5C848}" srcOrd="2" destOrd="0" parTransId="{8D7CBCC2-FC02-FD46-8A1F-93AF438CC7EA}" sibTransId="{8527261E-EEA2-2A40-8DC0-B8EB508B1E28}"/>
    <dgm:cxn modelId="{656C6D97-8302-4238-8F63-6F21FBE8FA44}" type="presOf" srcId="{80F91F20-6BF5-5F45-A90C-19E0C555579B}" destId="{7BF89F0C-5684-F949-AF74-5A19FB85A601}" srcOrd="0" destOrd="0" presId="urn:microsoft.com/office/officeart/2005/8/layout/hProcess9"/>
    <dgm:cxn modelId="{E6C5AF64-AD3B-4BEA-9707-75A06CDB8F2B}" type="presOf" srcId="{AC415655-FE39-0147-A9A8-1998E7898E59}" destId="{AD8670C9-68FB-E643-AF61-5706C279F18A}" srcOrd="0" destOrd="1" presId="urn:microsoft.com/office/officeart/2005/8/layout/hProcess9"/>
    <dgm:cxn modelId="{17714149-F824-7743-9EA7-C67A1239211E}" srcId="{81E05D47-62FA-8C4C-A660-B4C39348C1C0}" destId="{CEC61EE7-A50B-234C-B997-7CF7818A201B}" srcOrd="0" destOrd="0" parTransId="{2B17525B-D5BE-3C4D-BB27-DA4156CE9A00}" sibTransId="{CE9AF71C-675A-3A41-83E9-51802A502CD7}"/>
    <dgm:cxn modelId="{5A4508F3-BF54-F644-97C3-FA1770A40DBE}" srcId="{704ABE5A-23DF-6041-80D6-45C9ED6BB944}" destId="{8221F11C-B9D2-D748-A086-0D5B301C685E}" srcOrd="0" destOrd="0" parTransId="{84244D8D-2DF4-E845-8F0B-AE8D6D72E3B6}" sibTransId="{3ED26B59-1DC1-674D-87D0-F3A0659A2294}"/>
    <dgm:cxn modelId="{7B051C40-8426-4CE0-8C20-C29E41E06CB2}" type="presParOf" srcId="{1D30BB9A-5379-124D-8BD4-E48EAB7002EC}" destId="{571D427A-D14D-8040-AB5E-A05752363013}" srcOrd="0" destOrd="0" presId="urn:microsoft.com/office/officeart/2005/8/layout/hProcess9"/>
    <dgm:cxn modelId="{E4A914F4-72E4-4120-8B8B-9AF1298E785C}" type="presParOf" srcId="{1D30BB9A-5379-124D-8BD4-E48EAB7002EC}" destId="{58F4CD8F-4D46-6D4C-99C9-EE4845ED8D76}" srcOrd="1" destOrd="0" presId="urn:microsoft.com/office/officeart/2005/8/layout/hProcess9"/>
    <dgm:cxn modelId="{AEAD579C-1865-4B37-8FB7-7E09F0AD5699}" type="presParOf" srcId="{58F4CD8F-4D46-6D4C-99C9-EE4845ED8D76}" destId="{F3757467-5B6B-5644-9786-708FE68CEB20}" srcOrd="0" destOrd="0" presId="urn:microsoft.com/office/officeart/2005/8/layout/hProcess9"/>
    <dgm:cxn modelId="{C21A69D2-96E7-4C0A-94E2-0646705D35CF}" type="presParOf" srcId="{58F4CD8F-4D46-6D4C-99C9-EE4845ED8D76}" destId="{A604BDFE-1CFA-3E4E-815D-FEEED96C3165}" srcOrd="1" destOrd="0" presId="urn:microsoft.com/office/officeart/2005/8/layout/hProcess9"/>
    <dgm:cxn modelId="{9F26A692-F140-4CD4-95A6-9194EFFC5D24}" type="presParOf" srcId="{58F4CD8F-4D46-6D4C-99C9-EE4845ED8D76}" destId="{F1ACCE71-EBF1-D64A-9A90-17D8C79E7653}" srcOrd="2" destOrd="0" presId="urn:microsoft.com/office/officeart/2005/8/layout/hProcess9"/>
    <dgm:cxn modelId="{530E5183-99F0-4551-B81A-C5A250DD0A7F}" type="presParOf" srcId="{58F4CD8F-4D46-6D4C-99C9-EE4845ED8D76}" destId="{5E2A6A19-44FC-9B44-886E-535A9C5150E8}" srcOrd="3" destOrd="0" presId="urn:microsoft.com/office/officeart/2005/8/layout/hProcess9"/>
    <dgm:cxn modelId="{BDE7E9E6-18DF-4B67-9E4F-639BB796665D}" type="presParOf" srcId="{58F4CD8F-4D46-6D4C-99C9-EE4845ED8D76}" destId="{AD8670C9-68FB-E643-AF61-5706C279F18A}" srcOrd="4" destOrd="0" presId="urn:microsoft.com/office/officeart/2005/8/layout/hProcess9"/>
    <dgm:cxn modelId="{5693B1F9-EF4C-4A3C-86AC-09EAE09ECA89}" type="presParOf" srcId="{58F4CD8F-4D46-6D4C-99C9-EE4845ED8D76}" destId="{020B75AD-94A2-CB4D-85E7-777EE158F1E5}" srcOrd="5" destOrd="0" presId="urn:microsoft.com/office/officeart/2005/8/layout/hProcess9"/>
    <dgm:cxn modelId="{72389708-186B-4577-AE49-93DB7FF489DC}" type="presParOf" srcId="{58F4CD8F-4D46-6D4C-99C9-EE4845ED8D76}" destId="{E12C49E0-37DA-5F4F-862C-13A36CD109F5}" srcOrd="6" destOrd="0" presId="urn:microsoft.com/office/officeart/2005/8/layout/hProcess9"/>
    <dgm:cxn modelId="{281B004A-33A2-42F8-AFC1-D050B5516072}" type="presParOf" srcId="{58F4CD8F-4D46-6D4C-99C9-EE4845ED8D76}" destId="{A9BA907C-B248-064A-B056-88D05744F589}" srcOrd="7" destOrd="0" presId="urn:microsoft.com/office/officeart/2005/8/layout/hProcess9"/>
    <dgm:cxn modelId="{31050738-BB44-4258-AA45-AF81639A0506}" type="presParOf" srcId="{58F4CD8F-4D46-6D4C-99C9-EE4845ED8D76}" destId="{7BF89F0C-5684-F949-AF74-5A19FB85A60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980707-12A7-524B-BFD0-DCB64D9E29AB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704ABE5A-23DF-6041-80D6-45C9ED6BB944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22A9BFCB-7987-0A45-896E-AD29D2574B52}" type="parTrans" cxnId="{63BA21AE-6258-3C44-8033-32B897DAFA1C}">
      <dgm:prSet/>
      <dgm:spPr/>
      <dgm:t>
        <a:bodyPr/>
        <a:lstStyle/>
        <a:p>
          <a:endParaRPr lang="en-US"/>
        </a:p>
      </dgm:t>
    </dgm:pt>
    <dgm:pt modelId="{709DF561-664B-AF49-A084-43536BF692DC}" type="sibTrans" cxnId="{63BA21AE-6258-3C44-8033-32B897DAFA1C}">
      <dgm:prSet/>
      <dgm:spPr/>
      <dgm:t>
        <a:bodyPr/>
        <a:lstStyle/>
        <a:p>
          <a:endParaRPr lang="en-US"/>
        </a:p>
      </dgm:t>
    </dgm:pt>
    <dgm:pt modelId="{81E05D47-62FA-8C4C-A660-B4C39348C1C0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9E12587F-E1F3-7941-8E78-16B17DA73002}" type="parTrans" cxnId="{DF0F423E-860B-C84F-A7E0-C137A185310E}">
      <dgm:prSet/>
      <dgm:spPr/>
      <dgm:t>
        <a:bodyPr/>
        <a:lstStyle/>
        <a:p>
          <a:endParaRPr lang="en-US"/>
        </a:p>
      </dgm:t>
    </dgm:pt>
    <dgm:pt modelId="{AAA80F4C-392F-2F4F-98C8-38625D576878}" type="sibTrans" cxnId="{DF0F423E-860B-C84F-A7E0-C137A185310E}">
      <dgm:prSet/>
      <dgm:spPr/>
      <dgm:t>
        <a:bodyPr/>
        <a:lstStyle/>
        <a:p>
          <a:endParaRPr lang="en-US"/>
        </a:p>
      </dgm:t>
    </dgm:pt>
    <dgm:pt modelId="{F906C007-509F-784E-A8FD-1D27A4A5C848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8D7CBCC2-FC02-FD46-8A1F-93AF438CC7EA}" type="parTrans" cxnId="{A6A8A341-F9BA-E24D-B5EE-204955D00067}">
      <dgm:prSet/>
      <dgm:spPr/>
      <dgm:t>
        <a:bodyPr/>
        <a:lstStyle/>
        <a:p>
          <a:endParaRPr lang="en-US"/>
        </a:p>
      </dgm:t>
    </dgm:pt>
    <dgm:pt modelId="{8527261E-EEA2-2A40-8DC0-B8EB508B1E28}" type="sibTrans" cxnId="{A6A8A341-F9BA-E24D-B5EE-204955D00067}">
      <dgm:prSet/>
      <dgm:spPr/>
      <dgm:t>
        <a:bodyPr/>
        <a:lstStyle/>
        <a:p>
          <a:endParaRPr lang="en-US"/>
        </a:p>
      </dgm:t>
    </dgm:pt>
    <dgm:pt modelId="{51228C91-28DA-A04C-96E4-F38C10FD2AC3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AC3EAF80-AE02-F54A-A1F0-DCA88EE4B150}" type="parTrans" cxnId="{E929D79C-B8BF-1540-B58A-BC4175FB7D9A}">
      <dgm:prSet/>
      <dgm:spPr/>
      <dgm:t>
        <a:bodyPr/>
        <a:lstStyle/>
        <a:p>
          <a:endParaRPr lang="en-US"/>
        </a:p>
      </dgm:t>
    </dgm:pt>
    <dgm:pt modelId="{1CE588DB-8310-1444-8FB9-40978977315A}" type="sibTrans" cxnId="{E929D79C-B8BF-1540-B58A-BC4175FB7D9A}">
      <dgm:prSet/>
      <dgm:spPr/>
      <dgm:t>
        <a:bodyPr/>
        <a:lstStyle/>
        <a:p>
          <a:endParaRPr lang="en-US"/>
        </a:p>
      </dgm:t>
    </dgm:pt>
    <dgm:pt modelId="{80F91F20-6BF5-5F45-A90C-19E0C555579B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EEEA59C8-6AEC-CE4F-A48B-632CE37A9596}" type="parTrans" cxnId="{882F65AD-0083-154D-98BA-E42BF5ACC517}">
      <dgm:prSet/>
      <dgm:spPr/>
      <dgm:t>
        <a:bodyPr/>
        <a:lstStyle/>
        <a:p>
          <a:endParaRPr lang="en-US"/>
        </a:p>
      </dgm:t>
    </dgm:pt>
    <dgm:pt modelId="{C66D7E6E-F280-2446-9447-CA5BD800C402}" type="sibTrans" cxnId="{882F65AD-0083-154D-98BA-E42BF5ACC517}">
      <dgm:prSet/>
      <dgm:spPr/>
      <dgm:t>
        <a:bodyPr/>
        <a:lstStyle/>
        <a:p>
          <a:endParaRPr lang="en-US"/>
        </a:p>
      </dgm:t>
    </dgm:pt>
    <dgm:pt modelId="{8221F11C-B9D2-D748-A086-0D5B301C685E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84244D8D-2DF4-E845-8F0B-AE8D6D72E3B6}" type="parTrans" cxnId="{5A4508F3-BF54-F644-97C3-FA1770A40DBE}">
      <dgm:prSet/>
      <dgm:spPr/>
      <dgm:t>
        <a:bodyPr/>
        <a:lstStyle/>
        <a:p>
          <a:endParaRPr lang="en-US"/>
        </a:p>
      </dgm:t>
    </dgm:pt>
    <dgm:pt modelId="{3ED26B59-1DC1-674D-87D0-F3A0659A2294}" type="sibTrans" cxnId="{5A4508F3-BF54-F644-97C3-FA1770A40DBE}">
      <dgm:prSet/>
      <dgm:spPr/>
      <dgm:t>
        <a:bodyPr/>
        <a:lstStyle/>
        <a:p>
          <a:endParaRPr lang="en-US"/>
        </a:p>
      </dgm:t>
    </dgm:pt>
    <dgm:pt modelId="{CEC61EE7-A50B-234C-B997-7CF7818A201B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2B17525B-D5BE-3C4D-BB27-DA4156CE9A00}" type="parTrans" cxnId="{17714149-F824-7743-9EA7-C67A1239211E}">
      <dgm:prSet/>
      <dgm:spPr/>
      <dgm:t>
        <a:bodyPr/>
        <a:lstStyle/>
        <a:p>
          <a:endParaRPr lang="en-US"/>
        </a:p>
      </dgm:t>
    </dgm:pt>
    <dgm:pt modelId="{CE9AF71C-675A-3A41-83E9-51802A502CD7}" type="sibTrans" cxnId="{17714149-F824-7743-9EA7-C67A1239211E}">
      <dgm:prSet/>
      <dgm:spPr/>
      <dgm:t>
        <a:bodyPr/>
        <a:lstStyle/>
        <a:p>
          <a:endParaRPr lang="en-US"/>
        </a:p>
      </dgm:t>
    </dgm:pt>
    <dgm:pt modelId="{1B956CF8-9BE0-0A46-A7AC-04EE75DE62C7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79BD7059-1679-6E44-B660-306DE32B3D32}" type="parTrans" cxnId="{E6554BA5-3CFF-B84B-ACB1-EBBDD487C01C}">
      <dgm:prSet/>
      <dgm:spPr/>
      <dgm:t>
        <a:bodyPr/>
        <a:lstStyle/>
        <a:p>
          <a:endParaRPr lang="en-US"/>
        </a:p>
      </dgm:t>
    </dgm:pt>
    <dgm:pt modelId="{9712EA6B-FD3F-3A46-9B76-881F9399B0BA}" type="sibTrans" cxnId="{E6554BA5-3CFF-B84B-ACB1-EBBDD487C01C}">
      <dgm:prSet/>
      <dgm:spPr/>
      <dgm:t>
        <a:bodyPr/>
        <a:lstStyle/>
        <a:p>
          <a:endParaRPr lang="en-US"/>
        </a:p>
      </dgm:t>
    </dgm:pt>
    <dgm:pt modelId="{84C8E046-8203-7943-89A0-65EA598AC2C6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718D088E-8554-134A-9B33-1180AD9ADF62}" type="parTrans" cxnId="{9652E912-D5ED-B649-B0ED-59BF556B30A0}">
      <dgm:prSet/>
      <dgm:spPr/>
      <dgm:t>
        <a:bodyPr/>
        <a:lstStyle/>
        <a:p>
          <a:endParaRPr lang="en-US"/>
        </a:p>
      </dgm:t>
    </dgm:pt>
    <dgm:pt modelId="{819D4C9E-D5DC-694F-95FE-F9437D5FA269}" type="sibTrans" cxnId="{9652E912-D5ED-B649-B0ED-59BF556B30A0}">
      <dgm:prSet/>
      <dgm:spPr/>
      <dgm:t>
        <a:bodyPr/>
        <a:lstStyle/>
        <a:p>
          <a:endParaRPr lang="en-US"/>
        </a:p>
      </dgm:t>
    </dgm:pt>
    <dgm:pt modelId="{AC415655-FE39-0147-A9A8-1998E7898E59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C899754B-039D-0A40-BFAE-3FAB4F278B46}" type="parTrans" cxnId="{583D040F-0697-7045-BC8B-42AAE62E321A}">
      <dgm:prSet/>
      <dgm:spPr/>
      <dgm:t>
        <a:bodyPr/>
        <a:lstStyle/>
        <a:p>
          <a:endParaRPr lang="en-US"/>
        </a:p>
      </dgm:t>
    </dgm:pt>
    <dgm:pt modelId="{05576B27-6A8E-1D4C-83A2-2EBD3F634E2E}" type="sibTrans" cxnId="{583D040F-0697-7045-BC8B-42AAE62E321A}">
      <dgm:prSet/>
      <dgm:spPr/>
      <dgm:t>
        <a:bodyPr/>
        <a:lstStyle/>
        <a:p>
          <a:endParaRPr lang="en-US"/>
        </a:p>
      </dgm:t>
    </dgm:pt>
    <dgm:pt modelId="{1D30BB9A-5379-124D-8BD4-E48EAB7002EC}" type="pres">
      <dgm:prSet presAssocID="{07980707-12A7-524B-BFD0-DCB64D9E29AB}" presName="CompostProcess" presStyleCnt="0">
        <dgm:presLayoutVars>
          <dgm:dir/>
          <dgm:resizeHandles val="exact"/>
        </dgm:presLayoutVars>
      </dgm:prSet>
      <dgm:spPr/>
    </dgm:pt>
    <dgm:pt modelId="{571D427A-D14D-8040-AB5E-A05752363013}" type="pres">
      <dgm:prSet presAssocID="{07980707-12A7-524B-BFD0-DCB64D9E29AB}" presName="arrow" presStyleLbl="bgShp" presStyleIdx="0" presStyleCnt="1" custLinFactNeighborY="524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58F4CD8F-4D46-6D4C-99C9-EE4845ED8D76}" type="pres">
      <dgm:prSet presAssocID="{07980707-12A7-524B-BFD0-DCB64D9E29AB}" presName="linearProcess" presStyleCnt="0"/>
      <dgm:spPr/>
    </dgm:pt>
    <dgm:pt modelId="{F3757467-5B6B-5644-9786-708FE68CEB20}" type="pres">
      <dgm:prSet presAssocID="{704ABE5A-23DF-6041-80D6-45C9ED6BB94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4BDFE-1CFA-3E4E-815D-FEEED96C3165}" type="pres">
      <dgm:prSet presAssocID="{709DF561-664B-AF49-A084-43536BF692DC}" presName="sibTrans" presStyleCnt="0"/>
      <dgm:spPr/>
    </dgm:pt>
    <dgm:pt modelId="{F1ACCE71-EBF1-D64A-9A90-17D8C79E7653}" type="pres">
      <dgm:prSet presAssocID="{81E05D47-62FA-8C4C-A660-B4C39348C1C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A6A19-44FC-9B44-886E-535A9C5150E8}" type="pres">
      <dgm:prSet presAssocID="{AAA80F4C-392F-2F4F-98C8-38625D576878}" presName="sibTrans" presStyleCnt="0"/>
      <dgm:spPr/>
    </dgm:pt>
    <dgm:pt modelId="{AD8670C9-68FB-E643-AF61-5706C279F18A}" type="pres">
      <dgm:prSet presAssocID="{F906C007-509F-784E-A8FD-1D27A4A5C84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B75AD-94A2-CB4D-85E7-777EE158F1E5}" type="pres">
      <dgm:prSet presAssocID="{8527261E-EEA2-2A40-8DC0-B8EB508B1E28}" presName="sibTrans" presStyleCnt="0"/>
      <dgm:spPr/>
    </dgm:pt>
    <dgm:pt modelId="{E12C49E0-37DA-5F4F-862C-13A36CD109F5}" type="pres">
      <dgm:prSet presAssocID="{51228C91-28DA-A04C-96E4-F38C10FD2AC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A907C-B248-064A-B056-88D05744F589}" type="pres">
      <dgm:prSet presAssocID="{1CE588DB-8310-1444-8FB9-40978977315A}" presName="sibTrans" presStyleCnt="0"/>
      <dgm:spPr/>
    </dgm:pt>
    <dgm:pt modelId="{7BF89F0C-5684-F949-AF74-5A19FB85A601}" type="pres">
      <dgm:prSet presAssocID="{80F91F20-6BF5-5F45-A90C-19E0C555579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29D79C-B8BF-1540-B58A-BC4175FB7D9A}" srcId="{07980707-12A7-524B-BFD0-DCB64D9E29AB}" destId="{51228C91-28DA-A04C-96E4-F38C10FD2AC3}" srcOrd="3" destOrd="0" parTransId="{AC3EAF80-AE02-F54A-A1F0-DCA88EE4B150}" sibTransId="{1CE588DB-8310-1444-8FB9-40978977315A}"/>
    <dgm:cxn modelId="{DF0F423E-860B-C84F-A7E0-C137A185310E}" srcId="{07980707-12A7-524B-BFD0-DCB64D9E29AB}" destId="{81E05D47-62FA-8C4C-A660-B4C39348C1C0}" srcOrd="1" destOrd="0" parTransId="{9E12587F-E1F3-7941-8E78-16B17DA73002}" sibTransId="{AAA80F4C-392F-2F4F-98C8-38625D576878}"/>
    <dgm:cxn modelId="{D5EE7E9C-1AD4-42AE-8643-844DB0A8AC7B}" type="presOf" srcId="{704ABE5A-23DF-6041-80D6-45C9ED6BB944}" destId="{F3757467-5B6B-5644-9786-708FE68CEB20}" srcOrd="0" destOrd="0" presId="urn:microsoft.com/office/officeart/2005/8/layout/hProcess9"/>
    <dgm:cxn modelId="{9652E912-D5ED-B649-B0ED-59BF556B30A0}" srcId="{80F91F20-6BF5-5F45-A90C-19E0C555579B}" destId="{84C8E046-8203-7943-89A0-65EA598AC2C6}" srcOrd="0" destOrd="0" parTransId="{718D088E-8554-134A-9B33-1180AD9ADF62}" sibTransId="{819D4C9E-D5DC-694F-95FE-F9437D5FA269}"/>
    <dgm:cxn modelId="{A5BACF66-F270-4883-9396-7815BDC63E66}" type="presOf" srcId="{1B956CF8-9BE0-0A46-A7AC-04EE75DE62C7}" destId="{E12C49E0-37DA-5F4F-862C-13A36CD109F5}" srcOrd="0" destOrd="1" presId="urn:microsoft.com/office/officeart/2005/8/layout/hProcess9"/>
    <dgm:cxn modelId="{882F65AD-0083-154D-98BA-E42BF5ACC517}" srcId="{07980707-12A7-524B-BFD0-DCB64D9E29AB}" destId="{80F91F20-6BF5-5F45-A90C-19E0C555579B}" srcOrd="4" destOrd="0" parTransId="{EEEA59C8-6AEC-CE4F-A48B-632CE37A9596}" sibTransId="{C66D7E6E-F280-2446-9447-CA5BD800C402}"/>
    <dgm:cxn modelId="{E63706BB-2398-4867-AE7F-155EF0E875EE}" type="presOf" srcId="{07980707-12A7-524B-BFD0-DCB64D9E29AB}" destId="{1D30BB9A-5379-124D-8BD4-E48EAB7002EC}" srcOrd="0" destOrd="0" presId="urn:microsoft.com/office/officeart/2005/8/layout/hProcess9"/>
    <dgm:cxn modelId="{63BA21AE-6258-3C44-8033-32B897DAFA1C}" srcId="{07980707-12A7-524B-BFD0-DCB64D9E29AB}" destId="{704ABE5A-23DF-6041-80D6-45C9ED6BB944}" srcOrd="0" destOrd="0" parTransId="{22A9BFCB-7987-0A45-896E-AD29D2574B52}" sibTransId="{709DF561-664B-AF49-A084-43536BF692DC}"/>
    <dgm:cxn modelId="{1F4F6F81-00AA-46A3-9B20-04724CEA017E}" type="presOf" srcId="{F906C007-509F-784E-A8FD-1D27A4A5C848}" destId="{AD8670C9-68FB-E643-AF61-5706C279F18A}" srcOrd="0" destOrd="0" presId="urn:microsoft.com/office/officeart/2005/8/layout/hProcess9"/>
    <dgm:cxn modelId="{583D040F-0697-7045-BC8B-42AAE62E321A}" srcId="{F906C007-509F-784E-A8FD-1D27A4A5C848}" destId="{AC415655-FE39-0147-A9A8-1998E7898E59}" srcOrd="0" destOrd="0" parTransId="{C899754B-039D-0A40-BFAE-3FAB4F278B46}" sibTransId="{05576B27-6A8E-1D4C-83A2-2EBD3F634E2E}"/>
    <dgm:cxn modelId="{E6554BA5-3CFF-B84B-ACB1-EBBDD487C01C}" srcId="{51228C91-28DA-A04C-96E4-F38C10FD2AC3}" destId="{1B956CF8-9BE0-0A46-A7AC-04EE75DE62C7}" srcOrd="0" destOrd="0" parTransId="{79BD7059-1679-6E44-B660-306DE32B3D32}" sibTransId="{9712EA6B-FD3F-3A46-9B76-881F9399B0BA}"/>
    <dgm:cxn modelId="{63FF5BBE-0BFF-49C4-BC72-05BE73091EC5}" type="presOf" srcId="{CEC61EE7-A50B-234C-B997-7CF7818A201B}" destId="{F1ACCE71-EBF1-D64A-9A90-17D8C79E7653}" srcOrd="0" destOrd="1" presId="urn:microsoft.com/office/officeart/2005/8/layout/hProcess9"/>
    <dgm:cxn modelId="{53AB1F95-6774-41C6-AC0F-138124852103}" type="presOf" srcId="{51228C91-28DA-A04C-96E4-F38C10FD2AC3}" destId="{E12C49E0-37DA-5F4F-862C-13A36CD109F5}" srcOrd="0" destOrd="0" presId="urn:microsoft.com/office/officeart/2005/8/layout/hProcess9"/>
    <dgm:cxn modelId="{A6A8A341-F9BA-E24D-B5EE-204955D00067}" srcId="{07980707-12A7-524B-BFD0-DCB64D9E29AB}" destId="{F906C007-509F-784E-A8FD-1D27A4A5C848}" srcOrd="2" destOrd="0" parTransId="{8D7CBCC2-FC02-FD46-8A1F-93AF438CC7EA}" sibTransId="{8527261E-EEA2-2A40-8DC0-B8EB508B1E28}"/>
    <dgm:cxn modelId="{4784A5B9-5512-4E1A-8C39-F3FF9077EBDF}" type="presOf" srcId="{81E05D47-62FA-8C4C-A660-B4C39348C1C0}" destId="{F1ACCE71-EBF1-D64A-9A90-17D8C79E7653}" srcOrd="0" destOrd="0" presId="urn:microsoft.com/office/officeart/2005/8/layout/hProcess9"/>
    <dgm:cxn modelId="{D831B7A5-AB52-45CF-8A5A-2361B3EAC8EC}" type="presOf" srcId="{84C8E046-8203-7943-89A0-65EA598AC2C6}" destId="{7BF89F0C-5684-F949-AF74-5A19FB85A601}" srcOrd="0" destOrd="1" presId="urn:microsoft.com/office/officeart/2005/8/layout/hProcess9"/>
    <dgm:cxn modelId="{BC61FF6D-8834-40D4-B4A0-010D196584DA}" type="presOf" srcId="{8221F11C-B9D2-D748-A086-0D5B301C685E}" destId="{F3757467-5B6B-5644-9786-708FE68CEB20}" srcOrd="0" destOrd="1" presId="urn:microsoft.com/office/officeart/2005/8/layout/hProcess9"/>
    <dgm:cxn modelId="{F29CA601-2938-4AFC-BC14-3BBFF0E118C0}" type="presOf" srcId="{AC415655-FE39-0147-A9A8-1998E7898E59}" destId="{AD8670C9-68FB-E643-AF61-5706C279F18A}" srcOrd="0" destOrd="1" presId="urn:microsoft.com/office/officeart/2005/8/layout/hProcess9"/>
    <dgm:cxn modelId="{17714149-F824-7743-9EA7-C67A1239211E}" srcId="{81E05D47-62FA-8C4C-A660-B4C39348C1C0}" destId="{CEC61EE7-A50B-234C-B997-7CF7818A201B}" srcOrd="0" destOrd="0" parTransId="{2B17525B-D5BE-3C4D-BB27-DA4156CE9A00}" sibTransId="{CE9AF71C-675A-3A41-83E9-51802A502CD7}"/>
    <dgm:cxn modelId="{5A4508F3-BF54-F644-97C3-FA1770A40DBE}" srcId="{704ABE5A-23DF-6041-80D6-45C9ED6BB944}" destId="{8221F11C-B9D2-D748-A086-0D5B301C685E}" srcOrd="0" destOrd="0" parTransId="{84244D8D-2DF4-E845-8F0B-AE8D6D72E3B6}" sibTransId="{3ED26B59-1DC1-674D-87D0-F3A0659A2294}"/>
    <dgm:cxn modelId="{AFF60B5D-601F-4C05-B671-808865162AFB}" type="presOf" srcId="{80F91F20-6BF5-5F45-A90C-19E0C555579B}" destId="{7BF89F0C-5684-F949-AF74-5A19FB85A601}" srcOrd="0" destOrd="0" presId="urn:microsoft.com/office/officeart/2005/8/layout/hProcess9"/>
    <dgm:cxn modelId="{1D7508F8-A14E-437B-8A40-76BD9A8B61C8}" type="presParOf" srcId="{1D30BB9A-5379-124D-8BD4-E48EAB7002EC}" destId="{571D427A-D14D-8040-AB5E-A05752363013}" srcOrd="0" destOrd="0" presId="urn:microsoft.com/office/officeart/2005/8/layout/hProcess9"/>
    <dgm:cxn modelId="{FA18FE31-EABB-40AC-A942-62254224BEB1}" type="presParOf" srcId="{1D30BB9A-5379-124D-8BD4-E48EAB7002EC}" destId="{58F4CD8F-4D46-6D4C-99C9-EE4845ED8D76}" srcOrd="1" destOrd="0" presId="urn:microsoft.com/office/officeart/2005/8/layout/hProcess9"/>
    <dgm:cxn modelId="{6E47A1FC-ACAA-449D-A98D-E6DAE7BFC62F}" type="presParOf" srcId="{58F4CD8F-4D46-6D4C-99C9-EE4845ED8D76}" destId="{F3757467-5B6B-5644-9786-708FE68CEB20}" srcOrd="0" destOrd="0" presId="urn:microsoft.com/office/officeart/2005/8/layout/hProcess9"/>
    <dgm:cxn modelId="{B155066B-D19C-4EBA-8634-E17A04128A5C}" type="presParOf" srcId="{58F4CD8F-4D46-6D4C-99C9-EE4845ED8D76}" destId="{A604BDFE-1CFA-3E4E-815D-FEEED96C3165}" srcOrd="1" destOrd="0" presId="urn:microsoft.com/office/officeart/2005/8/layout/hProcess9"/>
    <dgm:cxn modelId="{1C688A84-C85E-463D-919F-6957D90A9F0C}" type="presParOf" srcId="{58F4CD8F-4D46-6D4C-99C9-EE4845ED8D76}" destId="{F1ACCE71-EBF1-D64A-9A90-17D8C79E7653}" srcOrd="2" destOrd="0" presId="urn:microsoft.com/office/officeart/2005/8/layout/hProcess9"/>
    <dgm:cxn modelId="{4F1C70ED-D0FA-4531-9B4D-15688C90090C}" type="presParOf" srcId="{58F4CD8F-4D46-6D4C-99C9-EE4845ED8D76}" destId="{5E2A6A19-44FC-9B44-886E-535A9C5150E8}" srcOrd="3" destOrd="0" presId="urn:microsoft.com/office/officeart/2005/8/layout/hProcess9"/>
    <dgm:cxn modelId="{5B5A898A-6425-48B3-A88F-6B21F0950305}" type="presParOf" srcId="{58F4CD8F-4D46-6D4C-99C9-EE4845ED8D76}" destId="{AD8670C9-68FB-E643-AF61-5706C279F18A}" srcOrd="4" destOrd="0" presId="urn:microsoft.com/office/officeart/2005/8/layout/hProcess9"/>
    <dgm:cxn modelId="{83A03253-D2FF-44AB-BB04-8E4328E238A0}" type="presParOf" srcId="{58F4CD8F-4D46-6D4C-99C9-EE4845ED8D76}" destId="{020B75AD-94A2-CB4D-85E7-777EE158F1E5}" srcOrd="5" destOrd="0" presId="urn:microsoft.com/office/officeart/2005/8/layout/hProcess9"/>
    <dgm:cxn modelId="{EB7736DD-DAFF-46DF-A708-ADA20DD18B3A}" type="presParOf" srcId="{58F4CD8F-4D46-6D4C-99C9-EE4845ED8D76}" destId="{E12C49E0-37DA-5F4F-862C-13A36CD109F5}" srcOrd="6" destOrd="0" presId="urn:microsoft.com/office/officeart/2005/8/layout/hProcess9"/>
    <dgm:cxn modelId="{222E6E80-EE17-4AA5-950E-C64851BC242F}" type="presParOf" srcId="{58F4CD8F-4D46-6D4C-99C9-EE4845ED8D76}" destId="{A9BA907C-B248-064A-B056-88D05744F589}" srcOrd="7" destOrd="0" presId="urn:microsoft.com/office/officeart/2005/8/layout/hProcess9"/>
    <dgm:cxn modelId="{534B5D2E-DF19-4450-A49C-17842EDAC04E}" type="presParOf" srcId="{58F4CD8F-4D46-6D4C-99C9-EE4845ED8D76}" destId="{7BF89F0C-5684-F949-AF74-5A19FB85A60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980707-12A7-524B-BFD0-DCB64D9E29AB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704ABE5A-23DF-6041-80D6-45C9ED6BB944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22A9BFCB-7987-0A45-896E-AD29D2574B52}" type="parTrans" cxnId="{63BA21AE-6258-3C44-8033-32B897DAFA1C}">
      <dgm:prSet/>
      <dgm:spPr/>
      <dgm:t>
        <a:bodyPr/>
        <a:lstStyle/>
        <a:p>
          <a:endParaRPr lang="en-US"/>
        </a:p>
      </dgm:t>
    </dgm:pt>
    <dgm:pt modelId="{709DF561-664B-AF49-A084-43536BF692DC}" type="sibTrans" cxnId="{63BA21AE-6258-3C44-8033-32B897DAFA1C}">
      <dgm:prSet/>
      <dgm:spPr/>
      <dgm:t>
        <a:bodyPr/>
        <a:lstStyle/>
        <a:p>
          <a:endParaRPr lang="en-US"/>
        </a:p>
      </dgm:t>
    </dgm:pt>
    <dgm:pt modelId="{81E05D47-62FA-8C4C-A660-B4C39348C1C0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9E12587F-E1F3-7941-8E78-16B17DA73002}" type="parTrans" cxnId="{DF0F423E-860B-C84F-A7E0-C137A185310E}">
      <dgm:prSet/>
      <dgm:spPr/>
      <dgm:t>
        <a:bodyPr/>
        <a:lstStyle/>
        <a:p>
          <a:endParaRPr lang="en-US"/>
        </a:p>
      </dgm:t>
    </dgm:pt>
    <dgm:pt modelId="{AAA80F4C-392F-2F4F-98C8-38625D576878}" type="sibTrans" cxnId="{DF0F423E-860B-C84F-A7E0-C137A185310E}">
      <dgm:prSet/>
      <dgm:spPr/>
      <dgm:t>
        <a:bodyPr/>
        <a:lstStyle/>
        <a:p>
          <a:endParaRPr lang="en-US"/>
        </a:p>
      </dgm:t>
    </dgm:pt>
    <dgm:pt modelId="{F906C007-509F-784E-A8FD-1D27A4A5C848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8D7CBCC2-FC02-FD46-8A1F-93AF438CC7EA}" type="parTrans" cxnId="{A6A8A341-F9BA-E24D-B5EE-204955D00067}">
      <dgm:prSet/>
      <dgm:spPr/>
      <dgm:t>
        <a:bodyPr/>
        <a:lstStyle/>
        <a:p>
          <a:endParaRPr lang="en-US"/>
        </a:p>
      </dgm:t>
    </dgm:pt>
    <dgm:pt modelId="{8527261E-EEA2-2A40-8DC0-B8EB508B1E28}" type="sibTrans" cxnId="{A6A8A341-F9BA-E24D-B5EE-204955D00067}">
      <dgm:prSet/>
      <dgm:spPr/>
      <dgm:t>
        <a:bodyPr/>
        <a:lstStyle/>
        <a:p>
          <a:endParaRPr lang="en-US"/>
        </a:p>
      </dgm:t>
    </dgm:pt>
    <dgm:pt modelId="{51228C91-28DA-A04C-96E4-F38C10FD2AC3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AC3EAF80-AE02-F54A-A1F0-DCA88EE4B150}" type="parTrans" cxnId="{E929D79C-B8BF-1540-B58A-BC4175FB7D9A}">
      <dgm:prSet/>
      <dgm:spPr/>
      <dgm:t>
        <a:bodyPr/>
        <a:lstStyle/>
        <a:p>
          <a:endParaRPr lang="en-US"/>
        </a:p>
      </dgm:t>
    </dgm:pt>
    <dgm:pt modelId="{1CE588DB-8310-1444-8FB9-40978977315A}" type="sibTrans" cxnId="{E929D79C-B8BF-1540-B58A-BC4175FB7D9A}">
      <dgm:prSet/>
      <dgm:spPr/>
      <dgm:t>
        <a:bodyPr/>
        <a:lstStyle/>
        <a:p>
          <a:endParaRPr lang="en-US"/>
        </a:p>
      </dgm:t>
    </dgm:pt>
    <dgm:pt modelId="{80F91F20-6BF5-5F45-A90C-19E0C555579B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dirty="0">
            <a:solidFill>
              <a:schemeClr val="bg1"/>
            </a:solidFill>
            <a:latin typeface="Arial"/>
            <a:cs typeface="Arial"/>
          </a:endParaRPr>
        </a:p>
      </dgm:t>
    </dgm:pt>
    <dgm:pt modelId="{EEEA59C8-6AEC-CE4F-A48B-632CE37A9596}" type="parTrans" cxnId="{882F65AD-0083-154D-98BA-E42BF5ACC517}">
      <dgm:prSet/>
      <dgm:spPr/>
      <dgm:t>
        <a:bodyPr/>
        <a:lstStyle/>
        <a:p>
          <a:endParaRPr lang="en-US"/>
        </a:p>
      </dgm:t>
    </dgm:pt>
    <dgm:pt modelId="{C66D7E6E-F280-2446-9447-CA5BD800C402}" type="sibTrans" cxnId="{882F65AD-0083-154D-98BA-E42BF5ACC517}">
      <dgm:prSet/>
      <dgm:spPr/>
      <dgm:t>
        <a:bodyPr/>
        <a:lstStyle/>
        <a:p>
          <a:endParaRPr lang="en-US"/>
        </a:p>
      </dgm:t>
    </dgm:pt>
    <dgm:pt modelId="{8221F11C-B9D2-D748-A086-0D5B301C685E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84244D8D-2DF4-E845-8F0B-AE8D6D72E3B6}" type="parTrans" cxnId="{5A4508F3-BF54-F644-97C3-FA1770A40DBE}">
      <dgm:prSet/>
      <dgm:spPr/>
      <dgm:t>
        <a:bodyPr/>
        <a:lstStyle/>
        <a:p>
          <a:endParaRPr lang="en-US"/>
        </a:p>
      </dgm:t>
    </dgm:pt>
    <dgm:pt modelId="{3ED26B59-1DC1-674D-87D0-F3A0659A2294}" type="sibTrans" cxnId="{5A4508F3-BF54-F644-97C3-FA1770A40DBE}">
      <dgm:prSet/>
      <dgm:spPr/>
      <dgm:t>
        <a:bodyPr/>
        <a:lstStyle/>
        <a:p>
          <a:endParaRPr lang="en-US"/>
        </a:p>
      </dgm:t>
    </dgm:pt>
    <dgm:pt modelId="{CEC61EE7-A50B-234C-B997-7CF7818A201B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2B17525B-D5BE-3C4D-BB27-DA4156CE9A00}" type="parTrans" cxnId="{17714149-F824-7743-9EA7-C67A1239211E}">
      <dgm:prSet/>
      <dgm:spPr/>
      <dgm:t>
        <a:bodyPr/>
        <a:lstStyle/>
        <a:p>
          <a:endParaRPr lang="en-US"/>
        </a:p>
      </dgm:t>
    </dgm:pt>
    <dgm:pt modelId="{CE9AF71C-675A-3A41-83E9-51802A502CD7}" type="sibTrans" cxnId="{17714149-F824-7743-9EA7-C67A1239211E}">
      <dgm:prSet/>
      <dgm:spPr/>
      <dgm:t>
        <a:bodyPr/>
        <a:lstStyle/>
        <a:p>
          <a:endParaRPr lang="en-US"/>
        </a:p>
      </dgm:t>
    </dgm:pt>
    <dgm:pt modelId="{1B956CF8-9BE0-0A46-A7AC-04EE75DE62C7}">
      <dgm:prSet phldrT="[Text]" custT="1"/>
      <dgm:spPr>
        <a:solidFill>
          <a:srgbClr val="2C2422"/>
        </a:solidFill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79BD7059-1679-6E44-B660-306DE32B3D32}" type="parTrans" cxnId="{E6554BA5-3CFF-B84B-ACB1-EBBDD487C01C}">
      <dgm:prSet/>
      <dgm:spPr/>
      <dgm:t>
        <a:bodyPr/>
        <a:lstStyle/>
        <a:p>
          <a:endParaRPr lang="en-US"/>
        </a:p>
      </dgm:t>
    </dgm:pt>
    <dgm:pt modelId="{9712EA6B-FD3F-3A46-9B76-881F9399B0BA}" type="sibTrans" cxnId="{E6554BA5-3CFF-B84B-ACB1-EBBDD487C01C}">
      <dgm:prSet/>
      <dgm:spPr/>
      <dgm:t>
        <a:bodyPr/>
        <a:lstStyle/>
        <a:p>
          <a:endParaRPr lang="en-US"/>
        </a:p>
      </dgm:t>
    </dgm:pt>
    <dgm:pt modelId="{84C8E046-8203-7943-89A0-65EA598AC2C6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718D088E-8554-134A-9B33-1180AD9ADF62}" type="parTrans" cxnId="{9652E912-D5ED-B649-B0ED-59BF556B30A0}">
      <dgm:prSet/>
      <dgm:spPr/>
      <dgm:t>
        <a:bodyPr/>
        <a:lstStyle/>
        <a:p>
          <a:endParaRPr lang="en-US"/>
        </a:p>
      </dgm:t>
    </dgm:pt>
    <dgm:pt modelId="{819D4C9E-D5DC-694F-95FE-F9437D5FA269}" type="sibTrans" cxnId="{9652E912-D5ED-B649-B0ED-59BF556B30A0}">
      <dgm:prSet/>
      <dgm:spPr/>
      <dgm:t>
        <a:bodyPr/>
        <a:lstStyle/>
        <a:p>
          <a:endParaRPr lang="en-US"/>
        </a:p>
      </dgm:t>
    </dgm:pt>
    <dgm:pt modelId="{AC415655-FE39-0147-A9A8-1998E7898E59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</dgm:spPr>
      <dgm:t>
        <a:bodyPr anchor="ctr"/>
        <a:lstStyle/>
        <a:p>
          <a:pPr algn="ctr">
            <a:lnSpc>
              <a:spcPct val="100000"/>
            </a:lnSpc>
          </a:pPr>
          <a:r>
            <a:rPr lang="en-US" sz="10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dirty="0">
            <a:solidFill>
              <a:schemeClr val="bg1"/>
            </a:solidFill>
            <a:latin typeface="Arial"/>
            <a:cs typeface="Arial"/>
          </a:endParaRPr>
        </a:p>
      </dgm:t>
    </dgm:pt>
    <dgm:pt modelId="{C899754B-039D-0A40-BFAE-3FAB4F278B46}" type="parTrans" cxnId="{583D040F-0697-7045-BC8B-42AAE62E321A}">
      <dgm:prSet/>
      <dgm:spPr/>
      <dgm:t>
        <a:bodyPr/>
        <a:lstStyle/>
        <a:p>
          <a:endParaRPr lang="en-US"/>
        </a:p>
      </dgm:t>
    </dgm:pt>
    <dgm:pt modelId="{05576B27-6A8E-1D4C-83A2-2EBD3F634E2E}" type="sibTrans" cxnId="{583D040F-0697-7045-BC8B-42AAE62E321A}">
      <dgm:prSet/>
      <dgm:spPr/>
      <dgm:t>
        <a:bodyPr/>
        <a:lstStyle/>
        <a:p>
          <a:endParaRPr lang="en-US"/>
        </a:p>
      </dgm:t>
    </dgm:pt>
    <dgm:pt modelId="{1D30BB9A-5379-124D-8BD4-E48EAB7002EC}" type="pres">
      <dgm:prSet presAssocID="{07980707-12A7-524B-BFD0-DCB64D9E29AB}" presName="CompostProcess" presStyleCnt="0">
        <dgm:presLayoutVars>
          <dgm:dir/>
          <dgm:resizeHandles val="exact"/>
        </dgm:presLayoutVars>
      </dgm:prSet>
      <dgm:spPr/>
    </dgm:pt>
    <dgm:pt modelId="{571D427A-D14D-8040-AB5E-A05752363013}" type="pres">
      <dgm:prSet presAssocID="{07980707-12A7-524B-BFD0-DCB64D9E29AB}" presName="arrow" presStyleLbl="bgShp" presStyleIdx="0" presStyleCn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58F4CD8F-4D46-6D4C-99C9-EE4845ED8D76}" type="pres">
      <dgm:prSet presAssocID="{07980707-12A7-524B-BFD0-DCB64D9E29AB}" presName="linearProcess" presStyleCnt="0"/>
      <dgm:spPr/>
    </dgm:pt>
    <dgm:pt modelId="{F3757467-5B6B-5644-9786-708FE68CEB20}" type="pres">
      <dgm:prSet presAssocID="{704ABE5A-23DF-6041-80D6-45C9ED6BB94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4BDFE-1CFA-3E4E-815D-FEEED96C3165}" type="pres">
      <dgm:prSet presAssocID="{709DF561-664B-AF49-A084-43536BF692DC}" presName="sibTrans" presStyleCnt="0"/>
      <dgm:spPr/>
    </dgm:pt>
    <dgm:pt modelId="{F1ACCE71-EBF1-D64A-9A90-17D8C79E7653}" type="pres">
      <dgm:prSet presAssocID="{81E05D47-62FA-8C4C-A660-B4C39348C1C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A6A19-44FC-9B44-886E-535A9C5150E8}" type="pres">
      <dgm:prSet presAssocID="{AAA80F4C-392F-2F4F-98C8-38625D576878}" presName="sibTrans" presStyleCnt="0"/>
      <dgm:spPr/>
    </dgm:pt>
    <dgm:pt modelId="{AD8670C9-68FB-E643-AF61-5706C279F18A}" type="pres">
      <dgm:prSet presAssocID="{F906C007-509F-784E-A8FD-1D27A4A5C84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0B75AD-94A2-CB4D-85E7-777EE158F1E5}" type="pres">
      <dgm:prSet presAssocID="{8527261E-EEA2-2A40-8DC0-B8EB508B1E28}" presName="sibTrans" presStyleCnt="0"/>
      <dgm:spPr/>
    </dgm:pt>
    <dgm:pt modelId="{E12C49E0-37DA-5F4F-862C-13A36CD109F5}" type="pres">
      <dgm:prSet presAssocID="{51228C91-28DA-A04C-96E4-F38C10FD2AC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A907C-B248-064A-B056-88D05744F589}" type="pres">
      <dgm:prSet presAssocID="{1CE588DB-8310-1444-8FB9-40978977315A}" presName="sibTrans" presStyleCnt="0"/>
      <dgm:spPr/>
    </dgm:pt>
    <dgm:pt modelId="{7BF89F0C-5684-F949-AF74-5A19FB85A601}" type="pres">
      <dgm:prSet presAssocID="{80F91F20-6BF5-5F45-A90C-19E0C555579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29D79C-B8BF-1540-B58A-BC4175FB7D9A}" srcId="{07980707-12A7-524B-BFD0-DCB64D9E29AB}" destId="{51228C91-28DA-A04C-96E4-F38C10FD2AC3}" srcOrd="3" destOrd="0" parTransId="{AC3EAF80-AE02-F54A-A1F0-DCA88EE4B150}" sibTransId="{1CE588DB-8310-1444-8FB9-40978977315A}"/>
    <dgm:cxn modelId="{184E8496-4C90-46FF-BFCD-345978DE9C2C}" type="presOf" srcId="{51228C91-28DA-A04C-96E4-F38C10FD2AC3}" destId="{E12C49E0-37DA-5F4F-862C-13A36CD109F5}" srcOrd="0" destOrd="0" presId="urn:microsoft.com/office/officeart/2005/8/layout/hProcess9"/>
    <dgm:cxn modelId="{DF0F423E-860B-C84F-A7E0-C137A185310E}" srcId="{07980707-12A7-524B-BFD0-DCB64D9E29AB}" destId="{81E05D47-62FA-8C4C-A660-B4C39348C1C0}" srcOrd="1" destOrd="0" parTransId="{9E12587F-E1F3-7941-8E78-16B17DA73002}" sibTransId="{AAA80F4C-392F-2F4F-98C8-38625D576878}"/>
    <dgm:cxn modelId="{9652E912-D5ED-B649-B0ED-59BF556B30A0}" srcId="{80F91F20-6BF5-5F45-A90C-19E0C555579B}" destId="{84C8E046-8203-7943-89A0-65EA598AC2C6}" srcOrd="0" destOrd="0" parTransId="{718D088E-8554-134A-9B33-1180AD9ADF62}" sibTransId="{819D4C9E-D5DC-694F-95FE-F9437D5FA269}"/>
    <dgm:cxn modelId="{882F65AD-0083-154D-98BA-E42BF5ACC517}" srcId="{07980707-12A7-524B-BFD0-DCB64D9E29AB}" destId="{80F91F20-6BF5-5F45-A90C-19E0C555579B}" srcOrd="4" destOrd="0" parTransId="{EEEA59C8-6AEC-CE4F-A48B-632CE37A9596}" sibTransId="{C66D7E6E-F280-2446-9447-CA5BD800C402}"/>
    <dgm:cxn modelId="{2CBDB695-F049-4AE5-A232-71B619508403}" type="presOf" srcId="{AC415655-FE39-0147-A9A8-1998E7898E59}" destId="{AD8670C9-68FB-E643-AF61-5706C279F18A}" srcOrd="0" destOrd="1" presId="urn:microsoft.com/office/officeart/2005/8/layout/hProcess9"/>
    <dgm:cxn modelId="{63BA21AE-6258-3C44-8033-32B897DAFA1C}" srcId="{07980707-12A7-524B-BFD0-DCB64D9E29AB}" destId="{704ABE5A-23DF-6041-80D6-45C9ED6BB944}" srcOrd="0" destOrd="0" parTransId="{22A9BFCB-7987-0A45-896E-AD29D2574B52}" sibTransId="{709DF561-664B-AF49-A084-43536BF692DC}"/>
    <dgm:cxn modelId="{7D71C564-E34A-4FF7-AC9F-2F26B1A96FF6}" type="presOf" srcId="{CEC61EE7-A50B-234C-B997-7CF7818A201B}" destId="{F1ACCE71-EBF1-D64A-9A90-17D8C79E7653}" srcOrd="0" destOrd="1" presId="urn:microsoft.com/office/officeart/2005/8/layout/hProcess9"/>
    <dgm:cxn modelId="{583D040F-0697-7045-BC8B-42AAE62E321A}" srcId="{F906C007-509F-784E-A8FD-1D27A4A5C848}" destId="{AC415655-FE39-0147-A9A8-1998E7898E59}" srcOrd="0" destOrd="0" parTransId="{C899754B-039D-0A40-BFAE-3FAB4F278B46}" sibTransId="{05576B27-6A8E-1D4C-83A2-2EBD3F634E2E}"/>
    <dgm:cxn modelId="{E6554BA5-3CFF-B84B-ACB1-EBBDD487C01C}" srcId="{51228C91-28DA-A04C-96E4-F38C10FD2AC3}" destId="{1B956CF8-9BE0-0A46-A7AC-04EE75DE62C7}" srcOrd="0" destOrd="0" parTransId="{79BD7059-1679-6E44-B660-306DE32B3D32}" sibTransId="{9712EA6B-FD3F-3A46-9B76-881F9399B0BA}"/>
    <dgm:cxn modelId="{F67BB913-C095-4191-95DD-808EC7F7A723}" type="presOf" srcId="{704ABE5A-23DF-6041-80D6-45C9ED6BB944}" destId="{F3757467-5B6B-5644-9786-708FE68CEB20}" srcOrd="0" destOrd="0" presId="urn:microsoft.com/office/officeart/2005/8/layout/hProcess9"/>
    <dgm:cxn modelId="{D4C53BE7-8B6D-4862-AB86-D94A30B763DB}" type="presOf" srcId="{80F91F20-6BF5-5F45-A90C-19E0C555579B}" destId="{7BF89F0C-5684-F949-AF74-5A19FB85A601}" srcOrd="0" destOrd="0" presId="urn:microsoft.com/office/officeart/2005/8/layout/hProcess9"/>
    <dgm:cxn modelId="{5C1CAAD5-EC29-4A1C-96A5-399350B2DFFF}" type="presOf" srcId="{8221F11C-B9D2-D748-A086-0D5B301C685E}" destId="{F3757467-5B6B-5644-9786-708FE68CEB20}" srcOrd="0" destOrd="1" presId="urn:microsoft.com/office/officeart/2005/8/layout/hProcess9"/>
    <dgm:cxn modelId="{A6A8A341-F9BA-E24D-B5EE-204955D00067}" srcId="{07980707-12A7-524B-BFD0-DCB64D9E29AB}" destId="{F906C007-509F-784E-A8FD-1D27A4A5C848}" srcOrd="2" destOrd="0" parTransId="{8D7CBCC2-FC02-FD46-8A1F-93AF438CC7EA}" sibTransId="{8527261E-EEA2-2A40-8DC0-B8EB508B1E28}"/>
    <dgm:cxn modelId="{95109BB6-0F1C-4050-9A3D-89C0C7A97E85}" type="presOf" srcId="{84C8E046-8203-7943-89A0-65EA598AC2C6}" destId="{7BF89F0C-5684-F949-AF74-5A19FB85A601}" srcOrd="0" destOrd="1" presId="urn:microsoft.com/office/officeart/2005/8/layout/hProcess9"/>
    <dgm:cxn modelId="{A7E451ED-7C61-4775-9D57-83D4DAFC6210}" type="presOf" srcId="{07980707-12A7-524B-BFD0-DCB64D9E29AB}" destId="{1D30BB9A-5379-124D-8BD4-E48EAB7002EC}" srcOrd="0" destOrd="0" presId="urn:microsoft.com/office/officeart/2005/8/layout/hProcess9"/>
    <dgm:cxn modelId="{17714149-F824-7743-9EA7-C67A1239211E}" srcId="{81E05D47-62FA-8C4C-A660-B4C39348C1C0}" destId="{CEC61EE7-A50B-234C-B997-7CF7818A201B}" srcOrd="0" destOrd="0" parTransId="{2B17525B-D5BE-3C4D-BB27-DA4156CE9A00}" sibTransId="{CE9AF71C-675A-3A41-83E9-51802A502CD7}"/>
    <dgm:cxn modelId="{80C118A7-7157-4324-AA4D-AA418645453C}" type="presOf" srcId="{81E05D47-62FA-8C4C-A660-B4C39348C1C0}" destId="{F1ACCE71-EBF1-D64A-9A90-17D8C79E7653}" srcOrd="0" destOrd="0" presId="urn:microsoft.com/office/officeart/2005/8/layout/hProcess9"/>
    <dgm:cxn modelId="{5A4508F3-BF54-F644-97C3-FA1770A40DBE}" srcId="{704ABE5A-23DF-6041-80D6-45C9ED6BB944}" destId="{8221F11C-B9D2-D748-A086-0D5B301C685E}" srcOrd="0" destOrd="0" parTransId="{84244D8D-2DF4-E845-8F0B-AE8D6D72E3B6}" sibTransId="{3ED26B59-1DC1-674D-87D0-F3A0659A2294}"/>
    <dgm:cxn modelId="{EE07136A-3C34-4B23-B5FF-4ED43C8858C9}" type="presOf" srcId="{1B956CF8-9BE0-0A46-A7AC-04EE75DE62C7}" destId="{E12C49E0-37DA-5F4F-862C-13A36CD109F5}" srcOrd="0" destOrd="1" presId="urn:microsoft.com/office/officeart/2005/8/layout/hProcess9"/>
    <dgm:cxn modelId="{059B530F-F4AF-49E3-8D53-533FBAF08BDB}" type="presOf" srcId="{F906C007-509F-784E-A8FD-1D27A4A5C848}" destId="{AD8670C9-68FB-E643-AF61-5706C279F18A}" srcOrd="0" destOrd="0" presId="urn:microsoft.com/office/officeart/2005/8/layout/hProcess9"/>
    <dgm:cxn modelId="{C2B938EE-85AC-4CC1-8001-2D877EF20D73}" type="presParOf" srcId="{1D30BB9A-5379-124D-8BD4-E48EAB7002EC}" destId="{571D427A-D14D-8040-AB5E-A05752363013}" srcOrd="0" destOrd="0" presId="urn:microsoft.com/office/officeart/2005/8/layout/hProcess9"/>
    <dgm:cxn modelId="{A9D0B7E7-A6D4-497E-9BC1-9E46D2305099}" type="presParOf" srcId="{1D30BB9A-5379-124D-8BD4-E48EAB7002EC}" destId="{58F4CD8F-4D46-6D4C-99C9-EE4845ED8D76}" srcOrd="1" destOrd="0" presId="urn:microsoft.com/office/officeart/2005/8/layout/hProcess9"/>
    <dgm:cxn modelId="{64A2C9C7-E757-4122-9FDF-6A85523B5DF0}" type="presParOf" srcId="{58F4CD8F-4D46-6D4C-99C9-EE4845ED8D76}" destId="{F3757467-5B6B-5644-9786-708FE68CEB20}" srcOrd="0" destOrd="0" presId="urn:microsoft.com/office/officeart/2005/8/layout/hProcess9"/>
    <dgm:cxn modelId="{EED9B934-82D1-4E60-96DC-143C4B15DC94}" type="presParOf" srcId="{58F4CD8F-4D46-6D4C-99C9-EE4845ED8D76}" destId="{A604BDFE-1CFA-3E4E-815D-FEEED96C3165}" srcOrd="1" destOrd="0" presId="urn:microsoft.com/office/officeart/2005/8/layout/hProcess9"/>
    <dgm:cxn modelId="{3120455F-AF02-42F6-B56D-EAC00FA1B425}" type="presParOf" srcId="{58F4CD8F-4D46-6D4C-99C9-EE4845ED8D76}" destId="{F1ACCE71-EBF1-D64A-9A90-17D8C79E7653}" srcOrd="2" destOrd="0" presId="urn:microsoft.com/office/officeart/2005/8/layout/hProcess9"/>
    <dgm:cxn modelId="{92CBF40B-AB3E-4F08-B568-62D541E35286}" type="presParOf" srcId="{58F4CD8F-4D46-6D4C-99C9-EE4845ED8D76}" destId="{5E2A6A19-44FC-9B44-886E-535A9C5150E8}" srcOrd="3" destOrd="0" presId="urn:microsoft.com/office/officeart/2005/8/layout/hProcess9"/>
    <dgm:cxn modelId="{C1BCABA6-749E-41E6-8CCE-FE81B51A5E12}" type="presParOf" srcId="{58F4CD8F-4D46-6D4C-99C9-EE4845ED8D76}" destId="{AD8670C9-68FB-E643-AF61-5706C279F18A}" srcOrd="4" destOrd="0" presId="urn:microsoft.com/office/officeart/2005/8/layout/hProcess9"/>
    <dgm:cxn modelId="{993BD460-2B24-4672-9F92-168B3D5C5C03}" type="presParOf" srcId="{58F4CD8F-4D46-6D4C-99C9-EE4845ED8D76}" destId="{020B75AD-94A2-CB4D-85E7-777EE158F1E5}" srcOrd="5" destOrd="0" presId="urn:microsoft.com/office/officeart/2005/8/layout/hProcess9"/>
    <dgm:cxn modelId="{AE40930D-10C2-44E4-8BF4-9BB908287818}" type="presParOf" srcId="{58F4CD8F-4D46-6D4C-99C9-EE4845ED8D76}" destId="{E12C49E0-37DA-5F4F-862C-13A36CD109F5}" srcOrd="6" destOrd="0" presId="urn:microsoft.com/office/officeart/2005/8/layout/hProcess9"/>
    <dgm:cxn modelId="{4F3F64D9-CB17-4EC3-884E-1F39B876A92A}" type="presParOf" srcId="{58F4CD8F-4D46-6D4C-99C9-EE4845ED8D76}" destId="{A9BA907C-B248-064A-B056-88D05744F589}" srcOrd="7" destOrd="0" presId="urn:microsoft.com/office/officeart/2005/8/layout/hProcess9"/>
    <dgm:cxn modelId="{773ABB26-1FC5-47C0-B001-8BBE9146E697}" type="presParOf" srcId="{58F4CD8F-4D46-6D4C-99C9-EE4845ED8D76}" destId="{7BF89F0C-5684-F949-AF74-5A19FB85A60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D427A-D14D-8040-AB5E-A05752363013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757467-5B6B-5644-9786-708FE68CEB20}">
      <dsp:nvSpPr>
        <dsp:cNvPr id="0" name=""/>
        <dsp:cNvSpPr/>
      </dsp:nvSpPr>
      <dsp:spPr>
        <a:xfrm>
          <a:off x="2678" y="1219199"/>
          <a:ext cx="1612701" cy="1625600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81404" y="1297925"/>
        <a:ext cx="1455249" cy="1468148"/>
      </dsp:txXfrm>
    </dsp:sp>
    <dsp:sp modelId="{F1ACCE71-EBF1-D64A-9A90-17D8C79E7653}">
      <dsp:nvSpPr>
        <dsp:cNvPr id="0" name=""/>
        <dsp:cNvSpPr/>
      </dsp:nvSpPr>
      <dsp:spPr>
        <a:xfrm>
          <a:off x="1884164" y="1219199"/>
          <a:ext cx="1612701" cy="1625600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1962890" y="1297925"/>
        <a:ext cx="1455249" cy="1468148"/>
      </dsp:txXfrm>
    </dsp:sp>
    <dsp:sp modelId="{AD8670C9-68FB-E643-AF61-5706C279F18A}">
      <dsp:nvSpPr>
        <dsp:cNvPr id="0" name=""/>
        <dsp:cNvSpPr/>
      </dsp:nvSpPr>
      <dsp:spPr>
        <a:xfrm>
          <a:off x="3765649" y="1219199"/>
          <a:ext cx="1612701" cy="1625600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3844375" y="1297925"/>
        <a:ext cx="1455249" cy="1468148"/>
      </dsp:txXfrm>
    </dsp:sp>
    <dsp:sp modelId="{E12C49E0-37DA-5F4F-862C-13A36CD109F5}">
      <dsp:nvSpPr>
        <dsp:cNvPr id="0" name=""/>
        <dsp:cNvSpPr/>
      </dsp:nvSpPr>
      <dsp:spPr>
        <a:xfrm>
          <a:off x="5647134" y="1219199"/>
          <a:ext cx="1612701" cy="1625600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5725860" y="1297925"/>
        <a:ext cx="1455249" cy="1468148"/>
      </dsp:txXfrm>
    </dsp:sp>
    <dsp:sp modelId="{7BF89F0C-5684-F949-AF74-5A19FB85A601}">
      <dsp:nvSpPr>
        <dsp:cNvPr id="0" name=""/>
        <dsp:cNvSpPr/>
      </dsp:nvSpPr>
      <dsp:spPr>
        <a:xfrm>
          <a:off x="7528619" y="1219199"/>
          <a:ext cx="1612701" cy="1625600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7607345" y="1297925"/>
        <a:ext cx="1455249" cy="14681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D427A-D14D-8040-AB5E-A05752363013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757467-5B6B-5644-9786-708FE68CEB20}">
      <dsp:nvSpPr>
        <dsp:cNvPr id="0" name=""/>
        <dsp:cNvSpPr/>
      </dsp:nvSpPr>
      <dsp:spPr>
        <a:xfrm>
          <a:off x="2678" y="1219199"/>
          <a:ext cx="1612701" cy="1625600"/>
        </a:xfrm>
        <a:prstGeom prst="roundRect">
          <a:avLst/>
        </a:prstGeom>
        <a:solidFill>
          <a:srgbClr val="2C2422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81404" y="1297925"/>
        <a:ext cx="1455249" cy="1468148"/>
      </dsp:txXfrm>
    </dsp:sp>
    <dsp:sp modelId="{F1ACCE71-EBF1-D64A-9A90-17D8C79E7653}">
      <dsp:nvSpPr>
        <dsp:cNvPr id="0" name=""/>
        <dsp:cNvSpPr/>
      </dsp:nvSpPr>
      <dsp:spPr>
        <a:xfrm>
          <a:off x="1884164" y="1219199"/>
          <a:ext cx="1612701" cy="1625600"/>
        </a:xfrm>
        <a:prstGeom prst="roundRect">
          <a:avLst/>
        </a:prstGeom>
        <a:solidFill>
          <a:srgbClr val="2C2422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1962890" y="1297925"/>
        <a:ext cx="1455249" cy="1468148"/>
      </dsp:txXfrm>
    </dsp:sp>
    <dsp:sp modelId="{AD8670C9-68FB-E643-AF61-5706C279F18A}">
      <dsp:nvSpPr>
        <dsp:cNvPr id="0" name=""/>
        <dsp:cNvSpPr/>
      </dsp:nvSpPr>
      <dsp:spPr>
        <a:xfrm>
          <a:off x="3765649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3844375" y="1297925"/>
        <a:ext cx="1455249" cy="1468148"/>
      </dsp:txXfrm>
    </dsp:sp>
    <dsp:sp modelId="{E12C49E0-37DA-5F4F-862C-13A36CD109F5}">
      <dsp:nvSpPr>
        <dsp:cNvPr id="0" name=""/>
        <dsp:cNvSpPr/>
      </dsp:nvSpPr>
      <dsp:spPr>
        <a:xfrm>
          <a:off x="5647134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5725860" y="1297925"/>
        <a:ext cx="1455249" cy="1468148"/>
      </dsp:txXfrm>
    </dsp:sp>
    <dsp:sp modelId="{7BF89F0C-5684-F949-AF74-5A19FB85A601}">
      <dsp:nvSpPr>
        <dsp:cNvPr id="0" name=""/>
        <dsp:cNvSpPr/>
      </dsp:nvSpPr>
      <dsp:spPr>
        <a:xfrm>
          <a:off x="7528619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7607345" y="1297925"/>
        <a:ext cx="1455249" cy="14681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D427A-D14D-8040-AB5E-A05752363013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757467-5B6B-5644-9786-708FE68CEB20}">
      <dsp:nvSpPr>
        <dsp:cNvPr id="0" name=""/>
        <dsp:cNvSpPr/>
      </dsp:nvSpPr>
      <dsp:spPr>
        <a:xfrm>
          <a:off x="2678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81404" y="1297925"/>
        <a:ext cx="1455249" cy="1468148"/>
      </dsp:txXfrm>
    </dsp:sp>
    <dsp:sp modelId="{F1ACCE71-EBF1-D64A-9A90-17D8C79E7653}">
      <dsp:nvSpPr>
        <dsp:cNvPr id="0" name=""/>
        <dsp:cNvSpPr/>
      </dsp:nvSpPr>
      <dsp:spPr>
        <a:xfrm>
          <a:off x="1884164" y="1219199"/>
          <a:ext cx="1612701" cy="1625600"/>
        </a:xfrm>
        <a:prstGeom prst="roundRect">
          <a:avLst/>
        </a:prstGeom>
        <a:solidFill>
          <a:srgbClr val="2C2422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1962890" y="1297925"/>
        <a:ext cx="1455249" cy="1468148"/>
      </dsp:txXfrm>
    </dsp:sp>
    <dsp:sp modelId="{AD8670C9-68FB-E643-AF61-5706C279F18A}">
      <dsp:nvSpPr>
        <dsp:cNvPr id="0" name=""/>
        <dsp:cNvSpPr/>
      </dsp:nvSpPr>
      <dsp:spPr>
        <a:xfrm>
          <a:off x="3765649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3844375" y="1297925"/>
        <a:ext cx="1455249" cy="1468148"/>
      </dsp:txXfrm>
    </dsp:sp>
    <dsp:sp modelId="{E12C49E0-37DA-5F4F-862C-13A36CD109F5}">
      <dsp:nvSpPr>
        <dsp:cNvPr id="0" name=""/>
        <dsp:cNvSpPr/>
      </dsp:nvSpPr>
      <dsp:spPr>
        <a:xfrm>
          <a:off x="5647134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5725860" y="1297925"/>
        <a:ext cx="1455249" cy="1468148"/>
      </dsp:txXfrm>
    </dsp:sp>
    <dsp:sp modelId="{7BF89F0C-5684-F949-AF74-5A19FB85A601}">
      <dsp:nvSpPr>
        <dsp:cNvPr id="0" name=""/>
        <dsp:cNvSpPr/>
      </dsp:nvSpPr>
      <dsp:spPr>
        <a:xfrm>
          <a:off x="7528619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7607345" y="1297925"/>
        <a:ext cx="1455249" cy="14681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D427A-D14D-8040-AB5E-A05752363013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757467-5B6B-5644-9786-708FE68CEB20}">
      <dsp:nvSpPr>
        <dsp:cNvPr id="0" name=""/>
        <dsp:cNvSpPr/>
      </dsp:nvSpPr>
      <dsp:spPr>
        <a:xfrm>
          <a:off x="2678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81404" y="1297925"/>
        <a:ext cx="1455249" cy="1468148"/>
      </dsp:txXfrm>
    </dsp:sp>
    <dsp:sp modelId="{F1ACCE71-EBF1-D64A-9A90-17D8C79E7653}">
      <dsp:nvSpPr>
        <dsp:cNvPr id="0" name=""/>
        <dsp:cNvSpPr/>
      </dsp:nvSpPr>
      <dsp:spPr>
        <a:xfrm>
          <a:off x="1884164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1962890" y="1297925"/>
        <a:ext cx="1455249" cy="1468148"/>
      </dsp:txXfrm>
    </dsp:sp>
    <dsp:sp modelId="{AD8670C9-68FB-E643-AF61-5706C279F18A}">
      <dsp:nvSpPr>
        <dsp:cNvPr id="0" name=""/>
        <dsp:cNvSpPr/>
      </dsp:nvSpPr>
      <dsp:spPr>
        <a:xfrm>
          <a:off x="3765649" y="1219199"/>
          <a:ext cx="1612701" cy="1625600"/>
        </a:xfrm>
        <a:prstGeom prst="roundRect">
          <a:avLst/>
        </a:prstGeom>
        <a:solidFill>
          <a:srgbClr val="2C2422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3844375" y="1297925"/>
        <a:ext cx="1455249" cy="1468148"/>
      </dsp:txXfrm>
    </dsp:sp>
    <dsp:sp modelId="{E12C49E0-37DA-5F4F-862C-13A36CD109F5}">
      <dsp:nvSpPr>
        <dsp:cNvPr id="0" name=""/>
        <dsp:cNvSpPr/>
      </dsp:nvSpPr>
      <dsp:spPr>
        <a:xfrm>
          <a:off x="5647134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5725860" y="1297925"/>
        <a:ext cx="1455249" cy="1468148"/>
      </dsp:txXfrm>
    </dsp:sp>
    <dsp:sp modelId="{7BF89F0C-5684-F949-AF74-5A19FB85A601}">
      <dsp:nvSpPr>
        <dsp:cNvPr id="0" name=""/>
        <dsp:cNvSpPr/>
      </dsp:nvSpPr>
      <dsp:spPr>
        <a:xfrm>
          <a:off x="7528619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7607345" y="1297925"/>
        <a:ext cx="1455249" cy="14681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D427A-D14D-8040-AB5E-A05752363013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757467-5B6B-5644-9786-708FE68CEB20}">
      <dsp:nvSpPr>
        <dsp:cNvPr id="0" name=""/>
        <dsp:cNvSpPr/>
      </dsp:nvSpPr>
      <dsp:spPr>
        <a:xfrm>
          <a:off x="2678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81404" y="1297925"/>
        <a:ext cx="1455249" cy="1468148"/>
      </dsp:txXfrm>
    </dsp:sp>
    <dsp:sp modelId="{F1ACCE71-EBF1-D64A-9A90-17D8C79E7653}">
      <dsp:nvSpPr>
        <dsp:cNvPr id="0" name=""/>
        <dsp:cNvSpPr/>
      </dsp:nvSpPr>
      <dsp:spPr>
        <a:xfrm>
          <a:off x="1884164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1962890" y="1297925"/>
        <a:ext cx="1455249" cy="1468148"/>
      </dsp:txXfrm>
    </dsp:sp>
    <dsp:sp modelId="{AD8670C9-68FB-E643-AF61-5706C279F18A}">
      <dsp:nvSpPr>
        <dsp:cNvPr id="0" name=""/>
        <dsp:cNvSpPr/>
      </dsp:nvSpPr>
      <dsp:spPr>
        <a:xfrm>
          <a:off x="3765649" y="1219199"/>
          <a:ext cx="1612701" cy="1625600"/>
        </a:xfrm>
        <a:prstGeom prst="roundRect">
          <a:avLst/>
        </a:prstGeom>
        <a:solidFill>
          <a:srgbClr val="2C2422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3844375" y="1297925"/>
        <a:ext cx="1455249" cy="1468148"/>
      </dsp:txXfrm>
    </dsp:sp>
    <dsp:sp modelId="{E12C49E0-37DA-5F4F-862C-13A36CD109F5}">
      <dsp:nvSpPr>
        <dsp:cNvPr id="0" name=""/>
        <dsp:cNvSpPr/>
      </dsp:nvSpPr>
      <dsp:spPr>
        <a:xfrm>
          <a:off x="5647134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5725860" y="1297925"/>
        <a:ext cx="1455249" cy="1468148"/>
      </dsp:txXfrm>
    </dsp:sp>
    <dsp:sp modelId="{7BF89F0C-5684-F949-AF74-5A19FB85A601}">
      <dsp:nvSpPr>
        <dsp:cNvPr id="0" name=""/>
        <dsp:cNvSpPr/>
      </dsp:nvSpPr>
      <dsp:spPr>
        <a:xfrm>
          <a:off x="7528619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7607345" y="1297925"/>
        <a:ext cx="1455249" cy="14681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D427A-D14D-8040-AB5E-A05752363013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757467-5B6B-5644-9786-708FE68CEB20}">
      <dsp:nvSpPr>
        <dsp:cNvPr id="0" name=""/>
        <dsp:cNvSpPr/>
      </dsp:nvSpPr>
      <dsp:spPr>
        <a:xfrm>
          <a:off x="2678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CONTACT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Ideas and Information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81404" y="1297925"/>
        <a:ext cx="1455249" cy="1468148"/>
      </dsp:txXfrm>
    </dsp:sp>
    <dsp:sp modelId="{F1ACCE71-EBF1-D64A-9A90-17D8C79E7653}">
      <dsp:nvSpPr>
        <dsp:cNvPr id="0" name=""/>
        <dsp:cNvSpPr/>
      </dsp:nvSpPr>
      <dsp:spPr>
        <a:xfrm>
          <a:off x="1884164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COOPERATION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1962890" y="1297925"/>
        <a:ext cx="1455249" cy="1468148"/>
      </dsp:txXfrm>
    </dsp:sp>
    <dsp:sp modelId="{AD8670C9-68FB-E643-AF61-5706C279F18A}">
      <dsp:nvSpPr>
        <dsp:cNvPr id="0" name=""/>
        <dsp:cNvSpPr/>
      </dsp:nvSpPr>
      <dsp:spPr>
        <a:xfrm>
          <a:off x="3765649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COORDINATION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Achievement of Goals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3844375" y="1297925"/>
        <a:ext cx="1455249" cy="1468148"/>
      </dsp:txXfrm>
    </dsp:sp>
    <dsp:sp modelId="{E12C49E0-37DA-5F4F-862C-13A36CD109F5}">
      <dsp:nvSpPr>
        <dsp:cNvPr id="0" name=""/>
        <dsp:cNvSpPr/>
      </dsp:nvSpPr>
      <dsp:spPr>
        <a:xfrm>
          <a:off x="5647134" y="1219199"/>
          <a:ext cx="1612701" cy="1625600"/>
        </a:xfrm>
        <a:prstGeom prst="roundRect">
          <a:avLst/>
        </a:prstGeom>
        <a:solidFill>
          <a:srgbClr val="2C2422"/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COLLABORATION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Shared Resources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5725860" y="1297925"/>
        <a:ext cx="1455249" cy="1468148"/>
      </dsp:txXfrm>
    </dsp:sp>
    <dsp:sp modelId="{7BF89F0C-5684-F949-AF74-5A19FB85A601}">
      <dsp:nvSpPr>
        <dsp:cNvPr id="0" name=""/>
        <dsp:cNvSpPr/>
      </dsp:nvSpPr>
      <dsp:spPr>
        <a:xfrm>
          <a:off x="7528619" y="1219199"/>
          <a:ext cx="1612701" cy="162560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solidFill>
            <a:srgbClr val="011790"/>
          </a:solidFill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  <a:latin typeface="Arial"/>
              <a:cs typeface="Arial"/>
            </a:rPr>
            <a:t>CONVERGENCE</a:t>
          </a:r>
          <a:endParaRPr lang="en-US" sz="1200" kern="1200" dirty="0">
            <a:solidFill>
              <a:schemeClr val="bg1"/>
            </a:solidFill>
            <a:latin typeface="Arial"/>
            <a:cs typeface="Arial"/>
          </a:endParaRPr>
        </a:p>
        <a:p>
          <a:pPr marL="57150" lvl="1" indent="-57150" algn="ctr" defTabSz="4445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>
              <a:solidFill>
                <a:schemeClr val="bg1"/>
              </a:solidFill>
              <a:latin typeface="Arial"/>
              <a:cs typeface="Arial"/>
            </a:rPr>
            <a:t>Systemic Infrastructure</a:t>
          </a:r>
          <a:endParaRPr lang="en-US" sz="10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7607345" y="1297925"/>
        <a:ext cx="1455249" cy="1468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A87DE-1B5B-46C0-AF4A-9C4D81775F79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585C8-A4B9-444F-BA07-99DD8A464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42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6F52C-B714-4F87-9D76-B72A7852CA5F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12/7/16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Preliminary Draft</a:t>
            </a:r>
          </a:p>
        </p:txBody>
      </p:sp>
    </p:spTree>
    <p:extLst>
      <p:ext uri="{BB962C8B-B14F-4D97-AF65-F5344CB8AC3E}">
        <p14:creationId xmlns:p14="http://schemas.microsoft.com/office/powerpoint/2010/main" val="53078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2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3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Presentation Title"/>
          <p:cNvSpPr>
            <a:spLocks noGrp="1"/>
          </p:cNvSpPr>
          <p:nvPr>
            <p:ph type="ctrTitle"/>
          </p:nvPr>
        </p:nvSpPr>
        <p:spPr>
          <a:xfrm>
            <a:off x="3149600" y="838200"/>
            <a:ext cx="8636000" cy="5029200"/>
          </a:xfrm>
        </p:spPr>
        <p:txBody>
          <a:bodyPr anchor="b">
            <a:normAutofit/>
          </a:bodyPr>
          <a:lstStyle>
            <a:lvl1pPr>
              <a:defRPr sz="4400" cap="all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Presentation Subtitle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pic>
        <p:nvPicPr>
          <p:cNvPr id="14" name="MDE Logo" descr="Michigan Department of Education logo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8000" y="4893252"/>
            <a:ext cx="2161584" cy="621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Logo Tagline"/>
          <p:cNvSpPr txBox="1">
            <a:spLocks/>
          </p:cNvSpPr>
          <p:nvPr userDrawn="1"/>
        </p:nvSpPr>
        <p:spPr>
          <a:xfrm>
            <a:off x="434382" y="5597114"/>
            <a:ext cx="2222004" cy="21784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A6B727">
                  <a:lumMod val="50000"/>
                </a:srgbClr>
              </a:buClr>
            </a:pPr>
            <a:r>
              <a:rPr lang="en-US" sz="900" b="1" dirty="0" smtClean="0">
                <a:solidFill>
                  <a:srgbClr val="000000"/>
                </a:solidFill>
              </a:rPr>
              <a:t>Office of Special Education</a:t>
            </a:r>
            <a:endParaRPr lang="en-US" sz="900" b="1" dirty="0">
              <a:solidFill>
                <a:srgbClr val="000000"/>
              </a:solidFill>
            </a:endParaRPr>
          </a:p>
        </p:txBody>
      </p:sp>
      <p:sp>
        <p:nvSpPr>
          <p:cNvPr id="16" name="Date Placeholder"/>
          <p:cNvSpPr>
            <a:spLocks noGrp="1"/>
          </p:cNvSpPr>
          <p:nvPr>
            <p:ph type="body" sz="quarter" idx="13" hasCustomPrompt="1"/>
          </p:nvPr>
        </p:nvSpPr>
        <p:spPr>
          <a:xfrm>
            <a:off x="-12192" y="6053328"/>
            <a:ext cx="2999232" cy="704088"/>
          </a:xfrm>
        </p:spPr>
        <p:txBody>
          <a:bodyPr lIns="0" tIns="0" bIns="0" anchor="ctr" anchorCtr="0">
            <a:normAutofit/>
          </a:bodyPr>
          <a:lstStyle>
            <a:lvl1pPr marL="68580" indent="0" algn="r">
              <a:buFontTx/>
              <a:buNone/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93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5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54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11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50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8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66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46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73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16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4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2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tIns="0" rIns="0" bIns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"/>
          <p:cNvSpPr>
            <a:spLocks noGrp="1"/>
          </p:cNvSpPr>
          <p:nvPr>
            <p:ph type="sldNum" sz="quarter" idx="12"/>
          </p:nvPr>
        </p:nvSpPr>
        <p:spPr>
          <a:xfrm>
            <a:off x="0" y="1965324"/>
            <a:ext cx="711200" cy="244476"/>
          </a:xfrm>
        </p:spPr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 lIns="91440">
            <a:normAutofit/>
          </a:bodyPr>
          <a:lstStyle>
            <a:lvl1pPr algn="l">
              <a:buNone/>
              <a:defRPr sz="36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1828800" y="2743200"/>
            <a:ext cx="10160000" cy="1673225"/>
          </a:xfrm>
        </p:spPr>
        <p:txBody>
          <a:bodyPr tIns="0" rIns="0" bIns="0" anchor="t"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5" name="MDE logo" descr="Michigan Department Education logo&#10;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800" y="6282849"/>
            <a:ext cx="1080792" cy="31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>
                <a:solidFill>
                  <a:srgbClr val="5E5E5E"/>
                </a:solidFill>
              </a:rPr>
              <a:pPr/>
              <a:t>4/11/2017</a:t>
            </a:fld>
            <a:endParaRPr lang="en-US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492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51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2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3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Presentation Title"/>
          <p:cNvSpPr>
            <a:spLocks noGrp="1"/>
          </p:cNvSpPr>
          <p:nvPr>
            <p:ph type="ctrTitle"/>
          </p:nvPr>
        </p:nvSpPr>
        <p:spPr>
          <a:xfrm>
            <a:off x="3149600" y="838200"/>
            <a:ext cx="8636000" cy="5029200"/>
          </a:xfrm>
        </p:spPr>
        <p:txBody>
          <a:bodyPr anchor="b">
            <a:normAutofit/>
          </a:bodyPr>
          <a:lstStyle>
            <a:lvl1pPr>
              <a:defRPr sz="4400" cap="all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Presentation Subtitle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pic>
        <p:nvPicPr>
          <p:cNvPr id="14" name="MDE Logo" descr="Michigan Department of Education logo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8000" y="4893252"/>
            <a:ext cx="2161584" cy="621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Logo Tagline"/>
          <p:cNvSpPr txBox="1">
            <a:spLocks/>
          </p:cNvSpPr>
          <p:nvPr userDrawn="1"/>
        </p:nvSpPr>
        <p:spPr>
          <a:xfrm>
            <a:off x="434382" y="5597114"/>
            <a:ext cx="2222004" cy="21784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Office of Special Education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6" name="Date Placeholder"/>
          <p:cNvSpPr>
            <a:spLocks noGrp="1"/>
          </p:cNvSpPr>
          <p:nvPr>
            <p:ph type="body" sz="quarter" idx="13" hasCustomPrompt="1"/>
          </p:nvPr>
        </p:nvSpPr>
        <p:spPr>
          <a:xfrm>
            <a:off x="-12192" y="6053328"/>
            <a:ext cx="2999232" cy="704088"/>
          </a:xfrm>
        </p:spPr>
        <p:txBody>
          <a:bodyPr lIns="0" tIns="0" bIns="0" anchor="ctr" anchorCtr="0">
            <a:normAutofit/>
          </a:bodyPr>
          <a:lstStyle>
            <a:lvl1pPr marL="68580" indent="0" algn="r">
              <a:buFontTx/>
              <a:buNone/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62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0" name="Rectangle 2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1" name="Rectangle 3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Presentation Title"/>
          <p:cNvSpPr>
            <a:spLocks noGrp="1"/>
          </p:cNvSpPr>
          <p:nvPr>
            <p:ph type="ctrTitle"/>
          </p:nvPr>
        </p:nvSpPr>
        <p:spPr>
          <a:xfrm>
            <a:off x="3149600" y="1687698"/>
            <a:ext cx="8432800" cy="4179702"/>
          </a:xfrm>
        </p:spPr>
        <p:txBody>
          <a:bodyPr anchor="b">
            <a:normAutofit/>
          </a:bodyPr>
          <a:lstStyle>
            <a:lvl1pPr>
              <a:defRPr sz="4400" cap="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Presentation Subtitle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636000" cy="716523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5" name="Logo Tagline"/>
          <p:cNvSpPr txBox="1">
            <a:spLocks/>
          </p:cNvSpPr>
          <p:nvPr userDrawn="1"/>
        </p:nvSpPr>
        <p:spPr>
          <a:xfrm>
            <a:off x="434382" y="5597114"/>
            <a:ext cx="2222004" cy="21784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726056">
                  <a:lumMod val="50000"/>
                </a:srgbClr>
              </a:buClr>
            </a:pPr>
            <a:r>
              <a:rPr lang="en-US" sz="1000" dirty="0">
                <a:solidFill>
                  <a:prstClr val="black"/>
                </a:solidFill>
                <a:latin typeface="Arial" charset="0"/>
              </a:rPr>
              <a:t>Office of Special Education</a:t>
            </a:r>
          </a:p>
        </p:txBody>
      </p:sp>
      <p:sp>
        <p:nvSpPr>
          <p:cNvPr id="16" name="Date Placeholder"/>
          <p:cNvSpPr>
            <a:spLocks noGrp="1"/>
          </p:cNvSpPr>
          <p:nvPr>
            <p:ph type="body" sz="quarter" idx="13" hasCustomPrompt="1"/>
          </p:nvPr>
        </p:nvSpPr>
        <p:spPr>
          <a:xfrm>
            <a:off x="-12192" y="6053328"/>
            <a:ext cx="2999232" cy="704088"/>
          </a:xfrm>
        </p:spPr>
        <p:txBody>
          <a:bodyPr lIns="0" tIns="0" bIns="0" anchor="ctr" anchorCtr="0">
            <a:normAutofit/>
          </a:bodyPr>
          <a:lstStyle>
            <a:lvl1pPr marL="68580" indent="0" algn="r">
              <a:buFontTx/>
              <a:buNone/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12" name="Picture 11" descr="MDE Logo Transparent" title="MDE Logo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85" y="4875251"/>
            <a:ext cx="1955800" cy="56578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/>
          <p:cNvSpPr/>
          <p:nvPr userDrawn="1"/>
        </p:nvSpPr>
        <p:spPr>
          <a:xfrm>
            <a:off x="812800" y="1303020"/>
            <a:ext cx="113792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130302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820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Rectangle 2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tIns="0" rIns="0" bIns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9753600" cy="990600"/>
          </a:xfrm>
        </p:spPr>
        <p:txBody>
          <a:bodyPr lIns="91440">
            <a:normAutofit/>
          </a:bodyPr>
          <a:lstStyle>
            <a:lvl1pPr algn="l">
              <a:buNone/>
              <a:defRPr sz="36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1828800" y="2743200"/>
            <a:ext cx="9753600" cy="1673225"/>
          </a:xfrm>
        </p:spPr>
        <p:txBody>
          <a:bodyPr tIns="0" rIns="0" bIns="0" anchor="t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0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10160" y="1303020"/>
            <a:ext cx="701040" cy="2286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CA4102-1F81-3F47-AE82-D93578395F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"/>
          <p:cNvSpPr>
            <a:spLocks noGrp="1"/>
          </p:cNvSpPr>
          <p:nvPr>
            <p:ph type="ftr" sz="quarter" idx="3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Office of Special Education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666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769600" cy="990600"/>
          </a:xfrm>
          <a:prstGeom prst="rect">
            <a:avLst/>
          </a:prstGeom>
        </p:spPr>
        <p:txBody>
          <a:bodyPr vert="horz" lIns="0" tIns="0" rIns="0" bIns="0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1" name="Footer Placeholder"/>
          <p:cNvSpPr>
            <a:spLocks noGrp="1"/>
          </p:cNvSpPr>
          <p:nvPr>
            <p:ph type="ftr" sz="quarter" idx="3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Office of Special Education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769600" cy="4343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35580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quarter" idx="1"/>
          </p:nvPr>
        </p:nvSpPr>
        <p:spPr>
          <a:xfrm>
            <a:off x="812800" y="1600200"/>
            <a:ext cx="5181600" cy="4343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3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Office of Special Education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sz="quarter" idx="13"/>
          </p:nvPr>
        </p:nvSpPr>
        <p:spPr>
          <a:xfrm>
            <a:off x="6400800" y="1600200"/>
            <a:ext cx="5181600" cy="4343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70174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"/>
          <p:cNvSpPr>
            <a:spLocks noGrp="1"/>
          </p:cNvSpPr>
          <p:nvPr>
            <p:ph type="body" sz="quarter" idx="1"/>
          </p:nvPr>
        </p:nvSpPr>
        <p:spPr>
          <a:xfrm>
            <a:off x="812800" y="160782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sz="quarter" idx="2"/>
          </p:nvPr>
        </p:nvSpPr>
        <p:spPr>
          <a:xfrm>
            <a:off x="812800" y="2362200"/>
            <a:ext cx="5181600" cy="3581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6400800" y="16002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4"/>
          </p:nvPr>
        </p:nvSpPr>
        <p:spPr>
          <a:xfrm>
            <a:off x="6400800" y="2362200"/>
            <a:ext cx="5181600" cy="3581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Footer Placeholder"/>
          <p:cNvSpPr>
            <a:spLocks noGrp="1"/>
          </p:cNvSpPr>
          <p:nvPr>
            <p:ph type="ftr" sz="quarter" idx="13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Office of Special Education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3866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3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Office of Special Education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6910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"/>
          <p:cNvSpPr>
            <a:spLocks noGrp="1"/>
          </p:cNvSpPr>
          <p:nvPr>
            <p:ph type="ftr" sz="quarter" idx="3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Office of Special Education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Slide Number Placeholder"/>
          <p:cNvSpPr>
            <a:spLocks noGrp="1"/>
          </p:cNvSpPr>
          <p:nvPr>
            <p:ph type="sldNum" sz="quarter" idx="12"/>
          </p:nvPr>
        </p:nvSpPr>
        <p:spPr>
          <a:xfrm>
            <a:off x="10160" y="1303020"/>
            <a:ext cx="701040" cy="228600"/>
          </a:xfrm>
        </p:spPr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379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"/>
          <p:cNvSpPr>
            <a:spLocks noGrp="1"/>
          </p:cNvSpPr>
          <p:nvPr>
            <p:ph type="body" idx="2"/>
          </p:nvPr>
        </p:nvSpPr>
        <p:spPr>
          <a:xfrm>
            <a:off x="812800" y="1600200"/>
            <a:ext cx="3352800" cy="4343400"/>
          </a:xfrm>
          <a:solidFill>
            <a:schemeClr val="accent3">
              <a:lumMod val="20000"/>
              <a:lumOff val="80000"/>
            </a:schemeClr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>
            <a:normAutofit/>
          </a:bodyPr>
          <a:lstStyle>
            <a:lvl1pPr marL="0" indent="0">
              <a:spcAft>
                <a:spcPts val="1000"/>
              </a:spcAft>
              <a:buNone/>
              <a:defRPr sz="2400" b="0" i="0">
                <a:solidFill>
                  <a:schemeClr val="tx1"/>
                </a:solidFill>
                <a:latin typeface="Arial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/>
              <a:t>Edit Master text styles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quarter" idx="1"/>
          </p:nvPr>
        </p:nvSpPr>
        <p:spPr>
          <a:xfrm>
            <a:off x="4368800" y="1600200"/>
            <a:ext cx="7213600" cy="4343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3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Office of Special Education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19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>
                <a:solidFill>
                  <a:srgbClr val="5E5E5E"/>
                </a:solidFill>
              </a:rPr>
              <a:pPr/>
              <a:t>4/11/2017</a:t>
            </a:fld>
            <a:endParaRPr lang="en-US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80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3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Office of Special Education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489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9" name="Rectangle 2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0" name="Rectangle 3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448800" cy="719328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"/>
          <p:cNvSpPr>
            <a:spLocks noGrp="1"/>
          </p:cNvSpPr>
          <p:nvPr>
            <p:ph type="body" sz="half" idx="2"/>
          </p:nvPr>
        </p:nvSpPr>
        <p:spPr>
          <a:xfrm>
            <a:off x="2133600" y="5562600"/>
            <a:ext cx="9448800" cy="381000"/>
          </a:xfrm>
        </p:spPr>
        <p:txBody>
          <a:bodyPr lIns="0" tIns="0" rIns="0" bIns="0"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3" name="Content Placeholder"/>
          <p:cNvSpPr>
            <a:spLocks noGrp="1"/>
          </p:cNvSpPr>
          <p:nvPr>
            <p:ph sz="quarter" idx="13"/>
          </p:nvPr>
        </p:nvSpPr>
        <p:spPr>
          <a:xfrm>
            <a:off x="2064512" y="228600"/>
            <a:ext cx="9517888" cy="4343400"/>
          </a:xfrm>
          <a:solidFill>
            <a:schemeClr val="bg1"/>
          </a:solidFill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"/>
          <p:cNvSpPr>
            <a:spLocks noGrp="1"/>
          </p:cNvSpPr>
          <p:nvPr>
            <p:ph type="ftr" sz="quarter" idx="3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Office of Special Education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Slide Number Placeholder"/>
          <p:cNvSpPr>
            <a:spLocks noGrp="1"/>
          </p:cNvSpPr>
          <p:nvPr>
            <p:ph type="sldNum" sz="quarter" idx="12"/>
          </p:nvPr>
        </p:nvSpPr>
        <p:spPr>
          <a:xfrm>
            <a:off x="10160" y="1303020"/>
            <a:ext cx="701040" cy="228600"/>
          </a:xfrm>
        </p:spPr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20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65EEA2-052A-3E4D-B7BE-B1D4D28EC512}" type="datetimeFigureOut">
              <a:rPr lang="en-US">
                <a:solidFill>
                  <a:prstClr val="black"/>
                </a:solidFill>
              </a:rPr>
              <a:pPr/>
              <a:t>4/11/2017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CE08-5967-184D-ACDD-74EA9D93CF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8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>
                <a:solidFill>
                  <a:srgbClr val="5E5E5E"/>
                </a:solidFill>
              </a:rPr>
              <a:pPr/>
              <a:t>4/11/2017</a:t>
            </a:fld>
            <a:endParaRPr lang="en-US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85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Text Placeholder 1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>
                <a:solidFill>
                  <a:srgbClr val="5E5E5E"/>
                </a:solidFill>
              </a:rPr>
              <a:pPr/>
              <a:t>4/11/2017</a:t>
            </a:fld>
            <a:endParaRPr lang="en-US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32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>
                <a:solidFill>
                  <a:srgbClr val="5E5E5E"/>
                </a:solidFill>
              </a:rPr>
              <a:pPr/>
              <a:t>4/11/2017</a:t>
            </a:fld>
            <a:endParaRPr lang="en-US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86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"/>
          <p:cNvSpPr txBox="1">
            <a:spLocks/>
          </p:cNvSpPr>
          <p:nvPr userDrawn="1"/>
        </p:nvSpPr>
        <p:spPr>
          <a:xfrm>
            <a:off x="11379200" y="6315992"/>
            <a:ext cx="711200" cy="244476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F0D43F-DCFF-4C19-A754-EFF06F088178}" type="slidenum">
              <a:rPr lang="en-US" sz="1400" b="0" smtClean="0">
                <a:solidFill>
                  <a:srgbClr val="000000"/>
                </a:solidFill>
              </a:rPr>
              <a:pPr/>
              <a:t>‹#›</a:t>
            </a:fld>
            <a:endParaRPr lang="en-US" sz="1400" b="0" dirty="0">
              <a:solidFill>
                <a:srgbClr val="000000"/>
              </a:solidFill>
            </a:endParaRPr>
          </a:p>
        </p:txBody>
      </p:sp>
      <p:pic>
        <p:nvPicPr>
          <p:cNvPr id="5" name="MDE logo" descr="Michigan Department of Education logo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800" y="6282849"/>
            <a:ext cx="1080792" cy="31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Date Placeholder"/>
          <p:cNvSpPr>
            <a:spLocks noGrp="1"/>
          </p:cNvSpPr>
          <p:nvPr>
            <p:ph type="dt" sz="half" idx="10"/>
          </p:nvPr>
        </p:nvSpPr>
        <p:spPr>
          <a:xfrm>
            <a:off x="5689600" y="6247061"/>
            <a:ext cx="5689600" cy="366465"/>
          </a:xfrm>
        </p:spPr>
        <p:txBody>
          <a:bodyPr/>
          <a:lstStyle/>
          <a:p>
            <a:fld id="{1C23EFA3-B14C-4271-9736-89A154FB8CFE}" type="datetime1">
              <a:rPr lang="en-US" smtClean="0">
                <a:solidFill>
                  <a:srgbClr val="5E5E5E"/>
                </a:solidFill>
              </a:rPr>
              <a:pPr/>
              <a:t>4/11/2017</a:t>
            </a:fld>
            <a:endParaRPr lang="en-US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71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3352800" cy="4343400"/>
          </a:xfrm>
          <a:solidFill>
            <a:schemeClr val="accent3">
              <a:lumMod val="20000"/>
              <a:lumOff val="80000"/>
            </a:schemeClr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>
            <a:normAutofit/>
          </a:bodyPr>
          <a:lstStyle>
            <a:lvl1pPr marL="0" indent="0">
              <a:spcAft>
                <a:spcPts val="1000"/>
              </a:spcAft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quarter" idx="1"/>
          </p:nvPr>
        </p:nvSpPr>
        <p:spPr>
          <a:xfrm>
            <a:off x="4368800" y="1752600"/>
            <a:ext cx="7315200" cy="43434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>
                <a:solidFill>
                  <a:srgbClr val="5E5E5E"/>
                </a:solidFill>
              </a:rPr>
              <a:pPr/>
              <a:t>4/11/2017</a:t>
            </a:fld>
            <a:endParaRPr lang="en-US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88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"/>
          <p:cNvSpPr>
            <a:spLocks noGrp="1"/>
          </p:cNvSpPr>
          <p:nvPr>
            <p:ph type="sldNum" sz="quarter" idx="12"/>
          </p:nvPr>
        </p:nvSpPr>
        <p:spPr>
          <a:xfrm>
            <a:off x="11379200" y="6315992"/>
            <a:ext cx="711200" cy="2444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1F0D43F-DCFF-4C19-A754-EFF06F088178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1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2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4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9568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"/>
          <p:cNvSpPr>
            <a:spLocks noGrp="1"/>
          </p:cNvSpPr>
          <p:nvPr>
            <p:ph type="body" sz="half" idx="2"/>
          </p:nvPr>
        </p:nvSpPr>
        <p:spPr>
          <a:xfrm>
            <a:off x="2133600" y="5562600"/>
            <a:ext cx="9956800" cy="609600"/>
          </a:xfrm>
        </p:spPr>
        <p:txBody>
          <a:bodyPr lIns="0" tIns="0" rIns="0" bIns="0"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Content Placeholder"/>
          <p:cNvSpPr>
            <a:spLocks noGrp="1"/>
          </p:cNvSpPr>
          <p:nvPr>
            <p:ph sz="quarter" idx="13"/>
          </p:nvPr>
        </p:nvSpPr>
        <p:spPr>
          <a:xfrm>
            <a:off x="2064512" y="-5862"/>
            <a:ext cx="10115296" cy="4577862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2133601" y="6264276"/>
            <a:ext cx="2960911" cy="365125"/>
          </a:xfrm>
        </p:spPr>
        <p:txBody>
          <a:bodyPr/>
          <a:lstStyle>
            <a:lvl1pPr>
              <a:defRPr b="1"/>
            </a:lvl1pPr>
          </a:lstStyle>
          <a:p>
            <a:pPr algn="l"/>
            <a:r>
              <a:rPr lang="en-US" dirty="0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5" name="MDE logo" descr="Michigan Department of Education logo.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3208" y="6282347"/>
            <a:ext cx="1080792" cy="31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"/>
          <p:cNvSpPr>
            <a:spLocks noGrp="1"/>
          </p:cNvSpPr>
          <p:nvPr>
            <p:ph type="dt" sz="half" idx="10"/>
          </p:nvPr>
        </p:nvSpPr>
        <p:spPr>
          <a:xfrm>
            <a:off x="6096000" y="6247061"/>
            <a:ext cx="5181600" cy="366465"/>
          </a:xfrm>
        </p:spPr>
        <p:txBody>
          <a:bodyPr/>
          <a:lstStyle>
            <a:lvl1pPr>
              <a:defRPr b="1"/>
            </a:lvl1pPr>
          </a:lstStyle>
          <a:p>
            <a:fld id="{1C23EFA3-B14C-4271-9736-89A154FB8CFE}" type="datetime1">
              <a:rPr lang="en-US" smtClean="0">
                <a:solidFill>
                  <a:srgbClr val="5E5E5E"/>
                </a:solidFill>
              </a:rPr>
              <a:pPr/>
              <a:t>4/11/2017</a:t>
            </a:fld>
            <a:endParaRPr lang="en-US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0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2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F0D43F-DCFF-4C19-A754-EFF06F0881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lIns="0" tIns="0" rIns="0" bIns="0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"/>
          <p:cNvSpPr>
            <a:spLocks noGrp="1"/>
          </p:cNvSpPr>
          <p:nvPr>
            <p:ph type="ftr" sz="quarter" idx="3"/>
          </p:nvPr>
        </p:nvSpPr>
        <p:spPr>
          <a:xfrm>
            <a:off x="2017490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" name="MDE logo" descr="Michigan Department of Education logo.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800" y="6282849"/>
            <a:ext cx="1080792" cy="31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ate Placeholder"/>
          <p:cNvSpPr>
            <a:spLocks noGrp="1"/>
          </p:cNvSpPr>
          <p:nvPr>
            <p:ph type="dt" sz="half" idx="2"/>
          </p:nvPr>
        </p:nvSpPr>
        <p:spPr>
          <a:xfrm>
            <a:off x="5689600" y="6247061"/>
            <a:ext cx="5994400" cy="366465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1C23EFA3-B14C-4271-9736-89A154FB8CFE}" type="datetime1">
              <a:rPr lang="en-US" smtClean="0">
                <a:solidFill>
                  <a:srgbClr val="5E5E5E"/>
                </a:solidFill>
              </a:rPr>
              <a:pPr/>
              <a:t>4/11/2017</a:t>
            </a:fld>
            <a:endParaRPr lang="en-US" dirty="0">
              <a:solidFill>
                <a:srgbClr val="5E5E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1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1"/>
        </a:buClr>
        <a:buSzPct val="60000"/>
        <a:buFont typeface="Wingdings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1"/>
        </a:buClr>
        <a:buSzPct val="75000"/>
        <a:buFont typeface="Wingdings"/>
        <a:buChar char="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1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1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4ABFF-133B-4DD2-BFA6-D9FA9134A281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9332C-05F7-4C44-898B-DF3E064FF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/>
          <p:nvPr userDrawn="1"/>
        </p:nvSpPr>
        <p:spPr>
          <a:xfrm>
            <a:off x="812800" y="1303020"/>
            <a:ext cx="113792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Rectangle 2"/>
          <p:cNvSpPr/>
          <p:nvPr/>
        </p:nvSpPr>
        <p:spPr>
          <a:xfrm>
            <a:off x="0" y="130302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3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10160" y="1303020"/>
            <a:ext cx="701040" cy="2286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0" i="0">
                <a:solidFill>
                  <a:srgbClr val="FFFFFF"/>
                </a:solidFill>
                <a:latin typeface="Arial" charset="0"/>
              </a:defRPr>
            </a:lvl1pPr>
          </a:lstStyle>
          <a:p>
            <a:fld id="{D4CA4102-1F81-3F47-AE82-D93578395F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769600" cy="990600"/>
          </a:xfrm>
          <a:prstGeom prst="rect">
            <a:avLst/>
          </a:prstGeom>
        </p:spPr>
        <p:txBody>
          <a:bodyPr vert="horz" lIns="0" tIns="0" rIns="0" bIns="0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765536" cy="434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1" name="Picture 10" descr="MDE Logo Transparent" title="MDE Logo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600" y="6063616"/>
            <a:ext cx="1955800" cy="56578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Footer Placeholder"/>
          <p:cNvSpPr>
            <a:spLocks noGrp="1"/>
          </p:cNvSpPr>
          <p:nvPr>
            <p:ph type="ftr" sz="quarter" idx="3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Michigan Department of Education</a:t>
            </a:r>
          </a:p>
          <a:p>
            <a:pPr algn="l"/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Office of Special Education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0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b="0" i="0" kern="1200">
          <a:solidFill>
            <a:schemeClr val="tx1"/>
          </a:solidFill>
          <a:latin typeface="Arial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1"/>
        </a:buClr>
        <a:buSzPct val="60000"/>
        <a:buFont typeface="Wingdings"/>
        <a:buChar char=""/>
        <a:defRPr kumimoji="0" sz="2400" b="0" i="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2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1"/>
        </a:buClr>
        <a:buSzPct val="75000"/>
        <a:buFont typeface="Wingdings"/>
        <a:buChar char=""/>
        <a:defRPr kumimoji="0" sz="20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1"/>
        </a:buClr>
        <a:buSzPct val="75000"/>
        <a:buFont typeface="Wingdings"/>
        <a:buChar char=""/>
        <a:defRPr kumimoji="0"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1"/>
        </a:buClr>
        <a:buSzPct val="65000"/>
        <a:buFont typeface="Wingdings"/>
        <a:buChar char=""/>
        <a:defRPr kumimoji="0" sz="16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44">
          <p15:clr>
            <a:srgbClr val="F26B43"/>
          </p15:clr>
        </p15:guide>
        <p15:guide id="4294967295" pos="512">
          <p15:clr>
            <a:srgbClr val="F26B43"/>
          </p15:clr>
        </p15:guide>
        <p15:guide id="4294967295" pos="7296">
          <p15:clr>
            <a:srgbClr val="F26B43"/>
          </p15:clr>
        </p15:guide>
        <p15:guide id="4294967295" orient="horz" pos="3744">
          <p15:clr>
            <a:srgbClr val="F26B43"/>
          </p15:clr>
        </p15:guide>
        <p15:guide id="4294967295" orient="horz" pos="1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mde-ose@michigan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5" Type="http://schemas.openxmlformats.org/officeDocument/2006/relationships/hyperlink" Target="mailto:wecksteinj@michigan.gov" TargetMode="External"/><Relationship Id="rId4" Type="http://schemas.openxmlformats.org/officeDocument/2006/relationships/hyperlink" Target="mailto:chapmant2@Michigan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novation.ed.gov/?utm_content&amp;utm_medium=email&amp;utm_name&amp;utm_source=govdelivery&amp;utm_term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deralregister.gov/documents/2017/03/08/2017-04475/agency-information-collection-activities-comment-request-idea-part-b-state-performance-plan-spp-and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ed.gov/policy/speced/guid/idea/memosdcltrs/index.html?utm_content=&amp;utm_medium=email&amp;utm_name=&amp;utm_source=govdelivery&amp;utm_ter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Federal and state updates</a:t>
            </a:r>
            <a:br>
              <a:rPr lang="en-US" dirty="0" smtClean="0">
                <a:latin typeface="+mn-lt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sz="3800" dirty="0" err="1">
                <a:latin typeface="+mn-lt"/>
              </a:rPr>
              <a:t>Maase</a:t>
            </a:r>
            <a:r>
              <a:rPr lang="en-US" sz="3800" dirty="0">
                <a:latin typeface="+mn-lt"/>
              </a:rPr>
              <a:t> membership meeting</a:t>
            </a:r>
            <a:endParaRPr lang="en-US" sz="38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Teri L. Chapman, Director MDE OSE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April </a:t>
            </a:r>
            <a:r>
              <a:rPr lang="en-US" sz="1800" dirty="0" smtClean="0"/>
              <a:t>12, </a:t>
            </a:r>
            <a:r>
              <a:rPr lang="en-US" sz="1800" dirty="0"/>
              <a:t>2017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7735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Finance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John Andrejack, Supervisor</a:t>
            </a:r>
          </a:p>
          <a:p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605" y="1752600"/>
            <a:ext cx="3144050" cy="457200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4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11430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OSE Information </a:t>
            </a:r>
            <a:r>
              <a:rPr lang="en-US" dirty="0" smtClean="0">
                <a:latin typeface="Calibri" panose="020F0502020204030204" pitchFamily="34" charset="0"/>
              </a:rPr>
              <a:t>Desk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812800" y="1600200"/>
            <a:ext cx="10769600" cy="43434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Data 2012-2017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953933"/>
              </p:ext>
            </p:extLst>
          </p:nvPr>
        </p:nvGraphicFramePr>
        <p:xfrm>
          <a:off x="931156" y="2383081"/>
          <a:ext cx="10142853" cy="3306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3" imgW="5624445" imgH="1833530" progId="Excel.Sheet.12">
                  <p:embed/>
                </p:oleObj>
              </mc:Choice>
              <mc:Fallback>
                <p:oleObj name="Worksheet" r:id="rId3" imgW="5624445" imgH="18335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1156" y="2383081"/>
                        <a:ext cx="10142853" cy="33065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116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6095" y="221298"/>
            <a:ext cx="10871200" cy="9906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Transition Coordinator Workshop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812801" y="6324600"/>
            <a:ext cx="2960911" cy="3048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mtClean="0">
                <a:latin typeface="Arial" charset="0"/>
              </a:rPr>
              <a:t>Michigan Department of Education</a:t>
            </a:r>
          </a:p>
          <a:p>
            <a:pPr algn="l"/>
            <a:r>
              <a:rPr lang="en-US" smtClean="0">
                <a:latin typeface="Arial" charset="0"/>
              </a:rPr>
              <a:t>Office of Special Education</a:t>
            </a:r>
            <a:endParaRPr lang="en-US" dirty="0">
              <a:latin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812800" y="1600200"/>
            <a:ext cx="10769600" cy="4343400"/>
          </a:xfrm>
          <a:prstGeom prst="rect">
            <a:avLst/>
          </a:prstGeo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</a:rPr>
              <a:t>Wednesday, </a:t>
            </a:r>
            <a:r>
              <a:rPr lang="en-US" sz="3200" dirty="0">
                <a:latin typeface="Calibri" panose="020F0502020204030204" pitchFamily="34" charset="0"/>
              </a:rPr>
              <a:t>A</a:t>
            </a:r>
            <a:r>
              <a:rPr lang="en-US" sz="3200" dirty="0" smtClean="0">
                <a:latin typeface="Calibri" panose="020F0502020204030204" pitchFamily="34" charset="0"/>
              </a:rPr>
              <a:t>pril 26, 2017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Clinton County RESA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Topics include:</a:t>
            </a:r>
          </a:p>
          <a:p>
            <a:pPr lvl="2"/>
            <a:r>
              <a:rPr lang="en-US" sz="2600" dirty="0" smtClean="0">
                <a:latin typeface="Calibri" panose="020F0502020204030204" pitchFamily="34" charset="0"/>
              </a:rPr>
              <a:t>Transition grant application</a:t>
            </a:r>
          </a:p>
          <a:p>
            <a:pPr lvl="2"/>
            <a:r>
              <a:rPr lang="en-US" sz="2600" dirty="0" smtClean="0">
                <a:latin typeface="Calibri" panose="020F0502020204030204" pitchFamily="34" charset="0"/>
              </a:rPr>
              <a:t>WIOA</a:t>
            </a:r>
          </a:p>
          <a:p>
            <a:pPr lvl="2"/>
            <a:r>
              <a:rPr lang="en-US" sz="2600" dirty="0" smtClean="0">
                <a:latin typeface="Calibri" panose="020F0502020204030204" pitchFamily="34" charset="0"/>
              </a:rPr>
              <a:t>SPP 14</a:t>
            </a:r>
            <a:endParaRPr lang="en-US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59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7264" y="159384"/>
            <a:ext cx="10871200" cy="9906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Michigan School for the Deaf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0" y="1516698"/>
            <a:ext cx="11840308" cy="488656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Criteria being developed for placement considerations for students with cognitive disabilities, multiple disabilities and behavior challenges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Current psychological evaluation, present level of performance, current Functional Behavioral Assessment, current Behavior Intervention Plan and all data pertaining to its implementation, etc.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Programs are being redesigned to staff for SXI, SCI and </a:t>
            </a:r>
            <a:r>
              <a:rPr lang="en-US" dirty="0" err="1" smtClean="0">
                <a:latin typeface="Calibri" panose="020F0502020204030204" pitchFamily="34" charset="0"/>
              </a:rPr>
              <a:t>MoCI</a:t>
            </a:r>
            <a:r>
              <a:rPr lang="en-US" dirty="0" smtClean="0">
                <a:latin typeface="Calibri" panose="020F0502020204030204" pitchFamily="34" charset="0"/>
              </a:rPr>
              <a:t> programs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Additional consideration for itinerant service providers for the school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Currently posting for a Dormitory Director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Contract in place </a:t>
            </a:r>
            <a:r>
              <a:rPr lang="en-US" dirty="0" smtClean="0">
                <a:latin typeface="Calibri" panose="020F0502020204030204" pitchFamily="34" charset="0"/>
              </a:rPr>
              <a:t>with </a:t>
            </a:r>
            <a:r>
              <a:rPr lang="en-US" dirty="0" smtClean="0">
                <a:latin typeface="Calibri" panose="020F0502020204030204" pitchFamily="34" charset="0"/>
              </a:rPr>
              <a:t>a BCBA for staff training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Schoolwide PBIS training beginning Spring 2017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78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5600" y="281622"/>
            <a:ext cx="108712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Coming Soon!!  Parent Information!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273538" y="1600199"/>
            <a:ext cx="11660554" cy="476152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MI Special Education Reform Task Force </a:t>
            </a:r>
            <a:r>
              <a:rPr lang="en-US" dirty="0" smtClean="0">
                <a:latin typeface="Calibri" panose="020F0502020204030204" pitchFamily="34" charset="0"/>
              </a:rPr>
              <a:t>Report Recommendation #4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Supporting Parents, Guardians, and Educators with more Resources and Options</a:t>
            </a:r>
          </a:p>
          <a:p>
            <a:pPr lvl="2"/>
            <a:r>
              <a:rPr lang="en-US" b="1" i="1" dirty="0" smtClean="0">
                <a:latin typeface="Calibri" panose="020F0502020204030204" pitchFamily="34" charset="0"/>
              </a:rPr>
              <a:t>Family Matters </a:t>
            </a:r>
            <a:r>
              <a:rPr lang="en-US" dirty="0" smtClean="0">
                <a:latin typeface="Calibri" panose="020F0502020204030204" pitchFamily="34" charset="0"/>
              </a:rPr>
              <a:t>Website </a:t>
            </a:r>
            <a:r>
              <a:rPr lang="en-US" dirty="0" smtClean="0">
                <a:latin typeface="Calibri" panose="020F0502020204030204" pitchFamily="34" charset="0"/>
              </a:rPr>
              <a:t>for family-friendly educational resources </a:t>
            </a:r>
          </a:p>
          <a:p>
            <a:pPr lvl="3"/>
            <a:r>
              <a:rPr lang="en-US" dirty="0" smtClean="0">
                <a:latin typeface="Calibri" panose="020F0502020204030204" pitchFamily="34" charset="0"/>
              </a:rPr>
              <a:t>Fact sheets</a:t>
            </a:r>
          </a:p>
          <a:p>
            <a:pPr lvl="3"/>
            <a:r>
              <a:rPr lang="en-US" dirty="0" smtClean="0">
                <a:latin typeface="Calibri" panose="020F0502020204030204" pitchFamily="34" charset="0"/>
              </a:rPr>
              <a:t>Newsletters</a:t>
            </a:r>
          </a:p>
          <a:p>
            <a:pPr lvl="3"/>
            <a:r>
              <a:rPr lang="en-US" dirty="0" smtClean="0">
                <a:latin typeface="Calibri" panose="020F0502020204030204" pitchFamily="34" charset="0"/>
              </a:rPr>
              <a:t>Pamphlets</a:t>
            </a:r>
          </a:p>
          <a:p>
            <a:pPr lvl="4"/>
            <a:r>
              <a:rPr lang="en-US" dirty="0" smtClean="0">
                <a:latin typeface="Calibri" panose="020F0502020204030204" pitchFamily="34" charset="0"/>
              </a:rPr>
              <a:t>Viewable, printable and downloadable</a:t>
            </a:r>
          </a:p>
          <a:p>
            <a:pPr lvl="3"/>
            <a:r>
              <a:rPr lang="en-US" dirty="0" smtClean="0">
                <a:latin typeface="Calibri" panose="020F0502020204030204" pitchFamily="34" charset="0"/>
              </a:rPr>
              <a:t>Special education topics and links to expanded information including MAF, START, MSEMP, and other credible </a:t>
            </a:r>
            <a:r>
              <a:rPr lang="en-US" dirty="0" smtClean="0">
                <a:latin typeface="Calibri" panose="020F0502020204030204" pitchFamily="34" charset="0"/>
              </a:rPr>
              <a:t>websites</a:t>
            </a:r>
          </a:p>
          <a:p>
            <a:pPr lvl="3"/>
            <a:r>
              <a:rPr lang="en-US" dirty="0" smtClean="0">
                <a:latin typeface="Calibri" panose="020F0502020204030204" pitchFamily="34" charset="0"/>
              </a:rPr>
              <a:t>More!</a:t>
            </a:r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61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5600" y="281622"/>
            <a:ext cx="10871200" cy="9906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MDE Staff Update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55600" y="1109784"/>
            <a:ext cx="11566769" cy="4802554"/>
          </a:xfrm>
          <a:prstGeom prst="rect">
            <a:avLst/>
          </a:prstGeom>
        </p:spPr>
        <p:txBody>
          <a:bodyPr/>
          <a:lstStyle/>
          <a:p>
            <a:pPr marL="685800" lvl="2" indent="0">
              <a:buNone/>
            </a:pPr>
            <a:endParaRPr lang="en-US" dirty="0" smtClean="0"/>
          </a:p>
          <a:p>
            <a:r>
              <a:rPr lang="en-US" sz="3200" dirty="0" smtClean="0">
                <a:latin typeface="Calibri" panose="020F0502020204030204" pitchFamily="34" charset="0"/>
              </a:rPr>
              <a:t>Office of Special Education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Program Accountability Unit</a:t>
            </a:r>
          </a:p>
          <a:p>
            <a:pPr lvl="2"/>
            <a:r>
              <a:rPr lang="en-US" sz="2600" dirty="0" smtClean="0">
                <a:latin typeface="Calibri" panose="020F0502020204030204" pitchFamily="34" charset="0"/>
              </a:rPr>
              <a:t>Jeff Hall, State Complaint </a:t>
            </a:r>
            <a:r>
              <a:rPr lang="en-US" sz="2600" dirty="0" smtClean="0">
                <a:latin typeface="Calibri" panose="020F0502020204030204" pitchFamily="34" charset="0"/>
              </a:rPr>
              <a:t>Investigator</a:t>
            </a:r>
          </a:p>
          <a:p>
            <a:pPr lvl="3"/>
            <a:r>
              <a:rPr lang="en-US" sz="2200" dirty="0" smtClean="0">
                <a:latin typeface="Calibri" panose="020F0502020204030204" pitchFamily="34" charset="0"/>
              </a:rPr>
              <a:t>Former Superintendent of Swartz Creek </a:t>
            </a:r>
            <a:r>
              <a:rPr lang="en-US" sz="2200" dirty="0">
                <a:latin typeface="Calibri" panose="020F0502020204030204" pitchFamily="34" charset="0"/>
              </a:rPr>
              <a:t>C</a:t>
            </a:r>
            <a:r>
              <a:rPr lang="en-US" sz="2200" dirty="0" smtClean="0">
                <a:latin typeface="Calibri" panose="020F0502020204030204" pitchFamily="34" charset="0"/>
              </a:rPr>
              <a:t>ommunity Schools</a:t>
            </a:r>
          </a:p>
          <a:p>
            <a:pPr lvl="3"/>
            <a:r>
              <a:rPr lang="en-US" sz="2200" dirty="0" smtClean="0">
                <a:latin typeface="Calibri" panose="020F0502020204030204" pitchFamily="34" charset="0"/>
              </a:rPr>
              <a:t>Previous supervisor of special education programs</a:t>
            </a:r>
          </a:p>
          <a:p>
            <a:pPr lvl="3"/>
            <a:r>
              <a:rPr lang="en-US" sz="2200" dirty="0" smtClean="0">
                <a:latin typeface="Calibri" panose="020F0502020204030204" pitchFamily="34" charset="0"/>
              </a:rPr>
              <a:t>School psychology</a:t>
            </a:r>
            <a:endParaRPr lang="en-US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56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and Collaborative Work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Designing a System to Improve Outcomes for         Students with Disabilities!!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16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5600" y="221298"/>
            <a:ext cx="10871200" cy="9906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OSE Leadership to meet </a:t>
            </a:r>
            <a:r>
              <a:rPr lang="en-US" dirty="0" smtClean="0">
                <a:latin typeface="Calibri" panose="020F0502020204030204" pitchFamily="34" charset="0"/>
              </a:rPr>
              <a:t>with ISD Superintendents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812800" y="1600200"/>
            <a:ext cx="10769600" cy="4343400"/>
          </a:xfrm>
          <a:prstGeom prst="rect">
            <a:avLst/>
          </a:prstGeom>
        </p:spPr>
        <p:txBody>
          <a:bodyPr/>
          <a:lstStyle/>
          <a:p>
            <a:r>
              <a:rPr lang="en-US" sz="3200" dirty="0" smtClean="0">
                <a:latin typeface="Calibri" panose="020F0502020204030204" pitchFamily="34" charset="0"/>
              </a:rPr>
              <a:t>Meeting schedule:</a:t>
            </a:r>
            <a:endParaRPr lang="en-US" sz="3200" dirty="0" smtClean="0">
              <a:latin typeface="Calibri" panose="020F0502020204030204" pitchFamily="34" charset="0"/>
            </a:endParaRP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Tuesday, May 2 Marquette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Friday, May 5 Big Rapids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Thursday, May 11 Calhoun ISD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Tri-County Alliance was part of the MSISA workgroup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7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12113916"/>
              </p:ext>
            </p:extLst>
          </p:nvPr>
        </p:nvGraphicFramePr>
        <p:xfrm>
          <a:off x="1469292" y="1569977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50095" y="137819"/>
            <a:ext cx="53585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cap="small" dirty="0">
                <a:latin typeface="Avenir Light"/>
                <a:cs typeface="Arial"/>
              </a:rPr>
              <a:t>Stages of Collaboration</a:t>
            </a:r>
            <a:endParaRPr lang="en-US" sz="3800" b="1" cap="small" dirty="0">
              <a:latin typeface="Avenir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01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524000" y="34296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04988" y="51850"/>
            <a:ext cx="2986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>
                <a:latin typeface="Avenir Light"/>
                <a:cs typeface="Arial"/>
              </a:rPr>
              <a:t>Stages of Collaboration</a:t>
            </a:r>
            <a:endParaRPr lang="en-US" b="1" cap="small" dirty="0">
              <a:latin typeface="Avenir Light"/>
              <a:cs typeface="Arial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524000" y="408035"/>
            <a:ext cx="3931920" cy="3931920"/>
            <a:chOff x="2678" y="1219199"/>
            <a:chExt cx="1612701" cy="1625600"/>
          </a:xfrm>
          <a:solidFill>
            <a:srgbClr val="002060"/>
          </a:solidFill>
        </p:grpSpPr>
        <p:sp>
          <p:nvSpPr>
            <p:cNvPr id="11" name="Rounded Rectangle 10"/>
            <p:cNvSpPr/>
            <p:nvPr/>
          </p:nvSpPr>
          <p:spPr>
            <a:xfrm>
              <a:off x="2678" y="1219199"/>
              <a:ext cx="1612701" cy="16256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81404" y="1297925"/>
              <a:ext cx="1455249" cy="146814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533400"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dirty="0">
                  <a:solidFill>
                    <a:schemeClr val="bg1"/>
                  </a:solidFill>
                  <a:latin typeface="Arial"/>
                  <a:cs typeface="Arial"/>
                </a:rPr>
                <a:t>CONTACT</a:t>
              </a:r>
              <a:endParaRPr lang="en-US" sz="32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marL="57150" lvl="1" indent="-57150" algn="ctr" defTabSz="444500"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>
                  <a:solidFill>
                    <a:schemeClr val="bg1"/>
                  </a:solidFill>
                  <a:latin typeface="Arial"/>
                  <a:cs typeface="Arial"/>
                </a:rPr>
                <a:t>Shared Ideas and Information</a:t>
              </a:r>
              <a:endParaRPr lang="en-US" sz="20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5" name="Right Arrow 24"/>
          <p:cNvSpPr/>
          <p:nvPr/>
        </p:nvSpPr>
        <p:spPr>
          <a:xfrm>
            <a:off x="2209799" y="4317493"/>
            <a:ext cx="1744785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INVESTMENT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2209800" y="5129918"/>
            <a:ext cx="1744784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RISK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2209800" y="5966929"/>
            <a:ext cx="1744784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BENEFIT</a:t>
            </a:r>
          </a:p>
        </p:txBody>
      </p:sp>
    </p:spTree>
    <p:extLst>
      <p:ext uri="{BB962C8B-B14F-4D97-AF65-F5344CB8AC3E}">
        <p14:creationId xmlns:p14="http://schemas.microsoft.com/office/powerpoint/2010/main" val="13740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Update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United </a:t>
            </a:r>
            <a:r>
              <a:rPr lang="en-US" dirty="0" smtClean="0">
                <a:latin typeface="Calibri" panose="020F0502020204030204" pitchFamily="34" charset="0"/>
              </a:rPr>
              <a:t>States </a:t>
            </a:r>
            <a:r>
              <a:rPr lang="en-US" dirty="0" smtClean="0">
                <a:latin typeface="Calibri" panose="020F0502020204030204" pitchFamily="34" charset="0"/>
              </a:rPr>
              <a:t>Department of Education (USED)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Office of Special Education Programs (OSEP)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96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524000" y="34296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04988" y="51850"/>
            <a:ext cx="2986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>
                <a:latin typeface="Avenir Light"/>
                <a:cs typeface="Arial"/>
              </a:rPr>
              <a:t>Stages of Collaboration</a:t>
            </a:r>
            <a:endParaRPr lang="en-US" b="1" cap="small" dirty="0">
              <a:latin typeface="Avenir Light"/>
              <a:cs typeface="Arial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527300" y="425754"/>
            <a:ext cx="3931920" cy="3931920"/>
            <a:chOff x="1884164" y="1219199"/>
            <a:chExt cx="1612701" cy="1625600"/>
          </a:xfrm>
          <a:solidFill>
            <a:srgbClr val="002060"/>
          </a:solidFill>
        </p:grpSpPr>
        <p:sp>
          <p:nvSpPr>
            <p:cNvPr id="14" name="Rounded Rectangle 13"/>
            <p:cNvSpPr/>
            <p:nvPr/>
          </p:nvSpPr>
          <p:spPr>
            <a:xfrm>
              <a:off x="1884164" y="1219199"/>
              <a:ext cx="1612701" cy="16256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1962890" y="1297925"/>
              <a:ext cx="1455249" cy="146814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533400"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dirty="0">
                  <a:solidFill>
                    <a:schemeClr val="bg1"/>
                  </a:solidFill>
                  <a:latin typeface="Arial"/>
                  <a:cs typeface="Arial"/>
                </a:rPr>
                <a:t>COOPERATION</a:t>
              </a:r>
              <a:endParaRPr lang="en-US" sz="32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marL="57150" lvl="1" indent="-57150" algn="ctr" defTabSz="444500"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>
                  <a:solidFill>
                    <a:schemeClr val="bg1"/>
                  </a:solidFill>
                  <a:latin typeface="Arial"/>
                  <a:cs typeface="Arial"/>
                </a:rPr>
                <a:t>Shared Goals</a:t>
              </a:r>
              <a:endParaRPr lang="en-US" sz="20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5" name="Right Arrow 24"/>
          <p:cNvSpPr/>
          <p:nvPr/>
        </p:nvSpPr>
        <p:spPr>
          <a:xfrm>
            <a:off x="2209800" y="4317493"/>
            <a:ext cx="3251200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INVESTMENT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2209800" y="5129918"/>
            <a:ext cx="3251200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RISK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2209800" y="5966929"/>
            <a:ext cx="3251200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BENEFIT</a:t>
            </a:r>
          </a:p>
        </p:txBody>
      </p:sp>
    </p:spTree>
    <p:extLst>
      <p:ext uri="{BB962C8B-B14F-4D97-AF65-F5344CB8AC3E}">
        <p14:creationId xmlns:p14="http://schemas.microsoft.com/office/powerpoint/2010/main" val="158056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524000" y="34296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04988" y="51850"/>
            <a:ext cx="2986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>
                <a:latin typeface="Avenir Light"/>
                <a:cs typeface="Arial"/>
              </a:rPr>
              <a:t>Stages of Collaboration</a:t>
            </a:r>
            <a:endParaRPr lang="en-US" b="1" cap="small" dirty="0">
              <a:latin typeface="Avenir Light"/>
              <a:cs typeface="Arial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765906" y="404722"/>
            <a:ext cx="3931920" cy="3931920"/>
            <a:chOff x="3765649" y="1219199"/>
            <a:chExt cx="1612701" cy="1625600"/>
          </a:xfrm>
          <a:solidFill>
            <a:srgbClr val="30006B"/>
          </a:solidFill>
        </p:grpSpPr>
        <p:sp>
          <p:nvSpPr>
            <p:cNvPr id="17" name="Rounded Rectangle 16"/>
            <p:cNvSpPr/>
            <p:nvPr/>
          </p:nvSpPr>
          <p:spPr>
            <a:xfrm>
              <a:off x="3765649" y="1219199"/>
              <a:ext cx="1612701" cy="1625600"/>
            </a:xfrm>
            <a:prstGeom prst="roundRect">
              <a:avLst/>
            </a:prstGeom>
            <a:solidFill>
              <a:srgbClr val="00206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3765649" y="1297925"/>
              <a:ext cx="1612701" cy="146814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533400"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dirty="0">
                  <a:solidFill>
                    <a:schemeClr val="bg1"/>
                  </a:solidFill>
                  <a:latin typeface="Arial"/>
                  <a:cs typeface="Arial"/>
                </a:rPr>
                <a:t>COORDINATION</a:t>
              </a:r>
              <a:endParaRPr lang="en-US" sz="32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marL="57150" lvl="1" indent="-57150" algn="ctr" defTabSz="444500"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>
                  <a:solidFill>
                    <a:schemeClr val="bg1"/>
                  </a:solidFill>
                  <a:latin typeface="Arial"/>
                  <a:cs typeface="Arial"/>
                </a:rPr>
                <a:t>Shared Achievement of Goals</a:t>
              </a:r>
              <a:endParaRPr lang="en-US" sz="20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5" name="Right Arrow 24"/>
          <p:cNvSpPr/>
          <p:nvPr/>
        </p:nvSpPr>
        <p:spPr>
          <a:xfrm>
            <a:off x="2209800" y="4317493"/>
            <a:ext cx="4749800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INVESTMENT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2209800" y="5129918"/>
            <a:ext cx="4749800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RISK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2209800" y="5966929"/>
            <a:ext cx="4749800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BENEFIT</a:t>
            </a:r>
          </a:p>
        </p:txBody>
      </p:sp>
    </p:spTree>
    <p:extLst>
      <p:ext uri="{BB962C8B-B14F-4D97-AF65-F5344CB8AC3E}">
        <p14:creationId xmlns:p14="http://schemas.microsoft.com/office/powerpoint/2010/main" val="21887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524000" y="34296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04988" y="51850"/>
            <a:ext cx="2986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>
                <a:latin typeface="Avenir Light"/>
                <a:cs typeface="Arial"/>
              </a:rPr>
              <a:t>Stages of Collaboration</a:t>
            </a:r>
            <a:endParaRPr lang="en-US" b="1" cap="small" dirty="0">
              <a:latin typeface="Avenir Light"/>
              <a:cs typeface="Arial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685244" y="411542"/>
            <a:ext cx="3931920" cy="3931920"/>
            <a:chOff x="5647134" y="1219199"/>
            <a:chExt cx="1612701" cy="1625600"/>
          </a:xfrm>
        </p:grpSpPr>
        <p:sp>
          <p:nvSpPr>
            <p:cNvPr id="20" name="Rounded Rectangle 19"/>
            <p:cNvSpPr/>
            <p:nvPr/>
          </p:nvSpPr>
          <p:spPr>
            <a:xfrm>
              <a:off x="5647134" y="1219199"/>
              <a:ext cx="1612701" cy="1625600"/>
            </a:xfrm>
            <a:prstGeom prst="roundRect">
              <a:avLst/>
            </a:prstGeom>
            <a:solidFill>
              <a:srgbClr val="00206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5725860" y="1297925"/>
              <a:ext cx="1455249" cy="14681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533400"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dirty="0">
                  <a:solidFill>
                    <a:schemeClr val="bg1"/>
                  </a:solidFill>
                  <a:latin typeface="Arial"/>
                  <a:cs typeface="Arial"/>
                </a:rPr>
                <a:t>COLLABORATION</a:t>
              </a:r>
              <a:endParaRPr lang="en-US" sz="32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marL="57150" lvl="1" indent="-57150" algn="ctr" defTabSz="444500"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>
                  <a:solidFill>
                    <a:schemeClr val="bg1"/>
                  </a:solidFill>
                  <a:latin typeface="Arial"/>
                  <a:cs typeface="Arial"/>
                </a:rPr>
                <a:t>Shared Resources</a:t>
              </a:r>
              <a:endParaRPr lang="en-US" sz="20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5" name="Right Arrow 24"/>
          <p:cNvSpPr/>
          <p:nvPr/>
        </p:nvSpPr>
        <p:spPr>
          <a:xfrm>
            <a:off x="2209800" y="4317493"/>
            <a:ext cx="6407364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INVESTMENT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2209800" y="5129918"/>
            <a:ext cx="6407364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RISK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2209800" y="5966929"/>
            <a:ext cx="6407364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BENEFIT</a:t>
            </a:r>
          </a:p>
        </p:txBody>
      </p:sp>
    </p:spTree>
    <p:extLst>
      <p:ext uri="{BB962C8B-B14F-4D97-AF65-F5344CB8AC3E}">
        <p14:creationId xmlns:p14="http://schemas.microsoft.com/office/powerpoint/2010/main" val="140285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1524000" y="34296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04988" y="51850"/>
            <a:ext cx="2986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>
                <a:latin typeface="Avenir Light"/>
                <a:cs typeface="Arial"/>
              </a:rPr>
              <a:t>Stages of Collaboration</a:t>
            </a:r>
            <a:endParaRPr lang="en-US" b="1" cap="small" dirty="0">
              <a:latin typeface="Avenir Light"/>
              <a:cs typeface="Arial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748780" y="411542"/>
            <a:ext cx="3931920" cy="3931920"/>
            <a:chOff x="7528619" y="1219199"/>
            <a:chExt cx="1612701" cy="1625600"/>
          </a:xfrm>
          <a:solidFill>
            <a:srgbClr val="002060"/>
          </a:solidFill>
        </p:grpSpPr>
        <p:sp>
          <p:nvSpPr>
            <p:cNvPr id="23" name="Rounded Rectangle 22"/>
            <p:cNvSpPr/>
            <p:nvPr/>
          </p:nvSpPr>
          <p:spPr>
            <a:xfrm>
              <a:off x="7528619" y="1219199"/>
              <a:ext cx="1612701" cy="1625600"/>
            </a:xfrm>
            <a:prstGeom prst="roundRect">
              <a:avLst/>
            </a:prstGeom>
            <a:grpFill/>
            <a:ln w="57150" cmpd="sng">
              <a:noFill/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7607345" y="1297925"/>
              <a:ext cx="1455249" cy="146814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533400"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dirty="0">
                  <a:solidFill>
                    <a:schemeClr val="bg1"/>
                  </a:solidFill>
                  <a:latin typeface="Arial"/>
                  <a:cs typeface="Arial"/>
                </a:rPr>
                <a:t>CONVERGENCE</a:t>
              </a:r>
              <a:endParaRPr lang="en-US" sz="3200" dirty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 marL="57150" lvl="1" indent="-57150" algn="ctr" defTabSz="444500"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>
                  <a:solidFill>
                    <a:schemeClr val="bg1"/>
                  </a:solidFill>
                  <a:latin typeface="Arial"/>
                  <a:cs typeface="Arial"/>
                </a:rPr>
                <a:t>Systemic Infrastructure</a:t>
              </a:r>
              <a:endParaRPr lang="en-US" sz="20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5" name="Right Arrow 24"/>
          <p:cNvSpPr/>
          <p:nvPr/>
        </p:nvSpPr>
        <p:spPr>
          <a:xfrm>
            <a:off x="2209800" y="4317493"/>
            <a:ext cx="8343900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INVESTMENT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2209800" y="5129918"/>
            <a:ext cx="8343900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RISK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2209800" y="5966929"/>
            <a:ext cx="8343900" cy="812425"/>
          </a:xfrm>
          <a:prstGeom prst="rightArrow">
            <a:avLst/>
          </a:prstGeom>
          <a:solidFill>
            <a:schemeClr val="bg1"/>
          </a:solidFill>
          <a:ln>
            <a:solidFill>
              <a:srgbClr val="00009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BENEFIT</a:t>
            </a:r>
          </a:p>
        </p:txBody>
      </p:sp>
    </p:spTree>
    <p:extLst>
      <p:ext uri="{BB962C8B-B14F-4D97-AF65-F5344CB8AC3E}">
        <p14:creationId xmlns:p14="http://schemas.microsoft.com/office/powerpoint/2010/main" val="199172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277" y="359423"/>
            <a:ext cx="11652738" cy="816167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bri" panose="020F0502020204030204" pitchFamily="34" charset="0"/>
              </a:rPr>
              <a:t>The shared obligation to ensure the a </a:t>
            </a:r>
            <a:r>
              <a:rPr lang="en-US" sz="3600" dirty="0" smtClean="0">
                <a:latin typeface="Calibri" panose="020F0502020204030204" pitchFamily="34" charset="0"/>
              </a:rPr>
              <a:t>provision of a FAPE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1597358" y="1885951"/>
            <a:ext cx="9310119" cy="55244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lvl="1" indent="0" algn="ctr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What system(s) is in place to:</a:t>
            </a:r>
          </a:p>
          <a:p>
            <a:pPr lvl="1" algn="ctr"/>
            <a:endParaRPr lang="en-US" sz="3200" dirty="0" smtClean="0"/>
          </a:p>
          <a:p>
            <a:pPr lvl="1" algn="ctr"/>
            <a:endParaRPr lang="en-US" sz="3200" dirty="0" smtClean="0"/>
          </a:p>
          <a:p>
            <a:pPr algn="ctr"/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SzPct val="25000"/>
            </a:pPr>
            <a:fld id="{00000000-1234-1234-1234-123412341234}" type="slidenum">
              <a:rPr lang="en-US" smtClean="0">
                <a:solidFill>
                  <a:srgbClr val="1D528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algn="ctr">
                <a:buSzPct val="25000"/>
              </a:pPr>
              <a:t>24</a:t>
            </a:fld>
            <a:endParaRPr lang="en-US">
              <a:solidFill>
                <a:srgbClr val="1D528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4274" y="3048000"/>
            <a:ext cx="3383280" cy="2560320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1. Ensure </a:t>
            </a:r>
            <a:r>
              <a:rPr lang="en-US" sz="3200" dirty="0">
                <a:latin typeface="Arial" charset="0"/>
                <a:ea typeface="Arial" charset="0"/>
                <a:cs typeface="Arial" charset="0"/>
              </a:rPr>
              <a:t>that all member districts know the requirements of IDEA?</a:t>
            </a:r>
          </a:p>
        </p:txBody>
      </p:sp>
      <p:sp>
        <p:nvSpPr>
          <p:cNvPr id="4" name="Rectangle 3"/>
          <p:cNvSpPr/>
          <p:nvPr/>
        </p:nvSpPr>
        <p:spPr>
          <a:xfrm>
            <a:off x="4377897" y="3048000"/>
            <a:ext cx="3383280" cy="2560320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2. Verify </a:t>
            </a:r>
            <a:r>
              <a:rPr lang="en-US" sz="3200" dirty="0">
                <a:latin typeface="Arial" charset="0"/>
                <a:ea typeface="Arial" charset="0"/>
                <a:cs typeface="Arial" charset="0"/>
              </a:rPr>
              <a:t>that member districts are implementing the requirements correctly?</a:t>
            </a:r>
          </a:p>
        </p:txBody>
      </p:sp>
      <p:sp>
        <p:nvSpPr>
          <p:cNvPr id="7" name="Rectangle 6"/>
          <p:cNvSpPr/>
          <p:nvPr/>
        </p:nvSpPr>
        <p:spPr>
          <a:xfrm>
            <a:off x="8351520" y="3048000"/>
            <a:ext cx="3383280" cy="2560320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3. Support identified areas of improvement</a:t>
            </a:r>
            <a:endParaRPr lang="en-US" sz="32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14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761154" y="1742602"/>
            <a:ext cx="6907047" cy="3375565"/>
            <a:chOff x="3695530" y="1028530"/>
            <a:chExt cx="4800938" cy="2346282"/>
          </a:xfrm>
        </p:grpSpPr>
        <p:sp>
          <p:nvSpPr>
            <p:cNvPr id="6" name="Freeform 5"/>
            <p:cNvSpPr/>
            <p:nvPr/>
          </p:nvSpPr>
          <p:spPr>
            <a:xfrm>
              <a:off x="3695530" y="1028530"/>
              <a:ext cx="2346282" cy="2346282"/>
            </a:xfrm>
            <a:custGeom>
              <a:avLst/>
              <a:gdLst>
                <a:gd name="connsiteX0" fmla="*/ 0 w 2346282"/>
                <a:gd name="connsiteY0" fmla="*/ 2346282 h 2346282"/>
                <a:gd name="connsiteX1" fmla="*/ 2346282 w 2346282"/>
                <a:gd name="connsiteY1" fmla="*/ 0 h 2346282"/>
                <a:gd name="connsiteX2" fmla="*/ 2346282 w 2346282"/>
                <a:gd name="connsiteY2" fmla="*/ 2346282 h 2346282"/>
                <a:gd name="connsiteX3" fmla="*/ 0 w 2346282"/>
                <a:gd name="connsiteY3" fmla="*/ 2346282 h 234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282" h="2346282">
                  <a:moveTo>
                    <a:pt x="0" y="2346282"/>
                  </a:moveTo>
                  <a:cubicBezTo>
                    <a:pt x="0" y="1050466"/>
                    <a:pt x="1050466" y="0"/>
                    <a:pt x="2346282" y="0"/>
                  </a:cubicBezTo>
                  <a:lnTo>
                    <a:pt x="2346282" y="2346282"/>
                  </a:lnTo>
                  <a:lnTo>
                    <a:pt x="0" y="2346282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7862" tIns="807862" rIns="228029" bIns="228029" numCol="1" spcCol="1270" anchor="ctr" anchorCtr="0">
              <a:noAutofit/>
            </a:bodyPr>
            <a:lstStyle/>
            <a:p>
              <a:pPr algn="ctr" defTabSz="14252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6"/>
            </a:p>
          </p:txBody>
        </p:sp>
        <p:sp>
          <p:nvSpPr>
            <p:cNvPr id="7" name="Freeform 6"/>
            <p:cNvSpPr/>
            <p:nvPr/>
          </p:nvSpPr>
          <p:spPr>
            <a:xfrm>
              <a:off x="6150186" y="1028530"/>
              <a:ext cx="2346282" cy="2346282"/>
            </a:xfrm>
            <a:custGeom>
              <a:avLst/>
              <a:gdLst>
                <a:gd name="connsiteX0" fmla="*/ 0 w 2346282"/>
                <a:gd name="connsiteY0" fmla="*/ 2346282 h 2346282"/>
                <a:gd name="connsiteX1" fmla="*/ 2346282 w 2346282"/>
                <a:gd name="connsiteY1" fmla="*/ 0 h 2346282"/>
                <a:gd name="connsiteX2" fmla="*/ 2346282 w 2346282"/>
                <a:gd name="connsiteY2" fmla="*/ 2346282 h 2346282"/>
                <a:gd name="connsiteX3" fmla="*/ 0 w 2346282"/>
                <a:gd name="connsiteY3" fmla="*/ 2346282 h 2346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282" h="2346282">
                  <a:moveTo>
                    <a:pt x="0" y="0"/>
                  </a:moveTo>
                  <a:cubicBezTo>
                    <a:pt x="1295816" y="0"/>
                    <a:pt x="2346282" y="1050466"/>
                    <a:pt x="2346282" y="2346282"/>
                  </a:cubicBezTo>
                  <a:lnTo>
                    <a:pt x="0" y="23462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029" tIns="807862" rIns="807862" bIns="228029" numCol="1" spcCol="1270" anchor="ctr" anchorCtr="0">
              <a:noAutofit/>
            </a:bodyPr>
            <a:lstStyle/>
            <a:p>
              <a:pPr algn="ctr" defTabSz="14252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6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745379" y="5180515"/>
            <a:ext cx="50945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cap="small" dirty="0">
                <a:latin typeface="Arial" charset="0"/>
                <a:ea typeface="Arial" charset="0"/>
                <a:cs typeface="Arial" charset="0"/>
              </a:rPr>
              <a:t>Continuum of Enforcement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6352" y="5560646"/>
            <a:ext cx="2019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cap="small" dirty="0">
                <a:latin typeface="Arial" charset="0"/>
                <a:ea typeface="Arial" charset="0"/>
                <a:cs typeface="Arial" charset="0"/>
              </a:rPr>
              <a:t>Proactive Planning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338390" y="5560646"/>
            <a:ext cx="3037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cap="small" dirty="0">
                <a:latin typeface="Arial" charset="0"/>
                <a:ea typeface="Arial" charset="0"/>
                <a:cs typeface="Arial" charset="0"/>
              </a:rPr>
              <a:t>Reactive Response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5244" y="249994"/>
            <a:ext cx="7615646" cy="868362"/>
          </a:xfrm>
        </p:spPr>
        <p:txBody>
          <a:bodyPr/>
          <a:lstStyle/>
          <a:p>
            <a:pPr algn="ctr"/>
            <a:r>
              <a:rPr lang="en-US" dirty="0" smtClean="0"/>
              <a:t>“Ensuring” a </a:t>
            </a:r>
            <a:r>
              <a:rPr lang="en-US" dirty="0" smtClean="0"/>
              <a:t>Provision of a FAPE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2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124200"/>
            <a:ext cx="12192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0457545" y="274320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64801" y="2895600"/>
            <a:ext cx="907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Arial Narrow" charset="0"/>
                <a:ea typeface="Arial Narrow" charset="0"/>
                <a:cs typeface="Arial Narrow" charset="0"/>
              </a:rPr>
              <a:t>FALL 2018</a:t>
            </a:r>
          </a:p>
        </p:txBody>
      </p:sp>
      <p:sp>
        <p:nvSpPr>
          <p:cNvPr id="11" name="Oval 10"/>
          <p:cNvSpPr/>
          <p:nvPr/>
        </p:nvSpPr>
        <p:spPr>
          <a:xfrm>
            <a:off x="8548916" y="274320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56172" y="2895600"/>
            <a:ext cx="907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Arial Narrow" charset="0"/>
                <a:ea typeface="Arial Narrow" charset="0"/>
                <a:cs typeface="Arial Narrow" charset="0"/>
              </a:rPr>
              <a:t>MAY</a:t>
            </a:r>
          </a:p>
          <a:p>
            <a:pPr algn="ctr"/>
            <a:r>
              <a:rPr lang="en-US" b="1" dirty="0">
                <a:solidFill>
                  <a:prstClr val="black"/>
                </a:solidFill>
                <a:latin typeface="Arial Narrow" charset="0"/>
                <a:ea typeface="Arial Narrow" charset="0"/>
                <a:cs typeface="Arial Narrow" charset="0"/>
              </a:rPr>
              <a:t>2018</a:t>
            </a:r>
            <a:endParaRPr lang="en-US" b="1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640287" y="274320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47543" y="2895600"/>
            <a:ext cx="907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Arial Narrow" charset="0"/>
                <a:ea typeface="Arial Narrow" charset="0"/>
                <a:cs typeface="Arial Narrow" charset="0"/>
              </a:rPr>
              <a:t>SPRING2018</a:t>
            </a:r>
            <a:endParaRPr lang="en-US" b="1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731658" y="274320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38914" y="2895600"/>
            <a:ext cx="907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Arial Narrow" charset="0"/>
                <a:ea typeface="Arial Narrow" charset="0"/>
                <a:cs typeface="Arial Narrow" charset="0"/>
              </a:rPr>
              <a:t>FALL </a:t>
            </a:r>
            <a:r>
              <a:rPr lang="en-US" b="1" dirty="0">
                <a:solidFill>
                  <a:prstClr val="black"/>
                </a:solidFill>
                <a:latin typeface="Arial Narrow" charset="0"/>
                <a:ea typeface="Arial Narrow" charset="0"/>
                <a:cs typeface="Arial Narrow" charset="0"/>
              </a:rPr>
              <a:t>2017</a:t>
            </a:r>
            <a:endParaRPr lang="en-US" b="1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110267" y="5078621"/>
            <a:ext cx="16016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cap="small" dirty="0">
                <a:solidFill>
                  <a:prstClr val="black"/>
                </a:solidFill>
                <a:latin typeface="Arial" charset="0"/>
              </a:rPr>
              <a:t>Onsite review with Cohort 1</a:t>
            </a:r>
            <a:endParaRPr lang="en-US" sz="2000" cap="small" dirty="0">
              <a:solidFill>
                <a:prstClr val="black"/>
              </a:solidFill>
              <a:latin typeface="Arial" charset="0"/>
              <a:ea typeface="Arial" charset="0"/>
              <a:cs typeface="Times New Roman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50455" y="58911"/>
            <a:ext cx="31185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cap="small" dirty="0">
                <a:solidFill>
                  <a:prstClr val="black"/>
                </a:solidFill>
                <a:latin typeface="Arial" charset="0"/>
              </a:rPr>
              <a:t>Redefine the Transition Coordination and EOSD grant criteria on the Application</a:t>
            </a:r>
            <a:endParaRPr lang="en-US" sz="2000" cap="small" dirty="0">
              <a:solidFill>
                <a:prstClr val="black"/>
              </a:solidFill>
              <a:latin typeface="Arial" charset="0"/>
              <a:ea typeface="Arial" charset="0"/>
              <a:cs typeface="Times New Roman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823029" y="274320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30285" y="2895600"/>
            <a:ext cx="907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Arial Narrow" charset="0"/>
                <a:ea typeface="Arial Narrow" charset="0"/>
                <a:cs typeface="Arial Narrow" charset="0"/>
              </a:rPr>
              <a:t>JUNE</a:t>
            </a:r>
          </a:p>
          <a:p>
            <a:pPr algn="ctr"/>
            <a:r>
              <a:rPr lang="en-US" b="1" dirty="0">
                <a:solidFill>
                  <a:prstClr val="black"/>
                </a:solidFill>
                <a:latin typeface="Arial Narrow" charset="0"/>
                <a:ea typeface="Arial Narrow" charset="0"/>
                <a:cs typeface="Arial Narrow" charset="0"/>
              </a:rPr>
              <a:t>2017</a:t>
            </a:r>
            <a:endParaRPr lang="en-US" b="1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914400" y="274320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4400" y="2895600"/>
            <a:ext cx="91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>
                <a:solidFill>
                  <a:prstClr val="black"/>
                </a:solidFill>
                <a:latin typeface="Arial Narrow" charset="0"/>
                <a:ea typeface="Arial Narrow" charset="0"/>
                <a:cs typeface="Arial Narrow" charset="0"/>
              </a:rPr>
              <a:t>MAY 2017</a:t>
            </a:r>
            <a:endParaRPr lang="en-US" b="1" dirty="0">
              <a:solidFill>
                <a:prstClr val="black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26" name="Straight Connector 25"/>
          <p:cNvCxnSpPr>
            <a:stCxn id="24" idx="0"/>
            <a:endCxn id="27" idx="4"/>
          </p:cNvCxnSpPr>
          <p:nvPr/>
        </p:nvCxnSpPr>
        <p:spPr>
          <a:xfrm flipV="1">
            <a:off x="1371600" y="1649730"/>
            <a:ext cx="0" cy="1093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253490" y="1413510"/>
            <a:ext cx="236220" cy="236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8" name="Straight Connector 27"/>
          <p:cNvCxnSpPr>
            <a:stCxn id="29" idx="0"/>
            <a:endCxn id="24" idx="4"/>
          </p:cNvCxnSpPr>
          <p:nvPr/>
        </p:nvCxnSpPr>
        <p:spPr>
          <a:xfrm flipV="1">
            <a:off x="1363979" y="3657600"/>
            <a:ext cx="7621" cy="1093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1245869" y="4751070"/>
            <a:ext cx="236220" cy="236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60228" y="5078622"/>
            <a:ext cx="14154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cap="small">
                <a:solidFill>
                  <a:prstClr val="black"/>
                </a:solidFill>
                <a:latin typeface="Arial" charset="0"/>
              </a:rPr>
              <a:t>SPP Influence Mapping</a:t>
            </a:r>
            <a:endParaRPr lang="en-US" sz="2000" cap="small">
              <a:solidFill>
                <a:prstClr val="black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-43546" y="55418"/>
            <a:ext cx="28230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cap="small" dirty="0" err="1">
                <a:solidFill>
                  <a:prstClr val="black"/>
                </a:solidFill>
                <a:latin typeface="Arial" charset="0"/>
              </a:rPr>
              <a:t>CrEAG</a:t>
            </a:r>
            <a:r>
              <a:rPr lang="en-US" sz="2000" cap="small" dirty="0">
                <a:solidFill>
                  <a:prstClr val="black"/>
                </a:solidFill>
                <a:latin typeface="Arial" charset="0"/>
              </a:rPr>
              <a:t> for sub recipient attached to IDEA flow through grant application</a:t>
            </a:r>
            <a:endParaRPr lang="en-US" sz="2000" cap="small" dirty="0">
              <a:solidFill>
                <a:prstClr val="black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218871" y="5078622"/>
            <a:ext cx="212271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cap="small" dirty="0">
                <a:solidFill>
                  <a:prstClr val="black"/>
                </a:solidFill>
                <a:latin typeface="Arial" charset="0"/>
              </a:rPr>
              <a:t>Identify the state priority area for system improvement</a:t>
            </a:r>
            <a:endParaRPr lang="en-US" sz="2000" cap="small" dirty="0">
              <a:solidFill>
                <a:prstClr val="black"/>
              </a:solidFill>
            </a:endParaRPr>
          </a:p>
        </p:txBody>
      </p:sp>
      <p:cxnSp>
        <p:nvCxnSpPr>
          <p:cNvPr id="34" name="Straight Connector 33"/>
          <p:cNvCxnSpPr>
            <a:stCxn id="35" idx="0"/>
            <a:endCxn id="22" idx="4"/>
          </p:cNvCxnSpPr>
          <p:nvPr/>
        </p:nvCxnSpPr>
        <p:spPr>
          <a:xfrm flipV="1">
            <a:off x="3280228" y="3657600"/>
            <a:ext cx="1" cy="1093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162118" y="4751070"/>
            <a:ext cx="236220" cy="236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64492" y="58911"/>
            <a:ext cx="24099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cap="small" dirty="0">
                <a:solidFill>
                  <a:prstClr val="black"/>
                </a:solidFill>
                <a:latin typeface="Arial" charset="0"/>
              </a:rPr>
              <a:t>Initiate mutual selection process for Cohort 1 onsite review</a:t>
            </a:r>
            <a:endParaRPr lang="en-US" sz="2000" cap="small" dirty="0">
              <a:solidFill>
                <a:prstClr val="black"/>
              </a:solidFill>
              <a:latin typeface="Arial" charset="0"/>
              <a:ea typeface="Arial" charset="0"/>
              <a:cs typeface="Times New Roman" charset="0"/>
            </a:endParaRPr>
          </a:p>
        </p:txBody>
      </p:sp>
      <p:cxnSp>
        <p:nvCxnSpPr>
          <p:cNvPr id="37" name="Straight Connector 36"/>
          <p:cNvCxnSpPr>
            <a:stCxn id="38" idx="0"/>
            <a:endCxn id="13" idx="4"/>
          </p:cNvCxnSpPr>
          <p:nvPr/>
        </p:nvCxnSpPr>
        <p:spPr>
          <a:xfrm flipV="1">
            <a:off x="7097487" y="3657600"/>
            <a:ext cx="0" cy="1093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979377" y="4751070"/>
            <a:ext cx="236220" cy="236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528129" y="5093135"/>
            <a:ext cx="31387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cap="small">
                <a:solidFill>
                  <a:prstClr val="black"/>
                </a:solidFill>
                <a:latin typeface="Arial" charset="0"/>
              </a:rPr>
              <a:t>Meet with LEAs to refine role and responsibility of sub recipient work with LEA</a:t>
            </a:r>
            <a:endParaRPr lang="en-US" sz="2000" cap="small">
              <a:solidFill>
                <a:prstClr val="black"/>
              </a:solidFill>
            </a:endParaRPr>
          </a:p>
        </p:txBody>
      </p:sp>
      <p:cxnSp>
        <p:nvCxnSpPr>
          <p:cNvPr id="45" name="Straight Connector 44"/>
          <p:cNvCxnSpPr>
            <a:stCxn id="15" idx="0"/>
            <a:endCxn id="46" idx="4"/>
          </p:cNvCxnSpPr>
          <p:nvPr/>
        </p:nvCxnSpPr>
        <p:spPr>
          <a:xfrm flipV="1">
            <a:off x="5188858" y="1649730"/>
            <a:ext cx="5805" cy="1093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5076553" y="1413510"/>
            <a:ext cx="236220" cy="236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5" name="Straight Connector 64"/>
          <p:cNvCxnSpPr>
            <a:stCxn id="11" idx="0"/>
            <a:endCxn id="66" idx="4"/>
          </p:cNvCxnSpPr>
          <p:nvPr/>
        </p:nvCxnSpPr>
        <p:spPr>
          <a:xfrm flipH="1" flipV="1">
            <a:off x="9000309" y="1649719"/>
            <a:ext cx="5807" cy="1093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8882199" y="1413499"/>
            <a:ext cx="236220" cy="236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0" name="Straight Connector 69"/>
          <p:cNvCxnSpPr>
            <a:stCxn id="71" idx="0"/>
            <a:endCxn id="9" idx="4"/>
          </p:cNvCxnSpPr>
          <p:nvPr/>
        </p:nvCxnSpPr>
        <p:spPr>
          <a:xfrm flipV="1">
            <a:off x="10911113" y="3657600"/>
            <a:ext cx="3632" cy="1093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10793003" y="4751070"/>
            <a:ext cx="236220" cy="236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24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Contact us!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Email or Call!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901153" y="2363688"/>
            <a:ext cx="5004894" cy="4301507"/>
          </a:xfrm>
        </p:spPr>
        <p:txBody>
          <a:bodyPr/>
          <a:lstStyle/>
          <a:p>
            <a:r>
              <a:rPr lang="en-US" sz="3200" dirty="0">
                <a:latin typeface="Calibri" panose="020F0502020204030204" pitchFamily="34" charset="0"/>
              </a:rPr>
              <a:t>OSE Information Line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</a:rPr>
              <a:t>1-888-320-8384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</a:rPr>
              <a:t>Monday-Friday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</a:rPr>
              <a:t>9:00 AM-4:00 PM</a:t>
            </a:r>
          </a:p>
          <a:p>
            <a:pPr lvl="1"/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3200" dirty="0" smtClean="0">
                <a:latin typeface="Calibri" panose="020F0502020204030204" pitchFamily="34" charset="0"/>
                <a:hlinkClick r:id="rId3"/>
              </a:rPr>
              <a:t>mde-ose@michigan.gov</a:t>
            </a:r>
            <a:endParaRPr lang="en-US" sz="3200" dirty="0">
              <a:latin typeface="Calibri" panose="020F0502020204030204" pitchFamily="34" charset="0"/>
            </a:endParaRP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400800" y="2363688"/>
            <a:ext cx="5181600" cy="3671509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Calibri" panose="020F0502020204030204" pitchFamily="34" charset="0"/>
              </a:rPr>
              <a:t>Teri L. Chapman, Director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</a:rPr>
              <a:t>517-335-0455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  <a:hlinkClick r:id="rId4"/>
              </a:rPr>
              <a:t>chapmant2@michigan.gov</a:t>
            </a:r>
            <a:endParaRPr lang="en-US" sz="2400" dirty="0">
              <a:latin typeface="Calibri" panose="020F0502020204030204" pitchFamily="34" charset="0"/>
            </a:endParaRPr>
          </a:p>
          <a:p>
            <a:pPr marL="274320" lvl="1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r>
              <a:rPr lang="en-US" sz="3200" dirty="0">
                <a:latin typeface="Calibri" panose="020F0502020204030204" pitchFamily="34" charset="0"/>
              </a:rPr>
              <a:t>Jan Weckstein, Assistant Director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</a:rPr>
              <a:t>517-241-4521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Calibri" panose="020F0502020204030204" pitchFamily="34" charset="0"/>
                <a:hlinkClick r:id="rId5"/>
              </a:rPr>
              <a:t>wecksteinj@michigan.gov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1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2C6B1FF6-39B9-40F5-8B67-33C6354A3D4F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60679" y="189012"/>
            <a:ext cx="11612489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“The worst distance between people is misunderstanding.”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46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8525" y="183198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>
                <a:latin typeface="Calibri" panose="020F0502020204030204" pitchFamily="34" charset="0"/>
              </a:rPr>
              <a:t>“Rights of Students with Disabilities in Public Charter Schools” </a:t>
            </a:r>
            <a:r>
              <a:rPr lang="en-US" sz="3100" dirty="0" smtClean="0">
                <a:latin typeface="Calibri" panose="020F0502020204030204" pitchFamily="34" charset="0"/>
              </a:rPr>
              <a:t>             Webinar </a:t>
            </a:r>
            <a:r>
              <a:rPr lang="en-US" sz="3100" dirty="0">
                <a:latin typeface="Calibri" panose="020F0502020204030204" pitchFamily="34" charset="0"/>
              </a:rPr>
              <a:t>Now Available!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78338" y="1600200"/>
            <a:ext cx="10910277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The 60 minute webinar, pre-recorded is </a:t>
            </a:r>
            <a:r>
              <a:rPr lang="en-US" dirty="0">
                <a:latin typeface="Calibri" panose="020F0502020204030204" pitchFamily="34" charset="0"/>
              </a:rPr>
              <a:t>available on the </a:t>
            </a:r>
            <a:r>
              <a:rPr lang="en-US" dirty="0" smtClean="0">
                <a:latin typeface="Calibri" panose="020F0502020204030204" pitchFamily="34" charset="0"/>
              </a:rPr>
              <a:t>Office of Innovation and Improvement’s website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Transcript &amp; presentation slides are </a:t>
            </a:r>
            <a:r>
              <a:rPr lang="en-US" dirty="0">
                <a:latin typeface="Calibri" panose="020F0502020204030204" pitchFamily="34" charset="0"/>
              </a:rPr>
              <a:t>also be </a:t>
            </a:r>
            <a:r>
              <a:rPr lang="en-US" dirty="0" smtClean="0">
                <a:latin typeface="Calibri" panose="020F0502020204030204" pitchFamily="34" charset="0"/>
              </a:rPr>
              <a:t>available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OSEP &amp; OCR joint effort to address: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charter school recruitment, application, admission, </a:t>
            </a:r>
            <a:r>
              <a:rPr lang="en-US" dirty="0" smtClean="0">
                <a:latin typeface="Calibri" panose="020F0502020204030204" pitchFamily="34" charset="0"/>
              </a:rPr>
              <a:t>enrollment/disenrollment</a:t>
            </a:r>
            <a:r>
              <a:rPr lang="en-US" dirty="0">
                <a:latin typeface="Calibri" panose="020F0502020204030204" pitchFamily="34" charset="0"/>
              </a:rPr>
              <a:t>, accessibility of facilities and programs</a:t>
            </a:r>
            <a:r>
              <a:rPr lang="en-US" dirty="0" smtClean="0">
                <a:latin typeface="Calibri" panose="020F0502020204030204" pitchFamily="34" charset="0"/>
              </a:rPr>
              <a:t>, </a:t>
            </a:r>
            <a:r>
              <a:rPr lang="en-US" dirty="0">
                <a:latin typeface="Calibri" panose="020F0502020204030204" pitchFamily="34" charset="0"/>
              </a:rPr>
              <a:t>nonacademic and extracurricular </a:t>
            </a:r>
            <a:r>
              <a:rPr lang="en-US" dirty="0" smtClean="0">
                <a:latin typeface="Calibri" panose="020F0502020204030204" pitchFamily="34" charset="0"/>
              </a:rPr>
              <a:t>activities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LRE for SWD</a:t>
            </a:r>
          </a:p>
          <a:p>
            <a:pPr lvl="1"/>
            <a:r>
              <a:rPr lang="en-US" dirty="0">
                <a:latin typeface="Calibri" panose="020F0502020204030204" pitchFamily="34" charset="0"/>
                <a:hlinkClick r:id="rId2"/>
              </a:rPr>
              <a:t>https://innovation.ed.gov/?</a:t>
            </a:r>
            <a:r>
              <a:rPr lang="en-US" dirty="0" smtClean="0">
                <a:latin typeface="Calibri" panose="020F0502020204030204" pitchFamily="34" charset="0"/>
                <a:hlinkClick r:id="rId2"/>
              </a:rPr>
              <a:t>utm_content&amp;utm_medium=email&amp;utm_name&amp;utm_source=govdelivery&amp;utm_term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79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5600" y="239871"/>
            <a:ext cx="10871200" cy="9906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Public Comment on SPP APR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45477" y="1600200"/>
            <a:ext cx="11242587" cy="4495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Indicators 1, 2, 3, 4A/4B,7, 8, 9, 10, 12, 13, 14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Targets will need to be reset and used in the February 2018 reporting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Public comment open until May 8, 2017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For additional </a:t>
            </a:r>
            <a:r>
              <a:rPr lang="en-US" dirty="0">
                <a:latin typeface="Calibri" panose="020F0502020204030204" pitchFamily="34" charset="0"/>
              </a:rPr>
              <a:t>information visit </a:t>
            </a:r>
            <a:r>
              <a:rPr lang="en-US" dirty="0">
                <a:latin typeface="Calibri" panose="020F0502020204030204" pitchFamily="34" charset="0"/>
                <a:hlinkClick r:id="rId2"/>
              </a:rPr>
              <a:t>https://</a:t>
            </a:r>
            <a:r>
              <a:rPr lang="en-US" dirty="0" smtClean="0">
                <a:latin typeface="Calibri" panose="020F0502020204030204" pitchFamily="34" charset="0"/>
                <a:hlinkClick r:id="rId2"/>
              </a:rPr>
              <a:t>www.federalregister.gov/documents/2017/03/08/2017-04475/agency-information-collection-activities-comment-request-idea-part-b-state-performance-plan-spp-and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32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5600" y="183198"/>
            <a:ext cx="108712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OSERS Equity </a:t>
            </a:r>
            <a:r>
              <a:rPr lang="en-US" dirty="0">
                <a:latin typeface="Calibri" panose="020F0502020204030204" pitchFamily="34" charset="0"/>
              </a:rPr>
              <a:t>in IDEA Q-&amp;-A </a:t>
            </a:r>
            <a:r>
              <a:rPr lang="en-US" dirty="0">
                <a:latin typeface="Calibri" panose="020F0502020204030204" pitchFamily="34" charset="0"/>
              </a:rPr>
              <a:t>D</a:t>
            </a:r>
            <a:r>
              <a:rPr lang="en-US" dirty="0" smtClean="0">
                <a:latin typeface="Calibri" panose="020F0502020204030204" pitchFamily="34" charset="0"/>
              </a:rPr>
              <a:t>ocument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37662" y="1524000"/>
            <a:ext cx="11250401" cy="48006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The </a:t>
            </a:r>
            <a:r>
              <a:rPr lang="en-US" dirty="0" smtClean="0">
                <a:latin typeface="Calibri" panose="020F0502020204030204" pitchFamily="34" charset="0"/>
              </a:rPr>
              <a:t>Q &amp; A is </a:t>
            </a:r>
            <a:r>
              <a:rPr lang="en-US" dirty="0">
                <a:latin typeface="Calibri" panose="020F0502020204030204" pitchFamily="34" charset="0"/>
              </a:rPr>
              <a:t>a guidance document that </a:t>
            </a:r>
            <a:r>
              <a:rPr lang="en-US" dirty="0" smtClean="0">
                <a:latin typeface="Calibri" panose="020F0502020204030204" pitchFamily="34" charset="0"/>
              </a:rPr>
              <a:t>includes: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questions </a:t>
            </a:r>
            <a:r>
              <a:rPr lang="en-US" dirty="0">
                <a:latin typeface="Calibri" panose="020F0502020204030204" pitchFamily="34" charset="0"/>
              </a:rPr>
              <a:t>and answers on the </a:t>
            </a:r>
            <a:r>
              <a:rPr lang="en-US" dirty="0" smtClean="0">
                <a:latin typeface="Calibri" panose="020F0502020204030204" pitchFamily="34" charset="0"/>
              </a:rPr>
              <a:t>rule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</a:rPr>
              <a:t>standard </a:t>
            </a:r>
            <a:r>
              <a:rPr lang="en-US" dirty="0" smtClean="0">
                <a:latin typeface="Calibri" panose="020F0502020204030204" pitchFamily="34" charset="0"/>
              </a:rPr>
              <a:t>methodology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remedies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effective </a:t>
            </a:r>
            <a:r>
              <a:rPr lang="en-US" dirty="0">
                <a:latin typeface="Calibri" panose="020F0502020204030204" pitchFamily="34" charset="0"/>
              </a:rPr>
              <a:t>and compliance </a:t>
            </a:r>
            <a:r>
              <a:rPr lang="en-US" dirty="0" smtClean="0">
                <a:latin typeface="Calibri" panose="020F0502020204030204" pitchFamily="34" charset="0"/>
              </a:rPr>
              <a:t>dates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a </a:t>
            </a:r>
            <a:r>
              <a:rPr lang="en-US" dirty="0">
                <a:latin typeface="Calibri" panose="020F0502020204030204" pitchFamily="34" charset="0"/>
              </a:rPr>
              <a:t>glossary of </a:t>
            </a:r>
            <a:r>
              <a:rPr lang="en-US" dirty="0" smtClean="0">
                <a:latin typeface="Calibri" panose="020F0502020204030204" pitchFamily="34" charset="0"/>
              </a:rPr>
              <a:t>terms</a:t>
            </a:r>
          </a:p>
          <a:p>
            <a:pPr lvl="2"/>
            <a:r>
              <a:rPr lang="en-US" dirty="0">
                <a:latin typeface="Calibri" panose="020F0502020204030204" pitchFamily="34" charset="0"/>
                <a:hlinkClick r:id="rId2"/>
              </a:rPr>
              <a:t>https://www2.ed.gov/policy/speced/guid/idea/memosdcltrs/index.html?utm_content=&amp;utm_medium=email&amp;utm_name=&amp;utm_source=govdelivery&amp;utm_term</a:t>
            </a:r>
            <a:r>
              <a:rPr lang="en-US" dirty="0" smtClean="0">
                <a:latin typeface="Calibri" panose="020F0502020204030204" pitchFamily="34" charset="0"/>
              </a:rPr>
              <a:t>=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7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MDE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05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5600" y="281622"/>
            <a:ext cx="10871200" cy="9906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ESSA Plan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55600" y="1516698"/>
            <a:ext cx="11598031" cy="459544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MDE’s final ESSA Plan has been submitted to the governor for </a:t>
            </a:r>
            <a:r>
              <a:rPr lang="en-US" dirty="0" smtClean="0">
                <a:latin typeface="Calibri" panose="020F0502020204030204" pitchFamily="34" charset="0"/>
              </a:rPr>
              <a:t>signature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1% Cap on Assessment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revised law contains the following changes:</a:t>
            </a:r>
          </a:p>
          <a:p>
            <a:pPr marL="937260"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total number of students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assessed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an alternate assessment may not exceed 1% of the total number of students in the state assessed in a subject.</a:t>
            </a:r>
          </a:p>
          <a:p>
            <a:pPr marL="937260"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a huge change where the 1% cap was based on “proficient” scores, all scores count now.</a:t>
            </a:r>
          </a:p>
          <a:p>
            <a:pPr marL="937260"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LEAs that exceed the 1% participation rate could require oversight and monitoring.</a:t>
            </a:r>
          </a:p>
          <a:p>
            <a:pPr marL="937260"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Districts are encouraged to share, “Should My Student Take the Alternate Assessment” guide with IEP teams.</a:t>
            </a:r>
          </a:p>
          <a:p>
            <a:pPr marL="937260"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 will be available on the MAASE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Wiki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787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5600" y="164905"/>
            <a:ext cx="10871200" cy="9906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Seclusion/Restraint </a:t>
            </a:r>
            <a:r>
              <a:rPr lang="en-US" dirty="0" smtClean="0">
                <a:latin typeface="Calibri" panose="020F0502020204030204" pitchFamily="34" charset="0"/>
              </a:rPr>
              <a:t>Guidelines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98585" y="1633415"/>
            <a:ext cx="11480800" cy="461107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Selection process ongoing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Writing team will be </a:t>
            </a:r>
            <a:r>
              <a:rPr lang="en-US" dirty="0" smtClean="0">
                <a:latin typeface="Calibri" panose="020F0502020204030204" pitchFamily="34" charset="0"/>
              </a:rPr>
              <a:t>10-12 </a:t>
            </a:r>
            <a:r>
              <a:rPr lang="en-US" dirty="0" smtClean="0">
                <a:latin typeface="Calibri" panose="020F0502020204030204" pitchFamily="34" charset="0"/>
              </a:rPr>
              <a:t>professionals representing multiple perspectives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Various groups will be sought to obtain feedback and input i.e. SEAC, MAASE, Special Education Task Force, SBE Legislative Committee, etc.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Final Guidelines should be released late summer 2017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1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OSE Updates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000000"/>
                </a:solidFill>
              </a:rPr>
              <a:t>Michigan Department of Education</a:t>
            </a:r>
          </a:p>
          <a:p>
            <a:pPr algn="l"/>
            <a:r>
              <a:rPr lang="en-US" smtClean="0">
                <a:solidFill>
                  <a:srgbClr val="000000"/>
                </a:solidFill>
              </a:rPr>
              <a:t>Office of Special Education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9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Media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SE_PPT_Template" id="{5E9319B5-A71B-7A41-AB46-28449719EFE9}" vid="{FABEAD01-F741-0048-B31B-6A3E60ED869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1076</Words>
  <Application>Microsoft Office PowerPoint</Application>
  <PresentationFormat>Widescreen</PresentationFormat>
  <Paragraphs>259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2" baseType="lpstr">
      <vt:lpstr>Arial</vt:lpstr>
      <vt:lpstr>Arial Narrow</vt:lpstr>
      <vt:lpstr>Avenir Light</vt:lpstr>
      <vt:lpstr>Calibri</vt:lpstr>
      <vt:lpstr>Calibri Light</vt:lpstr>
      <vt:lpstr>Century Gothic</vt:lpstr>
      <vt:lpstr>Courier New</vt:lpstr>
      <vt:lpstr>Symbol</vt:lpstr>
      <vt:lpstr>Times New Roman</vt:lpstr>
      <vt:lpstr>Wingdings</vt:lpstr>
      <vt:lpstr>Wingdings 2</vt:lpstr>
      <vt:lpstr>Median</vt:lpstr>
      <vt:lpstr>Office Theme</vt:lpstr>
      <vt:lpstr>1_Median</vt:lpstr>
      <vt:lpstr>Worksheet</vt:lpstr>
      <vt:lpstr>Federal and state updates  Maase membership meeting</vt:lpstr>
      <vt:lpstr>Federal Update</vt:lpstr>
      <vt:lpstr> “Rights of Students with Disabilities in Public Charter Schools”              Webinar Now Available! </vt:lpstr>
      <vt:lpstr>Public Comment on SPP APR</vt:lpstr>
      <vt:lpstr>OSERS Equity in IDEA Q-&amp;-A Document</vt:lpstr>
      <vt:lpstr>MDE Update</vt:lpstr>
      <vt:lpstr>ESSA Plan</vt:lpstr>
      <vt:lpstr>Seclusion/Restraint Guidelines</vt:lpstr>
      <vt:lpstr>OSE Updates</vt:lpstr>
      <vt:lpstr>Program Finance</vt:lpstr>
      <vt:lpstr>OSE Information Desk</vt:lpstr>
      <vt:lpstr>Transition Coordinator Workshop</vt:lpstr>
      <vt:lpstr>Michigan School for the Deaf</vt:lpstr>
      <vt:lpstr>Coming Soon!!  Parent Information!</vt:lpstr>
      <vt:lpstr>MDE Staff Update</vt:lpstr>
      <vt:lpstr>Emerging and Collaborative Work</vt:lpstr>
      <vt:lpstr>OSE Leadership to meet with ISD Superintendents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shared obligation to ensure the a provision of a FAPE</vt:lpstr>
      <vt:lpstr>“Ensuring” a Provision of a FAPE</vt:lpstr>
      <vt:lpstr>PowerPoint Presentation</vt:lpstr>
      <vt:lpstr>“The worst distance between people is misunderstanding.”</vt:lpstr>
    </vt:vector>
  </TitlesOfParts>
  <Company>State of Michigan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and state updates  Maase membership meeting</dc:title>
  <dc:creator>Chapman, Teri (MDE)</dc:creator>
  <cp:lastModifiedBy>Chapman, Teri (MDE)</cp:lastModifiedBy>
  <cp:revision>16</cp:revision>
  <dcterms:created xsi:type="dcterms:W3CDTF">2017-04-12T00:20:13Z</dcterms:created>
  <dcterms:modified xsi:type="dcterms:W3CDTF">2017-04-12T02:13:23Z</dcterms:modified>
</cp:coreProperties>
</file>