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56" r:id="rId2"/>
    <p:sldId id="281" r:id="rId3"/>
    <p:sldId id="267" r:id="rId4"/>
    <p:sldId id="268" r:id="rId5"/>
    <p:sldId id="269" r:id="rId6"/>
    <p:sldId id="270" r:id="rId7"/>
    <p:sldId id="271" r:id="rId8"/>
    <p:sldId id="272" r:id="rId9"/>
    <p:sldId id="282" r:id="rId10"/>
    <p:sldId id="276" r:id="rId11"/>
    <p:sldId id="283" r:id="rId12"/>
    <p:sldId id="284" r:id="rId13"/>
    <p:sldId id="286" r:id="rId14"/>
    <p:sldId id="287" r:id="rId15"/>
    <p:sldId id="265" r:id="rId16"/>
    <p:sldId id="258" r:id="rId17"/>
    <p:sldId id="280" r:id="rId18"/>
    <p:sldId id="266" r:id="rId19"/>
    <p:sldId id="259" r:id="rId20"/>
    <p:sldId id="260" r:id="rId21"/>
    <p:sldId id="262" r:id="rId22"/>
    <p:sldId id="278" r:id="rId23"/>
    <p:sldId id="288" r:id="rId24"/>
    <p:sldId id="28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89" autoAdjust="0"/>
  </p:normalViewPr>
  <p:slideViewPr>
    <p:cSldViewPr snapToGrid="0" snapToObjects="1">
      <p:cViewPr varScale="1">
        <p:scale>
          <a:sx n="104" d="100"/>
          <a:sy n="104" d="100"/>
        </p:scale>
        <p:origin x="-5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80707-12A7-524B-BFD0-DCB64D9E29AB}" type="doc">
      <dgm:prSet loTypeId="urn:microsoft.com/office/officeart/2005/8/layout/hProcess9" loCatId="" qsTypeId="urn:microsoft.com/office/officeart/2005/8/quickstyle/simple4" qsCatId="simple" csTypeId="urn:microsoft.com/office/officeart/2005/8/colors/accent1_2" csCatId="accent1" phldr="1"/>
      <dgm:spPr/>
    </dgm:pt>
    <dgm:pt modelId="{704ABE5A-23DF-6041-80D6-45C9ED6BB944}">
      <dgm:prSet phldrT="[Text]" custT="1"/>
      <dgm:spPr>
        <a:solidFill>
          <a:srgbClr val="002060"/>
        </a:solidFill>
      </dgm:spPr>
      <dgm:t>
        <a:bodyPr anchor="ctr"/>
        <a:lstStyle/>
        <a:p>
          <a:pPr algn="ctr">
            <a:lnSpc>
              <a:spcPct val="100000"/>
            </a:lnSpc>
          </a:pPr>
          <a:r>
            <a:rPr lang="en-US" sz="1200" dirty="0" smtClean="0">
              <a:solidFill>
                <a:schemeClr val="bg1"/>
              </a:solidFill>
              <a:latin typeface="Arial"/>
              <a:cs typeface="Arial"/>
            </a:rPr>
            <a:t>CONTACT</a:t>
          </a:r>
          <a:endParaRPr lang="en-US" sz="1200" dirty="0">
            <a:solidFill>
              <a:schemeClr val="bg1"/>
            </a:solidFill>
            <a:latin typeface="Arial"/>
            <a:cs typeface="Arial"/>
          </a:endParaRPr>
        </a:p>
      </dgm:t>
    </dgm:pt>
    <dgm:pt modelId="{22A9BFCB-7987-0A45-896E-AD29D2574B52}" type="parTrans" cxnId="{63BA21AE-6258-3C44-8033-32B897DAFA1C}">
      <dgm:prSet/>
      <dgm:spPr/>
      <dgm:t>
        <a:bodyPr/>
        <a:lstStyle/>
        <a:p>
          <a:endParaRPr lang="en-US"/>
        </a:p>
      </dgm:t>
    </dgm:pt>
    <dgm:pt modelId="{709DF561-664B-AF49-A084-43536BF692DC}" type="sibTrans" cxnId="{63BA21AE-6258-3C44-8033-32B897DAFA1C}">
      <dgm:prSet/>
      <dgm:spPr/>
      <dgm:t>
        <a:bodyPr/>
        <a:lstStyle/>
        <a:p>
          <a:endParaRPr lang="en-US"/>
        </a:p>
      </dgm:t>
    </dgm:pt>
    <dgm:pt modelId="{81E05D47-62FA-8C4C-A660-B4C39348C1C0}">
      <dgm:prSet phldrT="[Text]" custT="1"/>
      <dgm:spPr>
        <a:solidFill>
          <a:srgbClr val="002060"/>
        </a:solidFill>
      </dgm:spPr>
      <dgm:t>
        <a:bodyPr anchor="ctr"/>
        <a:lstStyle/>
        <a:p>
          <a:pPr algn="ctr">
            <a:lnSpc>
              <a:spcPct val="100000"/>
            </a:lnSpc>
          </a:pPr>
          <a:r>
            <a:rPr lang="en-US" sz="1200" dirty="0" smtClean="0">
              <a:solidFill>
                <a:schemeClr val="bg1"/>
              </a:solidFill>
              <a:latin typeface="Arial"/>
              <a:cs typeface="Arial"/>
            </a:rPr>
            <a:t>COOPERATION</a:t>
          </a:r>
          <a:endParaRPr lang="en-US" sz="1200" dirty="0">
            <a:solidFill>
              <a:schemeClr val="bg1"/>
            </a:solidFill>
            <a:latin typeface="Arial"/>
            <a:cs typeface="Arial"/>
          </a:endParaRPr>
        </a:p>
      </dgm:t>
    </dgm:pt>
    <dgm:pt modelId="{9E12587F-E1F3-7941-8E78-16B17DA73002}" type="parTrans" cxnId="{DF0F423E-860B-C84F-A7E0-C137A185310E}">
      <dgm:prSet/>
      <dgm:spPr/>
      <dgm:t>
        <a:bodyPr/>
        <a:lstStyle/>
        <a:p>
          <a:endParaRPr lang="en-US"/>
        </a:p>
      </dgm:t>
    </dgm:pt>
    <dgm:pt modelId="{AAA80F4C-392F-2F4F-98C8-38625D576878}" type="sibTrans" cxnId="{DF0F423E-860B-C84F-A7E0-C137A185310E}">
      <dgm:prSet/>
      <dgm:spPr/>
      <dgm:t>
        <a:bodyPr/>
        <a:lstStyle/>
        <a:p>
          <a:endParaRPr lang="en-US"/>
        </a:p>
      </dgm:t>
    </dgm:pt>
    <dgm:pt modelId="{F906C007-509F-784E-A8FD-1D27A4A5C848}">
      <dgm:prSet phldrT="[Text]" custT="1"/>
      <dgm:spPr>
        <a:solidFill>
          <a:srgbClr val="002060"/>
        </a:solidFill>
      </dgm:spPr>
      <dgm:t>
        <a:bodyPr anchor="ctr"/>
        <a:lstStyle/>
        <a:p>
          <a:pPr algn="ctr">
            <a:lnSpc>
              <a:spcPct val="100000"/>
            </a:lnSpc>
          </a:pPr>
          <a:r>
            <a:rPr lang="en-US" sz="1200" dirty="0" smtClean="0">
              <a:solidFill>
                <a:schemeClr val="bg1"/>
              </a:solidFill>
              <a:latin typeface="Arial"/>
              <a:cs typeface="Arial"/>
            </a:rPr>
            <a:t>COORDINATION</a:t>
          </a:r>
          <a:endParaRPr lang="en-US" sz="1200" dirty="0">
            <a:solidFill>
              <a:schemeClr val="bg1"/>
            </a:solidFill>
            <a:latin typeface="Arial"/>
            <a:cs typeface="Arial"/>
          </a:endParaRPr>
        </a:p>
      </dgm:t>
    </dgm:pt>
    <dgm:pt modelId="{8D7CBCC2-FC02-FD46-8A1F-93AF438CC7EA}" type="parTrans" cxnId="{A6A8A341-F9BA-E24D-B5EE-204955D00067}">
      <dgm:prSet/>
      <dgm:spPr/>
      <dgm:t>
        <a:bodyPr/>
        <a:lstStyle/>
        <a:p>
          <a:endParaRPr lang="en-US"/>
        </a:p>
      </dgm:t>
    </dgm:pt>
    <dgm:pt modelId="{8527261E-EEA2-2A40-8DC0-B8EB508B1E28}" type="sibTrans" cxnId="{A6A8A341-F9BA-E24D-B5EE-204955D00067}">
      <dgm:prSet/>
      <dgm:spPr/>
      <dgm:t>
        <a:bodyPr/>
        <a:lstStyle/>
        <a:p>
          <a:endParaRPr lang="en-US"/>
        </a:p>
      </dgm:t>
    </dgm:pt>
    <dgm:pt modelId="{51228C91-28DA-A04C-96E4-F38C10FD2AC3}">
      <dgm:prSet phldrT="[Text]" custT="1"/>
      <dgm:spPr>
        <a:solidFill>
          <a:srgbClr val="002060"/>
        </a:solidFill>
      </dgm:spPr>
      <dgm:t>
        <a:bodyPr anchor="ctr"/>
        <a:lstStyle/>
        <a:p>
          <a:pPr algn="ctr">
            <a:lnSpc>
              <a:spcPct val="100000"/>
            </a:lnSpc>
          </a:pPr>
          <a:r>
            <a:rPr lang="en-US" sz="1200" dirty="0" smtClean="0">
              <a:solidFill>
                <a:schemeClr val="bg1"/>
              </a:solidFill>
              <a:latin typeface="Arial"/>
              <a:cs typeface="Arial"/>
            </a:rPr>
            <a:t>COLLABORATION</a:t>
          </a:r>
          <a:endParaRPr lang="en-US" sz="1200" dirty="0">
            <a:solidFill>
              <a:schemeClr val="bg1"/>
            </a:solidFill>
            <a:latin typeface="Arial"/>
            <a:cs typeface="Arial"/>
          </a:endParaRPr>
        </a:p>
      </dgm:t>
    </dgm:pt>
    <dgm:pt modelId="{AC3EAF80-AE02-F54A-A1F0-DCA88EE4B150}" type="parTrans" cxnId="{E929D79C-B8BF-1540-B58A-BC4175FB7D9A}">
      <dgm:prSet/>
      <dgm:spPr/>
      <dgm:t>
        <a:bodyPr/>
        <a:lstStyle/>
        <a:p>
          <a:endParaRPr lang="en-US"/>
        </a:p>
      </dgm:t>
    </dgm:pt>
    <dgm:pt modelId="{1CE588DB-8310-1444-8FB9-40978977315A}" type="sibTrans" cxnId="{E929D79C-B8BF-1540-B58A-BC4175FB7D9A}">
      <dgm:prSet/>
      <dgm:spPr/>
      <dgm:t>
        <a:bodyPr/>
        <a:lstStyle/>
        <a:p>
          <a:endParaRPr lang="en-US"/>
        </a:p>
      </dgm:t>
    </dgm:pt>
    <dgm:pt modelId="{80F91F20-6BF5-5F45-A90C-19E0C555579B}">
      <dgm:prSet phldrT="[Text]" custT="1"/>
      <dgm:spPr>
        <a:solidFill>
          <a:srgbClr val="002060"/>
        </a:solidFill>
      </dgm:spPr>
      <dgm:t>
        <a:bodyPr anchor="ctr"/>
        <a:lstStyle/>
        <a:p>
          <a:pPr algn="ctr">
            <a:lnSpc>
              <a:spcPct val="100000"/>
            </a:lnSpc>
          </a:pPr>
          <a:r>
            <a:rPr lang="en-US" sz="1200" dirty="0" smtClean="0">
              <a:solidFill>
                <a:schemeClr val="bg1"/>
              </a:solidFill>
              <a:latin typeface="Arial"/>
              <a:cs typeface="Arial"/>
            </a:rPr>
            <a:t>CONVERGENCE</a:t>
          </a:r>
          <a:endParaRPr lang="en-US" sz="1200" dirty="0">
            <a:solidFill>
              <a:schemeClr val="bg1"/>
            </a:solidFill>
            <a:latin typeface="Arial"/>
            <a:cs typeface="Arial"/>
          </a:endParaRPr>
        </a:p>
      </dgm:t>
    </dgm:pt>
    <dgm:pt modelId="{EEEA59C8-6AEC-CE4F-A48B-632CE37A9596}" type="parTrans" cxnId="{882F65AD-0083-154D-98BA-E42BF5ACC517}">
      <dgm:prSet/>
      <dgm:spPr/>
      <dgm:t>
        <a:bodyPr/>
        <a:lstStyle/>
        <a:p>
          <a:endParaRPr lang="en-US"/>
        </a:p>
      </dgm:t>
    </dgm:pt>
    <dgm:pt modelId="{C66D7E6E-F280-2446-9447-CA5BD800C402}" type="sibTrans" cxnId="{882F65AD-0083-154D-98BA-E42BF5ACC517}">
      <dgm:prSet/>
      <dgm:spPr/>
      <dgm:t>
        <a:bodyPr/>
        <a:lstStyle/>
        <a:p>
          <a:endParaRPr lang="en-US"/>
        </a:p>
      </dgm:t>
    </dgm:pt>
    <dgm:pt modelId="{8221F11C-B9D2-D748-A086-0D5B301C685E}">
      <dgm:prSet phldrT="[Text]" custT="1"/>
      <dgm:spPr>
        <a:solidFill>
          <a:srgbClr val="002060"/>
        </a:solidFill>
      </dgm:spPr>
      <dgm:t>
        <a:bodyPr anchor="ctr"/>
        <a:lstStyle/>
        <a:p>
          <a:pPr algn="ctr">
            <a:lnSpc>
              <a:spcPct val="100000"/>
            </a:lnSpc>
          </a:pPr>
          <a:r>
            <a:rPr lang="en-US" sz="1000" dirty="0" smtClean="0">
              <a:solidFill>
                <a:schemeClr val="bg1"/>
              </a:solidFill>
              <a:latin typeface="Arial"/>
              <a:cs typeface="Arial"/>
            </a:rPr>
            <a:t>Shared Ideas and Information</a:t>
          </a:r>
          <a:endParaRPr lang="en-US" sz="1000" dirty="0">
            <a:solidFill>
              <a:schemeClr val="bg1"/>
            </a:solidFill>
            <a:latin typeface="Arial"/>
            <a:cs typeface="Arial"/>
          </a:endParaRPr>
        </a:p>
      </dgm:t>
    </dgm:pt>
    <dgm:pt modelId="{84244D8D-2DF4-E845-8F0B-AE8D6D72E3B6}" type="parTrans" cxnId="{5A4508F3-BF54-F644-97C3-FA1770A40DBE}">
      <dgm:prSet/>
      <dgm:spPr/>
      <dgm:t>
        <a:bodyPr/>
        <a:lstStyle/>
        <a:p>
          <a:endParaRPr lang="en-US"/>
        </a:p>
      </dgm:t>
    </dgm:pt>
    <dgm:pt modelId="{3ED26B59-1DC1-674D-87D0-F3A0659A2294}" type="sibTrans" cxnId="{5A4508F3-BF54-F644-97C3-FA1770A40DBE}">
      <dgm:prSet/>
      <dgm:spPr/>
      <dgm:t>
        <a:bodyPr/>
        <a:lstStyle/>
        <a:p>
          <a:endParaRPr lang="en-US"/>
        </a:p>
      </dgm:t>
    </dgm:pt>
    <dgm:pt modelId="{CEC61EE7-A50B-234C-B997-7CF7818A201B}">
      <dgm:prSet phldrT="[Text]" custT="1"/>
      <dgm:spPr>
        <a:solidFill>
          <a:srgbClr val="002060"/>
        </a:solidFill>
      </dgm:spPr>
      <dgm:t>
        <a:bodyPr anchor="ctr"/>
        <a:lstStyle/>
        <a:p>
          <a:pPr algn="ctr">
            <a:lnSpc>
              <a:spcPct val="100000"/>
            </a:lnSpc>
          </a:pPr>
          <a:r>
            <a:rPr lang="en-US" sz="1000" dirty="0" smtClean="0">
              <a:solidFill>
                <a:schemeClr val="bg1"/>
              </a:solidFill>
              <a:latin typeface="Arial"/>
              <a:cs typeface="Arial"/>
            </a:rPr>
            <a:t>Shared Goals</a:t>
          </a:r>
          <a:endParaRPr lang="en-US" sz="1000" dirty="0">
            <a:solidFill>
              <a:schemeClr val="bg1"/>
            </a:solidFill>
            <a:latin typeface="Arial"/>
            <a:cs typeface="Arial"/>
          </a:endParaRPr>
        </a:p>
      </dgm:t>
    </dgm:pt>
    <dgm:pt modelId="{2B17525B-D5BE-3C4D-BB27-DA4156CE9A00}" type="parTrans" cxnId="{17714149-F824-7743-9EA7-C67A1239211E}">
      <dgm:prSet/>
      <dgm:spPr/>
      <dgm:t>
        <a:bodyPr/>
        <a:lstStyle/>
        <a:p>
          <a:endParaRPr lang="en-US"/>
        </a:p>
      </dgm:t>
    </dgm:pt>
    <dgm:pt modelId="{CE9AF71C-675A-3A41-83E9-51802A502CD7}" type="sibTrans" cxnId="{17714149-F824-7743-9EA7-C67A1239211E}">
      <dgm:prSet/>
      <dgm:spPr/>
      <dgm:t>
        <a:bodyPr/>
        <a:lstStyle/>
        <a:p>
          <a:endParaRPr lang="en-US"/>
        </a:p>
      </dgm:t>
    </dgm:pt>
    <dgm:pt modelId="{1B956CF8-9BE0-0A46-A7AC-04EE75DE62C7}">
      <dgm:prSet phldrT="[Text]" custT="1"/>
      <dgm:spPr>
        <a:solidFill>
          <a:srgbClr val="002060"/>
        </a:solidFill>
      </dgm:spPr>
      <dgm:t>
        <a:bodyPr anchor="ctr"/>
        <a:lstStyle/>
        <a:p>
          <a:pPr algn="ctr">
            <a:lnSpc>
              <a:spcPct val="100000"/>
            </a:lnSpc>
          </a:pPr>
          <a:r>
            <a:rPr lang="en-US" sz="1000" dirty="0" smtClean="0">
              <a:solidFill>
                <a:schemeClr val="bg1"/>
              </a:solidFill>
              <a:latin typeface="Arial"/>
              <a:cs typeface="Arial"/>
            </a:rPr>
            <a:t>Shared Resources</a:t>
          </a:r>
          <a:endParaRPr lang="en-US" sz="1000" dirty="0">
            <a:solidFill>
              <a:schemeClr val="bg1"/>
            </a:solidFill>
            <a:latin typeface="Arial"/>
            <a:cs typeface="Arial"/>
          </a:endParaRPr>
        </a:p>
      </dgm:t>
    </dgm:pt>
    <dgm:pt modelId="{79BD7059-1679-6E44-B660-306DE32B3D32}" type="parTrans" cxnId="{E6554BA5-3CFF-B84B-ACB1-EBBDD487C01C}">
      <dgm:prSet/>
      <dgm:spPr/>
      <dgm:t>
        <a:bodyPr/>
        <a:lstStyle/>
        <a:p>
          <a:endParaRPr lang="en-US"/>
        </a:p>
      </dgm:t>
    </dgm:pt>
    <dgm:pt modelId="{9712EA6B-FD3F-3A46-9B76-881F9399B0BA}" type="sibTrans" cxnId="{E6554BA5-3CFF-B84B-ACB1-EBBDD487C01C}">
      <dgm:prSet/>
      <dgm:spPr/>
      <dgm:t>
        <a:bodyPr/>
        <a:lstStyle/>
        <a:p>
          <a:endParaRPr lang="en-US"/>
        </a:p>
      </dgm:t>
    </dgm:pt>
    <dgm:pt modelId="{84C8E046-8203-7943-89A0-65EA598AC2C6}">
      <dgm:prSet phldrT="[Text]" custT="1"/>
      <dgm:spPr>
        <a:solidFill>
          <a:srgbClr val="002060"/>
        </a:solidFill>
      </dgm:spPr>
      <dgm:t>
        <a:bodyPr anchor="ctr"/>
        <a:lstStyle/>
        <a:p>
          <a:pPr algn="ctr">
            <a:lnSpc>
              <a:spcPct val="100000"/>
            </a:lnSpc>
          </a:pPr>
          <a:r>
            <a:rPr lang="en-US" sz="1000" dirty="0" smtClean="0">
              <a:solidFill>
                <a:schemeClr val="bg1"/>
              </a:solidFill>
              <a:latin typeface="Arial"/>
              <a:cs typeface="Arial"/>
            </a:rPr>
            <a:t>Systemic Infrastructure</a:t>
          </a:r>
          <a:endParaRPr lang="en-US" sz="1000" dirty="0">
            <a:solidFill>
              <a:schemeClr val="bg1"/>
            </a:solidFill>
            <a:latin typeface="Arial"/>
            <a:cs typeface="Arial"/>
          </a:endParaRPr>
        </a:p>
      </dgm:t>
    </dgm:pt>
    <dgm:pt modelId="{718D088E-8554-134A-9B33-1180AD9ADF62}" type="parTrans" cxnId="{9652E912-D5ED-B649-B0ED-59BF556B30A0}">
      <dgm:prSet/>
      <dgm:spPr/>
      <dgm:t>
        <a:bodyPr/>
        <a:lstStyle/>
        <a:p>
          <a:endParaRPr lang="en-US"/>
        </a:p>
      </dgm:t>
    </dgm:pt>
    <dgm:pt modelId="{819D4C9E-D5DC-694F-95FE-F9437D5FA269}" type="sibTrans" cxnId="{9652E912-D5ED-B649-B0ED-59BF556B30A0}">
      <dgm:prSet/>
      <dgm:spPr/>
      <dgm:t>
        <a:bodyPr/>
        <a:lstStyle/>
        <a:p>
          <a:endParaRPr lang="en-US"/>
        </a:p>
      </dgm:t>
    </dgm:pt>
    <dgm:pt modelId="{AC415655-FE39-0147-A9A8-1998E7898E59}">
      <dgm:prSet phldrT="[Text]" custT="1"/>
      <dgm:spPr>
        <a:solidFill>
          <a:srgbClr val="002060"/>
        </a:solidFill>
      </dgm:spPr>
      <dgm:t>
        <a:bodyPr anchor="ctr"/>
        <a:lstStyle/>
        <a:p>
          <a:pPr algn="ctr">
            <a:lnSpc>
              <a:spcPct val="100000"/>
            </a:lnSpc>
          </a:pPr>
          <a:r>
            <a:rPr lang="en-US" sz="1000" dirty="0" smtClean="0">
              <a:solidFill>
                <a:schemeClr val="bg1"/>
              </a:solidFill>
              <a:latin typeface="Arial"/>
              <a:cs typeface="Arial"/>
            </a:rPr>
            <a:t>Shared Achievement of Goals</a:t>
          </a:r>
          <a:endParaRPr lang="en-US" sz="1000" dirty="0">
            <a:solidFill>
              <a:schemeClr val="bg1"/>
            </a:solidFill>
            <a:latin typeface="Arial"/>
            <a:cs typeface="Arial"/>
          </a:endParaRPr>
        </a:p>
      </dgm:t>
    </dgm:pt>
    <dgm:pt modelId="{C899754B-039D-0A40-BFAE-3FAB4F278B46}" type="parTrans" cxnId="{583D040F-0697-7045-BC8B-42AAE62E321A}">
      <dgm:prSet/>
      <dgm:spPr/>
      <dgm:t>
        <a:bodyPr/>
        <a:lstStyle/>
        <a:p>
          <a:endParaRPr lang="en-US"/>
        </a:p>
      </dgm:t>
    </dgm:pt>
    <dgm:pt modelId="{05576B27-6A8E-1D4C-83A2-2EBD3F634E2E}" type="sibTrans" cxnId="{583D040F-0697-7045-BC8B-42AAE62E321A}">
      <dgm:prSet/>
      <dgm:spPr/>
      <dgm:t>
        <a:bodyPr/>
        <a:lstStyle/>
        <a:p>
          <a:endParaRPr lang="en-US"/>
        </a:p>
      </dgm:t>
    </dgm:pt>
    <dgm:pt modelId="{1D30BB9A-5379-124D-8BD4-E48EAB7002EC}" type="pres">
      <dgm:prSet presAssocID="{07980707-12A7-524B-BFD0-DCB64D9E29AB}" presName="CompostProcess" presStyleCnt="0">
        <dgm:presLayoutVars>
          <dgm:dir/>
          <dgm:resizeHandles val="exact"/>
        </dgm:presLayoutVars>
      </dgm:prSet>
      <dgm:spPr/>
    </dgm:pt>
    <dgm:pt modelId="{571D427A-D14D-8040-AB5E-A05752363013}" type="pres">
      <dgm:prSet presAssocID="{07980707-12A7-524B-BFD0-DCB64D9E29AB}" presName="arrow" presStyleLbl="bgShp" presStyleIdx="0" presStyleCnt="1" custLinFactNeighborX="0" custLinFactNeighborY="-2202"/>
      <dgm:spPr>
        <a:solidFill>
          <a:schemeClr val="accent1">
            <a:lumMod val="40000"/>
            <a:lumOff val="60000"/>
          </a:schemeClr>
        </a:solidFill>
      </dgm:spPr>
      <dgm:t>
        <a:bodyPr/>
        <a:lstStyle/>
        <a:p>
          <a:endParaRPr lang="en-US"/>
        </a:p>
      </dgm:t>
    </dgm:pt>
    <dgm:pt modelId="{58F4CD8F-4D46-6D4C-99C9-EE4845ED8D76}" type="pres">
      <dgm:prSet presAssocID="{07980707-12A7-524B-BFD0-DCB64D9E29AB}" presName="linearProcess" presStyleCnt="0"/>
      <dgm:spPr/>
    </dgm:pt>
    <dgm:pt modelId="{F3757467-5B6B-5644-9786-708FE68CEB20}" type="pres">
      <dgm:prSet presAssocID="{704ABE5A-23DF-6041-80D6-45C9ED6BB944}" presName="textNode" presStyleLbl="node1" presStyleIdx="0" presStyleCnt="5">
        <dgm:presLayoutVars>
          <dgm:bulletEnabled val="1"/>
        </dgm:presLayoutVars>
      </dgm:prSet>
      <dgm:spPr/>
      <dgm:t>
        <a:bodyPr/>
        <a:lstStyle/>
        <a:p>
          <a:endParaRPr lang="en-US"/>
        </a:p>
      </dgm:t>
    </dgm:pt>
    <dgm:pt modelId="{A604BDFE-1CFA-3E4E-815D-FEEED96C3165}" type="pres">
      <dgm:prSet presAssocID="{709DF561-664B-AF49-A084-43536BF692DC}" presName="sibTrans" presStyleCnt="0"/>
      <dgm:spPr/>
    </dgm:pt>
    <dgm:pt modelId="{F1ACCE71-EBF1-D64A-9A90-17D8C79E7653}" type="pres">
      <dgm:prSet presAssocID="{81E05D47-62FA-8C4C-A660-B4C39348C1C0}" presName="textNode" presStyleLbl="node1" presStyleIdx="1" presStyleCnt="5">
        <dgm:presLayoutVars>
          <dgm:bulletEnabled val="1"/>
        </dgm:presLayoutVars>
      </dgm:prSet>
      <dgm:spPr/>
      <dgm:t>
        <a:bodyPr/>
        <a:lstStyle/>
        <a:p>
          <a:endParaRPr lang="en-US"/>
        </a:p>
      </dgm:t>
    </dgm:pt>
    <dgm:pt modelId="{5E2A6A19-44FC-9B44-886E-535A9C5150E8}" type="pres">
      <dgm:prSet presAssocID="{AAA80F4C-392F-2F4F-98C8-38625D576878}" presName="sibTrans" presStyleCnt="0"/>
      <dgm:spPr/>
    </dgm:pt>
    <dgm:pt modelId="{AD8670C9-68FB-E643-AF61-5706C279F18A}" type="pres">
      <dgm:prSet presAssocID="{F906C007-509F-784E-A8FD-1D27A4A5C848}" presName="textNode" presStyleLbl="node1" presStyleIdx="2" presStyleCnt="5">
        <dgm:presLayoutVars>
          <dgm:bulletEnabled val="1"/>
        </dgm:presLayoutVars>
      </dgm:prSet>
      <dgm:spPr/>
      <dgm:t>
        <a:bodyPr/>
        <a:lstStyle/>
        <a:p>
          <a:endParaRPr lang="en-US"/>
        </a:p>
      </dgm:t>
    </dgm:pt>
    <dgm:pt modelId="{020B75AD-94A2-CB4D-85E7-777EE158F1E5}" type="pres">
      <dgm:prSet presAssocID="{8527261E-EEA2-2A40-8DC0-B8EB508B1E28}" presName="sibTrans" presStyleCnt="0"/>
      <dgm:spPr/>
    </dgm:pt>
    <dgm:pt modelId="{E12C49E0-37DA-5F4F-862C-13A36CD109F5}" type="pres">
      <dgm:prSet presAssocID="{51228C91-28DA-A04C-96E4-F38C10FD2AC3}" presName="textNode" presStyleLbl="node1" presStyleIdx="3" presStyleCnt="5">
        <dgm:presLayoutVars>
          <dgm:bulletEnabled val="1"/>
        </dgm:presLayoutVars>
      </dgm:prSet>
      <dgm:spPr/>
      <dgm:t>
        <a:bodyPr/>
        <a:lstStyle/>
        <a:p>
          <a:endParaRPr lang="en-US"/>
        </a:p>
      </dgm:t>
    </dgm:pt>
    <dgm:pt modelId="{A9BA907C-B248-064A-B056-88D05744F589}" type="pres">
      <dgm:prSet presAssocID="{1CE588DB-8310-1444-8FB9-40978977315A}" presName="sibTrans" presStyleCnt="0"/>
      <dgm:spPr/>
    </dgm:pt>
    <dgm:pt modelId="{7BF89F0C-5684-F949-AF74-5A19FB85A601}" type="pres">
      <dgm:prSet presAssocID="{80F91F20-6BF5-5F45-A90C-19E0C555579B}" presName="textNode" presStyleLbl="node1" presStyleIdx="4" presStyleCnt="5">
        <dgm:presLayoutVars>
          <dgm:bulletEnabled val="1"/>
        </dgm:presLayoutVars>
      </dgm:prSet>
      <dgm:spPr/>
      <dgm:t>
        <a:bodyPr/>
        <a:lstStyle/>
        <a:p>
          <a:endParaRPr lang="en-US"/>
        </a:p>
      </dgm:t>
    </dgm:pt>
  </dgm:ptLst>
  <dgm:cxnLst>
    <dgm:cxn modelId="{45B2F0EA-2B9F-5D43-A4BD-9C8A0DE352D7}" type="presOf" srcId="{8221F11C-B9D2-D748-A086-0D5B301C685E}" destId="{F3757467-5B6B-5644-9786-708FE68CEB20}" srcOrd="0" destOrd="1" presId="urn:microsoft.com/office/officeart/2005/8/layout/hProcess9"/>
    <dgm:cxn modelId="{C2976929-380E-5C4D-9154-B52F4DD581C6}" type="presOf" srcId="{51228C91-28DA-A04C-96E4-F38C10FD2AC3}" destId="{E12C49E0-37DA-5F4F-862C-13A36CD109F5}" srcOrd="0" destOrd="0" presId="urn:microsoft.com/office/officeart/2005/8/layout/hProcess9"/>
    <dgm:cxn modelId="{E929D79C-B8BF-1540-B58A-BC4175FB7D9A}" srcId="{07980707-12A7-524B-BFD0-DCB64D9E29AB}" destId="{51228C91-28DA-A04C-96E4-F38C10FD2AC3}" srcOrd="3" destOrd="0" parTransId="{AC3EAF80-AE02-F54A-A1F0-DCA88EE4B150}" sibTransId="{1CE588DB-8310-1444-8FB9-40978977315A}"/>
    <dgm:cxn modelId="{7CC704FE-F483-D446-A8C0-15E62AA130AE}" type="presOf" srcId="{81E05D47-62FA-8C4C-A660-B4C39348C1C0}" destId="{F1ACCE71-EBF1-D64A-9A90-17D8C79E7653}" srcOrd="0" destOrd="0" presId="urn:microsoft.com/office/officeart/2005/8/layout/hProcess9"/>
    <dgm:cxn modelId="{C4E1116E-BE45-064F-85B7-477CFE9455C5}" type="presOf" srcId="{F906C007-509F-784E-A8FD-1D27A4A5C848}" destId="{AD8670C9-68FB-E643-AF61-5706C279F18A}" srcOrd="0" destOrd="0" presId="urn:microsoft.com/office/officeart/2005/8/layout/hProcess9"/>
    <dgm:cxn modelId="{DF0F423E-860B-C84F-A7E0-C137A185310E}" srcId="{07980707-12A7-524B-BFD0-DCB64D9E29AB}" destId="{81E05D47-62FA-8C4C-A660-B4C39348C1C0}" srcOrd="1" destOrd="0" parTransId="{9E12587F-E1F3-7941-8E78-16B17DA73002}" sibTransId="{AAA80F4C-392F-2F4F-98C8-38625D576878}"/>
    <dgm:cxn modelId="{9652E912-D5ED-B649-B0ED-59BF556B30A0}" srcId="{80F91F20-6BF5-5F45-A90C-19E0C555579B}" destId="{84C8E046-8203-7943-89A0-65EA598AC2C6}" srcOrd="0" destOrd="0" parTransId="{718D088E-8554-134A-9B33-1180AD9ADF62}" sibTransId="{819D4C9E-D5DC-694F-95FE-F9437D5FA269}"/>
    <dgm:cxn modelId="{AF3CF1EF-82D0-564F-B774-89DEE0C227ED}" type="presOf" srcId="{07980707-12A7-524B-BFD0-DCB64D9E29AB}" destId="{1D30BB9A-5379-124D-8BD4-E48EAB7002EC}" srcOrd="0" destOrd="0" presId="urn:microsoft.com/office/officeart/2005/8/layout/hProcess9"/>
    <dgm:cxn modelId="{882F65AD-0083-154D-98BA-E42BF5ACC517}" srcId="{07980707-12A7-524B-BFD0-DCB64D9E29AB}" destId="{80F91F20-6BF5-5F45-A90C-19E0C555579B}" srcOrd="4" destOrd="0" parTransId="{EEEA59C8-6AEC-CE4F-A48B-632CE37A9596}" sibTransId="{C66D7E6E-F280-2446-9447-CA5BD800C402}"/>
    <dgm:cxn modelId="{63BA21AE-6258-3C44-8033-32B897DAFA1C}" srcId="{07980707-12A7-524B-BFD0-DCB64D9E29AB}" destId="{704ABE5A-23DF-6041-80D6-45C9ED6BB944}" srcOrd="0" destOrd="0" parTransId="{22A9BFCB-7987-0A45-896E-AD29D2574B52}" sibTransId="{709DF561-664B-AF49-A084-43536BF692DC}"/>
    <dgm:cxn modelId="{583D040F-0697-7045-BC8B-42AAE62E321A}" srcId="{F906C007-509F-784E-A8FD-1D27A4A5C848}" destId="{AC415655-FE39-0147-A9A8-1998E7898E59}" srcOrd="0" destOrd="0" parTransId="{C899754B-039D-0A40-BFAE-3FAB4F278B46}" sibTransId="{05576B27-6A8E-1D4C-83A2-2EBD3F634E2E}"/>
    <dgm:cxn modelId="{E6554BA5-3CFF-B84B-ACB1-EBBDD487C01C}" srcId="{51228C91-28DA-A04C-96E4-F38C10FD2AC3}" destId="{1B956CF8-9BE0-0A46-A7AC-04EE75DE62C7}" srcOrd="0" destOrd="0" parTransId="{79BD7059-1679-6E44-B660-306DE32B3D32}" sibTransId="{9712EA6B-FD3F-3A46-9B76-881F9399B0BA}"/>
    <dgm:cxn modelId="{6C1916E6-4F38-6942-89AC-9BD15F4A476D}" type="presOf" srcId="{CEC61EE7-A50B-234C-B997-7CF7818A201B}" destId="{F1ACCE71-EBF1-D64A-9A90-17D8C79E7653}" srcOrd="0" destOrd="1" presId="urn:microsoft.com/office/officeart/2005/8/layout/hProcess9"/>
    <dgm:cxn modelId="{A6A8A341-F9BA-E24D-B5EE-204955D00067}" srcId="{07980707-12A7-524B-BFD0-DCB64D9E29AB}" destId="{F906C007-509F-784E-A8FD-1D27A4A5C848}" srcOrd="2" destOrd="0" parTransId="{8D7CBCC2-FC02-FD46-8A1F-93AF438CC7EA}" sibTransId="{8527261E-EEA2-2A40-8DC0-B8EB508B1E28}"/>
    <dgm:cxn modelId="{AE9D166B-43D2-1845-876C-D26B48480FA6}" type="presOf" srcId="{AC415655-FE39-0147-A9A8-1998E7898E59}" destId="{AD8670C9-68FB-E643-AF61-5706C279F18A}" srcOrd="0" destOrd="1" presId="urn:microsoft.com/office/officeart/2005/8/layout/hProcess9"/>
    <dgm:cxn modelId="{3648B616-6033-7D49-805C-77E7AE147795}" type="presOf" srcId="{704ABE5A-23DF-6041-80D6-45C9ED6BB944}" destId="{F3757467-5B6B-5644-9786-708FE68CEB20}" srcOrd="0" destOrd="0" presId="urn:microsoft.com/office/officeart/2005/8/layout/hProcess9"/>
    <dgm:cxn modelId="{675E91A8-5DA2-E047-8AE6-BD969A2A6DBC}" type="presOf" srcId="{1B956CF8-9BE0-0A46-A7AC-04EE75DE62C7}" destId="{E12C49E0-37DA-5F4F-862C-13A36CD109F5}" srcOrd="0" destOrd="1" presId="urn:microsoft.com/office/officeart/2005/8/layout/hProcess9"/>
    <dgm:cxn modelId="{44741F03-DE2F-2443-96D5-8E32DB6BAD60}" type="presOf" srcId="{84C8E046-8203-7943-89A0-65EA598AC2C6}" destId="{7BF89F0C-5684-F949-AF74-5A19FB85A601}" srcOrd="0" destOrd="1" presId="urn:microsoft.com/office/officeart/2005/8/layout/hProcess9"/>
    <dgm:cxn modelId="{0F140DE8-AB97-904B-A4ED-46F2B80AFF21}" type="presOf" srcId="{80F91F20-6BF5-5F45-A90C-19E0C555579B}" destId="{7BF89F0C-5684-F949-AF74-5A19FB85A601}" srcOrd="0" destOrd="0" presId="urn:microsoft.com/office/officeart/2005/8/layout/hProcess9"/>
    <dgm:cxn modelId="{17714149-F824-7743-9EA7-C67A1239211E}" srcId="{81E05D47-62FA-8C4C-A660-B4C39348C1C0}" destId="{CEC61EE7-A50B-234C-B997-7CF7818A201B}" srcOrd="0" destOrd="0" parTransId="{2B17525B-D5BE-3C4D-BB27-DA4156CE9A00}" sibTransId="{CE9AF71C-675A-3A41-83E9-51802A502CD7}"/>
    <dgm:cxn modelId="{5A4508F3-BF54-F644-97C3-FA1770A40DBE}" srcId="{704ABE5A-23DF-6041-80D6-45C9ED6BB944}" destId="{8221F11C-B9D2-D748-A086-0D5B301C685E}" srcOrd="0" destOrd="0" parTransId="{84244D8D-2DF4-E845-8F0B-AE8D6D72E3B6}" sibTransId="{3ED26B59-1DC1-674D-87D0-F3A0659A2294}"/>
    <dgm:cxn modelId="{EC12139F-4E14-EA4E-A323-8EEFB2C684E9}" type="presParOf" srcId="{1D30BB9A-5379-124D-8BD4-E48EAB7002EC}" destId="{571D427A-D14D-8040-AB5E-A05752363013}" srcOrd="0" destOrd="0" presId="urn:microsoft.com/office/officeart/2005/8/layout/hProcess9"/>
    <dgm:cxn modelId="{B4802317-6C4B-4A49-B373-C9673B5F0123}" type="presParOf" srcId="{1D30BB9A-5379-124D-8BD4-E48EAB7002EC}" destId="{58F4CD8F-4D46-6D4C-99C9-EE4845ED8D76}" srcOrd="1" destOrd="0" presId="urn:microsoft.com/office/officeart/2005/8/layout/hProcess9"/>
    <dgm:cxn modelId="{39C5FA26-FC9C-B44A-A66C-6EC439AEF120}" type="presParOf" srcId="{58F4CD8F-4D46-6D4C-99C9-EE4845ED8D76}" destId="{F3757467-5B6B-5644-9786-708FE68CEB20}" srcOrd="0" destOrd="0" presId="urn:microsoft.com/office/officeart/2005/8/layout/hProcess9"/>
    <dgm:cxn modelId="{2A1BAE71-110D-EA4A-BC60-5891ABA7FFB2}" type="presParOf" srcId="{58F4CD8F-4D46-6D4C-99C9-EE4845ED8D76}" destId="{A604BDFE-1CFA-3E4E-815D-FEEED96C3165}" srcOrd="1" destOrd="0" presId="urn:microsoft.com/office/officeart/2005/8/layout/hProcess9"/>
    <dgm:cxn modelId="{A94ED3A0-A8A0-6A46-9C9E-9B064A09739C}" type="presParOf" srcId="{58F4CD8F-4D46-6D4C-99C9-EE4845ED8D76}" destId="{F1ACCE71-EBF1-D64A-9A90-17D8C79E7653}" srcOrd="2" destOrd="0" presId="urn:microsoft.com/office/officeart/2005/8/layout/hProcess9"/>
    <dgm:cxn modelId="{0CC1092A-9AC3-E841-8486-0869DD4E1E61}" type="presParOf" srcId="{58F4CD8F-4D46-6D4C-99C9-EE4845ED8D76}" destId="{5E2A6A19-44FC-9B44-886E-535A9C5150E8}" srcOrd="3" destOrd="0" presId="urn:microsoft.com/office/officeart/2005/8/layout/hProcess9"/>
    <dgm:cxn modelId="{3059BB72-B424-3442-B1EE-4B42ADAF8EFD}" type="presParOf" srcId="{58F4CD8F-4D46-6D4C-99C9-EE4845ED8D76}" destId="{AD8670C9-68FB-E643-AF61-5706C279F18A}" srcOrd="4" destOrd="0" presId="urn:microsoft.com/office/officeart/2005/8/layout/hProcess9"/>
    <dgm:cxn modelId="{55DDF904-F70F-A241-A03A-71463B6F3666}" type="presParOf" srcId="{58F4CD8F-4D46-6D4C-99C9-EE4845ED8D76}" destId="{020B75AD-94A2-CB4D-85E7-777EE158F1E5}" srcOrd="5" destOrd="0" presId="urn:microsoft.com/office/officeart/2005/8/layout/hProcess9"/>
    <dgm:cxn modelId="{05D293D3-448D-2C4A-8EC0-1F5B1E433351}" type="presParOf" srcId="{58F4CD8F-4D46-6D4C-99C9-EE4845ED8D76}" destId="{E12C49E0-37DA-5F4F-862C-13A36CD109F5}" srcOrd="6" destOrd="0" presId="urn:microsoft.com/office/officeart/2005/8/layout/hProcess9"/>
    <dgm:cxn modelId="{9104C8EF-827E-DF43-B48B-A95185CAACB1}" type="presParOf" srcId="{58F4CD8F-4D46-6D4C-99C9-EE4845ED8D76}" destId="{A9BA907C-B248-064A-B056-88D05744F589}" srcOrd="7" destOrd="0" presId="urn:microsoft.com/office/officeart/2005/8/layout/hProcess9"/>
    <dgm:cxn modelId="{066F02A5-0C8A-1943-8A11-6E0E862B86CF}" type="presParOf" srcId="{58F4CD8F-4D46-6D4C-99C9-EE4845ED8D76}" destId="{7BF89F0C-5684-F949-AF74-5A19FB85A60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80707-12A7-524B-BFD0-DCB64D9E29AB}" type="doc">
      <dgm:prSet loTypeId="urn:microsoft.com/office/officeart/2005/8/layout/hProcess9" loCatId="" qsTypeId="urn:microsoft.com/office/officeart/2005/8/quickstyle/simple4" qsCatId="simple" csTypeId="urn:microsoft.com/office/officeart/2005/8/colors/accent1_2" csCatId="accent1" phldr="1"/>
      <dgm:spPr/>
    </dgm:pt>
    <dgm:pt modelId="{704ABE5A-23DF-6041-80D6-45C9ED6BB944}">
      <dgm:prSet phldrT="[Text]" custT="1"/>
      <dgm:spPr>
        <a:solidFill>
          <a:srgbClr val="2C2422"/>
        </a:solidFill>
      </dgm:spPr>
      <dgm:t>
        <a:bodyPr anchor="ctr"/>
        <a:lstStyle/>
        <a:p>
          <a:pPr algn="ctr">
            <a:lnSpc>
              <a:spcPct val="100000"/>
            </a:lnSpc>
          </a:pPr>
          <a:r>
            <a:rPr lang="en-US" sz="1200" dirty="0" smtClean="0">
              <a:solidFill>
                <a:schemeClr val="bg1"/>
              </a:solidFill>
              <a:latin typeface="Arial"/>
              <a:cs typeface="Arial"/>
            </a:rPr>
            <a:t>CONTACT</a:t>
          </a:r>
          <a:endParaRPr lang="en-US" sz="1200" dirty="0">
            <a:solidFill>
              <a:schemeClr val="bg1"/>
            </a:solidFill>
            <a:latin typeface="Arial"/>
            <a:cs typeface="Arial"/>
          </a:endParaRPr>
        </a:p>
      </dgm:t>
    </dgm:pt>
    <dgm:pt modelId="{22A9BFCB-7987-0A45-896E-AD29D2574B52}" type="parTrans" cxnId="{63BA21AE-6258-3C44-8033-32B897DAFA1C}">
      <dgm:prSet/>
      <dgm:spPr/>
      <dgm:t>
        <a:bodyPr/>
        <a:lstStyle/>
        <a:p>
          <a:endParaRPr lang="en-US"/>
        </a:p>
      </dgm:t>
    </dgm:pt>
    <dgm:pt modelId="{709DF561-664B-AF49-A084-43536BF692DC}" type="sibTrans" cxnId="{63BA21AE-6258-3C44-8033-32B897DAFA1C}">
      <dgm:prSet/>
      <dgm:spPr/>
      <dgm:t>
        <a:bodyPr/>
        <a:lstStyle/>
        <a:p>
          <a:endParaRPr lang="en-US"/>
        </a:p>
      </dgm:t>
    </dgm:pt>
    <dgm:pt modelId="{81E05D47-62FA-8C4C-A660-B4C39348C1C0}">
      <dgm:prSet phldrT="[Text]" custT="1"/>
      <dgm:spPr>
        <a:solidFill>
          <a:srgbClr val="2C2422"/>
        </a:solidFill>
      </dgm:spPr>
      <dgm:t>
        <a:bodyPr anchor="ctr"/>
        <a:lstStyle/>
        <a:p>
          <a:pPr algn="ctr">
            <a:lnSpc>
              <a:spcPct val="100000"/>
            </a:lnSpc>
          </a:pPr>
          <a:r>
            <a:rPr lang="en-US" sz="1200" dirty="0" smtClean="0">
              <a:solidFill>
                <a:schemeClr val="bg1"/>
              </a:solidFill>
              <a:latin typeface="Arial"/>
              <a:cs typeface="Arial"/>
            </a:rPr>
            <a:t>COOPERATION</a:t>
          </a:r>
          <a:endParaRPr lang="en-US" sz="1200" dirty="0">
            <a:solidFill>
              <a:schemeClr val="bg1"/>
            </a:solidFill>
            <a:latin typeface="Arial"/>
            <a:cs typeface="Arial"/>
          </a:endParaRPr>
        </a:p>
      </dgm:t>
    </dgm:pt>
    <dgm:pt modelId="{9E12587F-E1F3-7941-8E78-16B17DA73002}" type="parTrans" cxnId="{DF0F423E-860B-C84F-A7E0-C137A185310E}">
      <dgm:prSet/>
      <dgm:spPr/>
      <dgm:t>
        <a:bodyPr/>
        <a:lstStyle/>
        <a:p>
          <a:endParaRPr lang="en-US"/>
        </a:p>
      </dgm:t>
    </dgm:pt>
    <dgm:pt modelId="{AAA80F4C-392F-2F4F-98C8-38625D576878}" type="sibTrans" cxnId="{DF0F423E-860B-C84F-A7E0-C137A185310E}">
      <dgm:prSet/>
      <dgm:spPr/>
      <dgm:t>
        <a:bodyPr/>
        <a:lstStyle/>
        <a:p>
          <a:endParaRPr lang="en-US"/>
        </a:p>
      </dgm:t>
    </dgm:pt>
    <dgm:pt modelId="{8221F11C-B9D2-D748-A086-0D5B301C685E}">
      <dgm:prSet phldrT="[Text]" custT="1"/>
      <dgm:spPr>
        <a:solidFill>
          <a:srgbClr val="2C2422"/>
        </a:solidFill>
      </dgm:spPr>
      <dgm:t>
        <a:bodyPr anchor="ctr"/>
        <a:lstStyle/>
        <a:p>
          <a:pPr algn="ctr">
            <a:lnSpc>
              <a:spcPct val="100000"/>
            </a:lnSpc>
          </a:pPr>
          <a:r>
            <a:rPr lang="en-US" sz="1000" dirty="0" smtClean="0">
              <a:solidFill>
                <a:schemeClr val="bg1"/>
              </a:solidFill>
              <a:latin typeface="Arial"/>
              <a:cs typeface="Arial"/>
            </a:rPr>
            <a:t>Shared Ideas and Information</a:t>
          </a:r>
          <a:endParaRPr lang="en-US" sz="1000" dirty="0">
            <a:solidFill>
              <a:schemeClr val="bg1"/>
            </a:solidFill>
            <a:latin typeface="Arial"/>
            <a:cs typeface="Arial"/>
          </a:endParaRPr>
        </a:p>
      </dgm:t>
    </dgm:pt>
    <dgm:pt modelId="{84244D8D-2DF4-E845-8F0B-AE8D6D72E3B6}" type="parTrans" cxnId="{5A4508F3-BF54-F644-97C3-FA1770A40DBE}">
      <dgm:prSet/>
      <dgm:spPr/>
      <dgm:t>
        <a:bodyPr/>
        <a:lstStyle/>
        <a:p>
          <a:endParaRPr lang="en-US"/>
        </a:p>
      </dgm:t>
    </dgm:pt>
    <dgm:pt modelId="{3ED26B59-1DC1-674D-87D0-F3A0659A2294}" type="sibTrans" cxnId="{5A4508F3-BF54-F644-97C3-FA1770A40DBE}">
      <dgm:prSet/>
      <dgm:spPr/>
      <dgm:t>
        <a:bodyPr/>
        <a:lstStyle/>
        <a:p>
          <a:endParaRPr lang="en-US"/>
        </a:p>
      </dgm:t>
    </dgm:pt>
    <dgm:pt modelId="{CEC61EE7-A50B-234C-B997-7CF7818A201B}">
      <dgm:prSet phldrT="[Text]" custT="1"/>
      <dgm:spPr>
        <a:solidFill>
          <a:srgbClr val="2C2422"/>
        </a:solidFill>
      </dgm:spPr>
      <dgm:t>
        <a:bodyPr anchor="ctr"/>
        <a:lstStyle/>
        <a:p>
          <a:pPr algn="ctr">
            <a:lnSpc>
              <a:spcPct val="100000"/>
            </a:lnSpc>
          </a:pPr>
          <a:r>
            <a:rPr lang="en-US" sz="1000" dirty="0" smtClean="0">
              <a:solidFill>
                <a:schemeClr val="bg1"/>
              </a:solidFill>
              <a:latin typeface="Arial"/>
              <a:cs typeface="Arial"/>
            </a:rPr>
            <a:t>Shared Goals</a:t>
          </a:r>
          <a:endParaRPr lang="en-US" sz="1000" dirty="0">
            <a:solidFill>
              <a:schemeClr val="bg1"/>
            </a:solidFill>
            <a:latin typeface="Arial"/>
            <a:cs typeface="Arial"/>
          </a:endParaRPr>
        </a:p>
      </dgm:t>
    </dgm:pt>
    <dgm:pt modelId="{2B17525B-D5BE-3C4D-BB27-DA4156CE9A00}" type="parTrans" cxnId="{17714149-F824-7743-9EA7-C67A1239211E}">
      <dgm:prSet/>
      <dgm:spPr/>
      <dgm:t>
        <a:bodyPr/>
        <a:lstStyle/>
        <a:p>
          <a:endParaRPr lang="en-US"/>
        </a:p>
      </dgm:t>
    </dgm:pt>
    <dgm:pt modelId="{CE9AF71C-675A-3A41-83E9-51802A502CD7}" type="sibTrans" cxnId="{17714149-F824-7743-9EA7-C67A1239211E}">
      <dgm:prSet/>
      <dgm:spPr/>
      <dgm:t>
        <a:bodyPr/>
        <a:lstStyle/>
        <a:p>
          <a:endParaRPr lang="en-US"/>
        </a:p>
      </dgm:t>
    </dgm:pt>
    <dgm:pt modelId="{84C8E046-8203-7943-89A0-65EA598AC2C6}">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Systemic Infrastructure</a:t>
          </a:r>
          <a:endParaRPr lang="en-US" sz="1000" dirty="0">
            <a:solidFill>
              <a:schemeClr val="bg1"/>
            </a:solidFill>
            <a:latin typeface="Arial"/>
            <a:cs typeface="Arial"/>
          </a:endParaRPr>
        </a:p>
      </dgm:t>
    </dgm:pt>
    <dgm:pt modelId="{80F91F20-6BF5-5F45-A90C-19E0C555579B}">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CONVERGENCE</a:t>
          </a:r>
          <a:endParaRPr lang="en-US" sz="1200" dirty="0">
            <a:solidFill>
              <a:schemeClr val="bg1"/>
            </a:solidFill>
            <a:latin typeface="Arial"/>
            <a:cs typeface="Arial"/>
          </a:endParaRPr>
        </a:p>
      </dgm:t>
    </dgm:pt>
    <dgm:pt modelId="{C66D7E6E-F280-2446-9447-CA5BD800C402}" type="sibTrans" cxnId="{882F65AD-0083-154D-98BA-E42BF5ACC517}">
      <dgm:prSet/>
      <dgm:spPr/>
      <dgm:t>
        <a:bodyPr/>
        <a:lstStyle/>
        <a:p>
          <a:endParaRPr lang="en-US"/>
        </a:p>
      </dgm:t>
    </dgm:pt>
    <dgm:pt modelId="{EEEA59C8-6AEC-CE4F-A48B-632CE37A9596}" type="parTrans" cxnId="{882F65AD-0083-154D-98BA-E42BF5ACC517}">
      <dgm:prSet/>
      <dgm:spPr/>
      <dgm:t>
        <a:bodyPr/>
        <a:lstStyle/>
        <a:p>
          <a:endParaRPr lang="en-US"/>
        </a:p>
      </dgm:t>
    </dgm:pt>
    <dgm:pt modelId="{819D4C9E-D5DC-694F-95FE-F9437D5FA269}" type="sibTrans" cxnId="{9652E912-D5ED-B649-B0ED-59BF556B30A0}">
      <dgm:prSet/>
      <dgm:spPr/>
      <dgm:t>
        <a:bodyPr/>
        <a:lstStyle/>
        <a:p>
          <a:endParaRPr lang="en-US"/>
        </a:p>
      </dgm:t>
    </dgm:pt>
    <dgm:pt modelId="{718D088E-8554-134A-9B33-1180AD9ADF62}" type="parTrans" cxnId="{9652E912-D5ED-B649-B0ED-59BF556B30A0}">
      <dgm:prSet/>
      <dgm:spPr/>
      <dgm:t>
        <a:bodyPr/>
        <a:lstStyle/>
        <a:p>
          <a:endParaRPr lang="en-US"/>
        </a:p>
      </dgm:t>
    </dgm:pt>
    <dgm:pt modelId="{1B956CF8-9BE0-0A46-A7AC-04EE75DE62C7}">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Resources</a:t>
          </a:r>
          <a:endParaRPr lang="en-US" sz="1000" dirty="0">
            <a:solidFill>
              <a:schemeClr val="bg1"/>
            </a:solidFill>
            <a:latin typeface="Arial"/>
            <a:cs typeface="Arial"/>
          </a:endParaRPr>
        </a:p>
      </dgm:t>
    </dgm:pt>
    <dgm:pt modelId="{51228C91-28DA-A04C-96E4-F38C10FD2AC3}">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COLLABORATION</a:t>
          </a:r>
          <a:endParaRPr lang="en-US" sz="1200" dirty="0">
            <a:solidFill>
              <a:schemeClr val="bg1"/>
            </a:solidFill>
            <a:latin typeface="Arial"/>
            <a:cs typeface="Arial"/>
          </a:endParaRPr>
        </a:p>
      </dgm:t>
    </dgm:pt>
    <dgm:pt modelId="{1CE588DB-8310-1444-8FB9-40978977315A}" type="sibTrans" cxnId="{E929D79C-B8BF-1540-B58A-BC4175FB7D9A}">
      <dgm:prSet/>
      <dgm:spPr/>
      <dgm:t>
        <a:bodyPr/>
        <a:lstStyle/>
        <a:p>
          <a:endParaRPr lang="en-US"/>
        </a:p>
      </dgm:t>
    </dgm:pt>
    <dgm:pt modelId="{AC3EAF80-AE02-F54A-A1F0-DCA88EE4B150}" type="parTrans" cxnId="{E929D79C-B8BF-1540-B58A-BC4175FB7D9A}">
      <dgm:prSet/>
      <dgm:spPr/>
      <dgm:t>
        <a:bodyPr/>
        <a:lstStyle/>
        <a:p>
          <a:endParaRPr lang="en-US"/>
        </a:p>
      </dgm:t>
    </dgm:pt>
    <dgm:pt modelId="{9712EA6B-FD3F-3A46-9B76-881F9399B0BA}" type="sibTrans" cxnId="{E6554BA5-3CFF-B84B-ACB1-EBBDD487C01C}">
      <dgm:prSet/>
      <dgm:spPr/>
      <dgm:t>
        <a:bodyPr/>
        <a:lstStyle/>
        <a:p>
          <a:endParaRPr lang="en-US"/>
        </a:p>
      </dgm:t>
    </dgm:pt>
    <dgm:pt modelId="{79BD7059-1679-6E44-B660-306DE32B3D32}" type="parTrans" cxnId="{E6554BA5-3CFF-B84B-ACB1-EBBDD487C01C}">
      <dgm:prSet/>
      <dgm:spPr/>
      <dgm:t>
        <a:bodyPr/>
        <a:lstStyle/>
        <a:p>
          <a:endParaRPr lang="en-US"/>
        </a:p>
      </dgm:t>
    </dgm:pt>
    <dgm:pt modelId="{AC415655-FE39-0147-A9A8-1998E7898E59}">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Achievement of Goals</a:t>
          </a:r>
          <a:endParaRPr lang="en-US" sz="1000" dirty="0">
            <a:solidFill>
              <a:schemeClr val="bg1"/>
            </a:solidFill>
            <a:latin typeface="Arial"/>
            <a:cs typeface="Arial"/>
          </a:endParaRPr>
        </a:p>
      </dgm:t>
    </dgm:pt>
    <dgm:pt modelId="{F906C007-509F-784E-A8FD-1D27A4A5C848}">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COORDINATION</a:t>
          </a:r>
          <a:endParaRPr lang="en-US" sz="1200" dirty="0">
            <a:solidFill>
              <a:schemeClr val="bg1"/>
            </a:solidFill>
            <a:latin typeface="Arial"/>
            <a:cs typeface="Arial"/>
          </a:endParaRPr>
        </a:p>
      </dgm:t>
    </dgm:pt>
    <dgm:pt modelId="{8527261E-EEA2-2A40-8DC0-B8EB508B1E28}" type="sibTrans" cxnId="{A6A8A341-F9BA-E24D-B5EE-204955D00067}">
      <dgm:prSet/>
      <dgm:spPr/>
      <dgm:t>
        <a:bodyPr/>
        <a:lstStyle/>
        <a:p>
          <a:endParaRPr lang="en-US"/>
        </a:p>
      </dgm:t>
    </dgm:pt>
    <dgm:pt modelId="{8D7CBCC2-FC02-FD46-8A1F-93AF438CC7EA}" type="parTrans" cxnId="{A6A8A341-F9BA-E24D-B5EE-204955D00067}">
      <dgm:prSet/>
      <dgm:spPr/>
      <dgm:t>
        <a:bodyPr/>
        <a:lstStyle/>
        <a:p>
          <a:endParaRPr lang="en-US"/>
        </a:p>
      </dgm:t>
    </dgm:pt>
    <dgm:pt modelId="{05576B27-6A8E-1D4C-83A2-2EBD3F634E2E}" type="sibTrans" cxnId="{583D040F-0697-7045-BC8B-42AAE62E321A}">
      <dgm:prSet/>
      <dgm:spPr/>
      <dgm:t>
        <a:bodyPr/>
        <a:lstStyle/>
        <a:p>
          <a:endParaRPr lang="en-US"/>
        </a:p>
      </dgm:t>
    </dgm:pt>
    <dgm:pt modelId="{C899754B-039D-0A40-BFAE-3FAB4F278B46}" type="parTrans" cxnId="{583D040F-0697-7045-BC8B-42AAE62E321A}">
      <dgm:prSet/>
      <dgm:spPr/>
      <dgm:t>
        <a:bodyPr/>
        <a:lstStyle/>
        <a:p>
          <a:endParaRPr lang="en-US"/>
        </a:p>
      </dgm:t>
    </dgm:pt>
    <dgm:pt modelId="{1D30BB9A-5379-124D-8BD4-E48EAB7002EC}" type="pres">
      <dgm:prSet presAssocID="{07980707-12A7-524B-BFD0-DCB64D9E29AB}" presName="CompostProcess" presStyleCnt="0">
        <dgm:presLayoutVars>
          <dgm:dir/>
          <dgm:resizeHandles val="exact"/>
        </dgm:presLayoutVars>
      </dgm:prSet>
      <dgm:spPr/>
    </dgm:pt>
    <dgm:pt modelId="{571D427A-D14D-8040-AB5E-A05752363013}" type="pres">
      <dgm:prSet presAssocID="{07980707-12A7-524B-BFD0-DCB64D9E29AB}" presName="arrow" presStyleLbl="bgShp" presStyleIdx="0" presStyleCnt="1"/>
      <dgm:spPr>
        <a:solidFill>
          <a:schemeClr val="accent1">
            <a:lumMod val="40000"/>
            <a:lumOff val="60000"/>
          </a:schemeClr>
        </a:solidFill>
      </dgm:spPr>
      <dgm:t>
        <a:bodyPr/>
        <a:lstStyle/>
        <a:p>
          <a:endParaRPr lang="en-US"/>
        </a:p>
      </dgm:t>
    </dgm:pt>
    <dgm:pt modelId="{58F4CD8F-4D46-6D4C-99C9-EE4845ED8D76}" type="pres">
      <dgm:prSet presAssocID="{07980707-12A7-524B-BFD0-DCB64D9E29AB}" presName="linearProcess" presStyleCnt="0"/>
      <dgm:spPr/>
    </dgm:pt>
    <dgm:pt modelId="{F3757467-5B6B-5644-9786-708FE68CEB20}" type="pres">
      <dgm:prSet presAssocID="{704ABE5A-23DF-6041-80D6-45C9ED6BB944}" presName="textNode" presStyleLbl="node1" presStyleIdx="0" presStyleCnt="5">
        <dgm:presLayoutVars>
          <dgm:bulletEnabled val="1"/>
        </dgm:presLayoutVars>
      </dgm:prSet>
      <dgm:spPr/>
      <dgm:t>
        <a:bodyPr/>
        <a:lstStyle/>
        <a:p>
          <a:endParaRPr lang="en-US"/>
        </a:p>
      </dgm:t>
    </dgm:pt>
    <dgm:pt modelId="{A604BDFE-1CFA-3E4E-815D-FEEED96C3165}" type="pres">
      <dgm:prSet presAssocID="{709DF561-664B-AF49-A084-43536BF692DC}" presName="sibTrans" presStyleCnt="0"/>
      <dgm:spPr/>
    </dgm:pt>
    <dgm:pt modelId="{F1ACCE71-EBF1-D64A-9A90-17D8C79E7653}" type="pres">
      <dgm:prSet presAssocID="{81E05D47-62FA-8C4C-A660-B4C39348C1C0}" presName="textNode" presStyleLbl="node1" presStyleIdx="1" presStyleCnt="5">
        <dgm:presLayoutVars>
          <dgm:bulletEnabled val="1"/>
        </dgm:presLayoutVars>
      </dgm:prSet>
      <dgm:spPr/>
      <dgm:t>
        <a:bodyPr/>
        <a:lstStyle/>
        <a:p>
          <a:endParaRPr lang="en-US"/>
        </a:p>
      </dgm:t>
    </dgm:pt>
    <dgm:pt modelId="{5E2A6A19-44FC-9B44-886E-535A9C5150E8}" type="pres">
      <dgm:prSet presAssocID="{AAA80F4C-392F-2F4F-98C8-38625D576878}" presName="sibTrans" presStyleCnt="0"/>
      <dgm:spPr/>
    </dgm:pt>
    <dgm:pt modelId="{AD8670C9-68FB-E643-AF61-5706C279F18A}" type="pres">
      <dgm:prSet presAssocID="{F906C007-509F-784E-A8FD-1D27A4A5C848}" presName="textNode" presStyleLbl="node1" presStyleIdx="2" presStyleCnt="5">
        <dgm:presLayoutVars>
          <dgm:bulletEnabled val="1"/>
        </dgm:presLayoutVars>
      </dgm:prSet>
      <dgm:spPr/>
      <dgm:t>
        <a:bodyPr/>
        <a:lstStyle/>
        <a:p>
          <a:endParaRPr lang="en-US"/>
        </a:p>
      </dgm:t>
    </dgm:pt>
    <dgm:pt modelId="{020B75AD-94A2-CB4D-85E7-777EE158F1E5}" type="pres">
      <dgm:prSet presAssocID="{8527261E-EEA2-2A40-8DC0-B8EB508B1E28}" presName="sibTrans" presStyleCnt="0"/>
      <dgm:spPr/>
    </dgm:pt>
    <dgm:pt modelId="{E12C49E0-37DA-5F4F-862C-13A36CD109F5}" type="pres">
      <dgm:prSet presAssocID="{51228C91-28DA-A04C-96E4-F38C10FD2AC3}" presName="textNode" presStyleLbl="node1" presStyleIdx="3" presStyleCnt="5">
        <dgm:presLayoutVars>
          <dgm:bulletEnabled val="1"/>
        </dgm:presLayoutVars>
      </dgm:prSet>
      <dgm:spPr/>
      <dgm:t>
        <a:bodyPr/>
        <a:lstStyle/>
        <a:p>
          <a:endParaRPr lang="en-US"/>
        </a:p>
      </dgm:t>
    </dgm:pt>
    <dgm:pt modelId="{A9BA907C-B248-064A-B056-88D05744F589}" type="pres">
      <dgm:prSet presAssocID="{1CE588DB-8310-1444-8FB9-40978977315A}" presName="sibTrans" presStyleCnt="0"/>
      <dgm:spPr/>
    </dgm:pt>
    <dgm:pt modelId="{7BF89F0C-5684-F949-AF74-5A19FB85A601}" type="pres">
      <dgm:prSet presAssocID="{80F91F20-6BF5-5F45-A90C-19E0C555579B}" presName="textNode" presStyleLbl="node1" presStyleIdx="4" presStyleCnt="5">
        <dgm:presLayoutVars>
          <dgm:bulletEnabled val="1"/>
        </dgm:presLayoutVars>
      </dgm:prSet>
      <dgm:spPr/>
      <dgm:t>
        <a:bodyPr/>
        <a:lstStyle/>
        <a:p>
          <a:endParaRPr lang="en-US"/>
        </a:p>
      </dgm:t>
    </dgm:pt>
  </dgm:ptLst>
  <dgm:cxnLst>
    <dgm:cxn modelId="{9CF82A27-20A9-AB4C-9C6E-C88268B0319A}" type="presOf" srcId="{AC415655-FE39-0147-A9A8-1998E7898E59}" destId="{AD8670C9-68FB-E643-AF61-5706C279F18A}" srcOrd="0" destOrd="1" presId="urn:microsoft.com/office/officeart/2005/8/layout/hProcess9"/>
    <dgm:cxn modelId="{93B9A985-50AC-6F4C-83D2-5DEAAEBB1C15}" type="presOf" srcId="{84C8E046-8203-7943-89A0-65EA598AC2C6}" destId="{7BF89F0C-5684-F949-AF74-5A19FB85A601}" srcOrd="0" destOrd="1" presId="urn:microsoft.com/office/officeart/2005/8/layout/hProcess9"/>
    <dgm:cxn modelId="{E929D79C-B8BF-1540-B58A-BC4175FB7D9A}" srcId="{07980707-12A7-524B-BFD0-DCB64D9E29AB}" destId="{51228C91-28DA-A04C-96E4-F38C10FD2AC3}" srcOrd="3" destOrd="0" parTransId="{AC3EAF80-AE02-F54A-A1F0-DCA88EE4B150}" sibTransId="{1CE588DB-8310-1444-8FB9-40978977315A}"/>
    <dgm:cxn modelId="{C1A20305-9123-1C4C-A473-3D1293890D56}" type="presOf" srcId="{F906C007-509F-784E-A8FD-1D27A4A5C848}" destId="{AD8670C9-68FB-E643-AF61-5706C279F18A}" srcOrd="0" destOrd="0" presId="urn:microsoft.com/office/officeart/2005/8/layout/hProcess9"/>
    <dgm:cxn modelId="{DF0F423E-860B-C84F-A7E0-C137A185310E}" srcId="{07980707-12A7-524B-BFD0-DCB64D9E29AB}" destId="{81E05D47-62FA-8C4C-A660-B4C39348C1C0}" srcOrd="1" destOrd="0" parTransId="{9E12587F-E1F3-7941-8E78-16B17DA73002}" sibTransId="{AAA80F4C-392F-2F4F-98C8-38625D576878}"/>
    <dgm:cxn modelId="{9300EF77-7E76-1849-A6DC-255B659C33EF}" type="presOf" srcId="{81E05D47-62FA-8C4C-A660-B4C39348C1C0}" destId="{F1ACCE71-EBF1-D64A-9A90-17D8C79E7653}" srcOrd="0" destOrd="0" presId="urn:microsoft.com/office/officeart/2005/8/layout/hProcess9"/>
    <dgm:cxn modelId="{9652E912-D5ED-B649-B0ED-59BF556B30A0}" srcId="{80F91F20-6BF5-5F45-A90C-19E0C555579B}" destId="{84C8E046-8203-7943-89A0-65EA598AC2C6}" srcOrd="0" destOrd="0" parTransId="{718D088E-8554-134A-9B33-1180AD9ADF62}" sibTransId="{819D4C9E-D5DC-694F-95FE-F9437D5FA269}"/>
    <dgm:cxn modelId="{B10A3982-9A81-6E4E-BE08-F565A83E7ED8}" type="presOf" srcId="{1B956CF8-9BE0-0A46-A7AC-04EE75DE62C7}" destId="{E12C49E0-37DA-5F4F-862C-13A36CD109F5}" srcOrd="0" destOrd="1" presId="urn:microsoft.com/office/officeart/2005/8/layout/hProcess9"/>
    <dgm:cxn modelId="{882F65AD-0083-154D-98BA-E42BF5ACC517}" srcId="{07980707-12A7-524B-BFD0-DCB64D9E29AB}" destId="{80F91F20-6BF5-5F45-A90C-19E0C555579B}" srcOrd="4" destOrd="0" parTransId="{EEEA59C8-6AEC-CE4F-A48B-632CE37A9596}" sibTransId="{C66D7E6E-F280-2446-9447-CA5BD800C402}"/>
    <dgm:cxn modelId="{63BA21AE-6258-3C44-8033-32B897DAFA1C}" srcId="{07980707-12A7-524B-BFD0-DCB64D9E29AB}" destId="{704ABE5A-23DF-6041-80D6-45C9ED6BB944}" srcOrd="0" destOrd="0" parTransId="{22A9BFCB-7987-0A45-896E-AD29D2574B52}" sibTransId="{709DF561-664B-AF49-A084-43536BF692DC}"/>
    <dgm:cxn modelId="{583D040F-0697-7045-BC8B-42AAE62E321A}" srcId="{F906C007-509F-784E-A8FD-1D27A4A5C848}" destId="{AC415655-FE39-0147-A9A8-1998E7898E59}" srcOrd="0" destOrd="0" parTransId="{C899754B-039D-0A40-BFAE-3FAB4F278B46}" sibTransId="{05576B27-6A8E-1D4C-83A2-2EBD3F634E2E}"/>
    <dgm:cxn modelId="{E6554BA5-3CFF-B84B-ACB1-EBBDD487C01C}" srcId="{51228C91-28DA-A04C-96E4-F38C10FD2AC3}" destId="{1B956CF8-9BE0-0A46-A7AC-04EE75DE62C7}" srcOrd="0" destOrd="0" parTransId="{79BD7059-1679-6E44-B660-306DE32B3D32}" sibTransId="{9712EA6B-FD3F-3A46-9B76-881F9399B0BA}"/>
    <dgm:cxn modelId="{C5CDEB80-214A-1B41-8554-99471DDCE21A}" type="presOf" srcId="{07980707-12A7-524B-BFD0-DCB64D9E29AB}" destId="{1D30BB9A-5379-124D-8BD4-E48EAB7002EC}" srcOrd="0" destOrd="0" presId="urn:microsoft.com/office/officeart/2005/8/layout/hProcess9"/>
    <dgm:cxn modelId="{1FA0AB3A-1026-9C4F-AA5D-37D9B850C490}" type="presOf" srcId="{80F91F20-6BF5-5F45-A90C-19E0C555579B}" destId="{7BF89F0C-5684-F949-AF74-5A19FB85A601}" srcOrd="0" destOrd="0" presId="urn:microsoft.com/office/officeart/2005/8/layout/hProcess9"/>
    <dgm:cxn modelId="{832FD392-EE0F-834C-806A-626D79CB1326}" type="presOf" srcId="{CEC61EE7-A50B-234C-B997-7CF7818A201B}" destId="{F1ACCE71-EBF1-D64A-9A90-17D8C79E7653}" srcOrd="0" destOrd="1" presId="urn:microsoft.com/office/officeart/2005/8/layout/hProcess9"/>
    <dgm:cxn modelId="{E45EEADE-CC18-D144-88AC-D3253A33DA02}" type="presOf" srcId="{8221F11C-B9D2-D748-A086-0D5B301C685E}" destId="{F3757467-5B6B-5644-9786-708FE68CEB20}" srcOrd="0" destOrd="1" presId="urn:microsoft.com/office/officeart/2005/8/layout/hProcess9"/>
    <dgm:cxn modelId="{A6A8A341-F9BA-E24D-B5EE-204955D00067}" srcId="{07980707-12A7-524B-BFD0-DCB64D9E29AB}" destId="{F906C007-509F-784E-A8FD-1D27A4A5C848}" srcOrd="2" destOrd="0" parTransId="{8D7CBCC2-FC02-FD46-8A1F-93AF438CC7EA}" sibTransId="{8527261E-EEA2-2A40-8DC0-B8EB508B1E28}"/>
    <dgm:cxn modelId="{E202E489-501C-384F-B83C-A2470487B9A7}" type="presOf" srcId="{704ABE5A-23DF-6041-80D6-45C9ED6BB944}" destId="{F3757467-5B6B-5644-9786-708FE68CEB20}" srcOrd="0" destOrd="0" presId="urn:microsoft.com/office/officeart/2005/8/layout/hProcess9"/>
    <dgm:cxn modelId="{17714149-F824-7743-9EA7-C67A1239211E}" srcId="{81E05D47-62FA-8C4C-A660-B4C39348C1C0}" destId="{CEC61EE7-A50B-234C-B997-7CF7818A201B}" srcOrd="0" destOrd="0" parTransId="{2B17525B-D5BE-3C4D-BB27-DA4156CE9A00}" sibTransId="{CE9AF71C-675A-3A41-83E9-51802A502CD7}"/>
    <dgm:cxn modelId="{FF6B88A1-287E-ED4F-B81A-4F3855F9BF23}" type="presOf" srcId="{51228C91-28DA-A04C-96E4-F38C10FD2AC3}" destId="{E12C49E0-37DA-5F4F-862C-13A36CD109F5}" srcOrd="0" destOrd="0" presId="urn:microsoft.com/office/officeart/2005/8/layout/hProcess9"/>
    <dgm:cxn modelId="{5A4508F3-BF54-F644-97C3-FA1770A40DBE}" srcId="{704ABE5A-23DF-6041-80D6-45C9ED6BB944}" destId="{8221F11C-B9D2-D748-A086-0D5B301C685E}" srcOrd="0" destOrd="0" parTransId="{84244D8D-2DF4-E845-8F0B-AE8D6D72E3B6}" sibTransId="{3ED26B59-1DC1-674D-87D0-F3A0659A2294}"/>
    <dgm:cxn modelId="{3882B02C-E355-804E-85B5-00861FE61377}" type="presParOf" srcId="{1D30BB9A-5379-124D-8BD4-E48EAB7002EC}" destId="{571D427A-D14D-8040-AB5E-A05752363013}" srcOrd="0" destOrd="0" presId="urn:microsoft.com/office/officeart/2005/8/layout/hProcess9"/>
    <dgm:cxn modelId="{819F50C1-0E36-7944-883F-3D73ED5E41D0}" type="presParOf" srcId="{1D30BB9A-5379-124D-8BD4-E48EAB7002EC}" destId="{58F4CD8F-4D46-6D4C-99C9-EE4845ED8D76}" srcOrd="1" destOrd="0" presId="urn:microsoft.com/office/officeart/2005/8/layout/hProcess9"/>
    <dgm:cxn modelId="{725CE2A4-CAC7-FC44-AA3C-507F7EA4C899}" type="presParOf" srcId="{58F4CD8F-4D46-6D4C-99C9-EE4845ED8D76}" destId="{F3757467-5B6B-5644-9786-708FE68CEB20}" srcOrd="0" destOrd="0" presId="urn:microsoft.com/office/officeart/2005/8/layout/hProcess9"/>
    <dgm:cxn modelId="{14DE448D-0677-9249-A362-403BBDE08B79}" type="presParOf" srcId="{58F4CD8F-4D46-6D4C-99C9-EE4845ED8D76}" destId="{A604BDFE-1CFA-3E4E-815D-FEEED96C3165}" srcOrd="1" destOrd="0" presId="urn:microsoft.com/office/officeart/2005/8/layout/hProcess9"/>
    <dgm:cxn modelId="{AB641821-0FD2-9045-9DD4-278F576DA117}" type="presParOf" srcId="{58F4CD8F-4D46-6D4C-99C9-EE4845ED8D76}" destId="{F1ACCE71-EBF1-D64A-9A90-17D8C79E7653}" srcOrd="2" destOrd="0" presId="urn:microsoft.com/office/officeart/2005/8/layout/hProcess9"/>
    <dgm:cxn modelId="{E382793F-609D-7D4B-B999-5F7B8B9A37F4}" type="presParOf" srcId="{58F4CD8F-4D46-6D4C-99C9-EE4845ED8D76}" destId="{5E2A6A19-44FC-9B44-886E-535A9C5150E8}" srcOrd="3" destOrd="0" presId="urn:microsoft.com/office/officeart/2005/8/layout/hProcess9"/>
    <dgm:cxn modelId="{34DAAC47-3D28-4143-A25C-C66C42147BD1}" type="presParOf" srcId="{58F4CD8F-4D46-6D4C-99C9-EE4845ED8D76}" destId="{AD8670C9-68FB-E643-AF61-5706C279F18A}" srcOrd="4" destOrd="0" presId="urn:microsoft.com/office/officeart/2005/8/layout/hProcess9"/>
    <dgm:cxn modelId="{A7EA3B21-25BA-294E-96E9-E3D08937F28D}" type="presParOf" srcId="{58F4CD8F-4D46-6D4C-99C9-EE4845ED8D76}" destId="{020B75AD-94A2-CB4D-85E7-777EE158F1E5}" srcOrd="5" destOrd="0" presId="urn:microsoft.com/office/officeart/2005/8/layout/hProcess9"/>
    <dgm:cxn modelId="{0B94A2CF-7BED-EF4C-881F-81433EF7872E}" type="presParOf" srcId="{58F4CD8F-4D46-6D4C-99C9-EE4845ED8D76}" destId="{E12C49E0-37DA-5F4F-862C-13A36CD109F5}" srcOrd="6" destOrd="0" presId="urn:microsoft.com/office/officeart/2005/8/layout/hProcess9"/>
    <dgm:cxn modelId="{B8E8C825-E183-0D4D-B52D-6E1DC0EEE275}" type="presParOf" srcId="{58F4CD8F-4D46-6D4C-99C9-EE4845ED8D76}" destId="{A9BA907C-B248-064A-B056-88D05744F589}" srcOrd="7" destOrd="0" presId="urn:microsoft.com/office/officeart/2005/8/layout/hProcess9"/>
    <dgm:cxn modelId="{E89997F9-A3C2-8645-AC52-17A240601132}" type="presParOf" srcId="{58F4CD8F-4D46-6D4C-99C9-EE4845ED8D76}" destId="{7BF89F0C-5684-F949-AF74-5A19FB85A60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80707-12A7-524B-BFD0-DCB64D9E29AB}" type="doc">
      <dgm:prSet loTypeId="urn:microsoft.com/office/officeart/2005/8/layout/hProcess9" loCatId="" qsTypeId="urn:microsoft.com/office/officeart/2005/8/quickstyle/simple4" qsCatId="simple" csTypeId="urn:microsoft.com/office/officeart/2005/8/colors/accent1_2" csCatId="accent1" phldr="1"/>
      <dgm:spPr/>
    </dgm:pt>
    <dgm:pt modelId="{704ABE5A-23DF-6041-80D6-45C9ED6BB944}">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CONTACT</a:t>
          </a:r>
          <a:endParaRPr lang="en-US" sz="1200" dirty="0">
            <a:solidFill>
              <a:schemeClr val="bg1"/>
            </a:solidFill>
            <a:latin typeface="Arial"/>
            <a:cs typeface="Arial"/>
          </a:endParaRPr>
        </a:p>
      </dgm:t>
    </dgm:pt>
    <dgm:pt modelId="{22A9BFCB-7987-0A45-896E-AD29D2574B52}" type="parTrans" cxnId="{63BA21AE-6258-3C44-8033-32B897DAFA1C}">
      <dgm:prSet/>
      <dgm:spPr/>
      <dgm:t>
        <a:bodyPr/>
        <a:lstStyle/>
        <a:p>
          <a:endParaRPr lang="en-US"/>
        </a:p>
      </dgm:t>
    </dgm:pt>
    <dgm:pt modelId="{709DF561-664B-AF49-A084-43536BF692DC}" type="sibTrans" cxnId="{63BA21AE-6258-3C44-8033-32B897DAFA1C}">
      <dgm:prSet/>
      <dgm:spPr/>
      <dgm:t>
        <a:bodyPr/>
        <a:lstStyle/>
        <a:p>
          <a:endParaRPr lang="en-US"/>
        </a:p>
      </dgm:t>
    </dgm:pt>
    <dgm:pt modelId="{81E05D47-62FA-8C4C-A660-B4C39348C1C0}">
      <dgm:prSet phldrT="[Text]" custT="1"/>
      <dgm:spPr>
        <a:solidFill>
          <a:srgbClr val="2C2422"/>
        </a:solidFill>
      </dgm:spPr>
      <dgm:t>
        <a:bodyPr anchor="ctr"/>
        <a:lstStyle/>
        <a:p>
          <a:pPr algn="ctr">
            <a:lnSpc>
              <a:spcPct val="100000"/>
            </a:lnSpc>
          </a:pPr>
          <a:r>
            <a:rPr lang="en-US" sz="1200" dirty="0" smtClean="0">
              <a:solidFill>
                <a:schemeClr val="bg1"/>
              </a:solidFill>
              <a:latin typeface="Arial"/>
              <a:cs typeface="Arial"/>
            </a:rPr>
            <a:t>COOPERATION</a:t>
          </a:r>
          <a:endParaRPr lang="en-US" sz="1200" dirty="0">
            <a:solidFill>
              <a:schemeClr val="bg1"/>
            </a:solidFill>
            <a:latin typeface="Arial"/>
            <a:cs typeface="Arial"/>
          </a:endParaRPr>
        </a:p>
      </dgm:t>
    </dgm:pt>
    <dgm:pt modelId="{9E12587F-E1F3-7941-8E78-16B17DA73002}" type="parTrans" cxnId="{DF0F423E-860B-C84F-A7E0-C137A185310E}">
      <dgm:prSet/>
      <dgm:spPr/>
      <dgm:t>
        <a:bodyPr/>
        <a:lstStyle/>
        <a:p>
          <a:endParaRPr lang="en-US"/>
        </a:p>
      </dgm:t>
    </dgm:pt>
    <dgm:pt modelId="{AAA80F4C-392F-2F4F-98C8-38625D576878}" type="sibTrans" cxnId="{DF0F423E-860B-C84F-A7E0-C137A185310E}">
      <dgm:prSet/>
      <dgm:spPr/>
      <dgm:t>
        <a:bodyPr/>
        <a:lstStyle/>
        <a:p>
          <a:endParaRPr lang="en-US"/>
        </a:p>
      </dgm:t>
    </dgm:pt>
    <dgm:pt modelId="{F906C007-509F-784E-A8FD-1D27A4A5C848}">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COORDINATION</a:t>
          </a:r>
          <a:endParaRPr lang="en-US" sz="1200" dirty="0">
            <a:solidFill>
              <a:schemeClr val="bg1"/>
            </a:solidFill>
            <a:latin typeface="Arial"/>
            <a:cs typeface="Arial"/>
          </a:endParaRPr>
        </a:p>
      </dgm:t>
    </dgm:pt>
    <dgm:pt modelId="{8D7CBCC2-FC02-FD46-8A1F-93AF438CC7EA}" type="parTrans" cxnId="{A6A8A341-F9BA-E24D-B5EE-204955D00067}">
      <dgm:prSet/>
      <dgm:spPr/>
      <dgm:t>
        <a:bodyPr/>
        <a:lstStyle/>
        <a:p>
          <a:endParaRPr lang="en-US"/>
        </a:p>
      </dgm:t>
    </dgm:pt>
    <dgm:pt modelId="{8527261E-EEA2-2A40-8DC0-B8EB508B1E28}" type="sibTrans" cxnId="{A6A8A341-F9BA-E24D-B5EE-204955D00067}">
      <dgm:prSet/>
      <dgm:spPr/>
      <dgm:t>
        <a:bodyPr/>
        <a:lstStyle/>
        <a:p>
          <a:endParaRPr lang="en-US"/>
        </a:p>
      </dgm:t>
    </dgm:pt>
    <dgm:pt modelId="{51228C91-28DA-A04C-96E4-F38C10FD2AC3}">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COLLABORATION</a:t>
          </a:r>
          <a:endParaRPr lang="en-US" sz="1200" dirty="0">
            <a:solidFill>
              <a:schemeClr val="bg1"/>
            </a:solidFill>
            <a:latin typeface="Arial"/>
            <a:cs typeface="Arial"/>
          </a:endParaRPr>
        </a:p>
      </dgm:t>
    </dgm:pt>
    <dgm:pt modelId="{AC3EAF80-AE02-F54A-A1F0-DCA88EE4B150}" type="parTrans" cxnId="{E929D79C-B8BF-1540-B58A-BC4175FB7D9A}">
      <dgm:prSet/>
      <dgm:spPr/>
      <dgm:t>
        <a:bodyPr/>
        <a:lstStyle/>
        <a:p>
          <a:endParaRPr lang="en-US"/>
        </a:p>
      </dgm:t>
    </dgm:pt>
    <dgm:pt modelId="{1CE588DB-8310-1444-8FB9-40978977315A}" type="sibTrans" cxnId="{E929D79C-B8BF-1540-B58A-BC4175FB7D9A}">
      <dgm:prSet/>
      <dgm:spPr/>
      <dgm:t>
        <a:bodyPr/>
        <a:lstStyle/>
        <a:p>
          <a:endParaRPr lang="en-US"/>
        </a:p>
      </dgm:t>
    </dgm:pt>
    <dgm:pt modelId="{80F91F20-6BF5-5F45-A90C-19E0C555579B}">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CONVERGENCE</a:t>
          </a:r>
          <a:endParaRPr lang="en-US" sz="1200" dirty="0">
            <a:solidFill>
              <a:schemeClr val="bg1"/>
            </a:solidFill>
            <a:latin typeface="Arial"/>
            <a:cs typeface="Arial"/>
          </a:endParaRPr>
        </a:p>
      </dgm:t>
    </dgm:pt>
    <dgm:pt modelId="{EEEA59C8-6AEC-CE4F-A48B-632CE37A9596}" type="parTrans" cxnId="{882F65AD-0083-154D-98BA-E42BF5ACC517}">
      <dgm:prSet/>
      <dgm:spPr/>
      <dgm:t>
        <a:bodyPr/>
        <a:lstStyle/>
        <a:p>
          <a:endParaRPr lang="en-US"/>
        </a:p>
      </dgm:t>
    </dgm:pt>
    <dgm:pt modelId="{C66D7E6E-F280-2446-9447-CA5BD800C402}" type="sibTrans" cxnId="{882F65AD-0083-154D-98BA-E42BF5ACC517}">
      <dgm:prSet/>
      <dgm:spPr/>
      <dgm:t>
        <a:bodyPr/>
        <a:lstStyle/>
        <a:p>
          <a:endParaRPr lang="en-US"/>
        </a:p>
      </dgm:t>
    </dgm:pt>
    <dgm:pt modelId="{8221F11C-B9D2-D748-A086-0D5B301C685E}">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Ideas and Information</a:t>
          </a:r>
          <a:endParaRPr lang="en-US" sz="1000" dirty="0">
            <a:solidFill>
              <a:schemeClr val="bg1"/>
            </a:solidFill>
            <a:latin typeface="Arial"/>
            <a:cs typeface="Arial"/>
          </a:endParaRPr>
        </a:p>
      </dgm:t>
    </dgm:pt>
    <dgm:pt modelId="{84244D8D-2DF4-E845-8F0B-AE8D6D72E3B6}" type="parTrans" cxnId="{5A4508F3-BF54-F644-97C3-FA1770A40DBE}">
      <dgm:prSet/>
      <dgm:spPr/>
      <dgm:t>
        <a:bodyPr/>
        <a:lstStyle/>
        <a:p>
          <a:endParaRPr lang="en-US"/>
        </a:p>
      </dgm:t>
    </dgm:pt>
    <dgm:pt modelId="{3ED26B59-1DC1-674D-87D0-F3A0659A2294}" type="sibTrans" cxnId="{5A4508F3-BF54-F644-97C3-FA1770A40DBE}">
      <dgm:prSet/>
      <dgm:spPr/>
      <dgm:t>
        <a:bodyPr/>
        <a:lstStyle/>
        <a:p>
          <a:endParaRPr lang="en-US"/>
        </a:p>
      </dgm:t>
    </dgm:pt>
    <dgm:pt modelId="{CEC61EE7-A50B-234C-B997-7CF7818A201B}">
      <dgm:prSet phldrT="[Text]" custT="1"/>
      <dgm:spPr>
        <a:solidFill>
          <a:srgbClr val="2C2422"/>
        </a:solidFill>
      </dgm:spPr>
      <dgm:t>
        <a:bodyPr anchor="ctr"/>
        <a:lstStyle/>
        <a:p>
          <a:pPr algn="ctr">
            <a:lnSpc>
              <a:spcPct val="100000"/>
            </a:lnSpc>
          </a:pPr>
          <a:r>
            <a:rPr lang="en-US" sz="1000" dirty="0" smtClean="0">
              <a:solidFill>
                <a:schemeClr val="bg1"/>
              </a:solidFill>
              <a:latin typeface="Arial"/>
              <a:cs typeface="Arial"/>
            </a:rPr>
            <a:t>Shared Goals</a:t>
          </a:r>
          <a:endParaRPr lang="en-US" sz="1000" dirty="0">
            <a:solidFill>
              <a:schemeClr val="bg1"/>
            </a:solidFill>
            <a:latin typeface="Arial"/>
            <a:cs typeface="Arial"/>
          </a:endParaRPr>
        </a:p>
      </dgm:t>
    </dgm:pt>
    <dgm:pt modelId="{2B17525B-D5BE-3C4D-BB27-DA4156CE9A00}" type="parTrans" cxnId="{17714149-F824-7743-9EA7-C67A1239211E}">
      <dgm:prSet/>
      <dgm:spPr/>
      <dgm:t>
        <a:bodyPr/>
        <a:lstStyle/>
        <a:p>
          <a:endParaRPr lang="en-US"/>
        </a:p>
      </dgm:t>
    </dgm:pt>
    <dgm:pt modelId="{CE9AF71C-675A-3A41-83E9-51802A502CD7}" type="sibTrans" cxnId="{17714149-F824-7743-9EA7-C67A1239211E}">
      <dgm:prSet/>
      <dgm:spPr/>
      <dgm:t>
        <a:bodyPr/>
        <a:lstStyle/>
        <a:p>
          <a:endParaRPr lang="en-US"/>
        </a:p>
      </dgm:t>
    </dgm:pt>
    <dgm:pt modelId="{1B956CF8-9BE0-0A46-A7AC-04EE75DE62C7}">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Resources</a:t>
          </a:r>
          <a:endParaRPr lang="en-US" sz="1000" dirty="0">
            <a:solidFill>
              <a:schemeClr val="bg1"/>
            </a:solidFill>
            <a:latin typeface="Arial"/>
            <a:cs typeface="Arial"/>
          </a:endParaRPr>
        </a:p>
      </dgm:t>
    </dgm:pt>
    <dgm:pt modelId="{79BD7059-1679-6E44-B660-306DE32B3D32}" type="parTrans" cxnId="{E6554BA5-3CFF-B84B-ACB1-EBBDD487C01C}">
      <dgm:prSet/>
      <dgm:spPr/>
      <dgm:t>
        <a:bodyPr/>
        <a:lstStyle/>
        <a:p>
          <a:endParaRPr lang="en-US"/>
        </a:p>
      </dgm:t>
    </dgm:pt>
    <dgm:pt modelId="{9712EA6B-FD3F-3A46-9B76-881F9399B0BA}" type="sibTrans" cxnId="{E6554BA5-3CFF-B84B-ACB1-EBBDD487C01C}">
      <dgm:prSet/>
      <dgm:spPr/>
      <dgm:t>
        <a:bodyPr/>
        <a:lstStyle/>
        <a:p>
          <a:endParaRPr lang="en-US"/>
        </a:p>
      </dgm:t>
    </dgm:pt>
    <dgm:pt modelId="{84C8E046-8203-7943-89A0-65EA598AC2C6}">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Systemic Infrastructure</a:t>
          </a:r>
          <a:endParaRPr lang="en-US" sz="1000" dirty="0">
            <a:solidFill>
              <a:schemeClr val="bg1"/>
            </a:solidFill>
            <a:latin typeface="Arial"/>
            <a:cs typeface="Arial"/>
          </a:endParaRPr>
        </a:p>
      </dgm:t>
    </dgm:pt>
    <dgm:pt modelId="{718D088E-8554-134A-9B33-1180AD9ADF62}" type="parTrans" cxnId="{9652E912-D5ED-B649-B0ED-59BF556B30A0}">
      <dgm:prSet/>
      <dgm:spPr/>
      <dgm:t>
        <a:bodyPr/>
        <a:lstStyle/>
        <a:p>
          <a:endParaRPr lang="en-US"/>
        </a:p>
      </dgm:t>
    </dgm:pt>
    <dgm:pt modelId="{819D4C9E-D5DC-694F-95FE-F9437D5FA269}" type="sibTrans" cxnId="{9652E912-D5ED-B649-B0ED-59BF556B30A0}">
      <dgm:prSet/>
      <dgm:spPr/>
      <dgm:t>
        <a:bodyPr/>
        <a:lstStyle/>
        <a:p>
          <a:endParaRPr lang="en-US"/>
        </a:p>
      </dgm:t>
    </dgm:pt>
    <dgm:pt modelId="{AC415655-FE39-0147-A9A8-1998E7898E59}">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Achievement of Goals</a:t>
          </a:r>
          <a:endParaRPr lang="en-US" sz="1000" dirty="0">
            <a:solidFill>
              <a:schemeClr val="bg1"/>
            </a:solidFill>
            <a:latin typeface="Arial"/>
            <a:cs typeface="Arial"/>
          </a:endParaRPr>
        </a:p>
      </dgm:t>
    </dgm:pt>
    <dgm:pt modelId="{C899754B-039D-0A40-BFAE-3FAB4F278B46}" type="parTrans" cxnId="{583D040F-0697-7045-BC8B-42AAE62E321A}">
      <dgm:prSet/>
      <dgm:spPr/>
      <dgm:t>
        <a:bodyPr/>
        <a:lstStyle/>
        <a:p>
          <a:endParaRPr lang="en-US"/>
        </a:p>
      </dgm:t>
    </dgm:pt>
    <dgm:pt modelId="{05576B27-6A8E-1D4C-83A2-2EBD3F634E2E}" type="sibTrans" cxnId="{583D040F-0697-7045-BC8B-42AAE62E321A}">
      <dgm:prSet/>
      <dgm:spPr/>
      <dgm:t>
        <a:bodyPr/>
        <a:lstStyle/>
        <a:p>
          <a:endParaRPr lang="en-US"/>
        </a:p>
      </dgm:t>
    </dgm:pt>
    <dgm:pt modelId="{1D30BB9A-5379-124D-8BD4-E48EAB7002EC}" type="pres">
      <dgm:prSet presAssocID="{07980707-12A7-524B-BFD0-DCB64D9E29AB}" presName="CompostProcess" presStyleCnt="0">
        <dgm:presLayoutVars>
          <dgm:dir/>
          <dgm:resizeHandles val="exact"/>
        </dgm:presLayoutVars>
      </dgm:prSet>
      <dgm:spPr/>
    </dgm:pt>
    <dgm:pt modelId="{571D427A-D14D-8040-AB5E-A05752363013}" type="pres">
      <dgm:prSet presAssocID="{07980707-12A7-524B-BFD0-DCB64D9E29AB}" presName="arrow" presStyleLbl="bgShp" presStyleIdx="0" presStyleCnt="1"/>
      <dgm:spPr>
        <a:solidFill>
          <a:schemeClr val="accent1">
            <a:lumMod val="40000"/>
            <a:lumOff val="60000"/>
          </a:schemeClr>
        </a:solidFill>
      </dgm:spPr>
      <dgm:t>
        <a:bodyPr/>
        <a:lstStyle/>
        <a:p>
          <a:endParaRPr lang="en-US"/>
        </a:p>
      </dgm:t>
    </dgm:pt>
    <dgm:pt modelId="{58F4CD8F-4D46-6D4C-99C9-EE4845ED8D76}" type="pres">
      <dgm:prSet presAssocID="{07980707-12A7-524B-BFD0-DCB64D9E29AB}" presName="linearProcess" presStyleCnt="0"/>
      <dgm:spPr/>
    </dgm:pt>
    <dgm:pt modelId="{F3757467-5B6B-5644-9786-708FE68CEB20}" type="pres">
      <dgm:prSet presAssocID="{704ABE5A-23DF-6041-80D6-45C9ED6BB944}" presName="textNode" presStyleLbl="node1" presStyleIdx="0" presStyleCnt="5">
        <dgm:presLayoutVars>
          <dgm:bulletEnabled val="1"/>
        </dgm:presLayoutVars>
      </dgm:prSet>
      <dgm:spPr/>
      <dgm:t>
        <a:bodyPr/>
        <a:lstStyle/>
        <a:p>
          <a:endParaRPr lang="en-US"/>
        </a:p>
      </dgm:t>
    </dgm:pt>
    <dgm:pt modelId="{A604BDFE-1CFA-3E4E-815D-FEEED96C3165}" type="pres">
      <dgm:prSet presAssocID="{709DF561-664B-AF49-A084-43536BF692DC}" presName="sibTrans" presStyleCnt="0"/>
      <dgm:spPr/>
    </dgm:pt>
    <dgm:pt modelId="{F1ACCE71-EBF1-D64A-9A90-17D8C79E7653}" type="pres">
      <dgm:prSet presAssocID="{81E05D47-62FA-8C4C-A660-B4C39348C1C0}" presName="textNode" presStyleLbl="node1" presStyleIdx="1" presStyleCnt="5">
        <dgm:presLayoutVars>
          <dgm:bulletEnabled val="1"/>
        </dgm:presLayoutVars>
      </dgm:prSet>
      <dgm:spPr/>
      <dgm:t>
        <a:bodyPr/>
        <a:lstStyle/>
        <a:p>
          <a:endParaRPr lang="en-US"/>
        </a:p>
      </dgm:t>
    </dgm:pt>
    <dgm:pt modelId="{5E2A6A19-44FC-9B44-886E-535A9C5150E8}" type="pres">
      <dgm:prSet presAssocID="{AAA80F4C-392F-2F4F-98C8-38625D576878}" presName="sibTrans" presStyleCnt="0"/>
      <dgm:spPr/>
    </dgm:pt>
    <dgm:pt modelId="{AD8670C9-68FB-E643-AF61-5706C279F18A}" type="pres">
      <dgm:prSet presAssocID="{F906C007-509F-784E-A8FD-1D27A4A5C848}" presName="textNode" presStyleLbl="node1" presStyleIdx="2" presStyleCnt="5">
        <dgm:presLayoutVars>
          <dgm:bulletEnabled val="1"/>
        </dgm:presLayoutVars>
      </dgm:prSet>
      <dgm:spPr/>
      <dgm:t>
        <a:bodyPr/>
        <a:lstStyle/>
        <a:p>
          <a:endParaRPr lang="en-US"/>
        </a:p>
      </dgm:t>
    </dgm:pt>
    <dgm:pt modelId="{020B75AD-94A2-CB4D-85E7-777EE158F1E5}" type="pres">
      <dgm:prSet presAssocID="{8527261E-EEA2-2A40-8DC0-B8EB508B1E28}" presName="sibTrans" presStyleCnt="0"/>
      <dgm:spPr/>
    </dgm:pt>
    <dgm:pt modelId="{E12C49E0-37DA-5F4F-862C-13A36CD109F5}" type="pres">
      <dgm:prSet presAssocID="{51228C91-28DA-A04C-96E4-F38C10FD2AC3}" presName="textNode" presStyleLbl="node1" presStyleIdx="3" presStyleCnt="5">
        <dgm:presLayoutVars>
          <dgm:bulletEnabled val="1"/>
        </dgm:presLayoutVars>
      </dgm:prSet>
      <dgm:spPr/>
      <dgm:t>
        <a:bodyPr/>
        <a:lstStyle/>
        <a:p>
          <a:endParaRPr lang="en-US"/>
        </a:p>
      </dgm:t>
    </dgm:pt>
    <dgm:pt modelId="{A9BA907C-B248-064A-B056-88D05744F589}" type="pres">
      <dgm:prSet presAssocID="{1CE588DB-8310-1444-8FB9-40978977315A}" presName="sibTrans" presStyleCnt="0"/>
      <dgm:spPr/>
    </dgm:pt>
    <dgm:pt modelId="{7BF89F0C-5684-F949-AF74-5A19FB85A601}" type="pres">
      <dgm:prSet presAssocID="{80F91F20-6BF5-5F45-A90C-19E0C555579B}" presName="textNode" presStyleLbl="node1" presStyleIdx="4" presStyleCnt="5">
        <dgm:presLayoutVars>
          <dgm:bulletEnabled val="1"/>
        </dgm:presLayoutVars>
      </dgm:prSet>
      <dgm:spPr/>
      <dgm:t>
        <a:bodyPr/>
        <a:lstStyle/>
        <a:p>
          <a:endParaRPr lang="en-US"/>
        </a:p>
      </dgm:t>
    </dgm:pt>
  </dgm:ptLst>
  <dgm:cxnLst>
    <dgm:cxn modelId="{E929D79C-B8BF-1540-B58A-BC4175FB7D9A}" srcId="{07980707-12A7-524B-BFD0-DCB64D9E29AB}" destId="{51228C91-28DA-A04C-96E4-F38C10FD2AC3}" srcOrd="3" destOrd="0" parTransId="{AC3EAF80-AE02-F54A-A1F0-DCA88EE4B150}" sibTransId="{1CE588DB-8310-1444-8FB9-40978977315A}"/>
    <dgm:cxn modelId="{8519CA2A-565F-0B45-8B88-DF8E7DA35667}" type="presOf" srcId="{CEC61EE7-A50B-234C-B997-7CF7818A201B}" destId="{F1ACCE71-EBF1-D64A-9A90-17D8C79E7653}" srcOrd="0" destOrd="1" presId="urn:microsoft.com/office/officeart/2005/8/layout/hProcess9"/>
    <dgm:cxn modelId="{DF0F423E-860B-C84F-A7E0-C137A185310E}" srcId="{07980707-12A7-524B-BFD0-DCB64D9E29AB}" destId="{81E05D47-62FA-8C4C-A660-B4C39348C1C0}" srcOrd="1" destOrd="0" parTransId="{9E12587F-E1F3-7941-8E78-16B17DA73002}" sibTransId="{AAA80F4C-392F-2F4F-98C8-38625D576878}"/>
    <dgm:cxn modelId="{9652E912-D5ED-B649-B0ED-59BF556B30A0}" srcId="{80F91F20-6BF5-5F45-A90C-19E0C555579B}" destId="{84C8E046-8203-7943-89A0-65EA598AC2C6}" srcOrd="0" destOrd="0" parTransId="{718D088E-8554-134A-9B33-1180AD9ADF62}" sibTransId="{819D4C9E-D5DC-694F-95FE-F9437D5FA269}"/>
    <dgm:cxn modelId="{5A3666F9-E6AF-4341-9CD0-0CB4FA609364}" type="presOf" srcId="{81E05D47-62FA-8C4C-A660-B4C39348C1C0}" destId="{F1ACCE71-EBF1-D64A-9A90-17D8C79E7653}" srcOrd="0" destOrd="0" presId="urn:microsoft.com/office/officeart/2005/8/layout/hProcess9"/>
    <dgm:cxn modelId="{882F65AD-0083-154D-98BA-E42BF5ACC517}" srcId="{07980707-12A7-524B-BFD0-DCB64D9E29AB}" destId="{80F91F20-6BF5-5F45-A90C-19E0C555579B}" srcOrd="4" destOrd="0" parTransId="{EEEA59C8-6AEC-CE4F-A48B-632CE37A9596}" sibTransId="{C66D7E6E-F280-2446-9447-CA5BD800C402}"/>
    <dgm:cxn modelId="{63BA21AE-6258-3C44-8033-32B897DAFA1C}" srcId="{07980707-12A7-524B-BFD0-DCB64D9E29AB}" destId="{704ABE5A-23DF-6041-80D6-45C9ED6BB944}" srcOrd="0" destOrd="0" parTransId="{22A9BFCB-7987-0A45-896E-AD29D2574B52}" sibTransId="{709DF561-664B-AF49-A084-43536BF692DC}"/>
    <dgm:cxn modelId="{583D040F-0697-7045-BC8B-42AAE62E321A}" srcId="{F906C007-509F-784E-A8FD-1D27A4A5C848}" destId="{AC415655-FE39-0147-A9A8-1998E7898E59}" srcOrd="0" destOrd="0" parTransId="{C899754B-039D-0A40-BFAE-3FAB4F278B46}" sibTransId="{05576B27-6A8E-1D4C-83A2-2EBD3F634E2E}"/>
    <dgm:cxn modelId="{9B1E10E2-CC48-8540-9EFA-32C537DD8668}" type="presOf" srcId="{F906C007-509F-784E-A8FD-1D27A4A5C848}" destId="{AD8670C9-68FB-E643-AF61-5706C279F18A}" srcOrd="0" destOrd="0" presId="urn:microsoft.com/office/officeart/2005/8/layout/hProcess9"/>
    <dgm:cxn modelId="{E6554BA5-3CFF-B84B-ACB1-EBBDD487C01C}" srcId="{51228C91-28DA-A04C-96E4-F38C10FD2AC3}" destId="{1B956CF8-9BE0-0A46-A7AC-04EE75DE62C7}" srcOrd="0" destOrd="0" parTransId="{79BD7059-1679-6E44-B660-306DE32B3D32}" sibTransId="{9712EA6B-FD3F-3A46-9B76-881F9399B0BA}"/>
    <dgm:cxn modelId="{F543B361-E6CD-2C47-A7AF-0C9B354F9D9D}" type="presOf" srcId="{8221F11C-B9D2-D748-A086-0D5B301C685E}" destId="{F3757467-5B6B-5644-9786-708FE68CEB20}" srcOrd="0" destOrd="1" presId="urn:microsoft.com/office/officeart/2005/8/layout/hProcess9"/>
    <dgm:cxn modelId="{9F4547DB-9FA3-5D4F-BC2A-0612ACA34AFB}" type="presOf" srcId="{704ABE5A-23DF-6041-80D6-45C9ED6BB944}" destId="{F3757467-5B6B-5644-9786-708FE68CEB20}" srcOrd="0" destOrd="0" presId="urn:microsoft.com/office/officeart/2005/8/layout/hProcess9"/>
    <dgm:cxn modelId="{AC9BAEE5-2C7D-284E-9EFA-1631E1B54F0F}" type="presOf" srcId="{51228C91-28DA-A04C-96E4-F38C10FD2AC3}" destId="{E12C49E0-37DA-5F4F-862C-13A36CD109F5}" srcOrd="0" destOrd="0" presId="urn:microsoft.com/office/officeart/2005/8/layout/hProcess9"/>
    <dgm:cxn modelId="{088F00D0-2A5D-4949-956B-CDD544D0255F}" type="presOf" srcId="{80F91F20-6BF5-5F45-A90C-19E0C555579B}" destId="{7BF89F0C-5684-F949-AF74-5A19FB85A601}" srcOrd="0" destOrd="0" presId="urn:microsoft.com/office/officeart/2005/8/layout/hProcess9"/>
    <dgm:cxn modelId="{A6A8A341-F9BA-E24D-B5EE-204955D00067}" srcId="{07980707-12A7-524B-BFD0-DCB64D9E29AB}" destId="{F906C007-509F-784E-A8FD-1D27A4A5C848}" srcOrd="2" destOrd="0" parTransId="{8D7CBCC2-FC02-FD46-8A1F-93AF438CC7EA}" sibTransId="{8527261E-EEA2-2A40-8DC0-B8EB508B1E28}"/>
    <dgm:cxn modelId="{4888FC06-906C-4D40-9D45-75E4D50F26CF}" type="presOf" srcId="{84C8E046-8203-7943-89A0-65EA598AC2C6}" destId="{7BF89F0C-5684-F949-AF74-5A19FB85A601}" srcOrd="0" destOrd="1" presId="urn:microsoft.com/office/officeart/2005/8/layout/hProcess9"/>
    <dgm:cxn modelId="{8ADE5675-4E8D-1D4F-B468-8C6AADA64434}" type="presOf" srcId="{07980707-12A7-524B-BFD0-DCB64D9E29AB}" destId="{1D30BB9A-5379-124D-8BD4-E48EAB7002EC}" srcOrd="0" destOrd="0" presId="urn:microsoft.com/office/officeart/2005/8/layout/hProcess9"/>
    <dgm:cxn modelId="{7D37A61A-9640-854D-8760-FDB797DC353F}" type="presOf" srcId="{AC415655-FE39-0147-A9A8-1998E7898E59}" destId="{AD8670C9-68FB-E643-AF61-5706C279F18A}" srcOrd="0" destOrd="1" presId="urn:microsoft.com/office/officeart/2005/8/layout/hProcess9"/>
    <dgm:cxn modelId="{0E2BA254-B3A9-974C-87D3-A848172EA28A}" type="presOf" srcId="{1B956CF8-9BE0-0A46-A7AC-04EE75DE62C7}" destId="{E12C49E0-37DA-5F4F-862C-13A36CD109F5}" srcOrd="0" destOrd="1" presId="urn:microsoft.com/office/officeart/2005/8/layout/hProcess9"/>
    <dgm:cxn modelId="{17714149-F824-7743-9EA7-C67A1239211E}" srcId="{81E05D47-62FA-8C4C-A660-B4C39348C1C0}" destId="{CEC61EE7-A50B-234C-B997-7CF7818A201B}" srcOrd="0" destOrd="0" parTransId="{2B17525B-D5BE-3C4D-BB27-DA4156CE9A00}" sibTransId="{CE9AF71C-675A-3A41-83E9-51802A502CD7}"/>
    <dgm:cxn modelId="{5A4508F3-BF54-F644-97C3-FA1770A40DBE}" srcId="{704ABE5A-23DF-6041-80D6-45C9ED6BB944}" destId="{8221F11C-B9D2-D748-A086-0D5B301C685E}" srcOrd="0" destOrd="0" parTransId="{84244D8D-2DF4-E845-8F0B-AE8D6D72E3B6}" sibTransId="{3ED26B59-1DC1-674D-87D0-F3A0659A2294}"/>
    <dgm:cxn modelId="{7E29D06A-5EA8-B24C-86AA-A7486736D188}" type="presParOf" srcId="{1D30BB9A-5379-124D-8BD4-E48EAB7002EC}" destId="{571D427A-D14D-8040-AB5E-A05752363013}" srcOrd="0" destOrd="0" presId="urn:microsoft.com/office/officeart/2005/8/layout/hProcess9"/>
    <dgm:cxn modelId="{BD5030E0-A438-AB45-A252-F1930494EC93}" type="presParOf" srcId="{1D30BB9A-5379-124D-8BD4-E48EAB7002EC}" destId="{58F4CD8F-4D46-6D4C-99C9-EE4845ED8D76}" srcOrd="1" destOrd="0" presId="urn:microsoft.com/office/officeart/2005/8/layout/hProcess9"/>
    <dgm:cxn modelId="{3B65FE71-F159-1D4B-BFA6-2254A9BB86FB}" type="presParOf" srcId="{58F4CD8F-4D46-6D4C-99C9-EE4845ED8D76}" destId="{F3757467-5B6B-5644-9786-708FE68CEB20}" srcOrd="0" destOrd="0" presId="urn:microsoft.com/office/officeart/2005/8/layout/hProcess9"/>
    <dgm:cxn modelId="{61578344-7876-3E4F-9AFA-0C324212557E}" type="presParOf" srcId="{58F4CD8F-4D46-6D4C-99C9-EE4845ED8D76}" destId="{A604BDFE-1CFA-3E4E-815D-FEEED96C3165}" srcOrd="1" destOrd="0" presId="urn:microsoft.com/office/officeart/2005/8/layout/hProcess9"/>
    <dgm:cxn modelId="{D7A034D3-65AF-8345-8C68-57807381EB04}" type="presParOf" srcId="{58F4CD8F-4D46-6D4C-99C9-EE4845ED8D76}" destId="{F1ACCE71-EBF1-D64A-9A90-17D8C79E7653}" srcOrd="2" destOrd="0" presId="urn:microsoft.com/office/officeart/2005/8/layout/hProcess9"/>
    <dgm:cxn modelId="{3407DB59-9057-ED41-BE93-F733B5CC743D}" type="presParOf" srcId="{58F4CD8F-4D46-6D4C-99C9-EE4845ED8D76}" destId="{5E2A6A19-44FC-9B44-886E-535A9C5150E8}" srcOrd="3" destOrd="0" presId="urn:microsoft.com/office/officeart/2005/8/layout/hProcess9"/>
    <dgm:cxn modelId="{BEC23C14-317F-A64F-8897-92AAF453B0A9}" type="presParOf" srcId="{58F4CD8F-4D46-6D4C-99C9-EE4845ED8D76}" destId="{AD8670C9-68FB-E643-AF61-5706C279F18A}" srcOrd="4" destOrd="0" presId="urn:microsoft.com/office/officeart/2005/8/layout/hProcess9"/>
    <dgm:cxn modelId="{9DB69F2A-9D60-EC4D-B8A1-63EDAC5D8F08}" type="presParOf" srcId="{58F4CD8F-4D46-6D4C-99C9-EE4845ED8D76}" destId="{020B75AD-94A2-CB4D-85E7-777EE158F1E5}" srcOrd="5" destOrd="0" presId="urn:microsoft.com/office/officeart/2005/8/layout/hProcess9"/>
    <dgm:cxn modelId="{60898F50-DD57-7740-A864-618031A562DB}" type="presParOf" srcId="{58F4CD8F-4D46-6D4C-99C9-EE4845ED8D76}" destId="{E12C49E0-37DA-5F4F-862C-13A36CD109F5}" srcOrd="6" destOrd="0" presId="urn:microsoft.com/office/officeart/2005/8/layout/hProcess9"/>
    <dgm:cxn modelId="{25C4CFF6-41CD-084E-ACE2-A11DD97D5FB7}" type="presParOf" srcId="{58F4CD8F-4D46-6D4C-99C9-EE4845ED8D76}" destId="{A9BA907C-B248-064A-B056-88D05744F589}" srcOrd="7" destOrd="0" presId="urn:microsoft.com/office/officeart/2005/8/layout/hProcess9"/>
    <dgm:cxn modelId="{B73C68D5-7399-B246-BFEE-A97178B33BB0}" type="presParOf" srcId="{58F4CD8F-4D46-6D4C-99C9-EE4845ED8D76}" destId="{7BF89F0C-5684-F949-AF74-5A19FB85A60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980707-12A7-524B-BFD0-DCB64D9E29AB}" type="doc">
      <dgm:prSet loTypeId="urn:microsoft.com/office/officeart/2005/8/layout/hProcess9" loCatId="" qsTypeId="urn:microsoft.com/office/officeart/2005/8/quickstyle/simple4" qsCatId="simple" csTypeId="urn:microsoft.com/office/officeart/2005/8/colors/accent1_2" csCatId="accent1" phldr="1"/>
      <dgm:spPr/>
    </dgm:pt>
    <dgm:pt modelId="{704ABE5A-23DF-6041-80D6-45C9ED6BB944}">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CONTACT</a:t>
          </a:r>
          <a:endParaRPr lang="en-US" sz="1200" dirty="0">
            <a:solidFill>
              <a:schemeClr val="bg1"/>
            </a:solidFill>
            <a:latin typeface="Arial"/>
            <a:cs typeface="Arial"/>
          </a:endParaRPr>
        </a:p>
      </dgm:t>
    </dgm:pt>
    <dgm:pt modelId="{22A9BFCB-7987-0A45-896E-AD29D2574B52}" type="parTrans" cxnId="{63BA21AE-6258-3C44-8033-32B897DAFA1C}">
      <dgm:prSet/>
      <dgm:spPr/>
      <dgm:t>
        <a:bodyPr/>
        <a:lstStyle/>
        <a:p>
          <a:endParaRPr lang="en-US"/>
        </a:p>
      </dgm:t>
    </dgm:pt>
    <dgm:pt modelId="{709DF561-664B-AF49-A084-43536BF692DC}" type="sibTrans" cxnId="{63BA21AE-6258-3C44-8033-32B897DAFA1C}">
      <dgm:prSet/>
      <dgm:spPr/>
      <dgm:t>
        <a:bodyPr/>
        <a:lstStyle/>
        <a:p>
          <a:endParaRPr lang="en-US"/>
        </a:p>
      </dgm:t>
    </dgm:pt>
    <dgm:pt modelId="{81E05D47-62FA-8C4C-A660-B4C39348C1C0}">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COOPERATION</a:t>
          </a:r>
          <a:endParaRPr lang="en-US" sz="1200" dirty="0">
            <a:solidFill>
              <a:schemeClr val="bg1"/>
            </a:solidFill>
            <a:latin typeface="Arial"/>
            <a:cs typeface="Arial"/>
          </a:endParaRPr>
        </a:p>
      </dgm:t>
    </dgm:pt>
    <dgm:pt modelId="{9E12587F-E1F3-7941-8E78-16B17DA73002}" type="parTrans" cxnId="{DF0F423E-860B-C84F-A7E0-C137A185310E}">
      <dgm:prSet/>
      <dgm:spPr/>
      <dgm:t>
        <a:bodyPr/>
        <a:lstStyle/>
        <a:p>
          <a:endParaRPr lang="en-US"/>
        </a:p>
      </dgm:t>
    </dgm:pt>
    <dgm:pt modelId="{AAA80F4C-392F-2F4F-98C8-38625D576878}" type="sibTrans" cxnId="{DF0F423E-860B-C84F-A7E0-C137A185310E}">
      <dgm:prSet/>
      <dgm:spPr/>
      <dgm:t>
        <a:bodyPr/>
        <a:lstStyle/>
        <a:p>
          <a:endParaRPr lang="en-US"/>
        </a:p>
      </dgm:t>
    </dgm:pt>
    <dgm:pt modelId="{F906C007-509F-784E-A8FD-1D27A4A5C848}">
      <dgm:prSet phldrT="[Text]" custT="1"/>
      <dgm:spPr>
        <a:solidFill>
          <a:srgbClr val="2C2422"/>
        </a:solidFill>
      </dgm:spPr>
      <dgm:t>
        <a:bodyPr anchor="ctr"/>
        <a:lstStyle/>
        <a:p>
          <a:pPr algn="ctr">
            <a:lnSpc>
              <a:spcPct val="100000"/>
            </a:lnSpc>
          </a:pPr>
          <a:r>
            <a:rPr lang="en-US" sz="1200" dirty="0" smtClean="0">
              <a:solidFill>
                <a:schemeClr val="bg1"/>
              </a:solidFill>
              <a:latin typeface="Arial"/>
              <a:cs typeface="Arial"/>
            </a:rPr>
            <a:t>COORDINATION</a:t>
          </a:r>
          <a:endParaRPr lang="en-US" sz="1200" dirty="0">
            <a:solidFill>
              <a:schemeClr val="bg1"/>
            </a:solidFill>
            <a:latin typeface="Arial"/>
            <a:cs typeface="Arial"/>
          </a:endParaRPr>
        </a:p>
      </dgm:t>
    </dgm:pt>
    <dgm:pt modelId="{8D7CBCC2-FC02-FD46-8A1F-93AF438CC7EA}" type="parTrans" cxnId="{A6A8A341-F9BA-E24D-B5EE-204955D00067}">
      <dgm:prSet/>
      <dgm:spPr/>
      <dgm:t>
        <a:bodyPr/>
        <a:lstStyle/>
        <a:p>
          <a:endParaRPr lang="en-US"/>
        </a:p>
      </dgm:t>
    </dgm:pt>
    <dgm:pt modelId="{8527261E-EEA2-2A40-8DC0-B8EB508B1E28}" type="sibTrans" cxnId="{A6A8A341-F9BA-E24D-B5EE-204955D00067}">
      <dgm:prSet/>
      <dgm:spPr/>
      <dgm:t>
        <a:bodyPr/>
        <a:lstStyle/>
        <a:p>
          <a:endParaRPr lang="en-US"/>
        </a:p>
      </dgm:t>
    </dgm:pt>
    <dgm:pt modelId="{51228C91-28DA-A04C-96E4-F38C10FD2AC3}">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COLLABORATION</a:t>
          </a:r>
          <a:endParaRPr lang="en-US" sz="1200" dirty="0">
            <a:solidFill>
              <a:schemeClr val="bg1"/>
            </a:solidFill>
            <a:latin typeface="Arial"/>
            <a:cs typeface="Arial"/>
          </a:endParaRPr>
        </a:p>
      </dgm:t>
    </dgm:pt>
    <dgm:pt modelId="{AC3EAF80-AE02-F54A-A1F0-DCA88EE4B150}" type="parTrans" cxnId="{E929D79C-B8BF-1540-B58A-BC4175FB7D9A}">
      <dgm:prSet/>
      <dgm:spPr/>
      <dgm:t>
        <a:bodyPr/>
        <a:lstStyle/>
        <a:p>
          <a:endParaRPr lang="en-US"/>
        </a:p>
      </dgm:t>
    </dgm:pt>
    <dgm:pt modelId="{1CE588DB-8310-1444-8FB9-40978977315A}" type="sibTrans" cxnId="{E929D79C-B8BF-1540-B58A-BC4175FB7D9A}">
      <dgm:prSet/>
      <dgm:spPr/>
      <dgm:t>
        <a:bodyPr/>
        <a:lstStyle/>
        <a:p>
          <a:endParaRPr lang="en-US"/>
        </a:p>
      </dgm:t>
    </dgm:pt>
    <dgm:pt modelId="{80F91F20-6BF5-5F45-A90C-19E0C555579B}">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CONVERGENCE</a:t>
          </a:r>
          <a:endParaRPr lang="en-US" sz="1200" dirty="0">
            <a:solidFill>
              <a:schemeClr val="bg1"/>
            </a:solidFill>
            <a:latin typeface="Arial"/>
            <a:cs typeface="Arial"/>
          </a:endParaRPr>
        </a:p>
      </dgm:t>
    </dgm:pt>
    <dgm:pt modelId="{EEEA59C8-6AEC-CE4F-A48B-632CE37A9596}" type="parTrans" cxnId="{882F65AD-0083-154D-98BA-E42BF5ACC517}">
      <dgm:prSet/>
      <dgm:spPr/>
      <dgm:t>
        <a:bodyPr/>
        <a:lstStyle/>
        <a:p>
          <a:endParaRPr lang="en-US"/>
        </a:p>
      </dgm:t>
    </dgm:pt>
    <dgm:pt modelId="{C66D7E6E-F280-2446-9447-CA5BD800C402}" type="sibTrans" cxnId="{882F65AD-0083-154D-98BA-E42BF5ACC517}">
      <dgm:prSet/>
      <dgm:spPr/>
      <dgm:t>
        <a:bodyPr/>
        <a:lstStyle/>
        <a:p>
          <a:endParaRPr lang="en-US"/>
        </a:p>
      </dgm:t>
    </dgm:pt>
    <dgm:pt modelId="{8221F11C-B9D2-D748-A086-0D5B301C685E}">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Ideas and Information</a:t>
          </a:r>
          <a:endParaRPr lang="en-US" sz="1000" dirty="0">
            <a:solidFill>
              <a:schemeClr val="bg1"/>
            </a:solidFill>
            <a:latin typeface="Arial"/>
            <a:cs typeface="Arial"/>
          </a:endParaRPr>
        </a:p>
      </dgm:t>
    </dgm:pt>
    <dgm:pt modelId="{84244D8D-2DF4-E845-8F0B-AE8D6D72E3B6}" type="parTrans" cxnId="{5A4508F3-BF54-F644-97C3-FA1770A40DBE}">
      <dgm:prSet/>
      <dgm:spPr/>
      <dgm:t>
        <a:bodyPr/>
        <a:lstStyle/>
        <a:p>
          <a:endParaRPr lang="en-US"/>
        </a:p>
      </dgm:t>
    </dgm:pt>
    <dgm:pt modelId="{3ED26B59-1DC1-674D-87D0-F3A0659A2294}" type="sibTrans" cxnId="{5A4508F3-BF54-F644-97C3-FA1770A40DBE}">
      <dgm:prSet/>
      <dgm:spPr/>
      <dgm:t>
        <a:bodyPr/>
        <a:lstStyle/>
        <a:p>
          <a:endParaRPr lang="en-US"/>
        </a:p>
      </dgm:t>
    </dgm:pt>
    <dgm:pt modelId="{CEC61EE7-A50B-234C-B997-7CF7818A201B}">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Goals</a:t>
          </a:r>
          <a:endParaRPr lang="en-US" sz="1000" dirty="0">
            <a:solidFill>
              <a:schemeClr val="bg1"/>
            </a:solidFill>
            <a:latin typeface="Arial"/>
            <a:cs typeface="Arial"/>
          </a:endParaRPr>
        </a:p>
      </dgm:t>
    </dgm:pt>
    <dgm:pt modelId="{2B17525B-D5BE-3C4D-BB27-DA4156CE9A00}" type="parTrans" cxnId="{17714149-F824-7743-9EA7-C67A1239211E}">
      <dgm:prSet/>
      <dgm:spPr/>
      <dgm:t>
        <a:bodyPr/>
        <a:lstStyle/>
        <a:p>
          <a:endParaRPr lang="en-US"/>
        </a:p>
      </dgm:t>
    </dgm:pt>
    <dgm:pt modelId="{CE9AF71C-675A-3A41-83E9-51802A502CD7}" type="sibTrans" cxnId="{17714149-F824-7743-9EA7-C67A1239211E}">
      <dgm:prSet/>
      <dgm:spPr/>
      <dgm:t>
        <a:bodyPr/>
        <a:lstStyle/>
        <a:p>
          <a:endParaRPr lang="en-US"/>
        </a:p>
      </dgm:t>
    </dgm:pt>
    <dgm:pt modelId="{1B956CF8-9BE0-0A46-A7AC-04EE75DE62C7}">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Resources</a:t>
          </a:r>
          <a:endParaRPr lang="en-US" sz="1000" dirty="0">
            <a:solidFill>
              <a:schemeClr val="bg1"/>
            </a:solidFill>
            <a:latin typeface="Arial"/>
            <a:cs typeface="Arial"/>
          </a:endParaRPr>
        </a:p>
      </dgm:t>
    </dgm:pt>
    <dgm:pt modelId="{79BD7059-1679-6E44-B660-306DE32B3D32}" type="parTrans" cxnId="{E6554BA5-3CFF-B84B-ACB1-EBBDD487C01C}">
      <dgm:prSet/>
      <dgm:spPr/>
      <dgm:t>
        <a:bodyPr/>
        <a:lstStyle/>
        <a:p>
          <a:endParaRPr lang="en-US"/>
        </a:p>
      </dgm:t>
    </dgm:pt>
    <dgm:pt modelId="{9712EA6B-FD3F-3A46-9B76-881F9399B0BA}" type="sibTrans" cxnId="{E6554BA5-3CFF-B84B-ACB1-EBBDD487C01C}">
      <dgm:prSet/>
      <dgm:spPr/>
      <dgm:t>
        <a:bodyPr/>
        <a:lstStyle/>
        <a:p>
          <a:endParaRPr lang="en-US"/>
        </a:p>
      </dgm:t>
    </dgm:pt>
    <dgm:pt modelId="{84C8E046-8203-7943-89A0-65EA598AC2C6}">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Systemic Infrastructure</a:t>
          </a:r>
          <a:endParaRPr lang="en-US" sz="1000" dirty="0">
            <a:solidFill>
              <a:schemeClr val="bg1"/>
            </a:solidFill>
            <a:latin typeface="Arial"/>
            <a:cs typeface="Arial"/>
          </a:endParaRPr>
        </a:p>
      </dgm:t>
    </dgm:pt>
    <dgm:pt modelId="{718D088E-8554-134A-9B33-1180AD9ADF62}" type="parTrans" cxnId="{9652E912-D5ED-B649-B0ED-59BF556B30A0}">
      <dgm:prSet/>
      <dgm:spPr/>
      <dgm:t>
        <a:bodyPr/>
        <a:lstStyle/>
        <a:p>
          <a:endParaRPr lang="en-US"/>
        </a:p>
      </dgm:t>
    </dgm:pt>
    <dgm:pt modelId="{819D4C9E-D5DC-694F-95FE-F9437D5FA269}" type="sibTrans" cxnId="{9652E912-D5ED-B649-B0ED-59BF556B30A0}">
      <dgm:prSet/>
      <dgm:spPr/>
      <dgm:t>
        <a:bodyPr/>
        <a:lstStyle/>
        <a:p>
          <a:endParaRPr lang="en-US"/>
        </a:p>
      </dgm:t>
    </dgm:pt>
    <dgm:pt modelId="{AC415655-FE39-0147-A9A8-1998E7898E59}">
      <dgm:prSet phldrT="[Text]" custT="1"/>
      <dgm:spPr>
        <a:solidFill>
          <a:srgbClr val="2C2422"/>
        </a:solidFill>
      </dgm:spPr>
      <dgm:t>
        <a:bodyPr anchor="ctr"/>
        <a:lstStyle/>
        <a:p>
          <a:pPr algn="ctr">
            <a:lnSpc>
              <a:spcPct val="100000"/>
            </a:lnSpc>
          </a:pPr>
          <a:r>
            <a:rPr lang="en-US" sz="1000" dirty="0" smtClean="0">
              <a:solidFill>
                <a:schemeClr val="bg1"/>
              </a:solidFill>
              <a:latin typeface="Arial"/>
              <a:cs typeface="Arial"/>
            </a:rPr>
            <a:t>Shared Achievement of Goals</a:t>
          </a:r>
          <a:endParaRPr lang="en-US" sz="1000" dirty="0">
            <a:solidFill>
              <a:schemeClr val="bg1"/>
            </a:solidFill>
            <a:latin typeface="Arial"/>
            <a:cs typeface="Arial"/>
          </a:endParaRPr>
        </a:p>
      </dgm:t>
    </dgm:pt>
    <dgm:pt modelId="{C899754B-039D-0A40-BFAE-3FAB4F278B46}" type="parTrans" cxnId="{583D040F-0697-7045-BC8B-42AAE62E321A}">
      <dgm:prSet/>
      <dgm:spPr/>
      <dgm:t>
        <a:bodyPr/>
        <a:lstStyle/>
        <a:p>
          <a:endParaRPr lang="en-US"/>
        </a:p>
      </dgm:t>
    </dgm:pt>
    <dgm:pt modelId="{05576B27-6A8E-1D4C-83A2-2EBD3F634E2E}" type="sibTrans" cxnId="{583D040F-0697-7045-BC8B-42AAE62E321A}">
      <dgm:prSet/>
      <dgm:spPr/>
      <dgm:t>
        <a:bodyPr/>
        <a:lstStyle/>
        <a:p>
          <a:endParaRPr lang="en-US"/>
        </a:p>
      </dgm:t>
    </dgm:pt>
    <dgm:pt modelId="{1D30BB9A-5379-124D-8BD4-E48EAB7002EC}" type="pres">
      <dgm:prSet presAssocID="{07980707-12A7-524B-BFD0-DCB64D9E29AB}" presName="CompostProcess" presStyleCnt="0">
        <dgm:presLayoutVars>
          <dgm:dir/>
          <dgm:resizeHandles val="exact"/>
        </dgm:presLayoutVars>
      </dgm:prSet>
      <dgm:spPr/>
    </dgm:pt>
    <dgm:pt modelId="{571D427A-D14D-8040-AB5E-A05752363013}" type="pres">
      <dgm:prSet presAssocID="{07980707-12A7-524B-BFD0-DCB64D9E29AB}" presName="arrow" presStyleLbl="bgShp" presStyleIdx="0" presStyleCnt="1" custLinFactNeighborX="0" custLinFactNeighborY="-168"/>
      <dgm:spPr>
        <a:solidFill>
          <a:schemeClr val="accent1">
            <a:lumMod val="40000"/>
            <a:lumOff val="60000"/>
          </a:schemeClr>
        </a:solidFill>
      </dgm:spPr>
      <dgm:t>
        <a:bodyPr/>
        <a:lstStyle/>
        <a:p>
          <a:endParaRPr lang="en-US"/>
        </a:p>
      </dgm:t>
    </dgm:pt>
    <dgm:pt modelId="{58F4CD8F-4D46-6D4C-99C9-EE4845ED8D76}" type="pres">
      <dgm:prSet presAssocID="{07980707-12A7-524B-BFD0-DCB64D9E29AB}" presName="linearProcess" presStyleCnt="0"/>
      <dgm:spPr/>
    </dgm:pt>
    <dgm:pt modelId="{F3757467-5B6B-5644-9786-708FE68CEB20}" type="pres">
      <dgm:prSet presAssocID="{704ABE5A-23DF-6041-80D6-45C9ED6BB944}" presName="textNode" presStyleLbl="node1" presStyleIdx="0" presStyleCnt="5">
        <dgm:presLayoutVars>
          <dgm:bulletEnabled val="1"/>
        </dgm:presLayoutVars>
      </dgm:prSet>
      <dgm:spPr/>
      <dgm:t>
        <a:bodyPr/>
        <a:lstStyle/>
        <a:p>
          <a:endParaRPr lang="en-US"/>
        </a:p>
      </dgm:t>
    </dgm:pt>
    <dgm:pt modelId="{A604BDFE-1CFA-3E4E-815D-FEEED96C3165}" type="pres">
      <dgm:prSet presAssocID="{709DF561-664B-AF49-A084-43536BF692DC}" presName="sibTrans" presStyleCnt="0"/>
      <dgm:spPr/>
    </dgm:pt>
    <dgm:pt modelId="{F1ACCE71-EBF1-D64A-9A90-17D8C79E7653}" type="pres">
      <dgm:prSet presAssocID="{81E05D47-62FA-8C4C-A660-B4C39348C1C0}" presName="textNode" presStyleLbl="node1" presStyleIdx="1" presStyleCnt="5">
        <dgm:presLayoutVars>
          <dgm:bulletEnabled val="1"/>
        </dgm:presLayoutVars>
      </dgm:prSet>
      <dgm:spPr/>
      <dgm:t>
        <a:bodyPr/>
        <a:lstStyle/>
        <a:p>
          <a:endParaRPr lang="en-US"/>
        </a:p>
      </dgm:t>
    </dgm:pt>
    <dgm:pt modelId="{5E2A6A19-44FC-9B44-886E-535A9C5150E8}" type="pres">
      <dgm:prSet presAssocID="{AAA80F4C-392F-2F4F-98C8-38625D576878}" presName="sibTrans" presStyleCnt="0"/>
      <dgm:spPr/>
    </dgm:pt>
    <dgm:pt modelId="{AD8670C9-68FB-E643-AF61-5706C279F18A}" type="pres">
      <dgm:prSet presAssocID="{F906C007-509F-784E-A8FD-1D27A4A5C848}" presName="textNode" presStyleLbl="node1" presStyleIdx="2" presStyleCnt="5">
        <dgm:presLayoutVars>
          <dgm:bulletEnabled val="1"/>
        </dgm:presLayoutVars>
      </dgm:prSet>
      <dgm:spPr/>
      <dgm:t>
        <a:bodyPr/>
        <a:lstStyle/>
        <a:p>
          <a:endParaRPr lang="en-US"/>
        </a:p>
      </dgm:t>
    </dgm:pt>
    <dgm:pt modelId="{020B75AD-94A2-CB4D-85E7-777EE158F1E5}" type="pres">
      <dgm:prSet presAssocID="{8527261E-EEA2-2A40-8DC0-B8EB508B1E28}" presName="sibTrans" presStyleCnt="0"/>
      <dgm:spPr/>
    </dgm:pt>
    <dgm:pt modelId="{E12C49E0-37DA-5F4F-862C-13A36CD109F5}" type="pres">
      <dgm:prSet presAssocID="{51228C91-28DA-A04C-96E4-F38C10FD2AC3}" presName="textNode" presStyleLbl="node1" presStyleIdx="3" presStyleCnt="5">
        <dgm:presLayoutVars>
          <dgm:bulletEnabled val="1"/>
        </dgm:presLayoutVars>
      </dgm:prSet>
      <dgm:spPr/>
      <dgm:t>
        <a:bodyPr/>
        <a:lstStyle/>
        <a:p>
          <a:endParaRPr lang="en-US"/>
        </a:p>
      </dgm:t>
    </dgm:pt>
    <dgm:pt modelId="{A9BA907C-B248-064A-B056-88D05744F589}" type="pres">
      <dgm:prSet presAssocID="{1CE588DB-8310-1444-8FB9-40978977315A}" presName="sibTrans" presStyleCnt="0"/>
      <dgm:spPr/>
    </dgm:pt>
    <dgm:pt modelId="{7BF89F0C-5684-F949-AF74-5A19FB85A601}" type="pres">
      <dgm:prSet presAssocID="{80F91F20-6BF5-5F45-A90C-19E0C555579B}" presName="textNode" presStyleLbl="node1" presStyleIdx="4" presStyleCnt="5">
        <dgm:presLayoutVars>
          <dgm:bulletEnabled val="1"/>
        </dgm:presLayoutVars>
      </dgm:prSet>
      <dgm:spPr/>
      <dgm:t>
        <a:bodyPr/>
        <a:lstStyle/>
        <a:p>
          <a:endParaRPr lang="en-US"/>
        </a:p>
      </dgm:t>
    </dgm:pt>
  </dgm:ptLst>
  <dgm:cxnLst>
    <dgm:cxn modelId="{E929D79C-B8BF-1540-B58A-BC4175FB7D9A}" srcId="{07980707-12A7-524B-BFD0-DCB64D9E29AB}" destId="{51228C91-28DA-A04C-96E4-F38C10FD2AC3}" srcOrd="3" destOrd="0" parTransId="{AC3EAF80-AE02-F54A-A1F0-DCA88EE4B150}" sibTransId="{1CE588DB-8310-1444-8FB9-40978977315A}"/>
    <dgm:cxn modelId="{DF0F423E-860B-C84F-A7E0-C137A185310E}" srcId="{07980707-12A7-524B-BFD0-DCB64D9E29AB}" destId="{81E05D47-62FA-8C4C-A660-B4C39348C1C0}" srcOrd="1" destOrd="0" parTransId="{9E12587F-E1F3-7941-8E78-16B17DA73002}" sibTransId="{AAA80F4C-392F-2F4F-98C8-38625D576878}"/>
    <dgm:cxn modelId="{571BB7C1-48C9-594F-A73D-F0106C53798F}" type="presOf" srcId="{8221F11C-B9D2-D748-A086-0D5B301C685E}" destId="{F3757467-5B6B-5644-9786-708FE68CEB20}" srcOrd="0" destOrd="1" presId="urn:microsoft.com/office/officeart/2005/8/layout/hProcess9"/>
    <dgm:cxn modelId="{9652E912-D5ED-B649-B0ED-59BF556B30A0}" srcId="{80F91F20-6BF5-5F45-A90C-19E0C555579B}" destId="{84C8E046-8203-7943-89A0-65EA598AC2C6}" srcOrd="0" destOrd="0" parTransId="{718D088E-8554-134A-9B33-1180AD9ADF62}" sibTransId="{819D4C9E-D5DC-694F-95FE-F9437D5FA269}"/>
    <dgm:cxn modelId="{882F65AD-0083-154D-98BA-E42BF5ACC517}" srcId="{07980707-12A7-524B-BFD0-DCB64D9E29AB}" destId="{80F91F20-6BF5-5F45-A90C-19E0C555579B}" srcOrd="4" destOrd="0" parTransId="{EEEA59C8-6AEC-CE4F-A48B-632CE37A9596}" sibTransId="{C66D7E6E-F280-2446-9447-CA5BD800C402}"/>
    <dgm:cxn modelId="{63BA21AE-6258-3C44-8033-32B897DAFA1C}" srcId="{07980707-12A7-524B-BFD0-DCB64D9E29AB}" destId="{704ABE5A-23DF-6041-80D6-45C9ED6BB944}" srcOrd="0" destOrd="0" parTransId="{22A9BFCB-7987-0A45-896E-AD29D2574B52}" sibTransId="{709DF561-664B-AF49-A084-43536BF692DC}"/>
    <dgm:cxn modelId="{583D040F-0697-7045-BC8B-42AAE62E321A}" srcId="{F906C007-509F-784E-A8FD-1D27A4A5C848}" destId="{AC415655-FE39-0147-A9A8-1998E7898E59}" srcOrd="0" destOrd="0" parTransId="{C899754B-039D-0A40-BFAE-3FAB4F278B46}" sibTransId="{05576B27-6A8E-1D4C-83A2-2EBD3F634E2E}"/>
    <dgm:cxn modelId="{E6554BA5-3CFF-B84B-ACB1-EBBDD487C01C}" srcId="{51228C91-28DA-A04C-96E4-F38C10FD2AC3}" destId="{1B956CF8-9BE0-0A46-A7AC-04EE75DE62C7}" srcOrd="0" destOrd="0" parTransId="{79BD7059-1679-6E44-B660-306DE32B3D32}" sibTransId="{9712EA6B-FD3F-3A46-9B76-881F9399B0BA}"/>
    <dgm:cxn modelId="{566372EF-6403-3D42-AB86-CD1F58113D30}" type="presOf" srcId="{AC415655-FE39-0147-A9A8-1998E7898E59}" destId="{AD8670C9-68FB-E643-AF61-5706C279F18A}" srcOrd="0" destOrd="1" presId="urn:microsoft.com/office/officeart/2005/8/layout/hProcess9"/>
    <dgm:cxn modelId="{C20C33FB-CA05-834F-9315-4803B9D725FA}" type="presOf" srcId="{80F91F20-6BF5-5F45-A90C-19E0C555579B}" destId="{7BF89F0C-5684-F949-AF74-5A19FB85A601}" srcOrd="0" destOrd="0" presId="urn:microsoft.com/office/officeart/2005/8/layout/hProcess9"/>
    <dgm:cxn modelId="{F5555A66-1254-9443-BD6D-78104A3DCFDD}" type="presOf" srcId="{704ABE5A-23DF-6041-80D6-45C9ED6BB944}" destId="{F3757467-5B6B-5644-9786-708FE68CEB20}" srcOrd="0" destOrd="0" presId="urn:microsoft.com/office/officeart/2005/8/layout/hProcess9"/>
    <dgm:cxn modelId="{26EFA8E4-D55B-0243-9DDC-FDEE49CC0F75}" type="presOf" srcId="{07980707-12A7-524B-BFD0-DCB64D9E29AB}" destId="{1D30BB9A-5379-124D-8BD4-E48EAB7002EC}" srcOrd="0" destOrd="0" presId="urn:microsoft.com/office/officeart/2005/8/layout/hProcess9"/>
    <dgm:cxn modelId="{7FD8932D-FB6F-6F4F-95A1-F6E50FBE8CD1}" type="presOf" srcId="{1B956CF8-9BE0-0A46-A7AC-04EE75DE62C7}" destId="{E12C49E0-37DA-5F4F-862C-13A36CD109F5}" srcOrd="0" destOrd="1" presId="urn:microsoft.com/office/officeart/2005/8/layout/hProcess9"/>
    <dgm:cxn modelId="{A6A8A341-F9BA-E24D-B5EE-204955D00067}" srcId="{07980707-12A7-524B-BFD0-DCB64D9E29AB}" destId="{F906C007-509F-784E-A8FD-1D27A4A5C848}" srcOrd="2" destOrd="0" parTransId="{8D7CBCC2-FC02-FD46-8A1F-93AF438CC7EA}" sibTransId="{8527261E-EEA2-2A40-8DC0-B8EB508B1E28}"/>
    <dgm:cxn modelId="{D891E358-D098-DD40-9680-90C1708FE3D9}" type="presOf" srcId="{81E05D47-62FA-8C4C-A660-B4C39348C1C0}" destId="{F1ACCE71-EBF1-D64A-9A90-17D8C79E7653}" srcOrd="0" destOrd="0" presId="urn:microsoft.com/office/officeart/2005/8/layout/hProcess9"/>
    <dgm:cxn modelId="{806C2C47-7A86-324A-8EC5-7175D364D074}" type="presOf" srcId="{84C8E046-8203-7943-89A0-65EA598AC2C6}" destId="{7BF89F0C-5684-F949-AF74-5A19FB85A601}" srcOrd="0" destOrd="1" presId="urn:microsoft.com/office/officeart/2005/8/layout/hProcess9"/>
    <dgm:cxn modelId="{7466080F-15BB-E84E-B1D5-687007C6DBB2}" type="presOf" srcId="{CEC61EE7-A50B-234C-B997-7CF7818A201B}" destId="{F1ACCE71-EBF1-D64A-9A90-17D8C79E7653}" srcOrd="0" destOrd="1" presId="urn:microsoft.com/office/officeart/2005/8/layout/hProcess9"/>
    <dgm:cxn modelId="{17714149-F824-7743-9EA7-C67A1239211E}" srcId="{81E05D47-62FA-8C4C-A660-B4C39348C1C0}" destId="{CEC61EE7-A50B-234C-B997-7CF7818A201B}" srcOrd="0" destOrd="0" parTransId="{2B17525B-D5BE-3C4D-BB27-DA4156CE9A00}" sibTransId="{CE9AF71C-675A-3A41-83E9-51802A502CD7}"/>
    <dgm:cxn modelId="{5A4508F3-BF54-F644-97C3-FA1770A40DBE}" srcId="{704ABE5A-23DF-6041-80D6-45C9ED6BB944}" destId="{8221F11C-B9D2-D748-A086-0D5B301C685E}" srcOrd="0" destOrd="0" parTransId="{84244D8D-2DF4-E845-8F0B-AE8D6D72E3B6}" sibTransId="{3ED26B59-1DC1-674D-87D0-F3A0659A2294}"/>
    <dgm:cxn modelId="{9B25EDE7-2ADC-7C49-8EA5-DDA172C6035C}" type="presOf" srcId="{F906C007-509F-784E-A8FD-1D27A4A5C848}" destId="{AD8670C9-68FB-E643-AF61-5706C279F18A}" srcOrd="0" destOrd="0" presId="urn:microsoft.com/office/officeart/2005/8/layout/hProcess9"/>
    <dgm:cxn modelId="{CF55C9A8-029F-764B-B25C-E144D6848DE9}" type="presOf" srcId="{51228C91-28DA-A04C-96E4-F38C10FD2AC3}" destId="{E12C49E0-37DA-5F4F-862C-13A36CD109F5}" srcOrd="0" destOrd="0" presId="urn:microsoft.com/office/officeart/2005/8/layout/hProcess9"/>
    <dgm:cxn modelId="{2481D95D-CAA6-9C41-8DFA-4F3DA720C30C}" type="presParOf" srcId="{1D30BB9A-5379-124D-8BD4-E48EAB7002EC}" destId="{571D427A-D14D-8040-AB5E-A05752363013}" srcOrd="0" destOrd="0" presId="urn:microsoft.com/office/officeart/2005/8/layout/hProcess9"/>
    <dgm:cxn modelId="{35B4E864-D730-1943-9820-6F88F2DCA7C6}" type="presParOf" srcId="{1D30BB9A-5379-124D-8BD4-E48EAB7002EC}" destId="{58F4CD8F-4D46-6D4C-99C9-EE4845ED8D76}" srcOrd="1" destOrd="0" presId="urn:microsoft.com/office/officeart/2005/8/layout/hProcess9"/>
    <dgm:cxn modelId="{C6EA1A32-AAC8-8048-827A-8528C58ADC4C}" type="presParOf" srcId="{58F4CD8F-4D46-6D4C-99C9-EE4845ED8D76}" destId="{F3757467-5B6B-5644-9786-708FE68CEB20}" srcOrd="0" destOrd="0" presId="urn:microsoft.com/office/officeart/2005/8/layout/hProcess9"/>
    <dgm:cxn modelId="{D162EC08-62B1-0F4D-BD75-3664DE861E01}" type="presParOf" srcId="{58F4CD8F-4D46-6D4C-99C9-EE4845ED8D76}" destId="{A604BDFE-1CFA-3E4E-815D-FEEED96C3165}" srcOrd="1" destOrd="0" presId="urn:microsoft.com/office/officeart/2005/8/layout/hProcess9"/>
    <dgm:cxn modelId="{0B71C406-A290-E84A-BC25-84959CB350D5}" type="presParOf" srcId="{58F4CD8F-4D46-6D4C-99C9-EE4845ED8D76}" destId="{F1ACCE71-EBF1-D64A-9A90-17D8C79E7653}" srcOrd="2" destOrd="0" presId="urn:microsoft.com/office/officeart/2005/8/layout/hProcess9"/>
    <dgm:cxn modelId="{6FBDB52D-D580-A545-A23D-B5CD17278D8A}" type="presParOf" srcId="{58F4CD8F-4D46-6D4C-99C9-EE4845ED8D76}" destId="{5E2A6A19-44FC-9B44-886E-535A9C5150E8}" srcOrd="3" destOrd="0" presId="urn:microsoft.com/office/officeart/2005/8/layout/hProcess9"/>
    <dgm:cxn modelId="{DB649E13-A648-2C49-B029-8777257B3F53}" type="presParOf" srcId="{58F4CD8F-4D46-6D4C-99C9-EE4845ED8D76}" destId="{AD8670C9-68FB-E643-AF61-5706C279F18A}" srcOrd="4" destOrd="0" presId="urn:microsoft.com/office/officeart/2005/8/layout/hProcess9"/>
    <dgm:cxn modelId="{6154972E-5D27-5D46-9EA7-D8383EEACFA4}" type="presParOf" srcId="{58F4CD8F-4D46-6D4C-99C9-EE4845ED8D76}" destId="{020B75AD-94A2-CB4D-85E7-777EE158F1E5}" srcOrd="5" destOrd="0" presId="urn:microsoft.com/office/officeart/2005/8/layout/hProcess9"/>
    <dgm:cxn modelId="{81784E73-1126-2F44-9131-7175F27E88E8}" type="presParOf" srcId="{58F4CD8F-4D46-6D4C-99C9-EE4845ED8D76}" destId="{E12C49E0-37DA-5F4F-862C-13A36CD109F5}" srcOrd="6" destOrd="0" presId="urn:microsoft.com/office/officeart/2005/8/layout/hProcess9"/>
    <dgm:cxn modelId="{0723956A-76CF-A14C-8351-F4563C886499}" type="presParOf" srcId="{58F4CD8F-4D46-6D4C-99C9-EE4845ED8D76}" destId="{A9BA907C-B248-064A-B056-88D05744F589}" srcOrd="7" destOrd="0" presId="urn:microsoft.com/office/officeart/2005/8/layout/hProcess9"/>
    <dgm:cxn modelId="{0F590CCA-B047-184C-889A-ABACB02780A4}" type="presParOf" srcId="{58F4CD8F-4D46-6D4C-99C9-EE4845ED8D76}" destId="{7BF89F0C-5684-F949-AF74-5A19FB85A60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980707-12A7-524B-BFD0-DCB64D9E29AB}" type="doc">
      <dgm:prSet loTypeId="urn:microsoft.com/office/officeart/2005/8/layout/hProcess9" loCatId="" qsTypeId="urn:microsoft.com/office/officeart/2005/8/quickstyle/simple4" qsCatId="simple" csTypeId="urn:microsoft.com/office/officeart/2005/8/colors/accent1_2" csCatId="accent1" phldr="1"/>
      <dgm:spPr/>
    </dgm:pt>
    <dgm:pt modelId="{704ABE5A-23DF-6041-80D6-45C9ED6BB944}">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CONTACT</a:t>
          </a:r>
          <a:endParaRPr lang="en-US" sz="1200" dirty="0">
            <a:solidFill>
              <a:schemeClr val="bg1"/>
            </a:solidFill>
            <a:latin typeface="Arial"/>
            <a:cs typeface="Arial"/>
          </a:endParaRPr>
        </a:p>
      </dgm:t>
    </dgm:pt>
    <dgm:pt modelId="{22A9BFCB-7987-0A45-896E-AD29D2574B52}" type="parTrans" cxnId="{63BA21AE-6258-3C44-8033-32B897DAFA1C}">
      <dgm:prSet/>
      <dgm:spPr/>
      <dgm:t>
        <a:bodyPr/>
        <a:lstStyle/>
        <a:p>
          <a:endParaRPr lang="en-US"/>
        </a:p>
      </dgm:t>
    </dgm:pt>
    <dgm:pt modelId="{709DF561-664B-AF49-A084-43536BF692DC}" type="sibTrans" cxnId="{63BA21AE-6258-3C44-8033-32B897DAFA1C}">
      <dgm:prSet/>
      <dgm:spPr/>
      <dgm:t>
        <a:bodyPr/>
        <a:lstStyle/>
        <a:p>
          <a:endParaRPr lang="en-US"/>
        </a:p>
      </dgm:t>
    </dgm:pt>
    <dgm:pt modelId="{81E05D47-62FA-8C4C-A660-B4C39348C1C0}">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COOPERATION</a:t>
          </a:r>
          <a:endParaRPr lang="en-US" sz="1200" dirty="0">
            <a:solidFill>
              <a:schemeClr val="bg1"/>
            </a:solidFill>
            <a:latin typeface="Arial"/>
            <a:cs typeface="Arial"/>
          </a:endParaRPr>
        </a:p>
      </dgm:t>
    </dgm:pt>
    <dgm:pt modelId="{9E12587F-E1F3-7941-8E78-16B17DA73002}" type="parTrans" cxnId="{DF0F423E-860B-C84F-A7E0-C137A185310E}">
      <dgm:prSet/>
      <dgm:spPr/>
      <dgm:t>
        <a:bodyPr/>
        <a:lstStyle/>
        <a:p>
          <a:endParaRPr lang="en-US"/>
        </a:p>
      </dgm:t>
    </dgm:pt>
    <dgm:pt modelId="{AAA80F4C-392F-2F4F-98C8-38625D576878}" type="sibTrans" cxnId="{DF0F423E-860B-C84F-A7E0-C137A185310E}">
      <dgm:prSet/>
      <dgm:spPr/>
      <dgm:t>
        <a:bodyPr/>
        <a:lstStyle/>
        <a:p>
          <a:endParaRPr lang="en-US"/>
        </a:p>
      </dgm:t>
    </dgm:pt>
    <dgm:pt modelId="{F906C007-509F-784E-A8FD-1D27A4A5C848}">
      <dgm:prSet phldrT="[Text]" custT="1"/>
      <dgm:spPr>
        <a:solidFill>
          <a:srgbClr val="2C2422"/>
        </a:solidFill>
      </dgm:spPr>
      <dgm:t>
        <a:bodyPr anchor="ctr"/>
        <a:lstStyle/>
        <a:p>
          <a:pPr algn="ctr">
            <a:lnSpc>
              <a:spcPct val="100000"/>
            </a:lnSpc>
          </a:pPr>
          <a:r>
            <a:rPr lang="en-US" sz="1200" dirty="0" smtClean="0">
              <a:solidFill>
                <a:schemeClr val="bg1"/>
              </a:solidFill>
              <a:latin typeface="Arial"/>
              <a:cs typeface="Arial"/>
            </a:rPr>
            <a:t>COORDINATION</a:t>
          </a:r>
          <a:endParaRPr lang="en-US" sz="1200" dirty="0">
            <a:solidFill>
              <a:schemeClr val="bg1"/>
            </a:solidFill>
            <a:latin typeface="Arial"/>
            <a:cs typeface="Arial"/>
          </a:endParaRPr>
        </a:p>
      </dgm:t>
    </dgm:pt>
    <dgm:pt modelId="{8D7CBCC2-FC02-FD46-8A1F-93AF438CC7EA}" type="parTrans" cxnId="{A6A8A341-F9BA-E24D-B5EE-204955D00067}">
      <dgm:prSet/>
      <dgm:spPr/>
      <dgm:t>
        <a:bodyPr/>
        <a:lstStyle/>
        <a:p>
          <a:endParaRPr lang="en-US"/>
        </a:p>
      </dgm:t>
    </dgm:pt>
    <dgm:pt modelId="{8527261E-EEA2-2A40-8DC0-B8EB508B1E28}" type="sibTrans" cxnId="{A6A8A341-F9BA-E24D-B5EE-204955D00067}">
      <dgm:prSet/>
      <dgm:spPr/>
      <dgm:t>
        <a:bodyPr/>
        <a:lstStyle/>
        <a:p>
          <a:endParaRPr lang="en-US"/>
        </a:p>
      </dgm:t>
    </dgm:pt>
    <dgm:pt modelId="{51228C91-28DA-A04C-96E4-F38C10FD2AC3}">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COLLABORATION</a:t>
          </a:r>
          <a:endParaRPr lang="en-US" sz="1200" dirty="0">
            <a:solidFill>
              <a:schemeClr val="bg1"/>
            </a:solidFill>
            <a:latin typeface="Arial"/>
            <a:cs typeface="Arial"/>
          </a:endParaRPr>
        </a:p>
      </dgm:t>
    </dgm:pt>
    <dgm:pt modelId="{AC3EAF80-AE02-F54A-A1F0-DCA88EE4B150}" type="parTrans" cxnId="{E929D79C-B8BF-1540-B58A-BC4175FB7D9A}">
      <dgm:prSet/>
      <dgm:spPr/>
      <dgm:t>
        <a:bodyPr/>
        <a:lstStyle/>
        <a:p>
          <a:endParaRPr lang="en-US"/>
        </a:p>
      </dgm:t>
    </dgm:pt>
    <dgm:pt modelId="{1CE588DB-8310-1444-8FB9-40978977315A}" type="sibTrans" cxnId="{E929D79C-B8BF-1540-B58A-BC4175FB7D9A}">
      <dgm:prSet/>
      <dgm:spPr/>
      <dgm:t>
        <a:bodyPr/>
        <a:lstStyle/>
        <a:p>
          <a:endParaRPr lang="en-US"/>
        </a:p>
      </dgm:t>
    </dgm:pt>
    <dgm:pt modelId="{80F91F20-6BF5-5F45-A90C-19E0C555579B}">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CONVERGENCE</a:t>
          </a:r>
          <a:endParaRPr lang="en-US" sz="1200" dirty="0">
            <a:solidFill>
              <a:schemeClr val="bg1"/>
            </a:solidFill>
            <a:latin typeface="Arial"/>
            <a:cs typeface="Arial"/>
          </a:endParaRPr>
        </a:p>
      </dgm:t>
    </dgm:pt>
    <dgm:pt modelId="{EEEA59C8-6AEC-CE4F-A48B-632CE37A9596}" type="parTrans" cxnId="{882F65AD-0083-154D-98BA-E42BF5ACC517}">
      <dgm:prSet/>
      <dgm:spPr/>
      <dgm:t>
        <a:bodyPr/>
        <a:lstStyle/>
        <a:p>
          <a:endParaRPr lang="en-US"/>
        </a:p>
      </dgm:t>
    </dgm:pt>
    <dgm:pt modelId="{C66D7E6E-F280-2446-9447-CA5BD800C402}" type="sibTrans" cxnId="{882F65AD-0083-154D-98BA-E42BF5ACC517}">
      <dgm:prSet/>
      <dgm:spPr/>
      <dgm:t>
        <a:bodyPr/>
        <a:lstStyle/>
        <a:p>
          <a:endParaRPr lang="en-US"/>
        </a:p>
      </dgm:t>
    </dgm:pt>
    <dgm:pt modelId="{8221F11C-B9D2-D748-A086-0D5B301C685E}">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Ideas and Information</a:t>
          </a:r>
          <a:endParaRPr lang="en-US" sz="1000" dirty="0">
            <a:solidFill>
              <a:schemeClr val="bg1"/>
            </a:solidFill>
            <a:latin typeface="Arial"/>
            <a:cs typeface="Arial"/>
          </a:endParaRPr>
        </a:p>
      </dgm:t>
    </dgm:pt>
    <dgm:pt modelId="{84244D8D-2DF4-E845-8F0B-AE8D6D72E3B6}" type="parTrans" cxnId="{5A4508F3-BF54-F644-97C3-FA1770A40DBE}">
      <dgm:prSet/>
      <dgm:spPr/>
      <dgm:t>
        <a:bodyPr/>
        <a:lstStyle/>
        <a:p>
          <a:endParaRPr lang="en-US"/>
        </a:p>
      </dgm:t>
    </dgm:pt>
    <dgm:pt modelId="{3ED26B59-1DC1-674D-87D0-F3A0659A2294}" type="sibTrans" cxnId="{5A4508F3-BF54-F644-97C3-FA1770A40DBE}">
      <dgm:prSet/>
      <dgm:spPr/>
      <dgm:t>
        <a:bodyPr/>
        <a:lstStyle/>
        <a:p>
          <a:endParaRPr lang="en-US"/>
        </a:p>
      </dgm:t>
    </dgm:pt>
    <dgm:pt modelId="{CEC61EE7-A50B-234C-B997-7CF7818A201B}">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Goals</a:t>
          </a:r>
          <a:endParaRPr lang="en-US" sz="1000" dirty="0">
            <a:solidFill>
              <a:schemeClr val="bg1"/>
            </a:solidFill>
            <a:latin typeface="Arial"/>
            <a:cs typeface="Arial"/>
          </a:endParaRPr>
        </a:p>
      </dgm:t>
    </dgm:pt>
    <dgm:pt modelId="{2B17525B-D5BE-3C4D-BB27-DA4156CE9A00}" type="parTrans" cxnId="{17714149-F824-7743-9EA7-C67A1239211E}">
      <dgm:prSet/>
      <dgm:spPr/>
      <dgm:t>
        <a:bodyPr/>
        <a:lstStyle/>
        <a:p>
          <a:endParaRPr lang="en-US"/>
        </a:p>
      </dgm:t>
    </dgm:pt>
    <dgm:pt modelId="{CE9AF71C-675A-3A41-83E9-51802A502CD7}" type="sibTrans" cxnId="{17714149-F824-7743-9EA7-C67A1239211E}">
      <dgm:prSet/>
      <dgm:spPr/>
      <dgm:t>
        <a:bodyPr/>
        <a:lstStyle/>
        <a:p>
          <a:endParaRPr lang="en-US"/>
        </a:p>
      </dgm:t>
    </dgm:pt>
    <dgm:pt modelId="{1B956CF8-9BE0-0A46-A7AC-04EE75DE62C7}">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Resources</a:t>
          </a:r>
          <a:endParaRPr lang="en-US" sz="1000" dirty="0">
            <a:solidFill>
              <a:schemeClr val="bg1"/>
            </a:solidFill>
            <a:latin typeface="Arial"/>
            <a:cs typeface="Arial"/>
          </a:endParaRPr>
        </a:p>
      </dgm:t>
    </dgm:pt>
    <dgm:pt modelId="{79BD7059-1679-6E44-B660-306DE32B3D32}" type="parTrans" cxnId="{E6554BA5-3CFF-B84B-ACB1-EBBDD487C01C}">
      <dgm:prSet/>
      <dgm:spPr/>
      <dgm:t>
        <a:bodyPr/>
        <a:lstStyle/>
        <a:p>
          <a:endParaRPr lang="en-US"/>
        </a:p>
      </dgm:t>
    </dgm:pt>
    <dgm:pt modelId="{9712EA6B-FD3F-3A46-9B76-881F9399B0BA}" type="sibTrans" cxnId="{E6554BA5-3CFF-B84B-ACB1-EBBDD487C01C}">
      <dgm:prSet/>
      <dgm:spPr/>
      <dgm:t>
        <a:bodyPr/>
        <a:lstStyle/>
        <a:p>
          <a:endParaRPr lang="en-US"/>
        </a:p>
      </dgm:t>
    </dgm:pt>
    <dgm:pt modelId="{84C8E046-8203-7943-89A0-65EA598AC2C6}">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Systemic Infrastructure</a:t>
          </a:r>
          <a:endParaRPr lang="en-US" sz="1000" dirty="0">
            <a:solidFill>
              <a:schemeClr val="bg1"/>
            </a:solidFill>
            <a:latin typeface="Arial"/>
            <a:cs typeface="Arial"/>
          </a:endParaRPr>
        </a:p>
      </dgm:t>
    </dgm:pt>
    <dgm:pt modelId="{718D088E-8554-134A-9B33-1180AD9ADF62}" type="parTrans" cxnId="{9652E912-D5ED-B649-B0ED-59BF556B30A0}">
      <dgm:prSet/>
      <dgm:spPr/>
      <dgm:t>
        <a:bodyPr/>
        <a:lstStyle/>
        <a:p>
          <a:endParaRPr lang="en-US"/>
        </a:p>
      </dgm:t>
    </dgm:pt>
    <dgm:pt modelId="{819D4C9E-D5DC-694F-95FE-F9437D5FA269}" type="sibTrans" cxnId="{9652E912-D5ED-B649-B0ED-59BF556B30A0}">
      <dgm:prSet/>
      <dgm:spPr/>
      <dgm:t>
        <a:bodyPr/>
        <a:lstStyle/>
        <a:p>
          <a:endParaRPr lang="en-US"/>
        </a:p>
      </dgm:t>
    </dgm:pt>
    <dgm:pt modelId="{AC415655-FE39-0147-A9A8-1998E7898E59}">
      <dgm:prSet phldrT="[Text]" custT="1"/>
      <dgm:spPr>
        <a:solidFill>
          <a:srgbClr val="2C2422"/>
        </a:solidFill>
      </dgm:spPr>
      <dgm:t>
        <a:bodyPr anchor="ctr"/>
        <a:lstStyle/>
        <a:p>
          <a:pPr algn="ctr">
            <a:lnSpc>
              <a:spcPct val="100000"/>
            </a:lnSpc>
          </a:pPr>
          <a:r>
            <a:rPr lang="en-US" sz="1000" dirty="0" smtClean="0">
              <a:solidFill>
                <a:schemeClr val="bg1"/>
              </a:solidFill>
              <a:latin typeface="Arial"/>
              <a:cs typeface="Arial"/>
            </a:rPr>
            <a:t>Shared Achievement of Goals</a:t>
          </a:r>
          <a:endParaRPr lang="en-US" sz="1000" dirty="0">
            <a:solidFill>
              <a:schemeClr val="bg1"/>
            </a:solidFill>
            <a:latin typeface="Arial"/>
            <a:cs typeface="Arial"/>
          </a:endParaRPr>
        </a:p>
      </dgm:t>
    </dgm:pt>
    <dgm:pt modelId="{C899754B-039D-0A40-BFAE-3FAB4F278B46}" type="parTrans" cxnId="{583D040F-0697-7045-BC8B-42AAE62E321A}">
      <dgm:prSet/>
      <dgm:spPr/>
      <dgm:t>
        <a:bodyPr/>
        <a:lstStyle/>
        <a:p>
          <a:endParaRPr lang="en-US"/>
        </a:p>
      </dgm:t>
    </dgm:pt>
    <dgm:pt modelId="{05576B27-6A8E-1D4C-83A2-2EBD3F634E2E}" type="sibTrans" cxnId="{583D040F-0697-7045-BC8B-42AAE62E321A}">
      <dgm:prSet/>
      <dgm:spPr/>
      <dgm:t>
        <a:bodyPr/>
        <a:lstStyle/>
        <a:p>
          <a:endParaRPr lang="en-US"/>
        </a:p>
      </dgm:t>
    </dgm:pt>
    <dgm:pt modelId="{1D30BB9A-5379-124D-8BD4-E48EAB7002EC}" type="pres">
      <dgm:prSet presAssocID="{07980707-12A7-524B-BFD0-DCB64D9E29AB}" presName="CompostProcess" presStyleCnt="0">
        <dgm:presLayoutVars>
          <dgm:dir/>
          <dgm:resizeHandles val="exact"/>
        </dgm:presLayoutVars>
      </dgm:prSet>
      <dgm:spPr/>
    </dgm:pt>
    <dgm:pt modelId="{571D427A-D14D-8040-AB5E-A05752363013}" type="pres">
      <dgm:prSet presAssocID="{07980707-12A7-524B-BFD0-DCB64D9E29AB}" presName="arrow" presStyleLbl="bgShp" presStyleIdx="0" presStyleCnt="1" custLinFactNeighborY="524"/>
      <dgm:spPr>
        <a:solidFill>
          <a:schemeClr val="accent1">
            <a:lumMod val="40000"/>
            <a:lumOff val="60000"/>
          </a:schemeClr>
        </a:solidFill>
      </dgm:spPr>
      <dgm:t>
        <a:bodyPr/>
        <a:lstStyle/>
        <a:p>
          <a:endParaRPr lang="en-US"/>
        </a:p>
      </dgm:t>
    </dgm:pt>
    <dgm:pt modelId="{58F4CD8F-4D46-6D4C-99C9-EE4845ED8D76}" type="pres">
      <dgm:prSet presAssocID="{07980707-12A7-524B-BFD0-DCB64D9E29AB}" presName="linearProcess" presStyleCnt="0"/>
      <dgm:spPr/>
    </dgm:pt>
    <dgm:pt modelId="{F3757467-5B6B-5644-9786-708FE68CEB20}" type="pres">
      <dgm:prSet presAssocID="{704ABE5A-23DF-6041-80D6-45C9ED6BB944}" presName="textNode" presStyleLbl="node1" presStyleIdx="0" presStyleCnt="5">
        <dgm:presLayoutVars>
          <dgm:bulletEnabled val="1"/>
        </dgm:presLayoutVars>
      </dgm:prSet>
      <dgm:spPr/>
      <dgm:t>
        <a:bodyPr/>
        <a:lstStyle/>
        <a:p>
          <a:endParaRPr lang="en-US"/>
        </a:p>
      </dgm:t>
    </dgm:pt>
    <dgm:pt modelId="{A604BDFE-1CFA-3E4E-815D-FEEED96C3165}" type="pres">
      <dgm:prSet presAssocID="{709DF561-664B-AF49-A084-43536BF692DC}" presName="sibTrans" presStyleCnt="0"/>
      <dgm:spPr/>
    </dgm:pt>
    <dgm:pt modelId="{F1ACCE71-EBF1-D64A-9A90-17D8C79E7653}" type="pres">
      <dgm:prSet presAssocID="{81E05D47-62FA-8C4C-A660-B4C39348C1C0}" presName="textNode" presStyleLbl="node1" presStyleIdx="1" presStyleCnt="5">
        <dgm:presLayoutVars>
          <dgm:bulletEnabled val="1"/>
        </dgm:presLayoutVars>
      </dgm:prSet>
      <dgm:spPr/>
      <dgm:t>
        <a:bodyPr/>
        <a:lstStyle/>
        <a:p>
          <a:endParaRPr lang="en-US"/>
        </a:p>
      </dgm:t>
    </dgm:pt>
    <dgm:pt modelId="{5E2A6A19-44FC-9B44-886E-535A9C5150E8}" type="pres">
      <dgm:prSet presAssocID="{AAA80F4C-392F-2F4F-98C8-38625D576878}" presName="sibTrans" presStyleCnt="0"/>
      <dgm:spPr/>
    </dgm:pt>
    <dgm:pt modelId="{AD8670C9-68FB-E643-AF61-5706C279F18A}" type="pres">
      <dgm:prSet presAssocID="{F906C007-509F-784E-A8FD-1D27A4A5C848}" presName="textNode" presStyleLbl="node1" presStyleIdx="2" presStyleCnt="5">
        <dgm:presLayoutVars>
          <dgm:bulletEnabled val="1"/>
        </dgm:presLayoutVars>
      </dgm:prSet>
      <dgm:spPr/>
      <dgm:t>
        <a:bodyPr/>
        <a:lstStyle/>
        <a:p>
          <a:endParaRPr lang="en-US"/>
        </a:p>
      </dgm:t>
    </dgm:pt>
    <dgm:pt modelId="{020B75AD-94A2-CB4D-85E7-777EE158F1E5}" type="pres">
      <dgm:prSet presAssocID="{8527261E-EEA2-2A40-8DC0-B8EB508B1E28}" presName="sibTrans" presStyleCnt="0"/>
      <dgm:spPr/>
    </dgm:pt>
    <dgm:pt modelId="{E12C49E0-37DA-5F4F-862C-13A36CD109F5}" type="pres">
      <dgm:prSet presAssocID="{51228C91-28DA-A04C-96E4-F38C10FD2AC3}" presName="textNode" presStyleLbl="node1" presStyleIdx="3" presStyleCnt="5">
        <dgm:presLayoutVars>
          <dgm:bulletEnabled val="1"/>
        </dgm:presLayoutVars>
      </dgm:prSet>
      <dgm:spPr/>
      <dgm:t>
        <a:bodyPr/>
        <a:lstStyle/>
        <a:p>
          <a:endParaRPr lang="en-US"/>
        </a:p>
      </dgm:t>
    </dgm:pt>
    <dgm:pt modelId="{A9BA907C-B248-064A-B056-88D05744F589}" type="pres">
      <dgm:prSet presAssocID="{1CE588DB-8310-1444-8FB9-40978977315A}" presName="sibTrans" presStyleCnt="0"/>
      <dgm:spPr/>
    </dgm:pt>
    <dgm:pt modelId="{7BF89F0C-5684-F949-AF74-5A19FB85A601}" type="pres">
      <dgm:prSet presAssocID="{80F91F20-6BF5-5F45-A90C-19E0C555579B}" presName="textNode" presStyleLbl="node1" presStyleIdx="4" presStyleCnt="5">
        <dgm:presLayoutVars>
          <dgm:bulletEnabled val="1"/>
        </dgm:presLayoutVars>
      </dgm:prSet>
      <dgm:spPr/>
      <dgm:t>
        <a:bodyPr/>
        <a:lstStyle/>
        <a:p>
          <a:endParaRPr lang="en-US"/>
        </a:p>
      </dgm:t>
    </dgm:pt>
  </dgm:ptLst>
  <dgm:cxnLst>
    <dgm:cxn modelId="{2AB3387A-CA47-F44B-99D8-06C96D19663F}" type="presOf" srcId="{1B956CF8-9BE0-0A46-A7AC-04EE75DE62C7}" destId="{E12C49E0-37DA-5F4F-862C-13A36CD109F5}" srcOrd="0" destOrd="1" presId="urn:microsoft.com/office/officeart/2005/8/layout/hProcess9"/>
    <dgm:cxn modelId="{E929D79C-B8BF-1540-B58A-BC4175FB7D9A}" srcId="{07980707-12A7-524B-BFD0-DCB64D9E29AB}" destId="{51228C91-28DA-A04C-96E4-F38C10FD2AC3}" srcOrd="3" destOrd="0" parTransId="{AC3EAF80-AE02-F54A-A1F0-DCA88EE4B150}" sibTransId="{1CE588DB-8310-1444-8FB9-40978977315A}"/>
    <dgm:cxn modelId="{B81D380A-126B-F148-84EE-6AB1830F6BD1}" type="presOf" srcId="{AC415655-FE39-0147-A9A8-1998E7898E59}" destId="{AD8670C9-68FB-E643-AF61-5706C279F18A}" srcOrd="0" destOrd="1" presId="urn:microsoft.com/office/officeart/2005/8/layout/hProcess9"/>
    <dgm:cxn modelId="{DF0F423E-860B-C84F-A7E0-C137A185310E}" srcId="{07980707-12A7-524B-BFD0-DCB64D9E29AB}" destId="{81E05D47-62FA-8C4C-A660-B4C39348C1C0}" srcOrd="1" destOrd="0" parTransId="{9E12587F-E1F3-7941-8E78-16B17DA73002}" sibTransId="{AAA80F4C-392F-2F4F-98C8-38625D576878}"/>
    <dgm:cxn modelId="{9652E912-D5ED-B649-B0ED-59BF556B30A0}" srcId="{80F91F20-6BF5-5F45-A90C-19E0C555579B}" destId="{84C8E046-8203-7943-89A0-65EA598AC2C6}" srcOrd="0" destOrd="0" parTransId="{718D088E-8554-134A-9B33-1180AD9ADF62}" sibTransId="{819D4C9E-D5DC-694F-95FE-F9437D5FA269}"/>
    <dgm:cxn modelId="{12B9CA50-42ED-0D49-B818-625F167B2B9D}" type="presOf" srcId="{81E05D47-62FA-8C4C-A660-B4C39348C1C0}" destId="{F1ACCE71-EBF1-D64A-9A90-17D8C79E7653}" srcOrd="0" destOrd="0" presId="urn:microsoft.com/office/officeart/2005/8/layout/hProcess9"/>
    <dgm:cxn modelId="{882F65AD-0083-154D-98BA-E42BF5ACC517}" srcId="{07980707-12A7-524B-BFD0-DCB64D9E29AB}" destId="{80F91F20-6BF5-5F45-A90C-19E0C555579B}" srcOrd="4" destOrd="0" parTransId="{EEEA59C8-6AEC-CE4F-A48B-632CE37A9596}" sibTransId="{C66D7E6E-F280-2446-9447-CA5BD800C402}"/>
    <dgm:cxn modelId="{63BA21AE-6258-3C44-8033-32B897DAFA1C}" srcId="{07980707-12A7-524B-BFD0-DCB64D9E29AB}" destId="{704ABE5A-23DF-6041-80D6-45C9ED6BB944}" srcOrd="0" destOrd="0" parTransId="{22A9BFCB-7987-0A45-896E-AD29D2574B52}" sibTransId="{709DF561-664B-AF49-A084-43536BF692DC}"/>
    <dgm:cxn modelId="{BAB9C27A-F753-AB4F-AE29-DA8E18A560C5}" type="presOf" srcId="{51228C91-28DA-A04C-96E4-F38C10FD2AC3}" destId="{E12C49E0-37DA-5F4F-862C-13A36CD109F5}" srcOrd="0" destOrd="0" presId="urn:microsoft.com/office/officeart/2005/8/layout/hProcess9"/>
    <dgm:cxn modelId="{583D040F-0697-7045-BC8B-42AAE62E321A}" srcId="{F906C007-509F-784E-A8FD-1D27A4A5C848}" destId="{AC415655-FE39-0147-A9A8-1998E7898E59}" srcOrd="0" destOrd="0" parTransId="{C899754B-039D-0A40-BFAE-3FAB4F278B46}" sibTransId="{05576B27-6A8E-1D4C-83A2-2EBD3F634E2E}"/>
    <dgm:cxn modelId="{1AD7091F-66BC-C841-B40D-1BDE1D0F5180}" type="presOf" srcId="{704ABE5A-23DF-6041-80D6-45C9ED6BB944}" destId="{F3757467-5B6B-5644-9786-708FE68CEB20}" srcOrd="0" destOrd="0" presId="urn:microsoft.com/office/officeart/2005/8/layout/hProcess9"/>
    <dgm:cxn modelId="{E6554BA5-3CFF-B84B-ACB1-EBBDD487C01C}" srcId="{51228C91-28DA-A04C-96E4-F38C10FD2AC3}" destId="{1B956CF8-9BE0-0A46-A7AC-04EE75DE62C7}" srcOrd="0" destOrd="0" parTransId="{79BD7059-1679-6E44-B660-306DE32B3D32}" sibTransId="{9712EA6B-FD3F-3A46-9B76-881F9399B0BA}"/>
    <dgm:cxn modelId="{BF1D7099-A494-1A43-A0B1-EA48E7E26C13}" type="presOf" srcId="{8221F11C-B9D2-D748-A086-0D5B301C685E}" destId="{F3757467-5B6B-5644-9786-708FE68CEB20}" srcOrd="0" destOrd="1" presId="urn:microsoft.com/office/officeart/2005/8/layout/hProcess9"/>
    <dgm:cxn modelId="{DE7386E9-89E8-F34A-B871-648EA3060441}" type="presOf" srcId="{84C8E046-8203-7943-89A0-65EA598AC2C6}" destId="{7BF89F0C-5684-F949-AF74-5A19FB85A601}" srcOrd="0" destOrd="1" presId="urn:microsoft.com/office/officeart/2005/8/layout/hProcess9"/>
    <dgm:cxn modelId="{3946414B-8FE6-EF43-9BB7-613770B010F7}" type="presOf" srcId="{CEC61EE7-A50B-234C-B997-7CF7818A201B}" destId="{F1ACCE71-EBF1-D64A-9A90-17D8C79E7653}" srcOrd="0" destOrd="1" presId="urn:microsoft.com/office/officeart/2005/8/layout/hProcess9"/>
    <dgm:cxn modelId="{A5821A3E-1808-0C46-AAE7-F0BDAB0371DB}" type="presOf" srcId="{07980707-12A7-524B-BFD0-DCB64D9E29AB}" destId="{1D30BB9A-5379-124D-8BD4-E48EAB7002EC}" srcOrd="0" destOrd="0" presId="urn:microsoft.com/office/officeart/2005/8/layout/hProcess9"/>
    <dgm:cxn modelId="{A6A8A341-F9BA-E24D-B5EE-204955D00067}" srcId="{07980707-12A7-524B-BFD0-DCB64D9E29AB}" destId="{F906C007-509F-784E-A8FD-1D27A4A5C848}" srcOrd="2" destOrd="0" parTransId="{8D7CBCC2-FC02-FD46-8A1F-93AF438CC7EA}" sibTransId="{8527261E-EEA2-2A40-8DC0-B8EB508B1E28}"/>
    <dgm:cxn modelId="{17714149-F824-7743-9EA7-C67A1239211E}" srcId="{81E05D47-62FA-8C4C-A660-B4C39348C1C0}" destId="{CEC61EE7-A50B-234C-B997-7CF7818A201B}" srcOrd="0" destOrd="0" parTransId="{2B17525B-D5BE-3C4D-BB27-DA4156CE9A00}" sibTransId="{CE9AF71C-675A-3A41-83E9-51802A502CD7}"/>
    <dgm:cxn modelId="{8D81F08E-C78E-644B-B48B-00FB3BA24281}" type="presOf" srcId="{F906C007-509F-784E-A8FD-1D27A4A5C848}" destId="{AD8670C9-68FB-E643-AF61-5706C279F18A}" srcOrd="0" destOrd="0" presId="urn:microsoft.com/office/officeart/2005/8/layout/hProcess9"/>
    <dgm:cxn modelId="{BBF032CA-458E-BC4A-B67B-42C20306B963}" type="presOf" srcId="{80F91F20-6BF5-5F45-A90C-19E0C555579B}" destId="{7BF89F0C-5684-F949-AF74-5A19FB85A601}" srcOrd="0" destOrd="0" presId="urn:microsoft.com/office/officeart/2005/8/layout/hProcess9"/>
    <dgm:cxn modelId="{5A4508F3-BF54-F644-97C3-FA1770A40DBE}" srcId="{704ABE5A-23DF-6041-80D6-45C9ED6BB944}" destId="{8221F11C-B9D2-D748-A086-0D5B301C685E}" srcOrd="0" destOrd="0" parTransId="{84244D8D-2DF4-E845-8F0B-AE8D6D72E3B6}" sibTransId="{3ED26B59-1DC1-674D-87D0-F3A0659A2294}"/>
    <dgm:cxn modelId="{5E0AAD7B-3A9B-C747-924B-72525D88DC47}" type="presParOf" srcId="{1D30BB9A-5379-124D-8BD4-E48EAB7002EC}" destId="{571D427A-D14D-8040-AB5E-A05752363013}" srcOrd="0" destOrd="0" presId="urn:microsoft.com/office/officeart/2005/8/layout/hProcess9"/>
    <dgm:cxn modelId="{7905B49E-CF87-CC4B-8D1F-E5E4973A6C33}" type="presParOf" srcId="{1D30BB9A-5379-124D-8BD4-E48EAB7002EC}" destId="{58F4CD8F-4D46-6D4C-99C9-EE4845ED8D76}" srcOrd="1" destOrd="0" presId="urn:microsoft.com/office/officeart/2005/8/layout/hProcess9"/>
    <dgm:cxn modelId="{572EEB62-29A0-C14A-89C3-E80AC606779C}" type="presParOf" srcId="{58F4CD8F-4D46-6D4C-99C9-EE4845ED8D76}" destId="{F3757467-5B6B-5644-9786-708FE68CEB20}" srcOrd="0" destOrd="0" presId="urn:microsoft.com/office/officeart/2005/8/layout/hProcess9"/>
    <dgm:cxn modelId="{B72D996C-7DD7-DC44-92A4-1FC1E0180B97}" type="presParOf" srcId="{58F4CD8F-4D46-6D4C-99C9-EE4845ED8D76}" destId="{A604BDFE-1CFA-3E4E-815D-FEEED96C3165}" srcOrd="1" destOrd="0" presId="urn:microsoft.com/office/officeart/2005/8/layout/hProcess9"/>
    <dgm:cxn modelId="{3A528BCA-D06C-AD4F-A0D0-D37E5B2673C9}" type="presParOf" srcId="{58F4CD8F-4D46-6D4C-99C9-EE4845ED8D76}" destId="{F1ACCE71-EBF1-D64A-9A90-17D8C79E7653}" srcOrd="2" destOrd="0" presId="urn:microsoft.com/office/officeart/2005/8/layout/hProcess9"/>
    <dgm:cxn modelId="{45ADC384-ACF1-B847-AAFD-EE22916AF718}" type="presParOf" srcId="{58F4CD8F-4D46-6D4C-99C9-EE4845ED8D76}" destId="{5E2A6A19-44FC-9B44-886E-535A9C5150E8}" srcOrd="3" destOrd="0" presId="urn:microsoft.com/office/officeart/2005/8/layout/hProcess9"/>
    <dgm:cxn modelId="{55052C95-FD00-374F-BB9D-707A30ECB626}" type="presParOf" srcId="{58F4CD8F-4D46-6D4C-99C9-EE4845ED8D76}" destId="{AD8670C9-68FB-E643-AF61-5706C279F18A}" srcOrd="4" destOrd="0" presId="urn:microsoft.com/office/officeart/2005/8/layout/hProcess9"/>
    <dgm:cxn modelId="{B44B834F-4130-6A4E-B439-C807C4298195}" type="presParOf" srcId="{58F4CD8F-4D46-6D4C-99C9-EE4845ED8D76}" destId="{020B75AD-94A2-CB4D-85E7-777EE158F1E5}" srcOrd="5" destOrd="0" presId="urn:microsoft.com/office/officeart/2005/8/layout/hProcess9"/>
    <dgm:cxn modelId="{D4DC6B44-F150-4E4F-9BEF-E0EFFAACFB9F}" type="presParOf" srcId="{58F4CD8F-4D46-6D4C-99C9-EE4845ED8D76}" destId="{E12C49E0-37DA-5F4F-862C-13A36CD109F5}" srcOrd="6" destOrd="0" presId="urn:microsoft.com/office/officeart/2005/8/layout/hProcess9"/>
    <dgm:cxn modelId="{EF11AB37-750B-2747-AD52-25AF326D55CA}" type="presParOf" srcId="{58F4CD8F-4D46-6D4C-99C9-EE4845ED8D76}" destId="{A9BA907C-B248-064A-B056-88D05744F589}" srcOrd="7" destOrd="0" presId="urn:microsoft.com/office/officeart/2005/8/layout/hProcess9"/>
    <dgm:cxn modelId="{627C9D2C-F101-5E48-BCA0-DB12843AB090}" type="presParOf" srcId="{58F4CD8F-4D46-6D4C-99C9-EE4845ED8D76}" destId="{7BF89F0C-5684-F949-AF74-5A19FB85A60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980707-12A7-524B-BFD0-DCB64D9E29AB}" type="doc">
      <dgm:prSet loTypeId="urn:microsoft.com/office/officeart/2005/8/layout/hProcess9" loCatId="" qsTypeId="urn:microsoft.com/office/officeart/2005/8/quickstyle/simple4" qsCatId="simple" csTypeId="urn:microsoft.com/office/officeart/2005/8/colors/accent1_2" csCatId="accent1" phldr="1"/>
      <dgm:spPr/>
    </dgm:pt>
    <dgm:pt modelId="{704ABE5A-23DF-6041-80D6-45C9ED6BB944}">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CONTACT</a:t>
          </a:r>
          <a:endParaRPr lang="en-US" sz="1200" dirty="0">
            <a:solidFill>
              <a:schemeClr val="bg1"/>
            </a:solidFill>
            <a:latin typeface="Arial"/>
            <a:cs typeface="Arial"/>
          </a:endParaRPr>
        </a:p>
      </dgm:t>
    </dgm:pt>
    <dgm:pt modelId="{22A9BFCB-7987-0A45-896E-AD29D2574B52}" type="parTrans" cxnId="{63BA21AE-6258-3C44-8033-32B897DAFA1C}">
      <dgm:prSet/>
      <dgm:spPr/>
      <dgm:t>
        <a:bodyPr/>
        <a:lstStyle/>
        <a:p>
          <a:endParaRPr lang="en-US"/>
        </a:p>
      </dgm:t>
    </dgm:pt>
    <dgm:pt modelId="{709DF561-664B-AF49-A084-43536BF692DC}" type="sibTrans" cxnId="{63BA21AE-6258-3C44-8033-32B897DAFA1C}">
      <dgm:prSet/>
      <dgm:spPr/>
      <dgm:t>
        <a:bodyPr/>
        <a:lstStyle/>
        <a:p>
          <a:endParaRPr lang="en-US"/>
        </a:p>
      </dgm:t>
    </dgm:pt>
    <dgm:pt modelId="{81E05D47-62FA-8C4C-A660-B4C39348C1C0}">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COOPERATION</a:t>
          </a:r>
          <a:endParaRPr lang="en-US" sz="1200" dirty="0">
            <a:solidFill>
              <a:schemeClr val="bg1"/>
            </a:solidFill>
            <a:latin typeface="Arial"/>
            <a:cs typeface="Arial"/>
          </a:endParaRPr>
        </a:p>
      </dgm:t>
    </dgm:pt>
    <dgm:pt modelId="{9E12587F-E1F3-7941-8E78-16B17DA73002}" type="parTrans" cxnId="{DF0F423E-860B-C84F-A7E0-C137A185310E}">
      <dgm:prSet/>
      <dgm:spPr/>
      <dgm:t>
        <a:bodyPr/>
        <a:lstStyle/>
        <a:p>
          <a:endParaRPr lang="en-US"/>
        </a:p>
      </dgm:t>
    </dgm:pt>
    <dgm:pt modelId="{AAA80F4C-392F-2F4F-98C8-38625D576878}" type="sibTrans" cxnId="{DF0F423E-860B-C84F-A7E0-C137A185310E}">
      <dgm:prSet/>
      <dgm:spPr/>
      <dgm:t>
        <a:bodyPr/>
        <a:lstStyle/>
        <a:p>
          <a:endParaRPr lang="en-US"/>
        </a:p>
      </dgm:t>
    </dgm:pt>
    <dgm:pt modelId="{F906C007-509F-784E-A8FD-1D27A4A5C848}">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COORDINATION</a:t>
          </a:r>
          <a:endParaRPr lang="en-US" sz="1200" dirty="0">
            <a:solidFill>
              <a:schemeClr val="bg1"/>
            </a:solidFill>
            <a:latin typeface="Arial"/>
            <a:cs typeface="Arial"/>
          </a:endParaRPr>
        </a:p>
      </dgm:t>
    </dgm:pt>
    <dgm:pt modelId="{8D7CBCC2-FC02-FD46-8A1F-93AF438CC7EA}" type="parTrans" cxnId="{A6A8A341-F9BA-E24D-B5EE-204955D00067}">
      <dgm:prSet/>
      <dgm:spPr/>
      <dgm:t>
        <a:bodyPr/>
        <a:lstStyle/>
        <a:p>
          <a:endParaRPr lang="en-US"/>
        </a:p>
      </dgm:t>
    </dgm:pt>
    <dgm:pt modelId="{8527261E-EEA2-2A40-8DC0-B8EB508B1E28}" type="sibTrans" cxnId="{A6A8A341-F9BA-E24D-B5EE-204955D00067}">
      <dgm:prSet/>
      <dgm:spPr/>
      <dgm:t>
        <a:bodyPr/>
        <a:lstStyle/>
        <a:p>
          <a:endParaRPr lang="en-US"/>
        </a:p>
      </dgm:t>
    </dgm:pt>
    <dgm:pt modelId="{51228C91-28DA-A04C-96E4-F38C10FD2AC3}">
      <dgm:prSet phldrT="[Text]" custT="1"/>
      <dgm:spPr>
        <a:solidFill>
          <a:srgbClr val="2C2422"/>
        </a:solidFill>
      </dgm:spPr>
      <dgm:t>
        <a:bodyPr anchor="ctr"/>
        <a:lstStyle/>
        <a:p>
          <a:pPr algn="ctr">
            <a:lnSpc>
              <a:spcPct val="100000"/>
            </a:lnSpc>
          </a:pPr>
          <a:r>
            <a:rPr lang="en-US" sz="1200" dirty="0" smtClean="0">
              <a:solidFill>
                <a:schemeClr val="bg1"/>
              </a:solidFill>
              <a:latin typeface="Arial"/>
              <a:cs typeface="Arial"/>
            </a:rPr>
            <a:t>COLLABORATION</a:t>
          </a:r>
          <a:endParaRPr lang="en-US" sz="1200" dirty="0">
            <a:solidFill>
              <a:schemeClr val="bg1"/>
            </a:solidFill>
            <a:latin typeface="Arial"/>
            <a:cs typeface="Arial"/>
          </a:endParaRPr>
        </a:p>
      </dgm:t>
    </dgm:pt>
    <dgm:pt modelId="{AC3EAF80-AE02-F54A-A1F0-DCA88EE4B150}" type="parTrans" cxnId="{E929D79C-B8BF-1540-B58A-BC4175FB7D9A}">
      <dgm:prSet/>
      <dgm:spPr/>
      <dgm:t>
        <a:bodyPr/>
        <a:lstStyle/>
        <a:p>
          <a:endParaRPr lang="en-US"/>
        </a:p>
      </dgm:t>
    </dgm:pt>
    <dgm:pt modelId="{1CE588DB-8310-1444-8FB9-40978977315A}" type="sibTrans" cxnId="{E929D79C-B8BF-1540-B58A-BC4175FB7D9A}">
      <dgm:prSet/>
      <dgm:spPr/>
      <dgm:t>
        <a:bodyPr/>
        <a:lstStyle/>
        <a:p>
          <a:endParaRPr lang="en-US"/>
        </a:p>
      </dgm:t>
    </dgm:pt>
    <dgm:pt modelId="{80F91F20-6BF5-5F45-A90C-19E0C555579B}">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200" dirty="0" smtClean="0">
              <a:solidFill>
                <a:schemeClr val="bg1"/>
              </a:solidFill>
              <a:latin typeface="Arial"/>
              <a:cs typeface="Arial"/>
            </a:rPr>
            <a:t>CONVERGENCE</a:t>
          </a:r>
          <a:endParaRPr lang="en-US" sz="1200" dirty="0">
            <a:solidFill>
              <a:schemeClr val="bg1"/>
            </a:solidFill>
            <a:latin typeface="Arial"/>
            <a:cs typeface="Arial"/>
          </a:endParaRPr>
        </a:p>
      </dgm:t>
    </dgm:pt>
    <dgm:pt modelId="{EEEA59C8-6AEC-CE4F-A48B-632CE37A9596}" type="parTrans" cxnId="{882F65AD-0083-154D-98BA-E42BF5ACC517}">
      <dgm:prSet/>
      <dgm:spPr/>
      <dgm:t>
        <a:bodyPr/>
        <a:lstStyle/>
        <a:p>
          <a:endParaRPr lang="en-US"/>
        </a:p>
      </dgm:t>
    </dgm:pt>
    <dgm:pt modelId="{C66D7E6E-F280-2446-9447-CA5BD800C402}" type="sibTrans" cxnId="{882F65AD-0083-154D-98BA-E42BF5ACC517}">
      <dgm:prSet/>
      <dgm:spPr/>
      <dgm:t>
        <a:bodyPr/>
        <a:lstStyle/>
        <a:p>
          <a:endParaRPr lang="en-US"/>
        </a:p>
      </dgm:t>
    </dgm:pt>
    <dgm:pt modelId="{8221F11C-B9D2-D748-A086-0D5B301C685E}">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Ideas and Information</a:t>
          </a:r>
          <a:endParaRPr lang="en-US" sz="1000" dirty="0">
            <a:solidFill>
              <a:schemeClr val="bg1"/>
            </a:solidFill>
            <a:latin typeface="Arial"/>
            <a:cs typeface="Arial"/>
          </a:endParaRPr>
        </a:p>
      </dgm:t>
    </dgm:pt>
    <dgm:pt modelId="{84244D8D-2DF4-E845-8F0B-AE8D6D72E3B6}" type="parTrans" cxnId="{5A4508F3-BF54-F644-97C3-FA1770A40DBE}">
      <dgm:prSet/>
      <dgm:spPr/>
      <dgm:t>
        <a:bodyPr/>
        <a:lstStyle/>
        <a:p>
          <a:endParaRPr lang="en-US"/>
        </a:p>
      </dgm:t>
    </dgm:pt>
    <dgm:pt modelId="{3ED26B59-1DC1-674D-87D0-F3A0659A2294}" type="sibTrans" cxnId="{5A4508F3-BF54-F644-97C3-FA1770A40DBE}">
      <dgm:prSet/>
      <dgm:spPr/>
      <dgm:t>
        <a:bodyPr/>
        <a:lstStyle/>
        <a:p>
          <a:endParaRPr lang="en-US"/>
        </a:p>
      </dgm:t>
    </dgm:pt>
    <dgm:pt modelId="{CEC61EE7-A50B-234C-B997-7CF7818A201B}">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Goals</a:t>
          </a:r>
          <a:endParaRPr lang="en-US" sz="1000" dirty="0">
            <a:solidFill>
              <a:schemeClr val="bg1"/>
            </a:solidFill>
            <a:latin typeface="Arial"/>
            <a:cs typeface="Arial"/>
          </a:endParaRPr>
        </a:p>
      </dgm:t>
    </dgm:pt>
    <dgm:pt modelId="{2B17525B-D5BE-3C4D-BB27-DA4156CE9A00}" type="parTrans" cxnId="{17714149-F824-7743-9EA7-C67A1239211E}">
      <dgm:prSet/>
      <dgm:spPr/>
      <dgm:t>
        <a:bodyPr/>
        <a:lstStyle/>
        <a:p>
          <a:endParaRPr lang="en-US"/>
        </a:p>
      </dgm:t>
    </dgm:pt>
    <dgm:pt modelId="{CE9AF71C-675A-3A41-83E9-51802A502CD7}" type="sibTrans" cxnId="{17714149-F824-7743-9EA7-C67A1239211E}">
      <dgm:prSet/>
      <dgm:spPr/>
      <dgm:t>
        <a:bodyPr/>
        <a:lstStyle/>
        <a:p>
          <a:endParaRPr lang="en-US"/>
        </a:p>
      </dgm:t>
    </dgm:pt>
    <dgm:pt modelId="{1B956CF8-9BE0-0A46-A7AC-04EE75DE62C7}">
      <dgm:prSet phldrT="[Text]" custT="1"/>
      <dgm:spPr>
        <a:solidFill>
          <a:srgbClr val="2C2422"/>
        </a:solidFill>
      </dgm:spPr>
      <dgm:t>
        <a:bodyPr anchor="ctr"/>
        <a:lstStyle/>
        <a:p>
          <a:pPr algn="ctr">
            <a:lnSpc>
              <a:spcPct val="100000"/>
            </a:lnSpc>
          </a:pPr>
          <a:r>
            <a:rPr lang="en-US" sz="1000" dirty="0" smtClean="0">
              <a:solidFill>
                <a:schemeClr val="bg1"/>
              </a:solidFill>
              <a:latin typeface="Arial"/>
              <a:cs typeface="Arial"/>
            </a:rPr>
            <a:t>Shared Resources</a:t>
          </a:r>
          <a:endParaRPr lang="en-US" sz="1000" dirty="0">
            <a:solidFill>
              <a:schemeClr val="bg1"/>
            </a:solidFill>
            <a:latin typeface="Arial"/>
            <a:cs typeface="Arial"/>
          </a:endParaRPr>
        </a:p>
      </dgm:t>
    </dgm:pt>
    <dgm:pt modelId="{79BD7059-1679-6E44-B660-306DE32B3D32}" type="parTrans" cxnId="{E6554BA5-3CFF-B84B-ACB1-EBBDD487C01C}">
      <dgm:prSet/>
      <dgm:spPr/>
      <dgm:t>
        <a:bodyPr/>
        <a:lstStyle/>
        <a:p>
          <a:endParaRPr lang="en-US"/>
        </a:p>
      </dgm:t>
    </dgm:pt>
    <dgm:pt modelId="{9712EA6B-FD3F-3A46-9B76-881F9399B0BA}" type="sibTrans" cxnId="{E6554BA5-3CFF-B84B-ACB1-EBBDD487C01C}">
      <dgm:prSet/>
      <dgm:spPr/>
      <dgm:t>
        <a:bodyPr/>
        <a:lstStyle/>
        <a:p>
          <a:endParaRPr lang="en-US"/>
        </a:p>
      </dgm:t>
    </dgm:pt>
    <dgm:pt modelId="{84C8E046-8203-7943-89A0-65EA598AC2C6}">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Systemic Infrastructure</a:t>
          </a:r>
          <a:endParaRPr lang="en-US" sz="1000" dirty="0">
            <a:solidFill>
              <a:schemeClr val="bg1"/>
            </a:solidFill>
            <a:latin typeface="Arial"/>
            <a:cs typeface="Arial"/>
          </a:endParaRPr>
        </a:p>
      </dgm:t>
    </dgm:pt>
    <dgm:pt modelId="{718D088E-8554-134A-9B33-1180AD9ADF62}" type="parTrans" cxnId="{9652E912-D5ED-B649-B0ED-59BF556B30A0}">
      <dgm:prSet/>
      <dgm:spPr/>
      <dgm:t>
        <a:bodyPr/>
        <a:lstStyle/>
        <a:p>
          <a:endParaRPr lang="en-US"/>
        </a:p>
      </dgm:t>
    </dgm:pt>
    <dgm:pt modelId="{819D4C9E-D5DC-694F-95FE-F9437D5FA269}" type="sibTrans" cxnId="{9652E912-D5ED-B649-B0ED-59BF556B30A0}">
      <dgm:prSet/>
      <dgm:spPr/>
      <dgm:t>
        <a:bodyPr/>
        <a:lstStyle/>
        <a:p>
          <a:endParaRPr lang="en-US"/>
        </a:p>
      </dgm:t>
    </dgm:pt>
    <dgm:pt modelId="{AC415655-FE39-0147-A9A8-1998E7898E59}">
      <dgm:prSet phldrT="[Text]" custT="1"/>
      <dgm:spPr>
        <a:solidFill>
          <a:schemeClr val="accent1">
            <a:lumMod val="40000"/>
            <a:lumOff val="60000"/>
          </a:schemeClr>
        </a:solidFill>
        <a:ln>
          <a:solidFill>
            <a:srgbClr val="011790"/>
          </a:solidFill>
        </a:ln>
      </dgm:spPr>
      <dgm:t>
        <a:bodyPr anchor="ctr"/>
        <a:lstStyle/>
        <a:p>
          <a:pPr algn="ctr">
            <a:lnSpc>
              <a:spcPct val="100000"/>
            </a:lnSpc>
          </a:pPr>
          <a:r>
            <a:rPr lang="en-US" sz="1000" dirty="0" smtClean="0">
              <a:solidFill>
                <a:schemeClr val="bg1"/>
              </a:solidFill>
              <a:latin typeface="Arial"/>
              <a:cs typeface="Arial"/>
            </a:rPr>
            <a:t>Shared Achievement of Goals</a:t>
          </a:r>
          <a:endParaRPr lang="en-US" sz="1000" dirty="0">
            <a:solidFill>
              <a:schemeClr val="bg1"/>
            </a:solidFill>
            <a:latin typeface="Arial"/>
            <a:cs typeface="Arial"/>
          </a:endParaRPr>
        </a:p>
      </dgm:t>
    </dgm:pt>
    <dgm:pt modelId="{C899754B-039D-0A40-BFAE-3FAB4F278B46}" type="parTrans" cxnId="{583D040F-0697-7045-BC8B-42AAE62E321A}">
      <dgm:prSet/>
      <dgm:spPr/>
      <dgm:t>
        <a:bodyPr/>
        <a:lstStyle/>
        <a:p>
          <a:endParaRPr lang="en-US"/>
        </a:p>
      </dgm:t>
    </dgm:pt>
    <dgm:pt modelId="{05576B27-6A8E-1D4C-83A2-2EBD3F634E2E}" type="sibTrans" cxnId="{583D040F-0697-7045-BC8B-42AAE62E321A}">
      <dgm:prSet/>
      <dgm:spPr/>
      <dgm:t>
        <a:bodyPr/>
        <a:lstStyle/>
        <a:p>
          <a:endParaRPr lang="en-US"/>
        </a:p>
      </dgm:t>
    </dgm:pt>
    <dgm:pt modelId="{1D30BB9A-5379-124D-8BD4-E48EAB7002EC}" type="pres">
      <dgm:prSet presAssocID="{07980707-12A7-524B-BFD0-DCB64D9E29AB}" presName="CompostProcess" presStyleCnt="0">
        <dgm:presLayoutVars>
          <dgm:dir/>
          <dgm:resizeHandles val="exact"/>
        </dgm:presLayoutVars>
      </dgm:prSet>
      <dgm:spPr/>
    </dgm:pt>
    <dgm:pt modelId="{571D427A-D14D-8040-AB5E-A05752363013}" type="pres">
      <dgm:prSet presAssocID="{07980707-12A7-524B-BFD0-DCB64D9E29AB}" presName="arrow" presStyleLbl="bgShp" presStyleIdx="0" presStyleCnt="1"/>
      <dgm:spPr>
        <a:solidFill>
          <a:schemeClr val="accent1">
            <a:lumMod val="40000"/>
            <a:lumOff val="60000"/>
          </a:schemeClr>
        </a:solidFill>
      </dgm:spPr>
      <dgm:t>
        <a:bodyPr/>
        <a:lstStyle/>
        <a:p>
          <a:endParaRPr lang="en-US"/>
        </a:p>
      </dgm:t>
    </dgm:pt>
    <dgm:pt modelId="{58F4CD8F-4D46-6D4C-99C9-EE4845ED8D76}" type="pres">
      <dgm:prSet presAssocID="{07980707-12A7-524B-BFD0-DCB64D9E29AB}" presName="linearProcess" presStyleCnt="0"/>
      <dgm:spPr/>
    </dgm:pt>
    <dgm:pt modelId="{F3757467-5B6B-5644-9786-708FE68CEB20}" type="pres">
      <dgm:prSet presAssocID="{704ABE5A-23DF-6041-80D6-45C9ED6BB944}" presName="textNode" presStyleLbl="node1" presStyleIdx="0" presStyleCnt="5">
        <dgm:presLayoutVars>
          <dgm:bulletEnabled val="1"/>
        </dgm:presLayoutVars>
      </dgm:prSet>
      <dgm:spPr/>
      <dgm:t>
        <a:bodyPr/>
        <a:lstStyle/>
        <a:p>
          <a:endParaRPr lang="en-US"/>
        </a:p>
      </dgm:t>
    </dgm:pt>
    <dgm:pt modelId="{A604BDFE-1CFA-3E4E-815D-FEEED96C3165}" type="pres">
      <dgm:prSet presAssocID="{709DF561-664B-AF49-A084-43536BF692DC}" presName="sibTrans" presStyleCnt="0"/>
      <dgm:spPr/>
    </dgm:pt>
    <dgm:pt modelId="{F1ACCE71-EBF1-D64A-9A90-17D8C79E7653}" type="pres">
      <dgm:prSet presAssocID="{81E05D47-62FA-8C4C-A660-B4C39348C1C0}" presName="textNode" presStyleLbl="node1" presStyleIdx="1" presStyleCnt="5">
        <dgm:presLayoutVars>
          <dgm:bulletEnabled val="1"/>
        </dgm:presLayoutVars>
      </dgm:prSet>
      <dgm:spPr/>
      <dgm:t>
        <a:bodyPr/>
        <a:lstStyle/>
        <a:p>
          <a:endParaRPr lang="en-US"/>
        </a:p>
      </dgm:t>
    </dgm:pt>
    <dgm:pt modelId="{5E2A6A19-44FC-9B44-886E-535A9C5150E8}" type="pres">
      <dgm:prSet presAssocID="{AAA80F4C-392F-2F4F-98C8-38625D576878}" presName="sibTrans" presStyleCnt="0"/>
      <dgm:spPr/>
    </dgm:pt>
    <dgm:pt modelId="{AD8670C9-68FB-E643-AF61-5706C279F18A}" type="pres">
      <dgm:prSet presAssocID="{F906C007-509F-784E-A8FD-1D27A4A5C848}" presName="textNode" presStyleLbl="node1" presStyleIdx="2" presStyleCnt="5">
        <dgm:presLayoutVars>
          <dgm:bulletEnabled val="1"/>
        </dgm:presLayoutVars>
      </dgm:prSet>
      <dgm:spPr/>
      <dgm:t>
        <a:bodyPr/>
        <a:lstStyle/>
        <a:p>
          <a:endParaRPr lang="en-US"/>
        </a:p>
      </dgm:t>
    </dgm:pt>
    <dgm:pt modelId="{020B75AD-94A2-CB4D-85E7-777EE158F1E5}" type="pres">
      <dgm:prSet presAssocID="{8527261E-EEA2-2A40-8DC0-B8EB508B1E28}" presName="sibTrans" presStyleCnt="0"/>
      <dgm:spPr/>
    </dgm:pt>
    <dgm:pt modelId="{E12C49E0-37DA-5F4F-862C-13A36CD109F5}" type="pres">
      <dgm:prSet presAssocID="{51228C91-28DA-A04C-96E4-F38C10FD2AC3}" presName="textNode" presStyleLbl="node1" presStyleIdx="3" presStyleCnt="5">
        <dgm:presLayoutVars>
          <dgm:bulletEnabled val="1"/>
        </dgm:presLayoutVars>
      </dgm:prSet>
      <dgm:spPr/>
      <dgm:t>
        <a:bodyPr/>
        <a:lstStyle/>
        <a:p>
          <a:endParaRPr lang="en-US"/>
        </a:p>
      </dgm:t>
    </dgm:pt>
    <dgm:pt modelId="{A9BA907C-B248-064A-B056-88D05744F589}" type="pres">
      <dgm:prSet presAssocID="{1CE588DB-8310-1444-8FB9-40978977315A}" presName="sibTrans" presStyleCnt="0"/>
      <dgm:spPr/>
    </dgm:pt>
    <dgm:pt modelId="{7BF89F0C-5684-F949-AF74-5A19FB85A601}" type="pres">
      <dgm:prSet presAssocID="{80F91F20-6BF5-5F45-A90C-19E0C555579B}" presName="textNode" presStyleLbl="node1" presStyleIdx="4" presStyleCnt="5">
        <dgm:presLayoutVars>
          <dgm:bulletEnabled val="1"/>
        </dgm:presLayoutVars>
      </dgm:prSet>
      <dgm:spPr/>
      <dgm:t>
        <a:bodyPr/>
        <a:lstStyle/>
        <a:p>
          <a:endParaRPr lang="en-US"/>
        </a:p>
      </dgm:t>
    </dgm:pt>
  </dgm:ptLst>
  <dgm:cxnLst>
    <dgm:cxn modelId="{6AD96564-6318-4249-AFEF-C407F017231B}" type="presOf" srcId="{704ABE5A-23DF-6041-80D6-45C9ED6BB944}" destId="{F3757467-5B6B-5644-9786-708FE68CEB20}" srcOrd="0" destOrd="0" presId="urn:microsoft.com/office/officeart/2005/8/layout/hProcess9"/>
    <dgm:cxn modelId="{E929D79C-B8BF-1540-B58A-BC4175FB7D9A}" srcId="{07980707-12A7-524B-BFD0-DCB64D9E29AB}" destId="{51228C91-28DA-A04C-96E4-F38C10FD2AC3}" srcOrd="3" destOrd="0" parTransId="{AC3EAF80-AE02-F54A-A1F0-DCA88EE4B150}" sibTransId="{1CE588DB-8310-1444-8FB9-40978977315A}"/>
    <dgm:cxn modelId="{B10A2B86-71C5-5C42-9CEB-A5B5E7F1EE98}" type="presOf" srcId="{AC415655-FE39-0147-A9A8-1998E7898E59}" destId="{AD8670C9-68FB-E643-AF61-5706C279F18A}" srcOrd="0" destOrd="1" presId="urn:microsoft.com/office/officeart/2005/8/layout/hProcess9"/>
    <dgm:cxn modelId="{A463E0D2-BF8E-344A-8537-A5DCE8AF9866}" type="presOf" srcId="{81E05D47-62FA-8C4C-A660-B4C39348C1C0}" destId="{F1ACCE71-EBF1-D64A-9A90-17D8C79E7653}" srcOrd="0" destOrd="0" presId="urn:microsoft.com/office/officeart/2005/8/layout/hProcess9"/>
    <dgm:cxn modelId="{3D9AB5CA-1B00-5942-AF6E-854E8A0DE8B9}" type="presOf" srcId="{CEC61EE7-A50B-234C-B997-7CF7818A201B}" destId="{F1ACCE71-EBF1-D64A-9A90-17D8C79E7653}" srcOrd="0" destOrd="1" presId="urn:microsoft.com/office/officeart/2005/8/layout/hProcess9"/>
    <dgm:cxn modelId="{DF0F423E-860B-C84F-A7E0-C137A185310E}" srcId="{07980707-12A7-524B-BFD0-DCB64D9E29AB}" destId="{81E05D47-62FA-8C4C-A660-B4C39348C1C0}" srcOrd="1" destOrd="0" parTransId="{9E12587F-E1F3-7941-8E78-16B17DA73002}" sibTransId="{AAA80F4C-392F-2F4F-98C8-38625D576878}"/>
    <dgm:cxn modelId="{9652E912-D5ED-B649-B0ED-59BF556B30A0}" srcId="{80F91F20-6BF5-5F45-A90C-19E0C555579B}" destId="{84C8E046-8203-7943-89A0-65EA598AC2C6}" srcOrd="0" destOrd="0" parTransId="{718D088E-8554-134A-9B33-1180AD9ADF62}" sibTransId="{819D4C9E-D5DC-694F-95FE-F9437D5FA269}"/>
    <dgm:cxn modelId="{882F65AD-0083-154D-98BA-E42BF5ACC517}" srcId="{07980707-12A7-524B-BFD0-DCB64D9E29AB}" destId="{80F91F20-6BF5-5F45-A90C-19E0C555579B}" srcOrd="4" destOrd="0" parTransId="{EEEA59C8-6AEC-CE4F-A48B-632CE37A9596}" sibTransId="{C66D7E6E-F280-2446-9447-CA5BD800C402}"/>
    <dgm:cxn modelId="{63BA21AE-6258-3C44-8033-32B897DAFA1C}" srcId="{07980707-12A7-524B-BFD0-DCB64D9E29AB}" destId="{704ABE5A-23DF-6041-80D6-45C9ED6BB944}" srcOrd="0" destOrd="0" parTransId="{22A9BFCB-7987-0A45-896E-AD29D2574B52}" sibTransId="{709DF561-664B-AF49-A084-43536BF692DC}"/>
    <dgm:cxn modelId="{583D040F-0697-7045-BC8B-42AAE62E321A}" srcId="{F906C007-509F-784E-A8FD-1D27A4A5C848}" destId="{AC415655-FE39-0147-A9A8-1998E7898E59}" srcOrd="0" destOrd="0" parTransId="{C899754B-039D-0A40-BFAE-3FAB4F278B46}" sibTransId="{05576B27-6A8E-1D4C-83A2-2EBD3F634E2E}"/>
    <dgm:cxn modelId="{E6554BA5-3CFF-B84B-ACB1-EBBDD487C01C}" srcId="{51228C91-28DA-A04C-96E4-F38C10FD2AC3}" destId="{1B956CF8-9BE0-0A46-A7AC-04EE75DE62C7}" srcOrd="0" destOrd="0" parTransId="{79BD7059-1679-6E44-B660-306DE32B3D32}" sibTransId="{9712EA6B-FD3F-3A46-9B76-881F9399B0BA}"/>
    <dgm:cxn modelId="{7DEEB4B1-5CAC-EF44-8CBB-030E00ED8331}" type="presOf" srcId="{1B956CF8-9BE0-0A46-A7AC-04EE75DE62C7}" destId="{E12C49E0-37DA-5F4F-862C-13A36CD109F5}" srcOrd="0" destOrd="1" presId="urn:microsoft.com/office/officeart/2005/8/layout/hProcess9"/>
    <dgm:cxn modelId="{A6A8A341-F9BA-E24D-B5EE-204955D00067}" srcId="{07980707-12A7-524B-BFD0-DCB64D9E29AB}" destId="{F906C007-509F-784E-A8FD-1D27A4A5C848}" srcOrd="2" destOrd="0" parTransId="{8D7CBCC2-FC02-FD46-8A1F-93AF438CC7EA}" sibTransId="{8527261E-EEA2-2A40-8DC0-B8EB508B1E28}"/>
    <dgm:cxn modelId="{D00A553E-65B4-484B-8929-DDAEBB20515C}" type="presOf" srcId="{80F91F20-6BF5-5F45-A90C-19E0C555579B}" destId="{7BF89F0C-5684-F949-AF74-5A19FB85A601}" srcOrd="0" destOrd="0" presId="urn:microsoft.com/office/officeart/2005/8/layout/hProcess9"/>
    <dgm:cxn modelId="{C7F2443E-59D7-8443-A4E4-52A3AB623D16}" type="presOf" srcId="{07980707-12A7-524B-BFD0-DCB64D9E29AB}" destId="{1D30BB9A-5379-124D-8BD4-E48EAB7002EC}" srcOrd="0" destOrd="0" presId="urn:microsoft.com/office/officeart/2005/8/layout/hProcess9"/>
    <dgm:cxn modelId="{7C466EC0-B490-9542-ABCF-256F16DB2673}" type="presOf" srcId="{F906C007-509F-784E-A8FD-1D27A4A5C848}" destId="{AD8670C9-68FB-E643-AF61-5706C279F18A}" srcOrd="0" destOrd="0" presId="urn:microsoft.com/office/officeart/2005/8/layout/hProcess9"/>
    <dgm:cxn modelId="{A30BE11A-4F97-0442-9B04-7B75F26B705A}" type="presOf" srcId="{8221F11C-B9D2-D748-A086-0D5B301C685E}" destId="{F3757467-5B6B-5644-9786-708FE68CEB20}" srcOrd="0" destOrd="1" presId="urn:microsoft.com/office/officeart/2005/8/layout/hProcess9"/>
    <dgm:cxn modelId="{7774D3D9-1928-4642-A465-86B2B270FC7D}" type="presOf" srcId="{84C8E046-8203-7943-89A0-65EA598AC2C6}" destId="{7BF89F0C-5684-F949-AF74-5A19FB85A601}" srcOrd="0" destOrd="1" presId="urn:microsoft.com/office/officeart/2005/8/layout/hProcess9"/>
    <dgm:cxn modelId="{17714149-F824-7743-9EA7-C67A1239211E}" srcId="{81E05D47-62FA-8C4C-A660-B4C39348C1C0}" destId="{CEC61EE7-A50B-234C-B997-7CF7818A201B}" srcOrd="0" destOrd="0" parTransId="{2B17525B-D5BE-3C4D-BB27-DA4156CE9A00}" sibTransId="{CE9AF71C-675A-3A41-83E9-51802A502CD7}"/>
    <dgm:cxn modelId="{15239A4A-BBBD-D748-A9FA-45200207EAC8}" type="presOf" srcId="{51228C91-28DA-A04C-96E4-F38C10FD2AC3}" destId="{E12C49E0-37DA-5F4F-862C-13A36CD109F5}" srcOrd="0" destOrd="0" presId="urn:microsoft.com/office/officeart/2005/8/layout/hProcess9"/>
    <dgm:cxn modelId="{5A4508F3-BF54-F644-97C3-FA1770A40DBE}" srcId="{704ABE5A-23DF-6041-80D6-45C9ED6BB944}" destId="{8221F11C-B9D2-D748-A086-0D5B301C685E}" srcOrd="0" destOrd="0" parTransId="{84244D8D-2DF4-E845-8F0B-AE8D6D72E3B6}" sibTransId="{3ED26B59-1DC1-674D-87D0-F3A0659A2294}"/>
    <dgm:cxn modelId="{9E47BA3E-4248-2A44-A1D6-256A72F65A2C}" type="presParOf" srcId="{1D30BB9A-5379-124D-8BD4-E48EAB7002EC}" destId="{571D427A-D14D-8040-AB5E-A05752363013}" srcOrd="0" destOrd="0" presId="urn:microsoft.com/office/officeart/2005/8/layout/hProcess9"/>
    <dgm:cxn modelId="{4493F131-62E3-6A4A-9F8D-4CD28E06E00D}" type="presParOf" srcId="{1D30BB9A-5379-124D-8BD4-E48EAB7002EC}" destId="{58F4CD8F-4D46-6D4C-99C9-EE4845ED8D76}" srcOrd="1" destOrd="0" presId="urn:microsoft.com/office/officeart/2005/8/layout/hProcess9"/>
    <dgm:cxn modelId="{EBF4E99F-777C-9B49-9D50-C8335EEB2686}" type="presParOf" srcId="{58F4CD8F-4D46-6D4C-99C9-EE4845ED8D76}" destId="{F3757467-5B6B-5644-9786-708FE68CEB20}" srcOrd="0" destOrd="0" presId="urn:microsoft.com/office/officeart/2005/8/layout/hProcess9"/>
    <dgm:cxn modelId="{17A2A1F6-084D-F040-8BC6-0EECE147E3C4}" type="presParOf" srcId="{58F4CD8F-4D46-6D4C-99C9-EE4845ED8D76}" destId="{A604BDFE-1CFA-3E4E-815D-FEEED96C3165}" srcOrd="1" destOrd="0" presId="urn:microsoft.com/office/officeart/2005/8/layout/hProcess9"/>
    <dgm:cxn modelId="{6D8CA9EF-C0BD-564E-89FB-EE02B10CEF44}" type="presParOf" srcId="{58F4CD8F-4D46-6D4C-99C9-EE4845ED8D76}" destId="{F1ACCE71-EBF1-D64A-9A90-17D8C79E7653}" srcOrd="2" destOrd="0" presId="urn:microsoft.com/office/officeart/2005/8/layout/hProcess9"/>
    <dgm:cxn modelId="{717B754F-BF64-1847-A996-0EE2CE573833}" type="presParOf" srcId="{58F4CD8F-4D46-6D4C-99C9-EE4845ED8D76}" destId="{5E2A6A19-44FC-9B44-886E-535A9C5150E8}" srcOrd="3" destOrd="0" presId="urn:microsoft.com/office/officeart/2005/8/layout/hProcess9"/>
    <dgm:cxn modelId="{A37F3CC6-2140-DC47-AB4D-D8F82BCD9EE2}" type="presParOf" srcId="{58F4CD8F-4D46-6D4C-99C9-EE4845ED8D76}" destId="{AD8670C9-68FB-E643-AF61-5706C279F18A}" srcOrd="4" destOrd="0" presId="urn:microsoft.com/office/officeart/2005/8/layout/hProcess9"/>
    <dgm:cxn modelId="{312E3E40-40DD-564A-A212-A5BE56D67711}" type="presParOf" srcId="{58F4CD8F-4D46-6D4C-99C9-EE4845ED8D76}" destId="{020B75AD-94A2-CB4D-85E7-777EE158F1E5}" srcOrd="5" destOrd="0" presId="urn:microsoft.com/office/officeart/2005/8/layout/hProcess9"/>
    <dgm:cxn modelId="{2447A11E-525F-B542-8AA9-7470D8F1FF59}" type="presParOf" srcId="{58F4CD8F-4D46-6D4C-99C9-EE4845ED8D76}" destId="{E12C49E0-37DA-5F4F-862C-13A36CD109F5}" srcOrd="6" destOrd="0" presId="urn:microsoft.com/office/officeart/2005/8/layout/hProcess9"/>
    <dgm:cxn modelId="{2D0525C2-139A-B44C-9E59-74FC5B0D8F60}" type="presParOf" srcId="{58F4CD8F-4D46-6D4C-99C9-EE4845ED8D76}" destId="{A9BA907C-B248-064A-B056-88D05744F589}" srcOrd="7" destOrd="0" presId="urn:microsoft.com/office/officeart/2005/8/layout/hProcess9"/>
    <dgm:cxn modelId="{7B4A312E-CFA2-8541-AF93-0ABC4A0CD595}" type="presParOf" srcId="{58F4CD8F-4D46-6D4C-99C9-EE4845ED8D76}" destId="{7BF89F0C-5684-F949-AF74-5A19FB85A60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8A70D1-88ED-314C-A004-DE434776C4B2}" type="doc">
      <dgm:prSet loTypeId="urn:microsoft.com/office/officeart/2005/8/layout/balance1" loCatId="" qsTypeId="urn:microsoft.com/office/officeart/2005/8/quickstyle/3D1" qsCatId="3D" csTypeId="urn:microsoft.com/office/officeart/2005/8/colors/colorful4" csCatId="colorful" phldr="1"/>
      <dgm:spPr/>
      <dgm:t>
        <a:bodyPr/>
        <a:lstStyle/>
        <a:p>
          <a:endParaRPr lang="en-US"/>
        </a:p>
      </dgm:t>
    </dgm:pt>
    <dgm:pt modelId="{3466E11C-A432-8745-8066-E0EDD96F3B3C}">
      <dgm:prSet phldrT="[Text]"/>
      <dgm:spPr>
        <a:solidFill>
          <a:srgbClr val="48231E">
            <a:alpha val="90000"/>
          </a:srgbClr>
        </a:solidFill>
      </dgm:spPr>
      <dgm:t>
        <a:bodyPr/>
        <a:lstStyle/>
        <a:p>
          <a:r>
            <a:rPr lang="en-US" dirty="0">
              <a:solidFill>
                <a:schemeClr val="bg1"/>
              </a:solidFill>
            </a:rPr>
            <a:t>Compliance</a:t>
          </a:r>
        </a:p>
      </dgm:t>
    </dgm:pt>
    <dgm:pt modelId="{1A2B7134-1E0D-2649-A29B-BFC5075CB426}" type="parTrans" cxnId="{9339C6BB-8AC7-2C45-A3B1-A46562767168}">
      <dgm:prSet/>
      <dgm:spPr/>
      <dgm:t>
        <a:bodyPr/>
        <a:lstStyle/>
        <a:p>
          <a:endParaRPr lang="en-US"/>
        </a:p>
      </dgm:t>
    </dgm:pt>
    <dgm:pt modelId="{D823F988-6920-CD44-B69A-01FAA9338724}" type="sibTrans" cxnId="{9339C6BB-8AC7-2C45-A3B1-A46562767168}">
      <dgm:prSet/>
      <dgm:spPr/>
      <dgm:t>
        <a:bodyPr/>
        <a:lstStyle/>
        <a:p>
          <a:endParaRPr lang="en-US"/>
        </a:p>
      </dgm:t>
    </dgm:pt>
    <dgm:pt modelId="{2BF6E706-31AD-D14A-B3C7-E497ADF75302}">
      <dgm:prSet phldrT="[Text]"/>
      <dgm:spPr>
        <a:solidFill>
          <a:schemeClr val="accent4"/>
        </a:solidFill>
      </dgm:spPr>
      <dgm:t>
        <a:bodyPr/>
        <a:lstStyle/>
        <a:p>
          <a:r>
            <a:rPr lang="en-US" b="1">
              <a:solidFill>
                <a:srgbClr val="2E2224"/>
              </a:solidFill>
            </a:rPr>
            <a:t>Accountability</a:t>
          </a:r>
        </a:p>
      </dgm:t>
    </dgm:pt>
    <dgm:pt modelId="{45E9319C-5476-454A-BC3F-755425B97DD4}" type="parTrans" cxnId="{6ED1FDB6-D0D4-A842-918F-590A054A4681}">
      <dgm:prSet/>
      <dgm:spPr/>
      <dgm:t>
        <a:bodyPr/>
        <a:lstStyle/>
        <a:p>
          <a:endParaRPr lang="en-US"/>
        </a:p>
      </dgm:t>
    </dgm:pt>
    <dgm:pt modelId="{7D74AC19-36D5-6848-A86A-FF7D803FCF2F}" type="sibTrans" cxnId="{6ED1FDB6-D0D4-A842-918F-590A054A4681}">
      <dgm:prSet/>
      <dgm:spPr/>
      <dgm:t>
        <a:bodyPr/>
        <a:lstStyle/>
        <a:p>
          <a:endParaRPr lang="en-US"/>
        </a:p>
      </dgm:t>
    </dgm:pt>
    <dgm:pt modelId="{FAC99AD1-64B0-C94E-8682-A117DF589A09}">
      <dgm:prSet phldrT="[Text]"/>
      <dgm:spPr>
        <a:solidFill>
          <a:schemeClr val="accent5"/>
        </a:solidFill>
      </dgm:spPr>
      <dgm:t>
        <a:bodyPr/>
        <a:lstStyle/>
        <a:p>
          <a:r>
            <a:rPr lang="en-US" b="1">
              <a:solidFill>
                <a:schemeClr val="tx1"/>
              </a:solidFill>
            </a:rPr>
            <a:t>Monitoring</a:t>
          </a:r>
        </a:p>
      </dgm:t>
    </dgm:pt>
    <dgm:pt modelId="{B22A54C8-D9B7-8F40-BB68-E138059066A3}" type="parTrans" cxnId="{CFA3D31E-0A98-2C41-8F54-97DFC8D60420}">
      <dgm:prSet/>
      <dgm:spPr/>
      <dgm:t>
        <a:bodyPr/>
        <a:lstStyle/>
        <a:p>
          <a:endParaRPr lang="en-US"/>
        </a:p>
      </dgm:t>
    </dgm:pt>
    <dgm:pt modelId="{4F1639E8-8300-1A44-B816-8C98DE12F583}" type="sibTrans" cxnId="{CFA3D31E-0A98-2C41-8F54-97DFC8D60420}">
      <dgm:prSet/>
      <dgm:spPr/>
      <dgm:t>
        <a:bodyPr/>
        <a:lstStyle/>
        <a:p>
          <a:endParaRPr lang="en-US"/>
        </a:p>
      </dgm:t>
    </dgm:pt>
    <dgm:pt modelId="{C2585ABF-0122-714A-AB3E-DF30D294BDEA}">
      <dgm:prSet phldrT="[Text]"/>
      <dgm:spPr>
        <a:solidFill>
          <a:srgbClr val="48231E">
            <a:alpha val="90000"/>
          </a:srgbClr>
        </a:solidFill>
      </dgm:spPr>
      <dgm:t>
        <a:bodyPr/>
        <a:lstStyle/>
        <a:p>
          <a:r>
            <a:rPr lang="en-US" dirty="0">
              <a:solidFill>
                <a:srgbClr val="FFFFFF"/>
              </a:solidFill>
            </a:rPr>
            <a:t>Improved Outcomes</a:t>
          </a:r>
        </a:p>
      </dgm:t>
    </dgm:pt>
    <dgm:pt modelId="{6917B641-B4C0-F54D-8481-F648A58BB977}" type="parTrans" cxnId="{B1308010-8691-A74A-B790-04375A5904DE}">
      <dgm:prSet/>
      <dgm:spPr/>
      <dgm:t>
        <a:bodyPr/>
        <a:lstStyle/>
        <a:p>
          <a:endParaRPr lang="en-US"/>
        </a:p>
      </dgm:t>
    </dgm:pt>
    <dgm:pt modelId="{1283693B-C50C-D941-B7A8-B79B151D9ED8}" type="sibTrans" cxnId="{B1308010-8691-A74A-B790-04375A5904DE}">
      <dgm:prSet/>
      <dgm:spPr/>
      <dgm:t>
        <a:bodyPr/>
        <a:lstStyle/>
        <a:p>
          <a:endParaRPr lang="en-US"/>
        </a:p>
      </dgm:t>
    </dgm:pt>
    <dgm:pt modelId="{FE118001-ABBE-7340-8F3A-4E486733F6E8}">
      <dgm:prSet phldrT="[Text]"/>
      <dgm:spPr>
        <a:solidFill>
          <a:schemeClr val="accent2"/>
        </a:solidFill>
      </dgm:spPr>
      <dgm:t>
        <a:bodyPr/>
        <a:lstStyle/>
        <a:p>
          <a:r>
            <a:rPr lang="en-US" b="1" dirty="0"/>
            <a:t>Meaningful </a:t>
          </a:r>
          <a:r>
            <a:rPr lang="en-US" b="1" dirty="0" smtClean="0"/>
            <a:t>Coordination</a:t>
          </a:r>
          <a:endParaRPr lang="en-US" b="1" dirty="0"/>
        </a:p>
      </dgm:t>
    </dgm:pt>
    <dgm:pt modelId="{E96DDE4E-8912-0143-8D6D-D9C2DFCBA73A}" type="parTrans" cxnId="{42426F3F-CDDB-504C-A27A-27D73B040ECD}">
      <dgm:prSet/>
      <dgm:spPr/>
      <dgm:t>
        <a:bodyPr/>
        <a:lstStyle/>
        <a:p>
          <a:endParaRPr lang="en-US"/>
        </a:p>
      </dgm:t>
    </dgm:pt>
    <dgm:pt modelId="{0BE95C7D-8350-5543-BF95-5FD74FA1834B}" type="sibTrans" cxnId="{42426F3F-CDDB-504C-A27A-27D73B040ECD}">
      <dgm:prSet/>
      <dgm:spPr/>
      <dgm:t>
        <a:bodyPr/>
        <a:lstStyle/>
        <a:p>
          <a:endParaRPr lang="en-US"/>
        </a:p>
      </dgm:t>
    </dgm:pt>
    <dgm:pt modelId="{28D72954-CBA4-0C46-9E8E-9D3C8DFF1562}">
      <dgm:prSet phldrT="[Text]"/>
      <dgm:spPr>
        <a:solidFill>
          <a:schemeClr val="accent3"/>
        </a:solidFill>
      </dgm:spPr>
      <dgm:t>
        <a:bodyPr/>
        <a:lstStyle/>
        <a:p>
          <a:r>
            <a:rPr lang="en-US" b="1" dirty="0" smtClean="0"/>
            <a:t>Student Performance</a:t>
          </a:r>
          <a:endParaRPr lang="en-US" b="1" dirty="0"/>
        </a:p>
      </dgm:t>
    </dgm:pt>
    <dgm:pt modelId="{E89D090C-C6DB-DB4E-9331-2FFB73BC0532}" type="parTrans" cxnId="{E5E8CDFC-270B-2246-814D-8AEFA4F5280C}">
      <dgm:prSet/>
      <dgm:spPr/>
      <dgm:t>
        <a:bodyPr/>
        <a:lstStyle/>
        <a:p>
          <a:endParaRPr lang="en-US"/>
        </a:p>
      </dgm:t>
    </dgm:pt>
    <dgm:pt modelId="{699FC172-EE9C-5948-B777-96E6BD3729D3}" type="sibTrans" cxnId="{E5E8CDFC-270B-2246-814D-8AEFA4F5280C}">
      <dgm:prSet/>
      <dgm:spPr/>
      <dgm:t>
        <a:bodyPr/>
        <a:lstStyle/>
        <a:p>
          <a:endParaRPr lang="en-US"/>
        </a:p>
      </dgm:t>
    </dgm:pt>
    <dgm:pt modelId="{49E8FA55-9590-E640-8D1B-5125C226FFA2}">
      <dgm:prSet phldrT="[Text]"/>
      <dgm:spPr>
        <a:solidFill>
          <a:schemeClr val="accent1"/>
        </a:solidFill>
      </dgm:spPr>
      <dgm:t>
        <a:bodyPr/>
        <a:lstStyle/>
        <a:p>
          <a:r>
            <a:rPr lang="en-US" b="1" dirty="0"/>
            <a:t>Technical Assistance &amp; PD</a:t>
          </a:r>
        </a:p>
      </dgm:t>
    </dgm:pt>
    <dgm:pt modelId="{F6BA0B9A-DE58-3448-92A6-0F7FB71E5D6E}" type="sibTrans" cxnId="{B0375030-4BA5-2343-A0BA-A673FE51C5FE}">
      <dgm:prSet/>
      <dgm:spPr/>
      <dgm:t>
        <a:bodyPr/>
        <a:lstStyle/>
        <a:p>
          <a:endParaRPr lang="en-US"/>
        </a:p>
      </dgm:t>
    </dgm:pt>
    <dgm:pt modelId="{2E4F404F-55FB-8746-BFC9-4C50F2B7B1A2}" type="parTrans" cxnId="{B0375030-4BA5-2343-A0BA-A673FE51C5FE}">
      <dgm:prSet/>
      <dgm:spPr/>
      <dgm:t>
        <a:bodyPr/>
        <a:lstStyle/>
        <a:p>
          <a:endParaRPr lang="en-US"/>
        </a:p>
      </dgm:t>
    </dgm:pt>
    <dgm:pt modelId="{FF3C42C6-A01B-C54A-8166-CA80F13AEF1A}" type="pres">
      <dgm:prSet presAssocID="{6C8A70D1-88ED-314C-A004-DE434776C4B2}" presName="outerComposite" presStyleCnt="0">
        <dgm:presLayoutVars>
          <dgm:chMax val="2"/>
          <dgm:animLvl val="lvl"/>
          <dgm:resizeHandles val="exact"/>
        </dgm:presLayoutVars>
      </dgm:prSet>
      <dgm:spPr/>
      <dgm:t>
        <a:bodyPr/>
        <a:lstStyle/>
        <a:p>
          <a:endParaRPr lang="en-US"/>
        </a:p>
      </dgm:t>
    </dgm:pt>
    <dgm:pt modelId="{BBEFC71D-4B36-034A-9530-EB9B4C939223}" type="pres">
      <dgm:prSet presAssocID="{6C8A70D1-88ED-314C-A004-DE434776C4B2}" presName="dummyMaxCanvas" presStyleCnt="0"/>
      <dgm:spPr/>
      <dgm:t>
        <a:bodyPr/>
        <a:lstStyle/>
        <a:p>
          <a:endParaRPr lang="en-US"/>
        </a:p>
      </dgm:t>
    </dgm:pt>
    <dgm:pt modelId="{1923D939-6D50-5142-A4B9-7E5475A4B656}" type="pres">
      <dgm:prSet presAssocID="{6C8A70D1-88ED-314C-A004-DE434776C4B2}" presName="parentComposite" presStyleCnt="0"/>
      <dgm:spPr/>
      <dgm:t>
        <a:bodyPr/>
        <a:lstStyle/>
        <a:p>
          <a:endParaRPr lang="en-US"/>
        </a:p>
      </dgm:t>
    </dgm:pt>
    <dgm:pt modelId="{2410EAFB-9ACA-0840-84D0-FE615C319CB9}" type="pres">
      <dgm:prSet presAssocID="{6C8A70D1-88ED-314C-A004-DE434776C4B2}" presName="parent1" presStyleLbl="alignAccFollowNode1" presStyleIdx="0" presStyleCnt="4">
        <dgm:presLayoutVars>
          <dgm:chMax val="4"/>
        </dgm:presLayoutVars>
      </dgm:prSet>
      <dgm:spPr/>
      <dgm:t>
        <a:bodyPr/>
        <a:lstStyle/>
        <a:p>
          <a:endParaRPr lang="en-US"/>
        </a:p>
      </dgm:t>
    </dgm:pt>
    <dgm:pt modelId="{17397C09-0B38-144C-AA6A-1A362E2A0193}" type="pres">
      <dgm:prSet presAssocID="{6C8A70D1-88ED-314C-A004-DE434776C4B2}" presName="parent2" presStyleLbl="alignAccFollowNode1" presStyleIdx="1" presStyleCnt="4">
        <dgm:presLayoutVars>
          <dgm:chMax val="4"/>
        </dgm:presLayoutVars>
      </dgm:prSet>
      <dgm:spPr/>
      <dgm:t>
        <a:bodyPr/>
        <a:lstStyle/>
        <a:p>
          <a:endParaRPr lang="en-US"/>
        </a:p>
      </dgm:t>
    </dgm:pt>
    <dgm:pt modelId="{DBAE7199-506C-D442-967F-BE480E6E40F9}" type="pres">
      <dgm:prSet presAssocID="{6C8A70D1-88ED-314C-A004-DE434776C4B2}" presName="childrenComposite" presStyleCnt="0"/>
      <dgm:spPr/>
      <dgm:t>
        <a:bodyPr/>
        <a:lstStyle/>
        <a:p>
          <a:endParaRPr lang="en-US"/>
        </a:p>
      </dgm:t>
    </dgm:pt>
    <dgm:pt modelId="{AD9B49DC-826C-CF44-A0E3-3C732909B8F7}" type="pres">
      <dgm:prSet presAssocID="{6C8A70D1-88ED-314C-A004-DE434776C4B2}" presName="dummyMaxCanvas_ChildArea" presStyleCnt="0"/>
      <dgm:spPr/>
      <dgm:t>
        <a:bodyPr/>
        <a:lstStyle/>
        <a:p>
          <a:endParaRPr lang="en-US"/>
        </a:p>
      </dgm:t>
    </dgm:pt>
    <dgm:pt modelId="{10144346-5907-1840-ACCC-D960553D67A1}" type="pres">
      <dgm:prSet presAssocID="{6C8A70D1-88ED-314C-A004-DE434776C4B2}" presName="fulcrum" presStyleLbl="alignAccFollowNode1" presStyleIdx="2" presStyleCnt="4"/>
      <dgm:spPr>
        <a:solidFill>
          <a:srgbClr val="48231E">
            <a:alpha val="90000"/>
          </a:srgbClr>
        </a:solidFill>
      </dgm:spPr>
      <dgm:t>
        <a:bodyPr/>
        <a:lstStyle/>
        <a:p>
          <a:endParaRPr lang="en-US"/>
        </a:p>
      </dgm:t>
    </dgm:pt>
    <dgm:pt modelId="{FC69032C-D5C5-994B-8FBF-17C10AC5E3AC}" type="pres">
      <dgm:prSet presAssocID="{6C8A70D1-88ED-314C-A004-DE434776C4B2}" presName="balance_23" presStyleLbl="alignAccFollowNode1" presStyleIdx="3" presStyleCnt="4">
        <dgm:presLayoutVars>
          <dgm:bulletEnabled val="1"/>
        </dgm:presLayoutVars>
      </dgm:prSet>
      <dgm:spPr>
        <a:solidFill>
          <a:srgbClr val="48231E">
            <a:alpha val="90000"/>
          </a:srgbClr>
        </a:solidFill>
      </dgm:spPr>
      <dgm:t>
        <a:bodyPr/>
        <a:lstStyle/>
        <a:p>
          <a:endParaRPr lang="en-US"/>
        </a:p>
      </dgm:t>
    </dgm:pt>
    <dgm:pt modelId="{52DD46FC-F47D-EB42-9BC2-39374BB883CE}" type="pres">
      <dgm:prSet presAssocID="{6C8A70D1-88ED-314C-A004-DE434776C4B2}" presName="right_23_1" presStyleLbl="node1" presStyleIdx="0" presStyleCnt="5">
        <dgm:presLayoutVars>
          <dgm:bulletEnabled val="1"/>
        </dgm:presLayoutVars>
      </dgm:prSet>
      <dgm:spPr/>
      <dgm:t>
        <a:bodyPr/>
        <a:lstStyle/>
        <a:p>
          <a:endParaRPr lang="en-US"/>
        </a:p>
      </dgm:t>
    </dgm:pt>
    <dgm:pt modelId="{30FDF202-F50B-424C-BFBD-EE721FB4C46E}" type="pres">
      <dgm:prSet presAssocID="{6C8A70D1-88ED-314C-A004-DE434776C4B2}" presName="right_23_2" presStyleLbl="node1" presStyleIdx="1" presStyleCnt="5">
        <dgm:presLayoutVars>
          <dgm:bulletEnabled val="1"/>
        </dgm:presLayoutVars>
      </dgm:prSet>
      <dgm:spPr/>
      <dgm:t>
        <a:bodyPr/>
        <a:lstStyle/>
        <a:p>
          <a:endParaRPr lang="en-US"/>
        </a:p>
      </dgm:t>
    </dgm:pt>
    <dgm:pt modelId="{BCE88D3F-4219-6445-858F-C88442FCEC01}" type="pres">
      <dgm:prSet presAssocID="{6C8A70D1-88ED-314C-A004-DE434776C4B2}" presName="right_23_3" presStyleLbl="node1" presStyleIdx="2" presStyleCnt="5">
        <dgm:presLayoutVars>
          <dgm:bulletEnabled val="1"/>
        </dgm:presLayoutVars>
      </dgm:prSet>
      <dgm:spPr/>
      <dgm:t>
        <a:bodyPr/>
        <a:lstStyle/>
        <a:p>
          <a:endParaRPr lang="en-US"/>
        </a:p>
      </dgm:t>
    </dgm:pt>
    <dgm:pt modelId="{895E5818-534D-024B-9F93-4CD8C7FE705A}" type="pres">
      <dgm:prSet presAssocID="{6C8A70D1-88ED-314C-A004-DE434776C4B2}" presName="left_23_1" presStyleLbl="node1" presStyleIdx="3" presStyleCnt="5">
        <dgm:presLayoutVars>
          <dgm:bulletEnabled val="1"/>
        </dgm:presLayoutVars>
      </dgm:prSet>
      <dgm:spPr/>
      <dgm:t>
        <a:bodyPr/>
        <a:lstStyle/>
        <a:p>
          <a:endParaRPr lang="en-US"/>
        </a:p>
      </dgm:t>
    </dgm:pt>
    <dgm:pt modelId="{813E9468-42D7-0543-AF40-97B7DB6C5B20}" type="pres">
      <dgm:prSet presAssocID="{6C8A70D1-88ED-314C-A004-DE434776C4B2}" presName="left_23_2" presStyleLbl="node1" presStyleIdx="4" presStyleCnt="5">
        <dgm:presLayoutVars>
          <dgm:bulletEnabled val="1"/>
        </dgm:presLayoutVars>
      </dgm:prSet>
      <dgm:spPr/>
      <dgm:t>
        <a:bodyPr/>
        <a:lstStyle/>
        <a:p>
          <a:endParaRPr lang="en-US"/>
        </a:p>
      </dgm:t>
    </dgm:pt>
  </dgm:ptLst>
  <dgm:cxnLst>
    <dgm:cxn modelId="{BE53D773-B0B8-2941-BBA6-37CD878332E1}" type="presOf" srcId="{28D72954-CBA4-0C46-9E8E-9D3C8DFF1562}" destId="{BCE88D3F-4219-6445-858F-C88442FCEC01}" srcOrd="0" destOrd="0" presId="urn:microsoft.com/office/officeart/2005/8/layout/balance1"/>
    <dgm:cxn modelId="{F2D93D4B-076D-8442-9F7F-CA355B7A3B93}" type="presOf" srcId="{C2585ABF-0122-714A-AB3E-DF30D294BDEA}" destId="{17397C09-0B38-144C-AA6A-1A362E2A0193}" srcOrd="0" destOrd="0" presId="urn:microsoft.com/office/officeart/2005/8/layout/balance1"/>
    <dgm:cxn modelId="{9339C6BB-8AC7-2C45-A3B1-A46562767168}" srcId="{6C8A70D1-88ED-314C-A004-DE434776C4B2}" destId="{3466E11C-A432-8745-8066-E0EDD96F3B3C}" srcOrd="0" destOrd="0" parTransId="{1A2B7134-1E0D-2649-A29B-BFC5075CB426}" sibTransId="{D823F988-6920-CD44-B69A-01FAA9338724}"/>
    <dgm:cxn modelId="{8810CBBC-E09F-684A-B16C-D7190CD35962}" type="presOf" srcId="{FAC99AD1-64B0-C94E-8682-A117DF589A09}" destId="{813E9468-42D7-0543-AF40-97B7DB6C5B20}" srcOrd="0" destOrd="0" presId="urn:microsoft.com/office/officeart/2005/8/layout/balance1"/>
    <dgm:cxn modelId="{42426F3F-CDDB-504C-A27A-27D73B040ECD}" srcId="{C2585ABF-0122-714A-AB3E-DF30D294BDEA}" destId="{FE118001-ABBE-7340-8F3A-4E486733F6E8}" srcOrd="1" destOrd="0" parTransId="{E96DDE4E-8912-0143-8D6D-D9C2DFCBA73A}" sibTransId="{0BE95C7D-8350-5543-BF95-5FD74FA1834B}"/>
    <dgm:cxn modelId="{1ABA1BDB-6A9B-9845-8864-D9A771FCCE1D}" type="presOf" srcId="{2BF6E706-31AD-D14A-B3C7-E497ADF75302}" destId="{895E5818-534D-024B-9F93-4CD8C7FE705A}" srcOrd="0" destOrd="0" presId="urn:microsoft.com/office/officeart/2005/8/layout/balance1"/>
    <dgm:cxn modelId="{E5E8CDFC-270B-2246-814D-8AEFA4F5280C}" srcId="{C2585ABF-0122-714A-AB3E-DF30D294BDEA}" destId="{28D72954-CBA4-0C46-9E8E-9D3C8DFF1562}" srcOrd="2" destOrd="0" parTransId="{E89D090C-C6DB-DB4E-9331-2FFB73BC0532}" sibTransId="{699FC172-EE9C-5948-B777-96E6BD3729D3}"/>
    <dgm:cxn modelId="{67150B02-7C10-2744-A999-21EE1F76F9F2}" type="presOf" srcId="{3466E11C-A432-8745-8066-E0EDD96F3B3C}" destId="{2410EAFB-9ACA-0840-84D0-FE615C319CB9}" srcOrd="0" destOrd="0" presId="urn:microsoft.com/office/officeart/2005/8/layout/balance1"/>
    <dgm:cxn modelId="{6ED1FDB6-D0D4-A842-918F-590A054A4681}" srcId="{3466E11C-A432-8745-8066-E0EDD96F3B3C}" destId="{2BF6E706-31AD-D14A-B3C7-E497ADF75302}" srcOrd="0" destOrd="0" parTransId="{45E9319C-5476-454A-BC3F-755425B97DD4}" sibTransId="{7D74AC19-36D5-6848-A86A-FF7D803FCF2F}"/>
    <dgm:cxn modelId="{CFA3D31E-0A98-2C41-8F54-97DFC8D60420}" srcId="{3466E11C-A432-8745-8066-E0EDD96F3B3C}" destId="{FAC99AD1-64B0-C94E-8682-A117DF589A09}" srcOrd="1" destOrd="0" parTransId="{B22A54C8-D9B7-8F40-BB68-E138059066A3}" sibTransId="{4F1639E8-8300-1A44-B816-8C98DE12F583}"/>
    <dgm:cxn modelId="{7BF8A6B6-ED64-4F4C-A061-01EFE2E4D4E1}" type="presOf" srcId="{49E8FA55-9590-E640-8D1B-5125C226FFA2}" destId="{52DD46FC-F47D-EB42-9BC2-39374BB883CE}" srcOrd="0" destOrd="0" presId="urn:microsoft.com/office/officeart/2005/8/layout/balance1"/>
    <dgm:cxn modelId="{B0375030-4BA5-2343-A0BA-A673FE51C5FE}" srcId="{C2585ABF-0122-714A-AB3E-DF30D294BDEA}" destId="{49E8FA55-9590-E640-8D1B-5125C226FFA2}" srcOrd="0" destOrd="0" parTransId="{2E4F404F-55FB-8746-BFC9-4C50F2B7B1A2}" sibTransId="{F6BA0B9A-DE58-3448-92A6-0F7FB71E5D6E}"/>
    <dgm:cxn modelId="{0C6F14F3-ADA5-6248-94A5-4041EE306E30}" type="presOf" srcId="{6C8A70D1-88ED-314C-A004-DE434776C4B2}" destId="{FF3C42C6-A01B-C54A-8166-CA80F13AEF1A}" srcOrd="0" destOrd="0" presId="urn:microsoft.com/office/officeart/2005/8/layout/balance1"/>
    <dgm:cxn modelId="{0CAC6B59-24D0-3748-9408-F57896AF4462}" type="presOf" srcId="{FE118001-ABBE-7340-8F3A-4E486733F6E8}" destId="{30FDF202-F50B-424C-BFBD-EE721FB4C46E}" srcOrd="0" destOrd="0" presId="urn:microsoft.com/office/officeart/2005/8/layout/balance1"/>
    <dgm:cxn modelId="{B1308010-8691-A74A-B790-04375A5904DE}" srcId="{6C8A70D1-88ED-314C-A004-DE434776C4B2}" destId="{C2585ABF-0122-714A-AB3E-DF30D294BDEA}" srcOrd="1" destOrd="0" parTransId="{6917B641-B4C0-F54D-8481-F648A58BB977}" sibTransId="{1283693B-C50C-D941-B7A8-B79B151D9ED8}"/>
    <dgm:cxn modelId="{74271E1F-2B67-8C44-83F5-47346CD007BB}" type="presParOf" srcId="{FF3C42C6-A01B-C54A-8166-CA80F13AEF1A}" destId="{BBEFC71D-4B36-034A-9530-EB9B4C939223}" srcOrd="0" destOrd="0" presId="urn:microsoft.com/office/officeart/2005/8/layout/balance1"/>
    <dgm:cxn modelId="{22222685-61F9-2640-8DF2-9133736360D7}" type="presParOf" srcId="{FF3C42C6-A01B-C54A-8166-CA80F13AEF1A}" destId="{1923D939-6D50-5142-A4B9-7E5475A4B656}" srcOrd="1" destOrd="0" presId="urn:microsoft.com/office/officeart/2005/8/layout/balance1"/>
    <dgm:cxn modelId="{84F68C40-9B33-094D-B157-79AD0E8EB5A8}" type="presParOf" srcId="{1923D939-6D50-5142-A4B9-7E5475A4B656}" destId="{2410EAFB-9ACA-0840-84D0-FE615C319CB9}" srcOrd="0" destOrd="0" presId="urn:microsoft.com/office/officeart/2005/8/layout/balance1"/>
    <dgm:cxn modelId="{5A49AB6E-AB91-5347-9B21-3EF1029FF9D1}" type="presParOf" srcId="{1923D939-6D50-5142-A4B9-7E5475A4B656}" destId="{17397C09-0B38-144C-AA6A-1A362E2A0193}" srcOrd="1" destOrd="0" presId="urn:microsoft.com/office/officeart/2005/8/layout/balance1"/>
    <dgm:cxn modelId="{36536B42-C330-9241-8259-4767553FD30E}" type="presParOf" srcId="{FF3C42C6-A01B-C54A-8166-CA80F13AEF1A}" destId="{DBAE7199-506C-D442-967F-BE480E6E40F9}" srcOrd="2" destOrd="0" presId="urn:microsoft.com/office/officeart/2005/8/layout/balance1"/>
    <dgm:cxn modelId="{B576E1C5-A5BB-2841-9F0F-D5552BAC5E8A}" type="presParOf" srcId="{DBAE7199-506C-D442-967F-BE480E6E40F9}" destId="{AD9B49DC-826C-CF44-A0E3-3C732909B8F7}" srcOrd="0" destOrd="0" presId="urn:microsoft.com/office/officeart/2005/8/layout/balance1"/>
    <dgm:cxn modelId="{33D1E11F-47B9-A242-B98F-6282222C6E7F}" type="presParOf" srcId="{DBAE7199-506C-D442-967F-BE480E6E40F9}" destId="{10144346-5907-1840-ACCC-D960553D67A1}" srcOrd="1" destOrd="0" presId="urn:microsoft.com/office/officeart/2005/8/layout/balance1"/>
    <dgm:cxn modelId="{9C8252AC-3343-9544-819F-5520E9DB3A07}" type="presParOf" srcId="{DBAE7199-506C-D442-967F-BE480E6E40F9}" destId="{FC69032C-D5C5-994B-8FBF-17C10AC5E3AC}" srcOrd="2" destOrd="0" presId="urn:microsoft.com/office/officeart/2005/8/layout/balance1"/>
    <dgm:cxn modelId="{E1236506-C5BC-584A-A861-C4F0426BB21C}" type="presParOf" srcId="{DBAE7199-506C-D442-967F-BE480E6E40F9}" destId="{52DD46FC-F47D-EB42-9BC2-39374BB883CE}" srcOrd="3" destOrd="0" presId="urn:microsoft.com/office/officeart/2005/8/layout/balance1"/>
    <dgm:cxn modelId="{1F4075AB-236A-4B46-8AD7-571688938DED}" type="presParOf" srcId="{DBAE7199-506C-D442-967F-BE480E6E40F9}" destId="{30FDF202-F50B-424C-BFBD-EE721FB4C46E}" srcOrd="4" destOrd="0" presId="urn:microsoft.com/office/officeart/2005/8/layout/balance1"/>
    <dgm:cxn modelId="{52860BFA-BD0E-704F-9B4C-1B2105558CE4}" type="presParOf" srcId="{DBAE7199-506C-D442-967F-BE480E6E40F9}" destId="{BCE88D3F-4219-6445-858F-C88442FCEC01}" srcOrd="5" destOrd="0" presId="urn:microsoft.com/office/officeart/2005/8/layout/balance1"/>
    <dgm:cxn modelId="{2BDB251A-A740-E246-AE85-252F3B0FFB98}" type="presParOf" srcId="{DBAE7199-506C-D442-967F-BE480E6E40F9}" destId="{895E5818-534D-024B-9F93-4CD8C7FE705A}" srcOrd="6" destOrd="0" presId="urn:microsoft.com/office/officeart/2005/8/layout/balance1"/>
    <dgm:cxn modelId="{57A11E3D-38D8-C040-B2FB-14F382E3B9D9}" type="presParOf" srcId="{DBAE7199-506C-D442-967F-BE480E6E40F9}" destId="{813E9468-42D7-0543-AF40-97B7DB6C5B20}"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D427A-D14D-8040-AB5E-A05752363013}">
      <dsp:nvSpPr>
        <dsp:cNvPr id="0" name=""/>
        <dsp:cNvSpPr/>
      </dsp:nvSpPr>
      <dsp:spPr>
        <a:xfrm>
          <a:off x="685799" y="0"/>
          <a:ext cx="7772400" cy="4064000"/>
        </a:xfrm>
        <a:prstGeom prst="rightArrow">
          <a:avLst/>
        </a:prstGeom>
        <a:solidFill>
          <a:schemeClr val="accent1">
            <a:lumMod val="40000"/>
            <a:lumOff val="60000"/>
          </a:schemeClr>
        </a:solidFill>
        <a:ln>
          <a:noFill/>
        </a:ln>
        <a:effectLst>
          <a:outerShdw blurRad="50800" dist="38100" dir="2700000" algn="br" rotWithShape="0">
            <a:srgbClr val="000000">
              <a:alpha val="40000"/>
            </a:srgbClr>
          </a:outerShdw>
        </a:effectLst>
      </dsp:spPr>
      <dsp:style>
        <a:lnRef idx="0">
          <a:scrgbClr r="0" g="0" b="0"/>
        </a:lnRef>
        <a:fillRef idx="1">
          <a:scrgbClr r="0" g="0" b="0"/>
        </a:fillRef>
        <a:effectRef idx="2">
          <a:scrgbClr r="0" g="0" b="0"/>
        </a:effectRef>
        <a:fontRef idx="minor"/>
      </dsp:style>
    </dsp:sp>
    <dsp:sp modelId="{F3757467-5B6B-5644-9786-708FE68CEB20}">
      <dsp:nvSpPr>
        <dsp:cNvPr id="0" name=""/>
        <dsp:cNvSpPr/>
      </dsp:nvSpPr>
      <dsp:spPr>
        <a:xfrm>
          <a:off x="2678" y="1219199"/>
          <a:ext cx="1612701" cy="1625600"/>
        </a:xfrm>
        <a:prstGeom prst="roundRect">
          <a:avLst/>
        </a:prstGeom>
        <a:solidFill>
          <a:srgbClr val="002060"/>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CONTACT</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Ideas and Information</a:t>
          </a:r>
          <a:endParaRPr lang="en-US" sz="1000" kern="1200" dirty="0">
            <a:solidFill>
              <a:schemeClr val="bg1"/>
            </a:solidFill>
            <a:latin typeface="Arial"/>
            <a:cs typeface="Arial"/>
          </a:endParaRPr>
        </a:p>
      </dsp:txBody>
      <dsp:txXfrm>
        <a:off x="81404" y="1297925"/>
        <a:ext cx="1455249" cy="1468148"/>
      </dsp:txXfrm>
    </dsp:sp>
    <dsp:sp modelId="{F1ACCE71-EBF1-D64A-9A90-17D8C79E7653}">
      <dsp:nvSpPr>
        <dsp:cNvPr id="0" name=""/>
        <dsp:cNvSpPr/>
      </dsp:nvSpPr>
      <dsp:spPr>
        <a:xfrm>
          <a:off x="1884164" y="1219199"/>
          <a:ext cx="1612701" cy="1625600"/>
        </a:xfrm>
        <a:prstGeom prst="roundRect">
          <a:avLst/>
        </a:prstGeom>
        <a:solidFill>
          <a:srgbClr val="002060"/>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COOPERATION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Goals</a:t>
          </a:r>
          <a:endParaRPr lang="en-US" sz="1000" kern="1200" dirty="0">
            <a:solidFill>
              <a:schemeClr val="bg1"/>
            </a:solidFill>
            <a:latin typeface="Arial"/>
            <a:cs typeface="Arial"/>
          </a:endParaRPr>
        </a:p>
      </dsp:txBody>
      <dsp:txXfrm>
        <a:off x="1962890" y="1297925"/>
        <a:ext cx="1455249" cy="1468148"/>
      </dsp:txXfrm>
    </dsp:sp>
    <dsp:sp modelId="{AD8670C9-68FB-E643-AF61-5706C279F18A}">
      <dsp:nvSpPr>
        <dsp:cNvPr id="0" name=""/>
        <dsp:cNvSpPr/>
      </dsp:nvSpPr>
      <dsp:spPr>
        <a:xfrm>
          <a:off x="3765649" y="1219199"/>
          <a:ext cx="1612701" cy="1625600"/>
        </a:xfrm>
        <a:prstGeom prst="roundRect">
          <a:avLst/>
        </a:prstGeom>
        <a:solidFill>
          <a:srgbClr val="002060"/>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COORDINATION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Achievement of Goals</a:t>
          </a:r>
          <a:endParaRPr lang="en-US" sz="1000" kern="1200" dirty="0">
            <a:solidFill>
              <a:schemeClr val="bg1"/>
            </a:solidFill>
            <a:latin typeface="Arial"/>
            <a:cs typeface="Arial"/>
          </a:endParaRPr>
        </a:p>
      </dsp:txBody>
      <dsp:txXfrm>
        <a:off x="3844375" y="1297925"/>
        <a:ext cx="1455249" cy="1468148"/>
      </dsp:txXfrm>
    </dsp:sp>
    <dsp:sp modelId="{E12C49E0-37DA-5F4F-862C-13A36CD109F5}">
      <dsp:nvSpPr>
        <dsp:cNvPr id="0" name=""/>
        <dsp:cNvSpPr/>
      </dsp:nvSpPr>
      <dsp:spPr>
        <a:xfrm>
          <a:off x="5647134" y="1219199"/>
          <a:ext cx="1612701" cy="1625600"/>
        </a:xfrm>
        <a:prstGeom prst="roundRect">
          <a:avLst/>
        </a:prstGeom>
        <a:solidFill>
          <a:srgbClr val="002060"/>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COLLABORATION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Resources</a:t>
          </a:r>
          <a:endParaRPr lang="en-US" sz="1000" kern="1200" dirty="0">
            <a:solidFill>
              <a:schemeClr val="bg1"/>
            </a:solidFill>
            <a:latin typeface="Arial"/>
            <a:cs typeface="Arial"/>
          </a:endParaRPr>
        </a:p>
      </dsp:txBody>
      <dsp:txXfrm>
        <a:off x="5725860" y="1297925"/>
        <a:ext cx="1455249" cy="1468148"/>
      </dsp:txXfrm>
    </dsp:sp>
    <dsp:sp modelId="{7BF89F0C-5684-F949-AF74-5A19FB85A601}">
      <dsp:nvSpPr>
        <dsp:cNvPr id="0" name=""/>
        <dsp:cNvSpPr/>
      </dsp:nvSpPr>
      <dsp:spPr>
        <a:xfrm>
          <a:off x="7528619" y="1219199"/>
          <a:ext cx="1612701" cy="1625600"/>
        </a:xfrm>
        <a:prstGeom prst="roundRect">
          <a:avLst/>
        </a:prstGeom>
        <a:solidFill>
          <a:srgbClr val="002060"/>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CONVERGENCE</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Systemic Infrastructure</a:t>
          </a:r>
          <a:endParaRPr lang="en-US" sz="1000" kern="1200" dirty="0">
            <a:solidFill>
              <a:schemeClr val="bg1"/>
            </a:solidFill>
            <a:latin typeface="Arial"/>
            <a:cs typeface="Arial"/>
          </a:endParaRPr>
        </a:p>
      </dsp:txBody>
      <dsp:txXfrm>
        <a:off x="7607345" y="1297925"/>
        <a:ext cx="1455249" cy="1468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D427A-D14D-8040-AB5E-A05752363013}">
      <dsp:nvSpPr>
        <dsp:cNvPr id="0" name=""/>
        <dsp:cNvSpPr/>
      </dsp:nvSpPr>
      <dsp:spPr>
        <a:xfrm>
          <a:off x="685799" y="0"/>
          <a:ext cx="7772400" cy="4064000"/>
        </a:xfrm>
        <a:prstGeom prst="rightArrow">
          <a:avLst/>
        </a:prstGeom>
        <a:solidFill>
          <a:schemeClr val="accent1">
            <a:lumMod val="40000"/>
            <a:lumOff val="60000"/>
          </a:schemeClr>
        </a:solidFill>
        <a:ln>
          <a:noFill/>
        </a:ln>
        <a:effectLst>
          <a:outerShdw blurRad="50800" dist="38100" dir="2700000" algn="br" rotWithShape="0">
            <a:srgbClr val="000000">
              <a:alpha val="40000"/>
            </a:srgbClr>
          </a:outerShdw>
        </a:effectLst>
      </dsp:spPr>
      <dsp:style>
        <a:lnRef idx="0">
          <a:scrgbClr r="0" g="0" b="0"/>
        </a:lnRef>
        <a:fillRef idx="1">
          <a:scrgbClr r="0" g="0" b="0"/>
        </a:fillRef>
        <a:effectRef idx="2">
          <a:scrgbClr r="0" g="0" b="0"/>
        </a:effectRef>
        <a:fontRef idx="minor"/>
      </dsp:style>
    </dsp:sp>
    <dsp:sp modelId="{F3757467-5B6B-5644-9786-708FE68CEB20}">
      <dsp:nvSpPr>
        <dsp:cNvPr id="0" name=""/>
        <dsp:cNvSpPr/>
      </dsp:nvSpPr>
      <dsp:spPr>
        <a:xfrm>
          <a:off x="2678" y="1219199"/>
          <a:ext cx="1612701" cy="1625600"/>
        </a:xfrm>
        <a:prstGeom prst="roundRect">
          <a:avLst/>
        </a:prstGeom>
        <a:solidFill>
          <a:srgbClr val="2C2422"/>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CONTACT</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Ideas and Information</a:t>
          </a:r>
          <a:endParaRPr lang="en-US" sz="1000" kern="1200" dirty="0">
            <a:solidFill>
              <a:schemeClr val="bg1"/>
            </a:solidFill>
            <a:latin typeface="Arial"/>
            <a:cs typeface="Arial"/>
          </a:endParaRPr>
        </a:p>
      </dsp:txBody>
      <dsp:txXfrm>
        <a:off x="81404" y="1297925"/>
        <a:ext cx="1455249" cy="1468148"/>
      </dsp:txXfrm>
    </dsp:sp>
    <dsp:sp modelId="{F1ACCE71-EBF1-D64A-9A90-17D8C79E7653}">
      <dsp:nvSpPr>
        <dsp:cNvPr id="0" name=""/>
        <dsp:cNvSpPr/>
      </dsp:nvSpPr>
      <dsp:spPr>
        <a:xfrm>
          <a:off x="1884164" y="1219199"/>
          <a:ext cx="1612701" cy="1625600"/>
        </a:xfrm>
        <a:prstGeom prst="roundRect">
          <a:avLst/>
        </a:prstGeom>
        <a:solidFill>
          <a:srgbClr val="2C2422"/>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COOPERATION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Goals</a:t>
          </a:r>
          <a:endParaRPr lang="en-US" sz="1000" kern="1200" dirty="0">
            <a:solidFill>
              <a:schemeClr val="bg1"/>
            </a:solidFill>
            <a:latin typeface="Arial"/>
            <a:cs typeface="Arial"/>
          </a:endParaRPr>
        </a:p>
      </dsp:txBody>
      <dsp:txXfrm>
        <a:off x="1962890" y="1297925"/>
        <a:ext cx="1455249" cy="1468148"/>
      </dsp:txXfrm>
    </dsp:sp>
    <dsp:sp modelId="{AD8670C9-68FB-E643-AF61-5706C279F18A}">
      <dsp:nvSpPr>
        <dsp:cNvPr id="0" name=""/>
        <dsp:cNvSpPr/>
      </dsp:nvSpPr>
      <dsp:spPr>
        <a:xfrm>
          <a:off x="3765649"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COORDINATION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Achievement of Goals</a:t>
          </a:r>
          <a:endParaRPr lang="en-US" sz="1000" kern="1200" dirty="0">
            <a:solidFill>
              <a:schemeClr val="bg1"/>
            </a:solidFill>
            <a:latin typeface="Arial"/>
            <a:cs typeface="Arial"/>
          </a:endParaRPr>
        </a:p>
      </dsp:txBody>
      <dsp:txXfrm>
        <a:off x="3844375" y="1297925"/>
        <a:ext cx="1455249" cy="1468148"/>
      </dsp:txXfrm>
    </dsp:sp>
    <dsp:sp modelId="{E12C49E0-37DA-5F4F-862C-13A36CD109F5}">
      <dsp:nvSpPr>
        <dsp:cNvPr id="0" name=""/>
        <dsp:cNvSpPr/>
      </dsp:nvSpPr>
      <dsp:spPr>
        <a:xfrm>
          <a:off x="5647134"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COLLABORATION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Resources</a:t>
          </a:r>
          <a:endParaRPr lang="en-US" sz="1000" kern="1200" dirty="0">
            <a:solidFill>
              <a:schemeClr val="bg1"/>
            </a:solidFill>
            <a:latin typeface="Arial"/>
            <a:cs typeface="Arial"/>
          </a:endParaRPr>
        </a:p>
      </dsp:txBody>
      <dsp:txXfrm>
        <a:off x="5725860" y="1297925"/>
        <a:ext cx="1455249" cy="1468148"/>
      </dsp:txXfrm>
    </dsp:sp>
    <dsp:sp modelId="{7BF89F0C-5684-F949-AF74-5A19FB85A601}">
      <dsp:nvSpPr>
        <dsp:cNvPr id="0" name=""/>
        <dsp:cNvSpPr/>
      </dsp:nvSpPr>
      <dsp:spPr>
        <a:xfrm>
          <a:off x="7528619"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CONVERGENCE</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Systemic Infrastructure</a:t>
          </a:r>
          <a:endParaRPr lang="en-US" sz="1000" kern="1200" dirty="0">
            <a:solidFill>
              <a:schemeClr val="bg1"/>
            </a:solidFill>
            <a:latin typeface="Arial"/>
            <a:cs typeface="Arial"/>
          </a:endParaRPr>
        </a:p>
      </dsp:txBody>
      <dsp:txXfrm>
        <a:off x="7607345" y="1297925"/>
        <a:ext cx="1455249" cy="1468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D427A-D14D-8040-AB5E-A05752363013}">
      <dsp:nvSpPr>
        <dsp:cNvPr id="0" name=""/>
        <dsp:cNvSpPr/>
      </dsp:nvSpPr>
      <dsp:spPr>
        <a:xfrm>
          <a:off x="685799" y="0"/>
          <a:ext cx="7772400" cy="4064000"/>
        </a:xfrm>
        <a:prstGeom prst="rightArrow">
          <a:avLst/>
        </a:prstGeom>
        <a:solidFill>
          <a:schemeClr val="accent1">
            <a:lumMod val="40000"/>
            <a:lumOff val="60000"/>
          </a:schemeClr>
        </a:solidFill>
        <a:ln>
          <a:noFill/>
        </a:ln>
        <a:effectLst>
          <a:outerShdw blurRad="50800" dist="38100" dir="2700000" algn="br" rotWithShape="0">
            <a:srgbClr val="000000">
              <a:alpha val="40000"/>
            </a:srgbClr>
          </a:outerShdw>
        </a:effectLst>
      </dsp:spPr>
      <dsp:style>
        <a:lnRef idx="0">
          <a:scrgbClr r="0" g="0" b="0"/>
        </a:lnRef>
        <a:fillRef idx="1">
          <a:scrgbClr r="0" g="0" b="0"/>
        </a:fillRef>
        <a:effectRef idx="2">
          <a:scrgbClr r="0" g="0" b="0"/>
        </a:effectRef>
        <a:fontRef idx="minor"/>
      </dsp:style>
    </dsp:sp>
    <dsp:sp modelId="{F3757467-5B6B-5644-9786-708FE68CEB20}">
      <dsp:nvSpPr>
        <dsp:cNvPr id="0" name=""/>
        <dsp:cNvSpPr/>
      </dsp:nvSpPr>
      <dsp:spPr>
        <a:xfrm>
          <a:off x="2678"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CONTACT</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Ideas and Information</a:t>
          </a:r>
          <a:endParaRPr lang="en-US" sz="1000" kern="1200" dirty="0">
            <a:solidFill>
              <a:schemeClr val="bg1"/>
            </a:solidFill>
            <a:latin typeface="Arial"/>
            <a:cs typeface="Arial"/>
          </a:endParaRPr>
        </a:p>
      </dsp:txBody>
      <dsp:txXfrm>
        <a:off x="81404" y="1297925"/>
        <a:ext cx="1455249" cy="1468148"/>
      </dsp:txXfrm>
    </dsp:sp>
    <dsp:sp modelId="{F1ACCE71-EBF1-D64A-9A90-17D8C79E7653}">
      <dsp:nvSpPr>
        <dsp:cNvPr id="0" name=""/>
        <dsp:cNvSpPr/>
      </dsp:nvSpPr>
      <dsp:spPr>
        <a:xfrm>
          <a:off x="1884164" y="1219199"/>
          <a:ext cx="1612701" cy="1625600"/>
        </a:xfrm>
        <a:prstGeom prst="roundRect">
          <a:avLst/>
        </a:prstGeom>
        <a:solidFill>
          <a:srgbClr val="2C2422"/>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COOPERATION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Goals</a:t>
          </a:r>
          <a:endParaRPr lang="en-US" sz="1000" kern="1200" dirty="0">
            <a:solidFill>
              <a:schemeClr val="bg1"/>
            </a:solidFill>
            <a:latin typeface="Arial"/>
            <a:cs typeface="Arial"/>
          </a:endParaRPr>
        </a:p>
      </dsp:txBody>
      <dsp:txXfrm>
        <a:off x="1962890" y="1297925"/>
        <a:ext cx="1455249" cy="1468148"/>
      </dsp:txXfrm>
    </dsp:sp>
    <dsp:sp modelId="{AD8670C9-68FB-E643-AF61-5706C279F18A}">
      <dsp:nvSpPr>
        <dsp:cNvPr id="0" name=""/>
        <dsp:cNvSpPr/>
      </dsp:nvSpPr>
      <dsp:spPr>
        <a:xfrm>
          <a:off x="3765649"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COORDINATION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Achievement of Goals</a:t>
          </a:r>
          <a:endParaRPr lang="en-US" sz="1000" kern="1200" dirty="0">
            <a:solidFill>
              <a:schemeClr val="bg1"/>
            </a:solidFill>
            <a:latin typeface="Arial"/>
            <a:cs typeface="Arial"/>
          </a:endParaRPr>
        </a:p>
      </dsp:txBody>
      <dsp:txXfrm>
        <a:off x="3844375" y="1297925"/>
        <a:ext cx="1455249" cy="1468148"/>
      </dsp:txXfrm>
    </dsp:sp>
    <dsp:sp modelId="{E12C49E0-37DA-5F4F-862C-13A36CD109F5}">
      <dsp:nvSpPr>
        <dsp:cNvPr id="0" name=""/>
        <dsp:cNvSpPr/>
      </dsp:nvSpPr>
      <dsp:spPr>
        <a:xfrm>
          <a:off x="5647134"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COLLABORATION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Resources</a:t>
          </a:r>
          <a:endParaRPr lang="en-US" sz="1000" kern="1200" dirty="0">
            <a:solidFill>
              <a:schemeClr val="bg1"/>
            </a:solidFill>
            <a:latin typeface="Arial"/>
            <a:cs typeface="Arial"/>
          </a:endParaRPr>
        </a:p>
      </dsp:txBody>
      <dsp:txXfrm>
        <a:off x="5725860" y="1297925"/>
        <a:ext cx="1455249" cy="1468148"/>
      </dsp:txXfrm>
    </dsp:sp>
    <dsp:sp modelId="{7BF89F0C-5684-F949-AF74-5A19FB85A601}">
      <dsp:nvSpPr>
        <dsp:cNvPr id="0" name=""/>
        <dsp:cNvSpPr/>
      </dsp:nvSpPr>
      <dsp:spPr>
        <a:xfrm>
          <a:off x="7528619"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CONVERGENCE</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Systemic Infrastructure</a:t>
          </a:r>
          <a:endParaRPr lang="en-US" sz="1000" kern="1200" dirty="0">
            <a:solidFill>
              <a:schemeClr val="bg1"/>
            </a:solidFill>
            <a:latin typeface="Arial"/>
            <a:cs typeface="Arial"/>
          </a:endParaRPr>
        </a:p>
      </dsp:txBody>
      <dsp:txXfrm>
        <a:off x="7607345" y="1297925"/>
        <a:ext cx="1455249" cy="1468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D427A-D14D-8040-AB5E-A05752363013}">
      <dsp:nvSpPr>
        <dsp:cNvPr id="0" name=""/>
        <dsp:cNvSpPr/>
      </dsp:nvSpPr>
      <dsp:spPr>
        <a:xfrm>
          <a:off x="685799" y="0"/>
          <a:ext cx="7772400" cy="4064000"/>
        </a:xfrm>
        <a:prstGeom prst="rightArrow">
          <a:avLst/>
        </a:prstGeom>
        <a:solidFill>
          <a:schemeClr val="accent1">
            <a:lumMod val="40000"/>
            <a:lumOff val="60000"/>
          </a:schemeClr>
        </a:solidFill>
        <a:ln>
          <a:noFill/>
        </a:ln>
        <a:effectLst>
          <a:outerShdw blurRad="50800" dist="38100" dir="2700000" algn="br" rotWithShape="0">
            <a:srgbClr val="000000">
              <a:alpha val="40000"/>
            </a:srgbClr>
          </a:outerShdw>
        </a:effectLst>
      </dsp:spPr>
      <dsp:style>
        <a:lnRef idx="0">
          <a:scrgbClr r="0" g="0" b="0"/>
        </a:lnRef>
        <a:fillRef idx="1">
          <a:scrgbClr r="0" g="0" b="0"/>
        </a:fillRef>
        <a:effectRef idx="2">
          <a:scrgbClr r="0" g="0" b="0"/>
        </a:effectRef>
        <a:fontRef idx="minor"/>
      </dsp:style>
    </dsp:sp>
    <dsp:sp modelId="{F3757467-5B6B-5644-9786-708FE68CEB20}">
      <dsp:nvSpPr>
        <dsp:cNvPr id="0" name=""/>
        <dsp:cNvSpPr/>
      </dsp:nvSpPr>
      <dsp:spPr>
        <a:xfrm>
          <a:off x="2678"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CONTACT</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Ideas and Information</a:t>
          </a:r>
          <a:endParaRPr lang="en-US" sz="1000" kern="1200" dirty="0">
            <a:solidFill>
              <a:schemeClr val="bg1"/>
            </a:solidFill>
            <a:latin typeface="Arial"/>
            <a:cs typeface="Arial"/>
          </a:endParaRPr>
        </a:p>
      </dsp:txBody>
      <dsp:txXfrm>
        <a:off x="81404" y="1297925"/>
        <a:ext cx="1455249" cy="1468148"/>
      </dsp:txXfrm>
    </dsp:sp>
    <dsp:sp modelId="{F1ACCE71-EBF1-D64A-9A90-17D8C79E7653}">
      <dsp:nvSpPr>
        <dsp:cNvPr id="0" name=""/>
        <dsp:cNvSpPr/>
      </dsp:nvSpPr>
      <dsp:spPr>
        <a:xfrm>
          <a:off x="1884164"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COOPERATION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Goals</a:t>
          </a:r>
          <a:endParaRPr lang="en-US" sz="1000" kern="1200" dirty="0">
            <a:solidFill>
              <a:schemeClr val="bg1"/>
            </a:solidFill>
            <a:latin typeface="Arial"/>
            <a:cs typeface="Arial"/>
          </a:endParaRPr>
        </a:p>
      </dsp:txBody>
      <dsp:txXfrm>
        <a:off x="1962890" y="1297925"/>
        <a:ext cx="1455249" cy="1468148"/>
      </dsp:txXfrm>
    </dsp:sp>
    <dsp:sp modelId="{AD8670C9-68FB-E643-AF61-5706C279F18A}">
      <dsp:nvSpPr>
        <dsp:cNvPr id="0" name=""/>
        <dsp:cNvSpPr/>
      </dsp:nvSpPr>
      <dsp:spPr>
        <a:xfrm>
          <a:off x="3765649" y="1219199"/>
          <a:ext cx="1612701" cy="1625600"/>
        </a:xfrm>
        <a:prstGeom prst="roundRect">
          <a:avLst/>
        </a:prstGeom>
        <a:solidFill>
          <a:srgbClr val="2C2422"/>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COORDINATION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Achievement of Goals</a:t>
          </a:r>
          <a:endParaRPr lang="en-US" sz="1000" kern="1200" dirty="0">
            <a:solidFill>
              <a:schemeClr val="bg1"/>
            </a:solidFill>
            <a:latin typeface="Arial"/>
            <a:cs typeface="Arial"/>
          </a:endParaRPr>
        </a:p>
      </dsp:txBody>
      <dsp:txXfrm>
        <a:off x="3844375" y="1297925"/>
        <a:ext cx="1455249" cy="1468148"/>
      </dsp:txXfrm>
    </dsp:sp>
    <dsp:sp modelId="{E12C49E0-37DA-5F4F-862C-13A36CD109F5}">
      <dsp:nvSpPr>
        <dsp:cNvPr id="0" name=""/>
        <dsp:cNvSpPr/>
      </dsp:nvSpPr>
      <dsp:spPr>
        <a:xfrm>
          <a:off x="5647134"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COLLABORATION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Resources</a:t>
          </a:r>
          <a:endParaRPr lang="en-US" sz="1000" kern="1200" dirty="0">
            <a:solidFill>
              <a:schemeClr val="bg1"/>
            </a:solidFill>
            <a:latin typeface="Arial"/>
            <a:cs typeface="Arial"/>
          </a:endParaRPr>
        </a:p>
      </dsp:txBody>
      <dsp:txXfrm>
        <a:off x="5725860" y="1297925"/>
        <a:ext cx="1455249" cy="1468148"/>
      </dsp:txXfrm>
    </dsp:sp>
    <dsp:sp modelId="{7BF89F0C-5684-F949-AF74-5A19FB85A601}">
      <dsp:nvSpPr>
        <dsp:cNvPr id="0" name=""/>
        <dsp:cNvSpPr/>
      </dsp:nvSpPr>
      <dsp:spPr>
        <a:xfrm>
          <a:off x="7528619"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CONVERGENCE</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Systemic Infrastructure</a:t>
          </a:r>
          <a:endParaRPr lang="en-US" sz="1000" kern="1200" dirty="0">
            <a:solidFill>
              <a:schemeClr val="bg1"/>
            </a:solidFill>
            <a:latin typeface="Arial"/>
            <a:cs typeface="Arial"/>
          </a:endParaRPr>
        </a:p>
      </dsp:txBody>
      <dsp:txXfrm>
        <a:off x="7607345" y="1297925"/>
        <a:ext cx="1455249" cy="1468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D427A-D14D-8040-AB5E-A05752363013}">
      <dsp:nvSpPr>
        <dsp:cNvPr id="0" name=""/>
        <dsp:cNvSpPr/>
      </dsp:nvSpPr>
      <dsp:spPr>
        <a:xfrm>
          <a:off x="685799" y="0"/>
          <a:ext cx="7772400" cy="4064000"/>
        </a:xfrm>
        <a:prstGeom prst="rightArrow">
          <a:avLst/>
        </a:prstGeom>
        <a:solidFill>
          <a:schemeClr val="accent1">
            <a:lumMod val="40000"/>
            <a:lumOff val="60000"/>
          </a:schemeClr>
        </a:solidFill>
        <a:ln>
          <a:noFill/>
        </a:ln>
        <a:effectLst>
          <a:outerShdw blurRad="50800" dist="38100" dir="2700000" algn="br" rotWithShape="0">
            <a:srgbClr val="000000">
              <a:alpha val="40000"/>
            </a:srgbClr>
          </a:outerShdw>
        </a:effectLst>
      </dsp:spPr>
      <dsp:style>
        <a:lnRef idx="0">
          <a:scrgbClr r="0" g="0" b="0"/>
        </a:lnRef>
        <a:fillRef idx="1">
          <a:scrgbClr r="0" g="0" b="0"/>
        </a:fillRef>
        <a:effectRef idx="2">
          <a:scrgbClr r="0" g="0" b="0"/>
        </a:effectRef>
        <a:fontRef idx="minor"/>
      </dsp:style>
    </dsp:sp>
    <dsp:sp modelId="{F3757467-5B6B-5644-9786-708FE68CEB20}">
      <dsp:nvSpPr>
        <dsp:cNvPr id="0" name=""/>
        <dsp:cNvSpPr/>
      </dsp:nvSpPr>
      <dsp:spPr>
        <a:xfrm>
          <a:off x="2678"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CONTACT</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Ideas and Information</a:t>
          </a:r>
          <a:endParaRPr lang="en-US" sz="1000" kern="1200" dirty="0">
            <a:solidFill>
              <a:schemeClr val="bg1"/>
            </a:solidFill>
            <a:latin typeface="Arial"/>
            <a:cs typeface="Arial"/>
          </a:endParaRPr>
        </a:p>
      </dsp:txBody>
      <dsp:txXfrm>
        <a:off x="81404" y="1297925"/>
        <a:ext cx="1455249" cy="1468148"/>
      </dsp:txXfrm>
    </dsp:sp>
    <dsp:sp modelId="{F1ACCE71-EBF1-D64A-9A90-17D8C79E7653}">
      <dsp:nvSpPr>
        <dsp:cNvPr id="0" name=""/>
        <dsp:cNvSpPr/>
      </dsp:nvSpPr>
      <dsp:spPr>
        <a:xfrm>
          <a:off x="1884164"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COOPERATION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Goals</a:t>
          </a:r>
          <a:endParaRPr lang="en-US" sz="1000" kern="1200" dirty="0">
            <a:solidFill>
              <a:schemeClr val="bg1"/>
            </a:solidFill>
            <a:latin typeface="Arial"/>
            <a:cs typeface="Arial"/>
          </a:endParaRPr>
        </a:p>
      </dsp:txBody>
      <dsp:txXfrm>
        <a:off x="1962890" y="1297925"/>
        <a:ext cx="1455249" cy="1468148"/>
      </dsp:txXfrm>
    </dsp:sp>
    <dsp:sp modelId="{AD8670C9-68FB-E643-AF61-5706C279F18A}">
      <dsp:nvSpPr>
        <dsp:cNvPr id="0" name=""/>
        <dsp:cNvSpPr/>
      </dsp:nvSpPr>
      <dsp:spPr>
        <a:xfrm>
          <a:off x="3765649" y="1219199"/>
          <a:ext cx="1612701" cy="1625600"/>
        </a:xfrm>
        <a:prstGeom prst="roundRect">
          <a:avLst/>
        </a:prstGeom>
        <a:solidFill>
          <a:srgbClr val="2C2422"/>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COORDINATION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Achievement of Goals</a:t>
          </a:r>
          <a:endParaRPr lang="en-US" sz="1000" kern="1200" dirty="0">
            <a:solidFill>
              <a:schemeClr val="bg1"/>
            </a:solidFill>
            <a:latin typeface="Arial"/>
            <a:cs typeface="Arial"/>
          </a:endParaRPr>
        </a:p>
      </dsp:txBody>
      <dsp:txXfrm>
        <a:off x="3844375" y="1297925"/>
        <a:ext cx="1455249" cy="1468148"/>
      </dsp:txXfrm>
    </dsp:sp>
    <dsp:sp modelId="{E12C49E0-37DA-5F4F-862C-13A36CD109F5}">
      <dsp:nvSpPr>
        <dsp:cNvPr id="0" name=""/>
        <dsp:cNvSpPr/>
      </dsp:nvSpPr>
      <dsp:spPr>
        <a:xfrm>
          <a:off x="5647134"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COLLABORATION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Resources</a:t>
          </a:r>
          <a:endParaRPr lang="en-US" sz="1000" kern="1200" dirty="0">
            <a:solidFill>
              <a:schemeClr val="bg1"/>
            </a:solidFill>
            <a:latin typeface="Arial"/>
            <a:cs typeface="Arial"/>
          </a:endParaRPr>
        </a:p>
      </dsp:txBody>
      <dsp:txXfrm>
        <a:off x="5725860" y="1297925"/>
        <a:ext cx="1455249" cy="1468148"/>
      </dsp:txXfrm>
    </dsp:sp>
    <dsp:sp modelId="{7BF89F0C-5684-F949-AF74-5A19FB85A601}">
      <dsp:nvSpPr>
        <dsp:cNvPr id="0" name=""/>
        <dsp:cNvSpPr/>
      </dsp:nvSpPr>
      <dsp:spPr>
        <a:xfrm>
          <a:off x="7528619"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CONVERGENCE</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Systemic Infrastructure</a:t>
          </a:r>
          <a:endParaRPr lang="en-US" sz="1000" kern="1200" dirty="0">
            <a:solidFill>
              <a:schemeClr val="bg1"/>
            </a:solidFill>
            <a:latin typeface="Arial"/>
            <a:cs typeface="Arial"/>
          </a:endParaRPr>
        </a:p>
      </dsp:txBody>
      <dsp:txXfrm>
        <a:off x="7607345" y="1297925"/>
        <a:ext cx="1455249" cy="14681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D427A-D14D-8040-AB5E-A05752363013}">
      <dsp:nvSpPr>
        <dsp:cNvPr id="0" name=""/>
        <dsp:cNvSpPr/>
      </dsp:nvSpPr>
      <dsp:spPr>
        <a:xfrm>
          <a:off x="685799" y="0"/>
          <a:ext cx="7772400" cy="4064000"/>
        </a:xfrm>
        <a:prstGeom prst="rightArrow">
          <a:avLst/>
        </a:prstGeom>
        <a:solidFill>
          <a:schemeClr val="accent1">
            <a:lumMod val="40000"/>
            <a:lumOff val="60000"/>
          </a:schemeClr>
        </a:solidFill>
        <a:ln>
          <a:noFill/>
        </a:ln>
        <a:effectLst>
          <a:outerShdw blurRad="50800" dist="38100" dir="2700000" algn="br" rotWithShape="0">
            <a:srgbClr val="000000">
              <a:alpha val="40000"/>
            </a:srgbClr>
          </a:outerShdw>
        </a:effectLst>
      </dsp:spPr>
      <dsp:style>
        <a:lnRef idx="0">
          <a:scrgbClr r="0" g="0" b="0"/>
        </a:lnRef>
        <a:fillRef idx="1">
          <a:scrgbClr r="0" g="0" b="0"/>
        </a:fillRef>
        <a:effectRef idx="2">
          <a:scrgbClr r="0" g="0" b="0"/>
        </a:effectRef>
        <a:fontRef idx="minor"/>
      </dsp:style>
    </dsp:sp>
    <dsp:sp modelId="{F3757467-5B6B-5644-9786-708FE68CEB20}">
      <dsp:nvSpPr>
        <dsp:cNvPr id="0" name=""/>
        <dsp:cNvSpPr/>
      </dsp:nvSpPr>
      <dsp:spPr>
        <a:xfrm>
          <a:off x="2678"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CONTACT</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Ideas and Information</a:t>
          </a:r>
          <a:endParaRPr lang="en-US" sz="1000" kern="1200" dirty="0">
            <a:solidFill>
              <a:schemeClr val="bg1"/>
            </a:solidFill>
            <a:latin typeface="Arial"/>
            <a:cs typeface="Arial"/>
          </a:endParaRPr>
        </a:p>
      </dsp:txBody>
      <dsp:txXfrm>
        <a:off x="81404" y="1297925"/>
        <a:ext cx="1455249" cy="1468148"/>
      </dsp:txXfrm>
    </dsp:sp>
    <dsp:sp modelId="{F1ACCE71-EBF1-D64A-9A90-17D8C79E7653}">
      <dsp:nvSpPr>
        <dsp:cNvPr id="0" name=""/>
        <dsp:cNvSpPr/>
      </dsp:nvSpPr>
      <dsp:spPr>
        <a:xfrm>
          <a:off x="1884164"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COOPERATION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Goals</a:t>
          </a:r>
          <a:endParaRPr lang="en-US" sz="1000" kern="1200" dirty="0">
            <a:solidFill>
              <a:schemeClr val="bg1"/>
            </a:solidFill>
            <a:latin typeface="Arial"/>
            <a:cs typeface="Arial"/>
          </a:endParaRPr>
        </a:p>
      </dsp:txBody>
      <dsp:txXfrm>
        <a:off x="1962890" y="1297925"/>
        <a:ext cx="1455249" cy="1468148"/>
      </dsp:txXfrm>
    </dsp:sp>
    <dsp:sp modelId="{AD8670C9-68FB-E643-AF61-5706C279F18A}">
      <dsp:nvSpPr>
        <dsp:cNvPr id="0" name=""/>
        <dsp:cNvSpPr/>
      </dsp:nvSpPr>
      <dsp:spPr>
        <a:xfrm>
          <a:off x="3765649"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COORDINATION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Achievement of Goals</a:t>
          </a:r>
          <a:endParaRPr lang="en-US" sz="1000" kern="1200" dirty="0">
            <a:solidFill>
              <a:schemeClr val="bg1"/>
            </a:solidFill>
            <a:latin typeface="Arial"/>
            <a:cs typeface="Arial"/>
          </a:endParaRPr>
        </a:p>
      </dsp:txBody>
      <dsp:txXfrm>
        <a:off x="3844375" y="1297925"/>
        <a:ext cx="1455249" cy="1468148"/>
      </dsp:txXfrm>
    </dsp:sp>
    <dsp:sp modelId="{E12C49E0-37DA-5F4F-862C-13A36CD109F5}">
      <dsp:nvSpPr>
        <dsp:cNvPr id="0" name=""/>
        <dsp:cNvSpPr/>
      </dsp:nvSpPr>
      <dsp:spPr>
        <a:xfrm>
          <a:off x="5647134" y="1219199"/>
          <a:ext cx="1612701" cy="1625600"/>
        </a:xfrm>
        <a:prstGeom prst="roundRect">
          <a:avLst/>
        </a:prstGeom>
        <a:solidFill>
          <a:srgbClr val="2C2422"/>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COLLABORATION</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Shared Resources</a:t>
          </a:r>
          <a:endParaRPr lang="en-US" sz="1000" kern="1200" dirty="0">
            <a:solidFill>
              <a:schemeClr val="bg1"/>
            </a:solidFill>
            <a:latin typeface="Arial"/>
            <a:cs typeface="Arial"/>
          </a:endParaRPr>
        </a:p>
      </dsp:txBody>
      <dsp:txXfrm>
        <a:off x="5725860" y="1297925"/>
        <a:ext cx="1455249" cy="1468148"/>
      </dsp:txXfrm>
    </dsp:sp>
    <dsp:sp modelId="{7BF89F0C-5684-F949-AF74-5A19FB85A601}">
      <dsp:nvSpPr>
        <dsp:cNvPr id="0" name=""/>
        <dsp:cNvSpPr/>
      </dsp:nvSpPr>
      <dsp:spPr>
        <a:xfrm>
          <a:off x="7528619" y="1219199"/>
          <a:ext cx="1612701" cy="1625600"/>
        </a:xfrm>
        <a:prstGeom prst="roundRect">
          <a:avLst/>
        </a:prstGeom>
        <a:solidFill>
          <a:schemeClr val="accent1">
            <a:lumMod val="40000"/>
            <a:lumOff val="60000"/>
          </a:schemeClr>
        </a:solidFill>
        <a:ln>
          <a:solidFill>
            <a:srgbClr val="011790"/>
          </a:solid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1"/>
              </a:solidFill>
              <a:latin typeface="Arial"/>
              <a:cs typeface="Arial"/>
            </a:rPr>
            <a:t>CONVERGENCE</a:t>
          </a:r>
          <a:endParaRPr lang="en-US" sz="1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1000" kern="1200" dirty="0" smtClean="0">
              <a:solidFill>
                <a:schemeClr val="bg1"/>
              </a:solidFill>
              <a:latin typeface="Arial"/>
              <a:cs typeface="Arial"/>
            </a:rPr>
            <a:t>Systemic Infrastructure</a:t>
          </a:r>
          <a:endParaRPr lang="en-US" sz="1000" kern="1200" dirty="0">
            <a:solidFill>
              <a:schemeClr val="bg1"/>
            </a:solidFill>
            <a:latin typeface="Arial"/>
            <a:cs typeface="Arial"/>
          </a:endParaRPr>
        </a:p>
      </dsp:txBody>
      <dsp:txXfrm>
        <a:off x="7607345" y="1297925"/>
        <a:ext cx="1455249" cy="14681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EAFB-9ACA-0840-84D0-FE615C319CB9}">
      <dsp:nvSpPr>
        <dsp:cNvPr id="0" name=""/>
        <dsp:cNvSpPr/>
      </dsp:nvSpPr>
      <dsp:spPr>
        <a:xfrm>
          <a:off x="2125027" y="0"/>
          <a:ext cx="1777365" cy="987425"/>
        </a:xfrm>
        <a:prstGeom prst="roundRect">
          <a:avLst>
            <a:gd name="adj" fmla="val 10000"/>
          </a:avLst>
        </a:prstGeom>
        <a:solidFill>
          <a:srgbClr val="48231E">
            <a:alpha val="90000"/>
          </a:srgbClr>
        </a:solidFill>
        <a:ln w="9525" cap="flat" cmpd="sng" algn="ctr">
          <a:solidFill>
            <a:schemeClr val="accent4">
              <a:tint val="40000"/>
              <a:alpha val="90000"/>
              <a:hueOff val="0"/>
              <a:satOff val="0"/>
              <a:lumOff val="0"/>
              <a:alphaOff val="0"/>
            </a:schemeClr>
          </a:solidFill>
          <a:prstDash val="solid"/>
        </a:ln>
        <a:effectLst>
          <a:outerShdw blurRad="50800" dist="38100" dir="2700000" algn="br"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rPr>
            <a:t>Compliance</a:t>
          </a:r>
        </a:p>
      </dsp:txBody>
      <dsp:txXfrm>
        <a:off x="2153948" y="28921"/>
        <a:ext cx="1719523" cy="929583"/>
      </dsp:txXfrm>
    </dsp:sp>
    <dsp:sp modelId="{17397C09-0B38-144C-AA6A-1A362E2A0193}">
      <dsp:nvSpPr>
        <dsp:cNvPr id="0" name=""/>
        <dsp:cNvSpPr/>
      </dsp:nvSpPr>
      <dsp:spPr>
        <a:xfrm>
          <a:off x="4692332" y="0"/>
          <a:ext cx="1777365" cy="987425"/>
        </a:xfrm>
        <a:prstGeom prst="roundRect">
          <a:avLst>
            <a:gd name="adj" fmla="val 10000"/>
          </a:avLst>
        </a:prstGeom>
        <a:solidFill>
          <a:srgbClr val="48231E">
            <a:alpha val="90000"/>
          </a:srgbClr>
        </a:solidFill>
        <a:ln w="9525" cap="flat" cmpd="sng" algn="ctr">
          <a:solidFill>
            <a:schemeClr val="accent4">
              <a:tint val="40000"/>
              <a:alpha val="90000"/>
              <a:hueOff val="-99352"/>
              <a:satOff val="5810"/>
              <a:lumOff val="592"/>
              <a:alphaOff val="0"/>
            </a:schemeClr>
          </a:solidFill>
          <a:prstDash val="solid"/>
        </a:ln>
        <a:effectLst>
          <a:outerShdw blurRad="50800" dist="38100" dir="2700000" algn="br"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FFFFFF"/>
              </a:solidFill>
            </a:rPr>
            <a:t>Improved Outcomes</a:t>
          </a:r>
        </a:p>
      </dsp:txBody>
      <dsp:txXfrm>
        <a:off x="4721253" y="28921"/>
        <a:ext cx="1719523" cy="929583"/>
      </dsp:txXfrm>
    </dsp:sp>
    <dsp:sp modelId="{10144346-5907-1840-ACCC-D960553D67A1}">
      <dsp:nvSpPr>
        <dsp:cNvPr id="0" name=""/>
        <dsp:cNvSpPr/>
      </dsp:nvSpPr>
      <dsp:spPr>
        <a:xfrm>
          <a:off x="3927078" y="4196556"/>
          <a:ext cx="740568" cy="740568"/>
        </a:xfrm>
        <a:prstGeom prst="triangle">
          <a:avLst/>
        </a:prstGeom>
        <a:solidFill>
          <a:srgbClr val="48231E">
            <a:alpha val="90000"/>
          </a:srgbClr>
        </a:solidFill>
        <a:ln w="9525" cap="flat" cmpd="sng" algn="ctr">
          <a:solidFill>
            <a:schemeClr val="accent4">
              <a:tint val="40000"/>
              <a:alpha val="90000"/>
              <a:hueOff val="-198705"/>
              <a:satOff val="11620"/>
              <a:lumOff val="1184"/>
              <a:alphaOff val="0"/>
            </a:schemeClr>
          </a:solidFill>
          <a:prstDash val="solid"/>
        </a:ln>
        <a:effectLst>
          <a:outerShdw blurRad="50800" dist="38100" dir="2700000" algn="br"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C69032C-D5C5-994B-8FBF-17C10AC5E3AC}">
      <dsp:nvSpPr>
        <dsp:cNvPr id="0" name=""/>
        <dsp:cNvSpPr/>
      </dsp:nvSpPr>
      <dsp:spPr>
        <a:xfrm rot="240000">
          <a:off x="2074977" y="3879214"/>
          <a:ext cx="4444769" cy="310808"/>
        </a:xfrm>
        <a:prstGeom prst="rect">
          <a:avLst/>
        </a:prstGeom>
        <a:solidFill>
          <a:srgbClr val="48231E">
            <a:alpha val="90000"/>
          </a:srgbClr>
        </a:solidFill>
        <a:ln w="9525" cap="flat" cmpd="sng" algn="ctr">
          <a:solidFill>
            <a:schemeClr val="accent4">
              <a:tint val="40000"/>
              <a:alpha val="90000"/>
              <a:hueOff val="-298057"/>
              <a:satOff val="17430"/>
              <a:lumOff val="1776"/>
              <a:alphaOff val="0"/>
            </a:schemeClr>
          </a:solidFill>
          <a:prstDash val="solid"/>
        </a:ln>
        <a:effectLst>
          <a:outerShdw blurRad="50800" dist="38100" dir="2700000" algn="br"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2DD46FC-F47D-EB42-9BC2-39374BB883CE}">
      <dsp:nvSpPr>
        <dsp:cNvPr id="0" name=""/>
        <dsp:cNvSpPr/>
      </dsp:nvSpPr>
      <dsp:spPr>
        <a:xfrm rot="240000">
          <a:off x="4743675" y="3102116"/>
          <a:ext cx="1773421" cy="826233"/>
        </a:xfrm>
        <a:prstGeom prst="roundRect">
          <a:avLst/>
        </a:prstGeom>
        <a:solidFill>
          <a:schemeClr val="accent1"/>
        </a:soli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Technical Assistance &amp; PD</a:t>
          </a:r>
        </a:p>
      </dsp:txBody>
      <dsp:txXfrm>
        <a:off x="4784008" y="3142449"/>
        <a:ext cx="1692755" cy="745567"/>
      </dsp:txXfrm>
    </dsp:sp>
    <dsp:sp modelId="{30FDF202-F50B-424C-BFBD-EE721FB4C46E}">
      <dsp:nvSpPr>
        <dsp:cNvPr id="0" name=""/>
        <dsp:cNvSpPr/>
      </dsp:nvSpPr>
      <dsp:spPr>
        <a:xfrm rot="240000">
          <a:off x="4807858" y="2213433"/>
          <a:ext cx="1773421" cy="826233"/>
        </a:xfrm>
        <a:prstGeom prst="roundRect">
          <a:avLst/>
        </a:prstGeom>
        <a:solidFill>
          <a:schemeClr val="accent2"/>
        </a:soli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Meaningful </a:t>
          </a:r>
          <a:r>
            <a:rPr lang="en-US" sz="1800" b="1" kern="1200" dirty="0" smtClean="0"/>
            <a:t>Coordination</a:t>
          </a:r>
          <a:endParaRPr lang="en-US" sz="1800" b="1" kern="1200" dirty="0"/>
        </a:p>
      </dsp:txBody>
      <dsp:txXfrm>
        <a:off x="4848191" y="2253766"/>
        <a:ext cx="1692755" cy="745567"/>
      </dsp:txXfrm>
    </dsp:sp>
    <dsp:sp modelId="{BCE88D3F-4219-6445-858F-C88442FCEC01}">
      <dsp:nvSpPr>
        <dsp:cNvPr id="0" name=""/>
        <dsp:cNvSpPr/>
      </dsp:nvSpPr>
      <dsp:spPr>
        <a:xfrm rot="240000">
          <a:off x="4872040" y="1344499"/>
          <a:ext cx="1773421" cy="826233"/>
        </a:xfrm>
        <a:prstGeom prst="roundRect">
          <a:avLst/>
        </a:prstGeom>
        <a:solidFill>
          <a:schemeClr val="accent3"/>
        </a:soli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Student Performance</a:t>
          </a:r>
          <a:endParaRPr lang="en-US" sz="1800" b="1" kern="1200" dirty="0"/>
        </a:p>
      </dsp:txBody>
      <dsp:txXfrm>
        <a:off x="4912373" y="1384832"/>
        <a:ext cx="1692755" cy="745567"/>
      </dsp:txXfrm>
    </dsp:sp>
    <dsp:sp modelId="{895E5818-534D-024B-9F93-4CD8C7FE705A}">
      <dsp:nvSpPr>
        <dsp:cNvPr id="0" name=""/>
        <dsp:cNvSpPr/>
      </dsp:nvSpPr>
      <dsp:spPr>
        <a:xfrm rot="240000">
          <a:off x="2201056" y="2924379"/>
          <a:ext cx="1773421" cy="826233"/>
        </a:xfrm>
        <a:prstGeom prst="roundRect">
          <a:avLst/>
        </a:prstGeom>
        <a:solidFill>
          <a:schemeClr val="accent4"/>
        </a:soli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rgbClr val="2E2224"/>
              </a:solidFill>
            </a:rPr>
            <a:t>Accountability</a:t>
          </a:r>
        </a:p>
      </dsp:txBody>
      <dsp:txXfrm>
        <a:off x="2241389" y="2964712"/>
        <a:ext cx="1692755" cy="745567"/>
      </dsp:txXfrm>
    </dsp:sp>
    <dsp:sp modelId="{813E9468-42D7-0543-AF40-97B7DB6C5B20}">
      <dsp:nvSpPr>
        <dsp:cNvPr id="0" name=""/>
        <dsp:cNvSpPr/>
      </dsp:nvSpPr>
      <dsp:spPr>
        <a:xfrm rot="240000">
          <a:off x="2265238" y="2035697"/>
          <a:ext cx="1773421" cy="826233"/>
        </a:xfrm>
        <a:prstGeom prst="roundRect">
          <a:avLst/>
        </a:prstGeom>
        <a:solidFill>
          <a:schemeClr val="accent5"/>
        </a:soli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chemeClr val="tx1"/>
              </a:solidFill>
            </a:rPr>
            <a:t>Monitoring</a:t>
          </a:r>
        </a:p>
      </dsp:txBody>
      <dsp:txXfrm>
        <a:off x="2305571" y="2076030"/>
        <a:ext cx="1692755" cy="7455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February 18,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February 18,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February 18,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February 18,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February 18, 2016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February 18,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February 18, 2016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February 18,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February 18,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February 18, 2016</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chapmant2@michigan.gov" TargetMode="External"/><Relationship Id="rId3" Type="http://schemas.openxmlformats.org/officeDocument/2006/relationships/hyperlink" Target="mailto:wecksteinj@michigan.gov"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MDE Office of Special Education</a:t>
            </a:r>
          </a:p>
          <a:p>
            <a:r>
              <a:rPr lang="en-US" dirty="0" smtClean="0"/>
              <a:t>Teri L. Chapman, </a:t>
            </a:r>
            <a:r>
              <a:rPr lang="en-US" dirty="0" err="1" smtClean="0"/>
              <a:t>Ed.S</a:t>
            </a:r>
            <a:r>
              <a:rPr lang="en-US" dirty="0" smtClean="0"/>
              <a:t>., Director</a:t>
            </a:r>
          </a:p>
          <a:p>
            <a:r>
              <a:rPr lang="en-US" dirty="0" smtClean="0"/>
              <a:t>February 17, 2016</a:t>
            </a:r>
          </a:p>
        </p:txBody>
      </p:sp>
      <p:sp>
        <p:nvSpPr>
          <p:cNvPr id="3" name="Title 2"/>
          <p:cNvSpPr>
            <a:spLocks noGrp="1"/>
          </p:cNvSpPr>
          <p:nvPr>
            <p:ph type="title"/>
          </p:nvPr>
        </p:nvSpPr>
        <p:spPr/>
        <p:txBody>
          <a:bodyPr/>
          <a:lstStyle/>
          <a:p>
            <a:r>
              <a:rPr lang="en-US" dirty="0" smtClean="0"/>
              <a:t>MAASE</a:t>
            </a:r>
            <a:endParaRPr lang="en-US" dirty="0"/>
          </a:p>
        </p:txBody>
      </p:sp>
    </p:spTree>
    <p:extLst>
      <p:ext uri="{BB962C8B-B14F-4D97-AF65-F5344CB8AC3E}">
        <p14:creationId xmlns:p14="http://schemas.microsoft.com/office/powerpoint/2010/main" val="38345121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p:cNvSpPr txBox="1">
            <a:spLocks/>
          </p:cNvSpPr>
          <p:nvPr/>
        </p:nvSpPr>
        <p:spPr>
          <a:xfrm>
            <a:off x="0" y="4762"/>
            <a:ext cx="9144000" cy="1191558"/>
          </a:xfrm>
          <a:prstGeom prst="rect">
            <a:avLst/>
          </a:prstGeom>
          <a:solidFill>
            <a:srgbClr val="971100"/>
          </a:solid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venir Light"/>
                <a:cs typeface="Avenir Light"/>
              </a:rPr>
              <a:t>Multi-Year Effort:  Plan Components</a:t>
            </a:r>
            <a:endParaRPr lang="en-US" sz="3200" dirty="0">
              <a:solidFill>
                <a:schemeClr val="bg1"/>
              </a:solidFill>
              <a:latin typeface="Avenir Light"/>
              <a:cs typeface="Avenir Light"/>
            </a:endParaRPr>
          </a:p>
        </p:txBody>
      </p:sp>
      <p:sp>
        <p:nvSpPr>
          <p:cNvPr id="11" name="Rectangle 10"/>
          <p:cNvSpPr/>
          <p:nvPr/>
        </p:nvSpPr>
        <p:spPr>
          <a:xfrm>
            <a:off x="260350" y="3957873"/>
            <a:ext cx="2743200" cy="2215991"/>
          </a:xfrm>
          <a:prstGeom prst="rect">
            <a:avLst/>
          </a:prstGeom>
          <a:ln>
            <a:solidFill>
              <a:schemeClr val="bg1">
                <a:lumMod val="85000"/>
              </a:schemeClr>
            </a:solidFill>
          </a:ln>
        </p:spPr>
        <p:txBody>
          <a:bodyPr wrap="square">
            <a:spAutoFit/>
          </a:bodyPr>
          <a:lstStyle/>
          <a:p>
            <a:pPr>
              <a:lnSpc>
                <a:spcPct val="115000"/>
              </a:lnSpc>
            </a:pPr>
            <a:r>
              <a:rPr lang="en-US" sz="2400" dirty="0">
                <a:solidFill>
                  <a:srgbClr val="000000"/>
                </a:solidFill>
                <a:latin typeface="Avenir Book" charset="0"/>
                <a:ea typeface="Avenir Book" charset="0"/>
              </a:rPr>
              <a:t>I</a:t>
            </a:r>
            <a:r>
              <a:rPr lang="en-US" sz="2400" dirty="0" smtClean="0">
                <a:solidFill>
                  <a:srgbClr val="000000"/>
                </a:solidFill>
                <a:latin typeface="Avenir Book" charset="0"/>
                <a:ea typeface="Avenir Book" charset="0"/>
              </a:rPr>
              <a:t>mprove </a:t>
            </a:r>
            <a:r>
              <a:rPr lang="en-US" sz="2400" dirty="0">
                <a:solidFill>
                  <a:srgbClr val="000000"/>
                </a:solidFill>
                <a:latin typeface="Avenir Book" charset="0"/>
                <a:ea typeface="Avenir Book" charset="0"/>
              </a:rPr>
              <a:t>education infrastructure with initial focus on MDE</a:t>
            </a:r>
          </a:p>
        </p:txBody>
      </p:sp>
      <p:sp>
        <p:nvSpPr>
          <p:cNvPr id="12" name="Rectangle 11"/>
          <p:cNvSpPr/>
          <p:nvPr/>
        </p:nvSpPr>
        <p:spPr>
          <a:xfrm>
            <a:off x="3207710" y="3957873"/>
            <a:ext cx="2743200" cy="2206758"/>
          </a:xfrm>
          <a:prstGeom prst="rect">
            <a:avLst/>
          </a:prstGeom>
          <a:ln>
            <a:solidFill>
              <a:schemeClr val="bg1">
                <a:lumMod val="85000"/>
              </a:schemeClr>
            </a:solidFill>
          </a:ln>
        </p:spPr>
        <p:txBody>
          <a:bodyPr wrap="square">
            <a:spAutoFit/>
          </a:bodyPr>
          <a:lstStyle/>
          <a:p>
            <a:pPr>
              <a:lnSpc>
                <a:spcPct val="115000"/>
              </a:lnSpc>
            </a:pPr>
            <a:r>
              <a:rPr lang="en-US" sz="2400" dirty="0">
                <a:solidFill>
                  <a:srgbClr val="000000"/>
                </a:solidFill>
                <a:latin typeface="Avenir Book" charset="0"/>
                <a:ea typeface="Avenir Book" charset="0"/>
              </a:rPr>
              <a:t>S</a:t>
            </a:r>
            <a:r>
              <a:rPr lang="en-US" sz="2400" dirty="0" smtClean="0">
                <a:solidFill>
                  <a:srgbClr val="000000"/>
                </a:solidFill>
                <a:latin typeface="Avenir Book" charset="0"/>
                <a:ea typeface="Avenir Book" charset="0"/>
              </a:rPr>
              <a:t>upport </a:t>
            </a:r>
            <a:r>
              <a:rPr lang="en-US" sz="2400" dirty="0">
                <a:solidFill>
                  <a:srgbClr val="000000"/>
                </a:solidFill>
                <a:latin typeface="Avenir Book" charset="0"/>
                <a:ea typeface="Avenir Book" charset="0"/>
              </a:rPr>
              <a:t>i</a:t>
            </a:r>
            <a:r>
              <a:rPr lang="en-US" sz="2400" dirty="0" smtClean="0">
                <a:solidFill>
                  <a:srgbClr val="000000"/>
                </a:solidFill>
                <a:latin typeface="Avenir Book" charset="0"/>
                <a:ea typeface="Avenir Book" charset="0"/>
              </a:rPr>
              <a:t>mplementation </a:t>
            </a:r>
            <a:r>
              <a:rPr lang="en-US" sz="2400" dirty="0">
                <a:solidFill>
                  <a:srgbClr val="000000"/>
                </a:solidFill>
                <a:latin typeface="Avenir Book" charset="0"/>
                <a:ea typeface="Avenir Book" charset="0"/>
              </a:rPr>
              <a:t>of evidence-informed practices at the local level</a:t>
            </a:r>
          </a:p>
        </p:txBody>
      </p:sp>
      <p:sp>
        <p:nvSpPr>
          <p:cNvPr id="13" name="Rectangle 12"/>
          <p:cNvSpPr/>
          <p:nvPr/>
        </p:nvSpPr>
        <p:spPr>
          <a:xfrm>
            <a:off x="6155070" y="3957873"/>
            <a:ext cx="2743200" cy="2215991"/>
          </a:xfrm>
          <a:prstGeom prst="rect">
            <a:avLst/>
          </a:prstGeom>
          <a:ln>
            <a:solidFill>
              <a:schemeClr val="bg1">
                <a:lumMod val="85000"/>
              </a:schemeClr>
            </a:solidFill>
          </a:ln>
        </p:spPr>
        <p:txBody>
          <a:bodyPr wrap="square">
            <a:spAutoFit/>
          </a:bodyPr>
          <a:lstStyle/>
          <a:p>
            <a:pPr>
              <a:lnSpc>
                <a:spcPct val="115000"/>
              </a:lnSpc>
            </a:pPr>
            <a:r>
              <a:rPr lang="en-US" sz="2400" dirty="0">
                <a:solidFill>
                  <a:srgbClr val="000000"/>
                </a:solidFill>
                <a:latin typeface="Avenir Book" charset="0"/>
                <a:ea typeface="Avenir Book" charset="0"/>
              </a:rPr>
              <a:t>E</a:t>
            </a:r>
            <a:r>
              <a:rPr lang="en-US" sz="2400" dirty="0" smtClean="0">
                <a:solidFill>
                  <a:srgbClr val="000000"/>
                </a:solidFill>
                <a:latin typeface="Avenir Book" charset="0"/>
                <a:ea typeface="Avenir Book" charset="0"/>
              </a:rPr>
              <a:t>valuate </a:t>
            </a:r>
            <a:r>
              <a:rPr lang="en-US" sz="2400" dirty="0">
                <a:solidFill>
                  <a:srgbClr val="000000"/>
                </a:solidFill>
                <a:latin typeface="Avenir Book" charset="0"/>
                <a:ea typeface="Avenir Book" charset="0"/>
              </a:rPr>
              <a:t>SSIP implementation and impact on improving </a:t>
            </a:r>
            <a:r>
              <a:rPr lang="en-US" sz="2400" dirty="0" smtClean="0">
                <a:solidFill>
                  <a:srgbClr val="000000"/>
                </a:solidFill>
                <a:latin typeface="Avenir Book" charset="0"/>
                <a:ea typeface="Avenir Book" charset="0"/>
              </a:rPr>
              <a:t>results</a:t>
            </a:r>
          </a:p>
          <a:p>
            <a:pPr>
              <a:lnSpc>
                <a:spcPct val="115000"/>
              </a:lnSpc>
            </a:pPr>
            <a:endParaRPr lang="en-US" sz="2400" dirty="0">
              <a:solidFill>
                <a:srgbClr val="000000"/>
              </a:solidFill>
              <a:latin typeface="Avenir Book" charset="0"/>
              <a:ea typeface="Avenir Book" charset="0"/>
            </a:endParaRPr>
          </a:p>
        </p:txBody>
      </p:sp>
      <p:sp>
        <p:nvSpPr>
          <p:cNvPr id="14" name="Right Brace 13"/>
          <p:cNvSpPr/>
          <p:nvPr/>
        </p:nvSpPr>
        <p:spPr>
          <a:xfrm rot="16200000">
            <a:off x="4121152" y="-673104"/>
            <a:ext cx="901699" cy="8928103"/>
          </a:xfrm>
          <a:prstGeom prst="rightBrace">
            <a:avLst>
              <a:gd name="adj1" fmla="val 8333"/>
              <a:gd name="adj2" fmla="val 3082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charset="0"/>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00" y="1425483"/>
            <a:ext cx="8924544" cy="1932432"/>
          </a:xfrm>
          <a:prstGeom prst="rect">
            <a:avLst/>
          </a:prstGeom>
        </p:spPr>
      </p:pic>
    </p:spTree>
    <p:extLst>
      <p:ext uri="{BB962C8B-B14F-4D97-AF65-F5344CB8AC3E}">
        <p14:creationId xmlns:p14="http://schemas.microsoft.com/office/powerpoint/2010/main" val="39014728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354.JPG"/>
          <p:cNvPicPr>
            <a:picLocks noChangeAspect="1"/>
          </p:cNvPicPr>
          <p:nvPr/>
        </p:nvPicPr>
        <p:blipFill rotWithShape="1">
          <a:blip r:embed="rId2">
            <a:extLst>
              <a:ext uri="{28A0092B-C50C-407E-A947-70E740481C1C}">
                <a14:useLocalDpi xmlns:a14="http://schemas.microsoft.com/office/drawing/2010/main" val="0"/>
              </a:ext>
            </a:extLst>
          </a:blip>
          <a:srcRect l="6001" t="2532" r="4672" b="12511"/>
          <a:stretch/>
        </p:blipFill>
        <p:spPr>
          <a:xfrm>
            <a:off x="46239" y="156800"/>
            <a:ext cx="9097761" cy="6444441"/>
          </a:xfrm>
          <a:prstGeom prst="rect">
            <a:avLst/>
          </a:prstGeom>
        </p:spPr>
      </p:pic>
      <p:pic>
        <p:nvPicPr>
          <p:cNvPr id="6" name="Picture 5" descr="map pin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743" y="3657600"/>
            <a:ext cx="517732" cy="843862"/>
          </a:xfrm>
          <a:prstGeom prst="rect">
            <a:avLst/>
          </a:prstGeom>
        </p:spPr>
      </p:pic>
    </p:spTree>
    <p:extLst>
      <p:ext uri="{BB962C8B-B14F-4D97-AF65-F5344CB8AC3E}">
        <p14:creationId xmlns:p14="http://schemas.microsoft.com/office/powerpoint/2010/main" val="722011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USEd</a:t>
            </a:r>
            <a:r>
              <a:rPr lang="en-US" dirty="0" smtClean="0"/>
              <a:t/>
            </a:r>
            <a:br>
              <a:rPr lang="en-US" dirty="0" smtClean="0"/>
            </a:br>
            <a:r>
              <a:rPr lang="en-US" dirty="0" smtClean="0"/>
              <a:t>Onsite </a:t>
            </a:r>
            <a:r>
              <a:rPr lang="en-US" dirty="0"/>
              <a:t>Visit</a:t>
            </a:r>
            <a:br>
              <a:rPr lang="en-US" dirty="0"/>
            </a:br>
            <a:r>
              <a:rPr lang="en-US" dirty="0" smtClean="0"/>
              <a:t/>
            </a:r>
            <a:br>
              <a:rPr lang="en-US" dirty="0" smtClean="0"/>
            </a:br>
            <a:r>
              <a:rPr lang="en-US" dirty="0" smtClean="0"/>
              <a:t>February 10 &amp; 11, 2016</a:t>
            </a:r>
            <a:endParaRPr lang="en-US" dirty="0"/>
          </a:p>
        </p:txBody>
      </p:sp>
      <p:sp>
        <p:nvSpPr>
          <p:cNvPr id="3" name="Subtitle 2"/>
          <p:cNvSpPr>
            <a:spLocks noGrp="1"/>
          </p:cNvSpPr>
          <p:nvPr>
            <p:ph type="subTitle" idx="1"/>
          </p:nvPr>
        </p:nvSpPr>
        <p:spPr/>
        <p:txBody>
          <a:bodyPr/>
          <a:lstStyle/>
          <a:p>
            <a:r>
              <a:rPr lang="en-US" dirty="0" smtClean="0"/>
              <a:t>Federal Technical Assistance</a:t>
            </a:r>
            <a:endParaRPr lang="en-US" dirty="0"/>
          </a:p>
        </p:txBody>
      </p:sp>
    </p:spTree>
    <p:extLst>
      <p:ext uri="{BB962C8B-B14F-4D97-AF65-F5344CB8AC3E}">
        <p14:creationId xmlns:p14="http://schemas.microsoft.com/office/powerpoint/2010/main" val="629872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38100" cmpd="sng">
            <a:solidFill>
              <a:srgbClr val="4B2616"/>
            </a:solidFill>
          </a:ln>
        </p:spPr>
        <p:txBody>
          <a:bodyPr>
            <a:normAutofit fontScale="90000"/>
          </a:bodyPr>
          <a:lstStyle/>
          <a:p>
            <a:r>
              <a:rPr lang="en-US" dirty="0"/>
              <a:t>System Change </a:t>
            </a:r>
            <a:r>
              <a:rPr lang="en-US" dirty="0" smtClean="0"/>
              <a:t/>
            </a:r>
            <a:br>
              <a:rPr lang="en-US" dirty="0" smtClean="0"/>
            </a:br>
            <a:r>
              <a:rPr lang="en-US" dirty="0" smtClean="0"/>
              <a:t>for </a:t>
            </a:r>
            <a:r>
              <a:rPr lang="en-US" dirty="0"/>
              <a:t>Improved Student Outcomes</a:t>
            </a:r>
          </a:p>
        </p:txBody>
      </p:sp>
      <p:sp>
        <p:nvSpPr>
          <p:cNvPr id="5" name="Content Placeholder 4"/>
          <p:cNvSpPr>
            <a:spLocks noGrp="1"/>
          </p:cNvSpPr>
          <p:nvPr>
            <p:ph sz="quarter" idx="13"/>
          </p:nvPr>
        </p:nvSpPr>
        <p:spPr>
          <a:xfrm>
            <a:off x="274320" y="1452898"/>
            <a:ext cx="8595360" cy="4937760"/>
          </a:xfrm>
        </p:spPr>
        <p:txBody>
          <a:bodyPr>
            <a:normAutofit lnSpcReduction="10000"/>
          </a:bodyPr>
          <a:lstStyle/>
          <a:p>
            <a:r>
              <a:rPr lang="en-US" b="1" dirty="0" smtClean="0"/>
              <a:t>USED Team included:</a:t>
            </a:r>
          </a:p>
          <a:p>
            <a:pPr lvl="1"/>
            <a:r>
              <a:rPr lang="en-US" dirty="0" smtClean="0"/>
              <a:t>Office of Special Education Programs</a:t>
            </a:r>
          </a:p>
          <a:p>
            <a:pPr lvl="2"/>
            <a:r>
              <a:rPr lang="en-US" dirty="0" smtClean="0"/>
              <a:t>Part B</a:t>
            </a:r>
          </a:p>
          <a:p>
            <a:pPr lvl="2"/>
            <a:r>
              <a:rPr lang="en-US" dirty="0" smtClean="0"/>
              <a:t>Part C</a:t>
            </a:r>
          </a:p>
          <a:p>
            <a:pPr lvl="1"/>
            <a:r>
              <a:rPr lang="en-US" dirty="0" smtClean="0"/>
              <a:t>Office of Elementary and Secondary Education</a:t>
            </a:r>
          </a:p>
          <a:p>
            <a:pPr lvl="2"/>
            <a:r>
              <a:rPr lang="en-US" dirty="0" smtClean="0"/>
              <a:t>Title 1, 2, 3</a:t>
            </a:r>
          </a:p>
          <a:p>
            <a:pPr lvl="2"/>
            <a:r>
              <a:rPr lang="en-US" dirty="0" smtClean="0"/>
              <a:t>Special Populations</a:t>
            </a:r>
          </a:p>
          <a:p>
            <a:pPr lvl="1"/>
            <a:r>
              <a:rPr lang="en-US" dirty="0" smtClean="0"/>
              <a:t>Office of School Support</a:t>
            </a:r>
          </a:p>
          <a:p>
            <a:r>
              <a:rPr lang="en-US" dirty="0" smtClean="0"/>
              <a:t>Emphasis on program collaboration</a:t>
            </a:r>
          </a:p>
          <a:p>
            <a:r>
              <a:rPr lang="en-US" dirty="0" smtClean="0"/>
              <a:t>State Systemic Improvement Plan as a framework</a:t>
            </a:r>
          </a:p>
          <a:p>
            <a:pPr lvl="1"/>
            <a:r>
              <a:rPr lang="en-US" dirty="0" smtClean="0"/>
              <a:t>Infrastructure (Capacity) Plan</a:t>
            </a:r>
          </a:p>
          <a:p>
            <a:pPr lvl="1"/>
            <a:r>
              <a:rPr lang="en-US" dirty="0" smtClean="0"/>
              <a:t>Implementation Plan (National TA Support)</a:t>
            </a:r>
          </a:p>
          <a:p>
            <a:pPr lvl="1"/>
            <a:r>
              <a:rPr lang="en-US" dirty="0" smtClean="0"/>
              <a:t>Evaluation Plan </a:t>
            </a:r>
          </a:p>
          <a:p>
            <a:pPr lvl="1"/>
            <a:endParaRPr lang="en-US" dirty="0"/>
          </a:p>
        </p:txBody>
      </p:sp>
    </p:spTree>
    <p:extLst>
      <p:ext uri="{BB962C8B-B14F-4D97-AF65-F5344CB8AC3E}">
        <p14:creationId xmlns:p14="http://schemas.microsoft.com/office/powerpoint/2010/main" val="218536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“Sometimes shifting your perspective is more powerful than being smart.” ~</a:t>
            </a:r>
            <a:r>
              <a:rPr lang="en-US" dirty="0" err="1" smtClean="0"/>
              <a:t>Astro</a:t>
            </a:r>
            <a:r>
              <a:rPr lang="en-US" dirty="0" smtClean="0"/>
              <a:t> Teller</a:t>
            </a:r>
            <a:endParaRPr lang="en-US" dirty="0"/>
          </a:p>
        </p:txBody>
      </p:sp>
      <p:sp>
        <p:nvSpPr>
          <p:cNvPr id="4" name="Title 3"/>
          <p:cNvSpPr>
            <a:spLocks noGrp="1"/>
          </p:cNvSpPr>
          <p:nvPr>
            <p:ph type="title"/>
          </p:nvPr>
        </p:nvSpPr>
        <p:spPr/>
        <p:txBody>
          <a:bodyPr/>
          <a:lstStyle/>
          <a:p>
            <a:r>
              <a:rPr lang="en-US" dirty="0"/>
              <a:t>Compliance &amp; Improved Student Outcomes</a:t>
            </a:r>
            <a:br>
              <a:rPr lang="en-US" dirty="0"/>
            </a:br>
            <a:endParaRPr lang="en-US" dirty="0"/>
          </a:p>
        </p:txBody>
      </p:sp>
    </p:spTree>
    <p:extLst>
      <p:ext uri="{BB962C8B-B14F-4D97-AF65-F5344CB8AC3E}">
        <p14:creationId xmlns:p14="http://schemas.microsoft.com/office/powerpoint/2010/main" val="38590635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6200" y="50800"/>
            <a:ext cx="7278184" cy="6858000"/>
          </a:xfrm>
          <a:prstGeom prst="rect">
            <a:avLst/>
          </a:prstGeom>
        </p:spPr>
      </p:pic>
      <p:sp>
        <p:nvSpPr>
          <p:cNvPr id="3" name="Title 1"/>
          <p:cNvSpPr txBox="1">
            <a:spLocks/>
          </p:cNvSpPr>
          <p:nvPr/>
        </p:nvSpPr>
        <p:spPr>
          <a:xfrm rot="16200000">
            <a:off x="-3023051" y="2996748"/>
            <a:ext cx="6858000" cy="864507"/>
          </a:xfrm>
          <a:prstGeom prst="rect">
            <a:avLst/>
          </a:prstGeom>
          <a:solidFill>
            <a:srgbClr val="48231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FFFF"/>
                </a:solidFill>
              </a:rPr>
              <a:t>Responsibilities of the OSE</a:t>
            </a:r>
            <a:endParaRPr lang="en-US" sz="4000" dirty="0">
              <a:solidFill>
                <a:srgbClr val="FFFFFF"/>
              </a:solidFill>
            </a:endParaRPr>
          </a:p>
        </p:txBody>
      </p:sp>
    </p:spTree>
    <p:extLst>
      <p:ext uri="{BB962C8B-B14F-4D97-AF65-F5344CB8AC3E}">
        <p14:creationId xmlns:p14="http://schemas.microsoft.com/office/powerpoint/2010/main" val="39907564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a:t>
            </a:r>
            <a:br>
              <a:rPr lang="en-US" dirty="0" smtClean="0"/>
            </a:br>
            <a:r>
              <a:rPr lang="en-US" dirty="0" smtClean="0"/>
              <a:t>New System Infrastructure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05219703"/>
              </p:ext>
            </p:extLst>
          </p:nvPr>
        </p:nvGraphicFramePr>
        <p:xfrm>
          <a:off x="274638" y="1524353"/>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2441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cmpd="sng">
            <a:solidFill>
              <a:srgbClr val="4B2616"/>
            </a:solidFill>
          </a:ln>
        </p:spPr>
        <p:txBody>
          <a:bodyPr/>
          <a:lstStyle/>
          <a:p>
            <a:r>
              <a:rPr lang="en-US" dirty="0" smtClean="0"/>
              <a:t>OSE Internal Process Redesign</a:t>
            </a:r>
            <a:endParaRPr lang="en-US" dirty="0"/>
          </a:p>
        </p:txBody>
      </p:sp>
      <p:sp>
        <p:nvSpPr>
          <p:cNvPr id="3" name="Content Placeholder 2"/>
          <p:cNvSpPr>
            <a:spLocks noGrp="1"/>
          </p:cNvSpPr>
          <p:nvPr>
            <p:ph sz="quarter" idx="13"/>
          </p:nvPr>
        </p:nvSpPr>
        <p:spPr>
          <a:xfrm>
            <a:off x="274320" y="1470059"/>
            <a:ext cx="8595360" cy="4937760"/>
          </a:xfrm>
        </p:spPr>
        <p:txBody>
          <a:bodyPr>
            <a:normAutofit fontScale="92500" lnSpcReduction="10000"/>
          </a:bodyPr>
          <a:lstStyle/>
          <a:p>
            <a:r>
              <a:rPr lang="en-US" dirty="0"/>
              <a:t>Redefining the state complaint </a:t>
            </a:r>
            <a:r>
              <a:rPr lang="en-US" dirty="0" smtClean="0"/>
              <a:t>process as </a:t>
            </a:r>
            <a:r>
              <a:rPr lang="en-US" dirty="0"/>
              <a:t>part of General </a:t>
            </a:r>
            <a:r>
              <a:rPr lang="en-US" dirty="0" smtClean="0"/>
              <a:t>Supervision</a:t>
            </a:r>
          </a:p>
          <a:p>
            <a:pPr lvl="1"/>
            <a:r>
              <a:rPr lang="en-US" dirty="0" smtClean="0"/>
              <a:t>Investigation</a:t>
            </a:r>
          </a:p>
          <a:p>
            <a:pPr lvl="1"/>
            <a:r>
              <a:rPr lang="en-US" dirty="0" smtClean="0"/>
              <a:t>Outcome</a:t>
            </a:r>
            <a:endParaRPr lang="en-US" dirty="0"/>
          </a:p>
          <a:p>
            <a:r>
              <a:rPr lang="en-US" b="1" dirty="0" err="1"/>
              <a:t>Pingora</a:t>
            </a:r>
            <a:r>
              <a:rPr lang="en-US" b="1" dirty="0"/>
              <a:t> Consulting </a:t>
            </a:r>
            <a:r>
              <a:rPr lang="en-US" dirty="0" smtClean="0"/>
              <a:t>conducted onsite </a:t>
            </a:r>
            <a:r>
              <a:rPr lang="en-US" dirty="0"/>
              <a:t>stakeholder meetings </a:t>
            </a:r>
          </a:p>
          <a:p>
            <a:pPr lvl="1"/>
            <a:r>
              <a:rPr lang="en-US" dirty="0"/>
              <a:t>January </a:t>
            </a:r>
            <a:r>
              <a:rPr lang="en-US" dirty="0" smtClean="0"/>
              <a:t>25</a:t>
            </a:r>
            <a:endParaRPr lang="en-US" dirty="0"/>
          </a:p>
          <a:p>
            <a:pPr lvl="2"/>
            <a:r>
              <a:rPr lang="en-US" dirty="0"/>
              <a:t>AM: OSE staff</a:t>
            </a:r>
          </a:p>
          <a:p>
            <a:pPr lvl="2"/>
            <a:r>
              <a:rPr lang="en-US" dirty="0"/>
              <a:t>PM: ISD directors &amp; monitors, LEA director/supervisors</a:t>
            </a:r>
          </a:p>
          <a:p>
            <a:pPr lvl="1"/>
            <a:r>
              <a:rPr lang="en-US" dirty="0"/>
              <a:t>January 26</a:t>
            </a:r>
          </a:p>
          <a:p>
            <a:pPr lvl="2"/>
            <a:r>
              <a:rPr lang="en-US" dirty="0"/>
              <a:t>AM: Michigan Protection &amp; Advocacy Services, Michigan Alliance for Special Education and Special Education Advocacy &amp; Development</a:t>
            </a:r>
          </a:p>
          <a:p>
            <a:pPr lvl="2"/>
            <a:r>
              <a:rPr lang="en-US" dirty="0"/>
              <a:t>PM: Michigan Special Education Mediation Programs and Michigan Alliance for Families</a:t>
            </a:r>
          </a:p>
          <a:p>
            <a:pPr lvl="1"/>
            <a:r>
              <a:rPr lang="en-US" dirty="0"/>
              <a:t>February 29 &amp; March 1</a:t>
            </a:r>
          </a:p>
          <a:p>
            <a:pPr lvl="2"/>
            <a:r>
              <a:rPr lang="en-US" dirty="0" smtClean="0"/>
              <a:t>Recommendations</a:t>
            </a:r>
          </a:p>
          <a:p>
            <a:pPr lvl="2"/>
            <a:r>
              <a:rPr lang="en-US" dirty="0" smtClean="0"/>
              <a:t>Improvement planning</a:t>
            </a:r>
            <a:endParaRPr lang="en-US" dirty="0"/>
          </a:p>
          <a:p>
            <a:endParaRPr lang="en-US" dirty="0"/>
          </a:p>
        </p:txBody>
      </p:sp>
    </p:spTree>
    <p:extLst>
      <p:ext uri="{BB962C8B-B14F-4D97-AF65-F5344CB8AC3E}">
        <p14:creationId xmlns:p14="http://schemas.microsoft.com/office/powerpoint/2010/main" val="33032659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Up Arrow 7"/>
          <p:cNvSpPr/>
          <p:nvPr/>
        </p:nvSpPr>
        <p:spPr>
          <a:xfrm flipH="1">
            <a:off x="3385457" y="4233551"/>
            <a:ext cx="825344" cy="807526"/>
          </a:xfrm>
          <a:prstGeom prst="leftUp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054432" y="1650670"/>
            <a:ext cx="332509" cy="332509"/>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8885658">
            <a:off x="1911998" y="1448189"/>
            <a:ext cx="1662546" cy="369332"/>
          </a:xfrm>
          <a:prstGeom prst="rect">
            <a:avLst/>
          </a:prstGeom>
          <a:noFill/>
        </p:spPr>
        <p:txBody>
          <a:bodyPr wrap="square" rtlCol="0">
            <a:spAutoFit/>
          </a:bodyPr>
          <a:lstStyle/>
          <a:p>
            <a:r>
              <a:rPr lang="en-US" b="1" dirty="0" smtClean="0">
                <a:latin typeface="Arial" charset="0"/>
                <a:ea typeface="Arial" charset="0"/>
                <a:cs typeface="Arial" charset="0"/>
              </a:rPr>
              <a:t>Coordination</a:t>
            </a:r>
            <a:endParaRPr lang="en-US" b="1" dirty="0">
              <a:latin typeface="Arial" charset="0"/>
              <a:ea typeface="Arial" charset="0"/>
              <a:cs typeface="Arial" charset="0"/>
            </a:endParaRPr>
          </a:p>
        </p:txBody>
      </p:sp>
      <p:sp>
        <p:nvSpPr>
          <p:cNvPr id="11" name="Right Arrow 10"/>
          <p:cNvSpPr/>
          <p:nvPr/>
        </p:nvSpPr>
        <p:spPr>
          <a:xfrm>
            <a:off x="4127618" y="2610748"/>
            <a:ext cx="325629" cy="332509"/>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8885658">
            <a:off x="3985184" y="2408267"/>
            <a:ext cx="1662546" cy="369332"/>
          </a:xfrm>
          <a:prstGeom prst="rect">
            <a:avLst/>
          </a:prstGeom>
          <a:noFill/>
        </p:spPr>
        <p:txBody>
          <a:bodyPr wrap="square" rtlCol="0">
            <a:spAutoFit/>
          </a:bodyPr>
          <a:lstStyle/>
          <a:p>
            <a:r>
              <a:rPr lang="en-US" b="1" dirty="0" smtClean="0">
                <a:latin typeface="Arial" charset="0"/>
                <a:ea typeface="Arial" charset="0"/>
                <a:cs typeface="Arial" charset="0"/>
              </a:rPr>
              <a:t>Support</a:t>
            </a:r>
            <a:endParaRPr lang="en-US" b="1" dirty="0">
              <a:latin typeface="Arial" charset="0"/>
              <a:ea typeface="Arial" charset="0"/>
              <a:cs typeface="Arial" charset="0"/>
            </a:endParaRPr>
          </a:p>
        </p:txBody>
      </p:sp>
      <p:sp>
        <p:nvSpPr>
          <p:cNvPr id="13" name="Right Arrow 12"/>
          <p:cNvSpPr/>
          <p:nvPr/>
        </p:nvSpPr>
        <p:spPr>
          <a:xfrm>
            <a:off x="6218719" y="3602338"/>
            <a:ext cx="336462" cy="332509"/>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8885658">
            <a:off x="6088159" y="3387982"/>
            <a:ext cx="1662546" cy="369332"/>
          </a:xfrm>
          <a:prstGeom prst="rect">
            <a:avLst/>
          </a:prstGeom>
          <a:noFill/>
        </p:spPr>
        <p:txBody>
          <a:bodyPr wrap="square" rtlCol="0">
            <a:spAutoFit/>
          </a:bodyPr>
          <a:lstStyle/>
          <a:p>
            <a:r>
              <a:rPr lang="en-US" b="1" dirty="0" smtClean="0">
                <a:latin typeface="Arial" charset="0"/>
                <a:ea typeface="Arial" charset="0"/>
                <a:cs typeface="Arial" charset="0"/>
              </a:rPr>
              <a:t>Intervention</a:t>
            </a:r>
            <a:endParaRPr lang="en-US" b="1" dirty="0">
              <a:latin typeface="Arial" charset="0"/>
              <a:ea typeface="Arial" charset="0"/>
              <a:cs typeface="Arial" charset="0"/>
            </a:endParaRPr>
          </a:p>
        </p:txBody>
      </p:sp>
      <p:sp>
        <p:nvSpPr>
          <p:cNvPr id="15" name="Left-Up Arrow 14"/>
          <p:cNvSpPr/>
          <p:nvPr/>
        </p:nvSpPr>
        <p:spPr>
          <a:xfrm flipH="1">
            <a:off x="5474527" y="5225140"/>
            <a:ext cx="825344" cy="807526"/>
          </a:xfrm>
          <a:prstGeom prst="leftUp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Up Arrow 15"/>
          <p:cNvSpPr/>
          <p:nvPr/>
        </p:nvSpPr>
        <p:spPr>
          <a:xfrm flipH="1">
            <a:off x="1315683" y="3243781"/>
            <a:ext cx="825344" cy="807526"/>
          </a:xfrm>
          <a:prstGeom prst="leftUp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271169" y="4443507"/>
            <a:ext cx="326567" cy="332509"/>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8885658">
            <a:off x="8093110" y="4276651"/>
            <a:ext cx="1662546" cy="369332"/>
          </a:xfrm>
          <a:prstGeom prst="rect">
            <a:avLst/>
          </a:prstGeom>
          <a:noFill/>
        </p:spPr>
        <p:txBody>
          <a:bodyPr wrap="square" rtlCol="0">
            <a:spAutoFit/>
          </a:bodyPr>
          <a:lstStyle/>
          <a:p>
            <a:r>
              <a:rPr lang="en-US" b="1" dirty="0" smtClean="0">
                <a:latin typeface="Arial" charset="0"/>
                <a:ea typeface="Arial" charset="0"/>
                <a:cs typeface="Arial" charset="0"/>
              </a:rPr>
              <a:t>Change</a:t>
            </a:r>
            <a:endParaRPr lang="en-US" b="1" dirty="0">
              <a:latin typeface="Arial" charset="0"/>
              <a:ea typeface="Arial" charset="0"/>
              <a:cs typeface="Arial" charset="0"/>
            </a:endParaRPr>
          </a:p>
        </p:txBody>
      </p:sp>
      <p:sp>
        <p:nvSpPr>
          <p:cNvPr id="2" name="Rounded Rectangle 1"/>
          <p:cNvSpPr/>
          <p:nvPr/>
        </p:nvSpPr>
        <p:spPr>
          <a:xfrm>
            <a:off x="71253" y="1258784"/>
            <a:ext cx="1983179" cy="1983179"/>
          </a:xfrm>
          <a:prstGeom prst="roundRect">
            <a:avLst/>
          </a:prstGeom>
          <a:solidFill>
            <a:schemeClr val="tx1">
              <a:lumMod val="75000"/>
              <a:lumOff val="25000"/>
            </a:schemeClr>
          </a:solidFill>
          <a:effectLst/>
          <a:scene3d>
            <a:camera prst="orthographicFront"/>
            <a:lightRig rig="threePt" dir="t"/>
          </a:scene3d>
          <a:sp3d prstMaterial="metal">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atin typeface="Arial" charset="0"/>
                <a:ea typeface="Arial" charset="0"/>
                <a:cs typeface="Arial" charset="0"/>
              </a:rPr>
              <a:t>Michigan Department </a:t>
            </a:r>
            <a:r>
              <a:rPr lang="en-US" b="1" smtClean="0">
                <a:latin typeface="Arial" charset="0"/>
                <a:ea typeface="Arial" charset="0"/>
                <a:cs typeface="Arial" charset="0"/>
              </a:rPr>
              <a:t>of Education</a:t>
            </a:r>
            <a:endParaRPr lang="en-US" b="1">
              <a:latin typeface="Arial" charset="0"/>
              <a:ea typeface="Arial" charset="0"/>
              <a:cs typeface="Arial" charset="0"/>
            </a:endParaRPr>
          </a:p>
        </p:txBody>
      </p:sp>
      <p:sp>
        <p:nvSpPr>
          <p:cNvPr id="3" name="Rounded Rectangle 2"/>
          <p:cNvSpPr/>
          <p:nvPr/>
        </p:nvSpPr>
        <p:spPr>
          <a:xfrm>
            <a:off x="2147459" y="2250373"/>
            <a:ext cx="1983179" cy="1983179"/>
          </a:xfrm>
          <a:prstGeom prst="roundRect">
            <a:avLst/>
          </a:prstGeom>
          <a:solidFill>
            <a:schemeClr val="accent6">
              <a:lumMod val="75000"/>
            </a:schemeClr>
          </a:solidFill>
          <a:effectLst/>
          <a:scene3d>
            <a:camera prst="orthographicFront"/>
            <a:lightRig rig="threePt" dir="t"/>
          </a:scene3d>
          <a:sp3d prstMaterial="metal">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atin typeface="Arial" charset="0"/>
                <a:ea typeface="Arial" charset="0"/>
                <a:cs typeface="Arial" charset="0"/>
              </a:rPr>
              <a:t>Intermediate School District</a:t>
            </a:r>
            <a:endParaRPr lang="en-US" b="1" dirty="0">
              <a:latin typeface="Arial" charset="0"/>
              <a:ea typeface="Arial" charset="0"/>
              <a:cs typeface="Arial" charset="0"/>
            </a:endParaRPr>
          </a:p>
        </p:txBody>
      </p:sp>
      <p:sp>
        <p:nvSpPr>
          <p:cNvPr id="4" name="Rounded Rectangle 3"/>
          <p:cNvSpPr/>
          <p:nvPr/>
        </p:nvSpPr>
        <p:spPr>
          <a:xfrm>
            <a:off x="4223665" y="3241962"/>
            <a:ext cx="1983179" cy="1983179"/>
          </a:xfrm>
          <a:prstGeom prst="roundRect">
            <a:avLst/>
          </a:prstGeom>
          <a:solidFill>
            <a:srgbClr val="002060"/>
          </a:solidFill>
          <a:effectLst/>
          <a:scene3d>
            <a:camera prst="orthographicFront"/>
            <a:lightRig rig="threePt" dir="t"/>
          </a:scene3d>
          <a:sp3d prstMaterial="metal">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bg1"/>
                </a:solidFill>
                <a:latin typeface="Arial" charset="0"/>
                <a:ea typeface="Arial" charset="0"/>
                <a:cs typeface="Arial" charset="0"/>
              </a:rPr>
              <a:t>Local Educational Agencies</a:t>
            </a:r>
            <a:endParaRPr lang="en-US" b="1" dirty="0">
              <a:solidFill>
                <a:schemeClr val="bg1"/>
              </a:solidFill>
              <a:latin typeface="Arial" charset="0"/>
              <a:ea typeface="Arial" charset="0"/>
              <a:cs typeface="Arial" charset="0"/>
            </a:endParaRPr>
          </a:p>
        </p:txBody>
      </p:sp>
      <p:sp>
        <p:nvSpPr>
          <p:cNvPr id="5" name="Rounded Rectangle 4"/>
          <p:cNvSpPr/>
          <p:nvPr/>
        </p:nvSpPr>
        <p:spPr>
          <a:xfrm>
            <a:off x="6299871" y="4233551"/>
            <a:ext cx="1983179" cy="1983179"/>
          </a:xfrm>
          <a:prstGeom prst="roundRect">
            <a:avLst/>
          </a:prstGeom>
          <a:solidFill>
            <a:srgbClr val="8F1000"/>
          </a:solidFill>
          <a:effectLst/>
          <a:scene3d>
            <a:camera prst="orthographicFront"/>
            <a:lightRig rig="threePt" dir="t"/>
          </a:scene3d>
          <a:sp3d prstMaterial="metal">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atin typeface="Arial" charset="0"/>
                <a:ea typeface="Arial" charset="0"/>
                <a:cs typeface="Arial" charset="0"/>
              </a:rPr>
              <a:t>Schools</a:t>
            </a:r>
            <a:endParaRPr lang="en-US" b="1" dirty="0">
              <a:latin typeface="Arial" charset="0"/>
              <a:ea typeface="Arial" charset="0"/>
              <a:cs typeface="Arial" charset="0"/>
            </a:endParaRPr>
          </a:p>
        </p:txBody>
      </p:sp>
      <p:sp>
        <p:nvSpPr>
          <p:cNvPr id="20" name="Title 1"/>
          <p:cNvSpPr txBox="1">
            <a:spLocks/>
          </p:cNvSpPr>
          <p:nvPr/>
        </p:nvSpPr>
        <p:spPr>
          <a:xfrm>
            <a:off x="0" y="0"/>
            <a:ext cx="9144000" cy="843931"/>
          </a:xfrm>
          <a:prstGeom prst="rect">
            <a:avLst/>
          </a:prstGeom>
          <a:solidFill>
            <a:srgbClr val="48231E"/>
          </a:solid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venir Book" charset="0"/>
                <a:ea typeface="Avenir Book" charset="0"/>
                <a:cs typeface="Avenir Book" charset="0"/>
              </a:rPr>
              <a:t>Overarching Improvement Strategy</a:t>
            </a:r>
            <a:endParaRPr lang="en-US" sz="3200" i="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8668263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 Funded Grant Support</a:t>
            </a:r>
            <a:endParaRPr lang="en-US" dirty="0"/>
          </a:p>
        </p:txBody>
      </p:sp>
      <p:sp>
        <p:nvSpPr>
          <p:cNvPr id="13" name="Content Placeholder 12"/>
          <p:cNvSpPr>
            <a:spLocks noGrp="1"/>
          </p:cNvSpPr>
          <p:nvPr>
            <p:ph sz="quarter" idx="13"/>
          </p:nvPr>
        </p:nvSpPr>
        <p:spPr>
          <a:xfrm>
            <a:off x="276225" y="2106845"/>
            <a:ext cx="4251960" cy="4425696"/>
          </a:xfrm>
        </p:spPr>
        <p:txBody>
          <a:bodyPr/>
          <a:lstStyle/>
          <a:p>
            <a:endParaRPr lang="en-US" dirty="0"/>
          </a:p>
        </p:txBody>
      </p:sp>
      <p:sp>
        <p:nvSpPr>
          <p:cNvPr id="14" name="Content Placeholder 13"/>
          <p:cNvSpPr>
            <a:spLocks noGrp="1"/>
          </p:cNvSpPr>
          <p:nvPr>
            <p:ph sz="quarter" idx="14"/>
          </p:nvPr>
        </p:nvSpPr>
        <p:spPr>
          <a:xfrm>
            <a:off x="4652137" y="2106845"/>
            <a:ext cx="4251960" cy="4126886"/>
          </a:xfrm>
        </p:spPr>
        <p:txBody>
          <a:bodyPr/>
          <a:lstStyle/>
          <a:p>
            <a:endParaRPr lang="en-US" dirty="0"/>
          </a:p>
        </p:txBody>
      </p:sp>
      <p:sp>
        <p:nvSpPr>
          <p:cNvPr id="12" name="Text Placeholder 11"/>
          <p:cNvSpPr>
            <a:spLocks noGrp="1"/>
          </p:cNvSpPr>
          <p:nvPr>
            <p:ph type="body" sz="half" idx="2"/>
          </p:nvPr>
        </p:nvSpPr>
        <p:spPr>
          <a:xfrm>
            <a:off x="276225" y="1525019"/>
            <a:ext cx="4248150" cy="509587"/>
          </a:xfrm>
          <a:solidFill>
            <a:schemeClr val="tx2"/>
          </a:solidFill>
          <a:ln>
            <a:solidFill>
              <a:srgbClr val="332A1F"/>
            </a:solidFill>
          </a:ln>
        </p:spPr>
        <p:txBody>
          <a:bodyPr>
            <a:normAutofit/>
          </a:bodyPr>
          <a:lstStyle/>
          <a:p>
            <a:pPr algn="ctr"/>
            <a:r>
              <a:rPr lang="en-US" sz="2200" b="1" dirty="0" smtClean="0">
                <a:solidFill>
                  <a:schemeClr val="bg1"/>
                </a:solidFill>
              </a:rPr>
              <a:t>Current Structure</a:t>
            </a:r>
            <a:endParaRPr lang="en-US" sz="2200" b="1" dirty="0">
              <a:solidFill>
                <a:schemeClr val="bg1"/>
              </a:solidFill>
            </a:endParaRPr>
          </a:p>
        </p:txBody>
      </p:sp>
      <p:sp>
        <p:nvSpPr>
          <p:cNvPr id="15" name="Text Placeholder 14"/>
          <p:cNvSpPr>
            <a:spLocks noGrp="1"/>
          </p:cNvSpPr>
          <p:nvPr>
            <p:ph type="body" sz="half" idx="15"/>
          </p:nvPr>
        </p:nvSpPr>
        <p:spPr>
          <a:xfrm>
            <a:off x="4615815" y="1525245"/>
            <a:ext cx="4248150" cy="509587"/>
          </a:xfrm>
          <a:solidFill>
            <a:schemeClr val="tx2"/>
          </a:solidFill>
          <a:ln>
            <a:solidFill>
              <a:srgbClr val="332A1F"/>
            </a:solidFill>
          </a:ln>
        </p:spPr>
        <p:txBody>
          <a:bodyPr>
            <a:normAutofit/>
          </a:bodyPr>
          <a:lstStyle/>
          <a:p>
            <a:pPr algn="ctr"/>
            <a:r>
              <a:rPr lang="en-US" sz="2200" b="1" dirty="0" smtClean="0">
                <a:solidFill>
                  <a:schemeClr val="bg1"/>
                </a:solidFill>
              </a:rPr>
              <a:t>Moving Forward</a:t>
            </a:r>
            <a:endParaRPr lang="en-US" sz="2200" b="1" dirty="0">
              <a:solidFill>
                <a:schemeClr val="bg1"/>
              </a:solidFill>
            </a:endParaRPr>
          </a:p>
        </p:txBody>
      </p:sp>
      <p:grpSp>
        <p:nvGrpSpPr>
          <p:cNvPr id="5" name="Group 4"/>
          <p:cNvGrpSpPr/>
          <p:nvPr/>
        </p:nvGrpSpPr>
        <p:grpSpPr>
          <a:xfrm>
            <a:off x="4528185" y="2309148"/>
            <a:ext cx="4271137" cy="4260074"/>
            <a:chOff x="4568190" y="1928154"/>
            <a:chExt cx="4271137" cy="4260074"/>
          </a:xfrm>
        </p:grpSpPr>
        <p:sp>
          <p:nvSpPr>
            <p:cNvPr id="6" name="Freeform 5"/>
            <p:cNvSpPr/>
            <p:nvPr/>
          </p:nvSpPr>
          <p:spPr>
            <a:xfrm>
              <a:off x="4692142" y="1928154"/>
              <a:ext cx="4147185" cy="4147185"/>
            </a:xfrm>
            <a:custGeom>
              <a:avLst/>
              <a:gdLst>
                <a:gd name="connsiteX0" fmla="*/ 2073592 w 4147185"/>
                <a:gd name="connsiteY0" fmla="*/ 0 h 4147185"/>
                <a:gd name="connsiteX1" fmla="*/ 3869376 w 4147185"/>
                <a:gd name="connsiteY1" fmla="*/ 1036796 h 4147185"/>
                <a:gd name="connsiteX2" fmla="*/ 3869376 w 4147185"/>
                <a:gd name="connsiteY2" fmla="*/ 3110389 h 4147185"/>
                <a:gd name="connsiteX3" fmla="*/ 2073593 w 4147185"/>
                <a:gd name="connsiteY3" fmla="*/ 2073593 h 4147185"/>
                <a:gd name="connsiteX4" fmla="*/ 2073592 w 4147185"/>
                <a:gd name="connsiteY4" fmla="*/ 0 h 414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185" h="4147185">
                  <a:moveTo>
                    <a:pt x="2073592" y="0"/>
                  </a:moveTo>
                  <a:cubicBezTo>
                    <a:pt x="2814415" y="0"/>
                    <a:pt x="3498965" y="395225"/>
                    <a:pt x="3869376" y="1036796"/>
                  </a:cubicBezTo>
                  <a:cubicBezTo>
                    <a:pt x="4239788" y="1678368"/>
                    <a:pt x="4239788" y="2468817"/>
                    <a:pt x="3869376" y="3110389"/>
                  </a:cubicBezTo>
                  <a:lnTo>
                    <a:pt x="2073593" y="2073593"/>
                  </a:lnTo>
                  <a:cubicBezTo>
                    <a:pt x="2073593" y="1382395"/>
                    <a:pt x="2073592" y="691198"/>
                    <a:pt x="2073592" y="0"/>
                  </a:cubicBezTo>
                  <a:close/>
                </a:path>
              </a:pathLst>
            </a:custGeom>
            <a:solidFill>
              <a:srgbClr val="848058"/>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82725" tIns="793194" rIns="513260" bIns="2027476" numCol="1" spcCol="1270" anchor="ctr" anchorCtr="0">
              <a:noAutofit/>
            </a:bodyPr>
            <a:lstStyle/>
            <a:p>
              <a:pPr lvl="0" algn="ctr" defTabSz="977900">
                <a:lnSpc>
                  <a:spcPct val="90000"/>
                </a:lnSpc>
                <a:spcBef>
                  <a:spcPct val="0"/>
                </a:spcBef>
                <a:spcAft>
                  <a:spcPct val="35000"/>
                </a:spcAft>
              </a:pPr>
              <a:r>
                <a:rPr lang="en-US" sz="2200" kern="1200" dirty="0"/>
                <a:t>Monitoring</a:t>
              </a:r>
            </a:p>
          </p:txBody>
        </p:sp>
        <p:sp>
          <p:nvSpPr>
            <p:cNvPr id="7" name="Freeform 6"/>
            <p:cNvSpPr/>
            <p:nvPr/>
          </p:nvSpPr>
          <p:spPr>
            <a:xfrm>
              <a:off x="4593364" y="2041043"/>
              <a:ext cx="4147185" cy="4147185"/>
            </a:xfrm>
            <a:custGeom>
              <a:avLst/>
              <a:gdLst>
                <a:gd name="connsiteX0" fmla="*/ 3869376 w 4147185"/>
                <a:gd name="connsiteY0" fmla="*/ 3110389 h 4147185"/>
                <a:gd name="connsiteX1" fmla="*/ 2073592 w 4147185"/>
                <a:gd name="connsiteY1" fmla="*/ 4147186 h 4147185"/>
                <a:gd name="connsiteX2" fmla="*/ 277808 w 4147185"/>
                <a:gd name="connsiteY2" fmla="*/ 3110390 h 4147185"/>
                <a:gd name="connsiteX3" fmla="*/ 2073593 w 4147185"/>
                <a:gd name="connsiteY3" fmla="*/ 2073593 h 4147185"/>
                <a:gd name="connsiteX4" fmla="*/ 3869376 w 4147185"/>
                <a:gd name="connsiteY4" fmla="*/ 3110389 h 414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185" h="4147185">
                  <a:moveTo>
                    <a:pt x="3869376" y="3110389"/>
                  </a:moveTo>
                  <a:cubicBezTo>
                    <a:pt x="3498964" y="3751961"/>
                    <a:pt x="2814415" y="4147186"/>
                    <a:pt x="2073592" y="4147186"/>
                  </a:cubicBezTo>
                  <a:cubicBezTo>
                    <a:pt x="1332769" y="4147186"/>
                    <a:pt x="648219" y="3751961"/>
                    <a:pt x="277808" y="3110390"/>
                  </a:cubicBezTo>
                  <a:lnTo>
                    <a:pt x="2073593" y="2073593"/>
                  </a:lnTo>
                  <a:lnTo>
                    <a:pt x="3869376" y="3110389"/>
                  </a:lnTo>
                  <a:close/>
                </a:path>
              </a:pathLst>
            </a:custGeom>
            <a:solidFill>
              <a:srgbClr val="80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88354"/>
                <a:satOff val="10001"/>
                <a:lumOff val="2942"/>
                <a:alphaOff val="0"/>
              </a:schemeClr>
            </a:fillRef>
            <a:effectRef idx="2">
              <a:schemeClr val="accent4">
                <a:hueOff val="-88354"/>
                <a:satOff val="10001"/>
                <a:lumOff val="2942"/>
                <a:alphaOff val="0"/>
              </a:schemeClr>
            </a:effectRef>
            <a:fontRef idx="minor">
              <a:schemeClr val="lt1"/>
            </a:fontRef>
          </p:style>
          <p:txBody>
            <a:bodyPr spcFirstLastPara="0" vert="horz" wrap="square" lIns="1163478" tIns="2644616" rIns="1163480" bIns="274797" numCol="1" spcCol="1270" anchor="ctr" anchorCtr="0">
              <a:noAutofit/>
            </a:bodyPr>
            <a:lstStyle/>
            <a:p>
              <a:pPr lvl="0" algn="ctr" defTabSz="977900">
                <a:lnSpc>
                  <a:spcPct val="90000"/>
                </a:lnSpc>
                <a:spcBef>
                  <a:spcPct val="0"/>
                </a:spcBef>
                <a:spcAft>
                  <a:spcPct val="35000"/>
                </a:spcAft>
              </a:pPr>
              <a:r>
                <a:rPr lang="en-US" sz="2200" kern="1200" dirty="0" smtClean="0"/>
                <a:t>Transition</a:t>
              </a:r>
              <a:endParaRPr lang="en-US" sz="2200" kern="1200" dirty="0"/>
            </a:p>
          </p:txBody>
        </p:sp>
        <p:sp>
          <p:nvSpPr>
            <p:cNvPr id="8" name="Freeform 7"/>
            <p:cNvSpPr/>
            <p:nvPr/>
          </p:nvSpPr>
          <p:spPr>
            <a:xfrm>
              <a:off x="4568190" y="2041043"/>
              <a:ext cx="4147185" cy="4147185"/>
            </a:xfrm>
            <a:custGeom>
              <a:avLst/>
              <a:gdLst>
                <a:gd name="connsiteX0" fmla="*/ 277809 w 4147185"/>
                <a:gd name="connsiteY0" fmla="*/ 3110389 h 4147185"/>
                <a:gd name="connsiteX1" fmla="*/ 277809 w 4147185"/>
                <a:gd name="connsiteY1" fmla="*/ 1036796 h 4147185"/>
                <a:gd name="connsiteX2" fmla="*/ 2073593 w 4147185"/>
                <a:gd name="connsiteY2" fmla="*/ -1 h 4147185"/>
                <a:gd name="connsiteX3" fmla="*/ 2073593 w 4147185"/>
                <a:gd name="connsiteY3" fmla="*/ 2073593 h 4147185"/>
                <a:gd name="connsiteX4" fmla="*/ 277809 w 4147185"/>
                <a:gd name="connsiteY4" fmla="*/ 3110389 h 414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185" h="4147185">
                  <a:moveTo>
                    <a:pt x="277809" y="3110389"/>
                  </a:moveTo>
                  <a:cubicBezTo>
                    <a:pt x="-92603" y="2468817"/>
                    <a:pt x="-92603" y="1678368"/>
                    <a:pt x="277809" y="1036796"/>
                  </a:cubicBezTo>
                  <a:cubicBezTo>
                    <a:pt x="648221" y="395224"/>
                    <a:pt x="1332770" y="-1"/>
                    <a:pt x="2073593" y="-1"/>
                  </a:cubicBezTo>
                  <a:lnTo>
                    <a:pt x="2073593" y="2073593"/>
                  </a:lnTo>
                  <a:lnTo>
                    <a:pt x="277809" y="3110389"/>
                  </a:lnTo>
                  <a:close/>
                </a:path>
              </a:pathLst>
            </a:custGeom>
            <a:solidFill>
              <a:schemeClr val="accent6">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76707"/>
                <a:satOff val="20001"/>
                <a:lumOff val="5883"/>
                <a:alphaOff val="0"/>
              </a:schemeClr>
            </a:fillRef>
            <a:effectRef idx="2">
              <a:schemeClr val="accent4">
                <a:hueOff val="-176707"/>
                <a:satOff val="20001"/>
                <a:lumOff val="5883"/>
                <a:alphaOff val="0"/>
              </a:schemeClr>
            </a:effectRef>
            <a:fontRef idx="minor">
              <a:schemeClr val="lt1"/>
            </a:fontRef>
          </p:style>
          <p:txBody>
            <a:bodyPr spcFirstLastPara="0" vert="horz" wrap="square" lIns="472281" tIns="842565" rIns="2323704" bIns="1978105" numCol="1" spcCol="1270" anchor="ctr" anchorCtr="0">
              <a:noAutofit/>
            </a:bodyPr>
            <a:lstStyle/>
            <a:p>
              <a:pPr lvl="0" algn="ctr" defTabSz="977900">
                <a:lnSpc>
                  <a:spcPct val="90000"/>
                </a:lnSpc>
                <a:spcBef>
                  <a:spcPct val="0"/>
                </a:spcBef>
                <a:spcAft>
                  <a:spcPct val="35000"/>
                </a:spcAft>
              </a:pPr>
              <a:r>
                <a:rPr lang="en-US" sz="2200" kern="1200" dirty="0"/>
                <a:t>Technical Assistance &amp; PD</a:t>
              </a:r>
            </a:p>
          </p:txBody>
        </p:sp>
      </p:grpSp>
      <p:grpSp>
        <p:nvGrpSpPr>
          <p:cNvPr id="16" name="Group 15"/>
          <p:cNvGrpSpPr/>
          <p:nvPr/>
        </p:nvGrpSpPr>
        <p:grpSpPr>
          <a:xfrm>
            <a:off x="130071" y="2295037"/>
            <a:ext cx="4147185" cy="4354099"/>
            <a:chOff x="130071" y="1631820"/>
            <a:chExt cx="4147185" cy="4354099"/>
          </a:xfrm>
        </p:grpSpPr>
        <p:sp>
          <p:nvSpPr>
            <p:cNvPr id="9" name="Freeform 8"/>
            <p:cNvSpPr/>
            <p:nvPr/>
          </p:nvSpPr>
          <p:spPr>
            <a:xfrm>
              <a:off x="130071" y="1631820"/>
              <a:ext cx="4147185" cy="4147185"/>
            </a:xfrm>
            <a:custGeom>
              <a:avLst/>
              <a:gdLst>
                <a:gd name="connsiteX0" fmla="*/ 277809 w 4147185"/>
                <a:gd name="connsiteY0" fmla="*/ 3110389 h 4147185"/>
                <a:gd name="connsiteX1" fmla="*/ 277809 w 4147185"/>
                <a:gd name="connsiteY1" fmla="*/ 1036796 h 4147185"/>
                <a:gd name="connsiteX2" fmla="*/ 2073593 w 4147185"/>
                <a:gd name="connsiteY2" fmla="*/ -1 h 4147185"/>
                <a:gd name="connsiteX3" fmla="*/ 2073593 w 4147185"/>
                <a:gd name="connsiteY3" fmla="*/ 2073593 h 4147185"/>
                <a:gd name="connsiteX4" fmla="*/ 277809 w 4147185"/>
                <a:gd name="connsiteY4" fmla="*/ 3110389 h 414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185" h="4147185">
                  <a:moveTo>
                    <a:pt x="277809" y="3110389"/>
                  </a:moveTo>
                  <a:cubicBezTo>
                    <a:pt x="-92603" y="2468817"/>
                    <a:pt x="-92603" y="1678368"/>
                    <a:pt x="277809" y="1036796"/>
                  </a:cubicBezTo>
                  <a:cubicBezTo>
                    <a:pt x="648221" y="395224"/>
                    <a:pt x="1332770" y="-1"/>
                    <a:pt x="2073593" y="-1"/>
                  </a:cubicBezTo>
                  <a:lnTo>
                    <a:pt x="2073593" y="2073593"/>
                  </a:lnTo>
                  <a:lnTo>
                    <a:pt x="277809" y="3110389"/>
                  </a:lnTo>
                  <a:close/>
                </a:path>
              </a:pathLst>
            </a:custGeom>
            <a:solidFill>
              <a:schemeClr val="accent6">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76707"/>
                <a:satOff val="20001"/>
                <a:lumOff val="5883"/>
                <a:alphaOff val="0"/>
              </a:schemeClr>
            </a:fillRef>
            <a:effectRef idx="2">
              <a:schemeClr val="accent4">
                <a:hueOff val="-176707"/>
                <a:satOff val="20001"/>
                <a:lumOff val="5883"/>
                <a:alphaOff val="0"/>
              </a:schemeClr>
            </a:effectRef>
            <a:fontRef idx="minor">
              <a:schemeClr val="lt1"/>
            </a:fontRef>
          </p:style>
          <p:txBody>
            <a:bodyPr spcFirstLastPara="0" vert="horz" wrap="square" lIns="472281" tIns="842565" rIns="2323704" bIns="1978105" numCol="1" spcCol="1270" anchor="ctr" anchorCtr="0">
              <a:noAutofit/>
            </a:bodyPr>
            <a:lstStyle/>
            <a:p>
              <a:pPr lvl="0" algn="ctr" defTabSz="977900">
                <a:lnSpc>
                  <a:spcPct val="90000"/>
                </a:lnSpc>
                <a:spcBef>
                  <a:spcPct val="0"/>
                </a:spcBef>
                <a:spcAft>
                  <a:spcPct val="35000"/>
                </a:spcAft>
              </a:pPr>
              <a:r>
                <a:rPr lang="en-US" sz="2200" kern="1200" dirty="0"/>
                <a:t>Technical Assistance &amp; PD</a:t>
              </a:r>
            </a:p>
          </p:txBody>
        </p:sp>
        <p:sp>
          <p:nvSpPr>
            <p:cNvPr id="10" name="Freeform 9"/>
            <p:cNvSpPr/>
            <p:nvPr/>
          </p:nvSpPr>
          <p:spPr>
            <a:xfrm>
              <a:off x="130071" y="1838734"/>
              <a:ext cx="4147185" cy="4147185"/>
            </a:xfrm>
            <a:custGeom>
              <a:avLst/>
              <a:gdLst>
                <a:gd name="connsiteX0" fmla="*/ 3869376 w 4147185"/>
                <a:gd name="connsiteY0" fmla="*/ 3110389 h 4147185"/>
                <a:gd name="connsiteX1" fmla="*/ 2073592 w 4147185"/>
                <a:gd name="connsiteY1" fmla="*/ 4147186 h 4147185"/>
                <a:gd name="connsiteX2" fmla="*/ 277808 w 4147185"/>
                <a:gd name="connsiteY2" fmla="*/ 3110390 h 4147185"/>
                <a:gd name="connsiteX3" fmla="*/ 2073593 w 4147185"/>
                <a:gd name="connsiteY3" fmla="*/ 2073593 h 4147185"/>
                <a:gd name="connsiteX4" fmla="*/ 3869376 w 4147185"/>
                <a:gd name="connsiteY4" fmla="*/ 3110389 h 414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185" h="4147185">
                  <a:moveTo>
                    <a:pt x="3869376" y="3110389"/>
                  </a:moveTo>
                  <a:cubicBezTo>
                    <a:pt x="3498964" y="3751961"/>
                    <a:pt x="2814415" y="4147186"/>
                    <a:pt x="2073592" y="4147186"/>
                  </a:cubicBezTo>
                  <a:cubicBezTo>
                    <a:pt x="1332769" y="4147186"/>
                    <a:pt x="648219" y="3751961"/>
                    <a:pt x="277808" y="3110390"/>
                  </a:cubicBezTo>
                  <a:lnTo>
                    <a:pt x="2073593" y="2073593"/>
                  </a:lnTo>
                  <a:lnTo>
                    <a:pt x="3869376" y="3110389"/>
                  </a:lnTo>
                  <a:close/>
                </a:path>
              </a:pathLst>
            </a:custGeom>
            <a:solidFill>
              <a:srgbClr val="80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88354"/>
                <a:satOff val="10001"/>
                <a:lumOff val="2942"/>
                <a:alphaOff val="0"/>
              </a:schemeClr>
            </a:fillRef>
            <a:effectRef idx="2">
              <a:schemeClr val="accent4">
                <a:hueOff val="-88354"/>
                <a:satOff val="10001"/>
                <a:lumOff val="2942"/>
                <a:alphaOff val="0"/>
              </a:schemeClr>
            </a:effectRef>
            <a:fontRef idx="minor">
              <a:schemeClr val="lt1"/>
            </a:fontRef>
          </p:style>
          <p:txBody>
            <a:bodyPr spcFirstLastPara="0" vert="horz" wrap="square" lIns="1163478" tIns="2644616" rIns="1163480" bIns="274797" numCol="1" spcCol="1270" anchor="ctr" anchorCtr="0">
              <a:noAutofit/>
            </a:bodyPr>
            <a:lstStyle/>
            <a:p>
              <a:pPr lvl="0" algn="ctr" defTabSz="977900">
                <a:lnSpc>
                  <a:spcPct val="90000"/>
                </a:lnSpc>
                <a:spcBef>
                  <a:spcPct val="0"/>
                </a:spcBef>
                <a:spcAft>
                  <a:spcPct val="35000"/>
                </a:spcAft>
              </a:pPr>
              <a:r>
                <a:rPr lang="en-US" sz="2200" kern="1200" dirty="0" smtClean="0"/>
                <a:t>Transition</a:t>
              </a:r>
              <a:endParaRPr lang="en-US" sz="2200" kern="1200" dirty="0"/>
            </a:p>
          </p:txBody>
        </p:sp>
        <p:sp>
          <p:nvSpPr>
            <p:cNvPr id="11" name="Freeform 10"/>
            <p:cNvSpPr/>
            <p:nvPr/>
          </p:nvSpPr>
          <p:spPr>
            <a:xfrm>
              <a:off x="130071" y="1645931"/>
              <a:ext cx="4147185" cy="4147185"/>
            </a:xfrm>
            <a:custGeom>
              <a:avLst/>
              <a:gdLst>
                <a:gd name="connsiteX0" fmla="*/ 2073592 w 4147185"/>
                <a:gd name="connsiteY0" fmla="*/ 0 h 4147185"/>
                <a:gd name="connsiteX1" fmla="*/ 3869376 w 4147185"/>
                <a:gd name="connsiteY1" fmla="*/ 1036796 h 4147185"/>
                <a:gd name="connsiteX2" fmla="*/ 3869376 w 4147185"/>
                <a:gd name="connsiteY2" fmla="*/ 3110389 h 4147185"/>
                <a:gd name="connsiteX3" fmla="*/ 2073593 w 4147185"/>
                <a:gd name="connsiteY3" fmla="*/ 2073593 h 4147185"/>
                <a:gd name="connsiteX4" fmla="*/ 2073592 w 4147185"/>
                <a:gd name="connsiteY4" fmla="*/ 0 h 414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185" h="4147185">
                  <a:moveTo>
                    <a:pt x="2073592" y="0"/>
                  </a:moveTo>
                  <a:cubicBezTo>
                    <a:pt x="2814415" y="0"/>
                    <a:pt x="3498965" y="395225"/>
                    <a:pt x="3869376" y="1036796"/>
                  </a:cubicBezTo>
                  <a:cubicBezTo>
                    <a:pt x="4239788" y="1678368"/>
                    <a:pt x="4239788" y="2468817"/>
                    <a:pt x="3869376" y="3110389"/>
                  </a:cubicBezTo>
                  <a:lnTo>
                    <a:pt x="2073593" y="2073593"/>
                  </a:lnTo>
                  <a:cubicBezTo>
                    <a:pt x="2073593" y="1382395"/>
                    <a:pt x="2073592" y="691198"/>
                    <a:pt x="2073592" y="0"/>
                  </a:cubicBez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82725" tIns="793194" rIns="513260" bIns="2027476" numCol="1" spcCol="1270" anchor="ctr" anchorCtr="0">
              <a:noAutofit/>
            </a:bodyPr>
            <a:lstStyle/>
            <a:p>
              <a:pPr lvl="0" algn="ctr" defTabSz="977900">
                <a:lnSpc>
                  <a:spcPct val="90000"/>
                </a:lnSpc>
                <a:spcBef>
                  <a:spcPct val="0"/>
                </a:spcBef>
                <a:spcAft>
                  <a:spcPct val="35000"/>
                </a:spcAft>
              </a:pPr>
              <a:r>
                <a:rPr lang="en-US" sz="2200" kern="1200" dirty="0"/>
                <a:t>Monitoring</a:t>
              </a:r>
            </a:p>
          </p:txBody>
        </p:sp>
      </p:grpSp>
    </p:spTree>
    <p:extLst>
      <p:ext uri="{BB962C8B-B14F-4D97-AF65-F5344CB8AC3E}">
        <p14:creationId xmlns:p14="http://schemas.microsoft.com/office/powerpoint/2010/main" val="39867121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44" y="2196618"/>
            <a:ext cx="7243112" cy="3826923"/>
          </a:xfrm>
          <a:prstGeom prst="rect">
            <a:avLst/>
          </a:prstGeom>
        </p:spPr>
      </p:pic>
      <p:sp>
        <p:nvSpPr>
          <p:cNvPr id="9" name="Title 8"/>
          <p:cNvSpPr>
            <a:spLocks noGrp="1"/>
          </p:cNvSpPr>
          <p:nvPr>
            <p:ph type="title"/>
          </p:nvPr>
        </p:nvSpPr>
        <p:spPr>
          <a:ln w="38100" cmpd="sng">
            <a:solidFill>
              <a:schemeClr val="tx1"/>
            </a:solidFill>
          </a:ln>
        </p:spPr>
        <p:txBody>
          <a:bodyPr/>
          <a:lstStyle/>
          <a:p>
            <a:r>
              <a:rPr lang="en-US" dirty="0" smtClean="0"/>
              <a:t>MDE Goals and Strategies </a:t>
            </a:r>
            <a:endParaRPr lang="en-US" dirty="0"/>
          </a:p>
        </p:txBody>
      </p:sp>
      <p:sp>
        <p:nvSpPr>
          <p:cNvPr id="10" name="Content Placeholder 9"/>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734728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Enhancing Opportunities for Students with Disabilities (EOSD)</a:t>
            </a:r>
            <a:endParaRPr lang="en-US" dirty="0"/>
          </a:p>
        </p:txBody>
      </p:sp>
      <p:sp>
        <p:nvSpPr>
          <p:cNvPr id="5" name="Content Placeholder 4"/>
          <p:cNvSpPr>
            <a:spLocks noGrp="1"/>
          </p:cNvSpPr>
          <p:nvPr>
            <p:ph sz="quarter" idx="13"/>
          </p:nvPr>
        </p:nvSpPr>
        <p:spPr>
          <a:xfrm>
            <a:off x="276225" y="1810512"/>
            <a:ext cx="4251960" cy="4920488"/>
          </a:xfrm>
          <a:ln>
            <a:solidFill>
              <a:srgbClr val="332A1F"/>
            </a:solidFill>
          </a:ln>
        </p:spPr>
        <p:txBody>
          <a:bodyPr>
            <a:normAutofit/>
          </a:bodyPr>
          <a:lstStyle/>
          <a:p>
            <a:r>
              <a:rPr lang="en-US" b="1" dirty="0" smtClean="0"/>
              <a:t>Grant funding remains with each ISD</a:t>
            </a:r>
          </a:p>
          <a:p>
            <a:r>
              <a:rPr lang="en-US" b="1" dirty="0" smtClean="0"/>
              <a:t>Redefine ROLE &amp; FUNCTION</a:t>
            </a:r>
          </a:p>
          <a:p>
            <a:pPr lvl="1"/>
            <a:r>
              <a:rPr lang="en-US" dirty="0" smtClean="0"/>
              <a:t>Compliance </a:t>
            </a:r>
            <a:r>
              <a:rPr lang="en-US" dirty="0"/>
              <a:t>in the context of system improvement </a:t>
            </a:r>
            <a:endParaRPr lang="en-US" dirty="0" smtClean="0"/>
          </a:p>
          <a:p>
            <a:pPr lvl="1"/>
            <a:r>
              <a:rPr lang="en-US" dirty="0" smtClean="0"/>
              <a:t>No monitoring or complaint investigation work</a:t>
            </a:r>
          </a:p>
          <a:p>
            <a:r>
              <a:rPr lang="en-US" b="1" dirty="0" smtClean="0"/>
              <a:t>Redefine STRUCTURE</a:t>
            </a:r>
          </a:p>
          <a:p>
            <a:pPr lvl="1"/>
            <a:r>
              <a:rPr lang="en-US" dirty="0"/>
              <a:t>Technical </a:t>
            </a:r>
            <a:r>
              <a:rPr lang="en-US" dirty="0" smtClean="0"/>
              <a:t>assistance </a:t>
            </a:r>
            <a:r>
              <a:rPr lang="en-US" dirty="0"/>
              <a:t>informed by OSE monitoring </a:t>
            </a:r>
            <a:r>
              <a:rPr lang="en-US" dirty="0" smtClean="0"/>
              <a:t>team</a:t>
            </a:r>
          </a:p>
          <a:p>
            <a:pPr lvl="1"/>
            <a:r>
              <a:rPr lang="en-US" dirty="0" smtClean="0"/>
              <a:t>Collaborative </a:t>
            </a:r>
            <a:r>
              <a:rPr lang="en-US" dirty="0"/>
              <a:t>work with </a:t>
            </a:r>
            <a:r>
              <a:rPr lang="en-US" b="1" dirty="0"/>
              <a:t>ALL MDE </a:t>
            </a:r>
            <a:r>
              <a:rPr lang="en-US" dirty="0"/>
              <a:t>funded technical assistance support at ISD </a:t>
            </a:r>
            <a:r>
              <a:rPr lang="en-US" dirty="0" smtClean="0"/>
              <a:t>level</a:t>
            </a:r>
          </a:p>
        </p:txBody>
      </p:sp>
      <p:sp>
        <p:nvSpPr>
          <p:cNvPr id="6" name="Content Placeholder 5"/>
          <p:cNvSpPr>
            <a:spLocks noGrp="1"/>
          </p:cNvSpPr>
          <p:nvPr>
            <p:ph sz="quarter" idx="14"/>
          </p:nvPr>
        </p:nvSpPr>
        <p:spPr>
          <a:xfrm>
            <a:off x="4615815" y="1810512"/>
            <a:ext cx="4251960" cy="4920488"/>
          </a:xfrm>
          <a:ln>
            <a:solidFill>
              <a:srgbClr val="332A1F"/>
            </a:solidFill>
          </a:ln>
        </p:spPr>
        <p:txBody>
          <a:bodyPr>
            <a:normAutofit fontScale="92500" lnSpcReduction="20000"/>
          </a:bodyPr>
          <a:lstStyle/>
          <a:p>
            <a:pPr marL="0" indent="0">
              <a:buNone/>
            </a:pPr>
            <a:r>
              <a:rPr lang="en-US" b="1" dirty="0" smtClean="0"/>
              <a:t>Directed &amp; Coordinated by OSE</a:t>
            </a:r>
          </a:p>
          <a:p>
            <a:r>
              <a:rPr lang="en-US" b="1" dirty="0" smtClean="0"/>
              <a:t>Redefine ROLE &amp; FUNCTION</a:t>
            </a:r>
          </a:p>
          <a:p>
            <a:pPr lvl="1"/>
            <a:r>
              <a:rPr lang="en-US" dirty="0" smtClean="0"/>
              <a:t>Monitoring (no compliant investigation work)</a:t>
            </a:r>
          </a:p>
          <a:p>
            <a:pPr lvl="1"/>
            <a:r>
              <a:rPr lang="en-US" dirty="0" smtClean="0"/>
              <a:t>Written guidance </a:t>
            </a:r>
            <a:r>
              <a:rPr lang="en-US" dirty="0"/>
              <a:t>d</a:t>
            </a:r>
            <a:r>
              <a:rPr lang="en-US" dirty="0" smtClean="0"/>
              <a:t>evelopment</a:t>
            </a:r>
          </a:p>
          <a:p>
            <a:pPr lvl="1"/>
            <a:r>
              <a:rPr lang="en-US" dirty="0" smtClean="0"/>
              <a:t>Data ANALYSIS</a:t>
            </a:r>
          </a:p>
          <a:p>
            <a:pPr lvl="2"/>
            <a:r>
              <a:rPr lang="en-US" dirty="0" smtClean="0"/>
              <a:t>SPP Performance</a:t>
            </a:r>
          </a:p>
          <a:p>
            <a:pPr lvl="2"/>
            <a:r>
              <a:rPr lang="en-US" dirty="0" smtClean="0"/>
              <a:t>Monitoring Findings</a:t>
            </a:r>
          </a:p>
          <a:p>
            <a:pPr lvl="2"/>
            <a:r>
              <a:rPr lang="en-US" dirty="0" smtClean="0"/>
              <a:t>Determinations</a:t>
            </a:r>
          </a:p>
          <a:p>
            <a:pPr lvl="2"/>
            <a:r>
              <a:rPr lang="en-US" dirty="0" smtClean="0"/>
              <a:t>Complaints/ DPH/ Mediation</a:t>
            </a:r>
          </a:p>
          <a:p>
            <a:pPr lvl="2"/>
            <a:r>
              <a:rPr lang="en-US" dirty="0" smtClean="0"/>
              <a:t>Other</a:t>
            </a:r>
          </a:p>
          <a:p>
            <a:pPr lvl="1"/>
            <a:r>
              <a:rPr lang="en-US" dirty="0" smtClean="0"/>
              <a:t>Inform technical assistance</a:t>
            </a:r>
          </a:p>
          <a:p>
            <a:pPr lvl="1"/>
            <a:r>
              <a:rPr lang="en-US" dirty="0"/>
              <a:t>Collaborative work with </a:t>
            </a:r>
            <a:r>
              <a:rPr lang="en-US" b="1" dirty="0"/>
              <a:t>ALL MDE </a:t>
            </a:r>
            <a:r>
              <a:rPr lang="en-US" dirty="0"/>
              <a:t>funded technical assistance support at ISD level</a:t>
            </a:r>
          </a:p>
          <a:p>
            <a:r>
              <a:rPr lang="en-US" b="1" dirty="0" smtClean="0"/>
              <a:t>Redefine STURCTURE</a:t>
            </a:r>
          </a:p>
          <a:p>
            <a:pPr lvl="1"/>
            <a:r>
              <a:rPr lang="en-US" dirty="0" smtClean="0"/>
              <a:t>Neutral process for ISD and District SYSTEM improvement</a:t>
            </a:r>
          </a:p>
        </p:txBody>
      </p:sp>
      <p:sp>
        <p:nvSpPr>
          <p:cNvPr id="4" name="Text Placeholder 3"/>
          <p:cNvSpPr>
            <a:spLocks noGrp="1"/>
          </p:cNvSpPr>
          <p:nvPr>
            <p:ph type="body" sz="half" idx="2"/>
          </p:nvPr>
        </p:nvSpPr>
        <p:spPr>
          <a:solidFill>
            <a:schemeClr val="tx2"/>
          </a:solidFill>
          <a:ln>
            <a:solidFill>
              <a:schemeClr val="accent3">
                <a:lumMod val="50000"/>
              </a:schemeClr>
            </a:solidFill>
          </a:ln>
        </p:spPr>
        <p:txBody>
          <a:bodyPr>
            <a:noAutofit/>
          </a:bodyPr>
          <a:lstStyle/>
          <a:p>
            <a:pPr algn="ctr"/>
            <a:r>
              <a:rPr lang="en-US" sz="2200" b="1" dirty="0" smtClean="0">
                <a:solidFill>
                  <a:srgbClr val="FFFFFF"/>
                </a:solidFill>
              </a:rPr>
              <a:t>Technical Assistance  (ISD)</a:t>
            </a:r>
            <a:endParaRPr lang="en-US" sz="2200" b="1" dirty="0">
              <a:solidFill>
                <a:srgbClr val="FFFFFF"/>
              </a:solidFill>
            </a:endParaRPr>
          </a:p>
        </p:txBody>
      </p:sp>
      <p:sp>
        <p:nvSpPr>
          <p:cNvPr id="7" name="Text Placeholder 6"/>
          <p:cNvSpPr>
            <a:spLocks noGrp="1"/>
          </p:cNvSpPr>
          <p:nvPr>
            <p:ph type="body" sz="half" idx="15"/>
          </p:nvPr>
        </p:nvSpPr>
        <p:spPr>
          <a:solidFill>
            <a:schemeClr val="tx2"/>
          </a:solidFill>
          <a:ln>
            <a:solidFill>
              <a:srgbClr val="332A1F"/>
            </a:solidFill>
          </a:ln>
        </p:spPr>
        <p:txBody>
          <a:bodyPr>
            <a:normAutofit fontScale="92500"/>
          </a:bodyPr>
          <a:lstStyle/>
          <a:p>
            <a:pPr algn="ctr"/>
            <a:r>
              <a:rPr lang="en-US" sz="2200" b="1" dirty="0" smtClean="0">
                <a:solidFill>
                  <a:srgbClr val="FFFFFF"/>
                </a:solidFill>
              </a:rPr>
              <a:t>Monitoring &amp; Accountability (OSE)</a:t>
            </a:r>
            <a:endParaRPr lang="en-US" sz="2200" b="1" dirty="0">
              <a:solidFill>
                <a:srgbClr val="FFFFFF"/>
              </a:solidFill>
            </a:endParaRPr>
          </a:p>
        </p:txBody>
      </p:sp>
    </p:spTree>
    <p:extLst>
      <p:ext uri="{BB962C8B-B14F-4D97-AF65-F5344CB8AC3E}">
        <p14:creationId xmlns:p14="http://schemas.microsoft.com/office/powerpoint/2010/main" val="35354736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1874"/>
            <a:ext cx="8591550" cy="1066800"/>
          </a:xfrm>
        </p:spPr>
        <p:txBody>
          <a:bodyPr/>
          <a:lstStyle/>
          <a:p>
            <a:r>
              <a:rPr lang="en-US" dirty="0" smtClean="0"/>
              <a:t>Transition Grant</a:t>
            </a:r>
            <a:endParaRPr lang="en-US" dirty="0"/>
          </a:p>
        </p:txBody>
      </p:sp>
      <p:sp>
        <p:nvSpPr>
          <p:cNvPr id="3" name="Content Placeholder 2"/>
          <p:cNvSpPr>
            <a:spLocks noGrp="1"/>
          </p:cNvSpPr>
          <p:nvPr>
            <p:ph sz="quarter" idx="13"/>
          </p:nvPr>
        </p:nvSpPr>
        <p:spPr>
          <a:xfrm>
            <a:off x="276225" y="1810512"/>
            <a:ext cx="4251960" cy="4948710"/>
          </a:xfrm>
          <a:ln>
            <a:solidFill>
              <a:srgbClr val="332A1F"/>
            </a:solidFill>
          </a:ln>
        </p:spPr>
        <p:txBody>
          <a:bodyPr>
            <a:normAutofit fontScale="92500" lnSpcReduction="20000"/>
          </a:bodyPr>
          <a:lstStyle/>
          <a:p>
            <a:r>
              <a:rPr lang="en-US" b="1" dirty="0" smtClean="0"/>
              <a:t>Funding with the ISD</a:t>
            </a:r>
          </a:p>
          <a:p>
            <a:r>
              <a:rPr lang="en-US" b="1" dirty="0" smtClean="0"/>
              <a:t>Redefine </a:t>
            </a:r>
            <a:r>
              <a:rPr lang="en-US" b="1" dirty="0"/>
              <a:t>ROLE &amp; FUNCTION</a:t>
            </a:r>
          </a:p>
          <a:p>
            <a:pPr lvl="1"/>
            <a:r>
              <a:rPr lang="en-US" dirty="0" smtClean="0"/>
              <a:t>Compliance </a:t>
            </a:r>
            <a:r>
              <a:rPr lang="en-US" dirty="0"/>
              <a:t>in the context </a:t>
            </a:r>
            <a:r>
              <a:rPr lang="en-US" dirty="0" smtClean="0"/>
              <a:t>of both system alignment and improved student outcome</a:t>
            </a:r>
          </a:p>
          <a:p>
            <a:pPr lvl="1"/>
            <a:r>
              <a:rPr lang="en-US" dirty="0" smtClean="0"/>
              <a:t>Coordinated data analysis pertaining to secondary SPP indicators</a:t>
            </a:r>
          </a:p>
          <a:p>
            <a:r>
              <a:rPr lang="en-US" b="1" dirty="0" smtClean="0"/>
              <a:t>New Competency Expectations</a:t>
            </a:r>
          </a:p>
          <a:p>
            <a:pPr lvl="1"/>
            <a:r>
              <a:rPr lang="en-US" dirty="0" smtClean="0"/>
              <a:t>Personal Curriculum provisions for increased graduation and reduced dropout </a:t>
            </a:r>
          </a:p>
          <a:p>
            <a:pPr lvl="1"/>
            <a:r>
              <a:rPr lang="en-US" dirty="0" smtClean="0"/>
              <a:t>Increased knowledge of CTE and the Carl Perkins grant requirements</a:t>
            </a:r>
          </a:p>
          <a:p>
            <a:pPr lvl="1"/>
            <a:r>
              <a:rPr lang="en-US" dirty="0" smtClean="0"/>
              <a:t>Routine use of student EDP information </a:t>
            </a:r>
          </a:p>
          <a:p>
            <a:r>
              <a:rPr lang="en-US" b="1" dirty="0"/>
              <a:t>Redefine STRUCTURE</a:t>
            </a:r>
          </a:p>
          <a:p>
            <a:pPr lvl="1"/>
            <a:r>
              <a:rPr lang="en-US" dirty="0"/>
              <a:t>Collaborative work with </a:t>
            </a:r>
            <a:r>
              <a:rPr lang="en-US" b="1" dirty="0"/>
              <a:t>ALL MDE </a:t>
            </a:r>
            <a:r>
              <a:rPr lang="en-US" dirty="0"/>
              <a:t>funded technical assistance support at ISD level</a:t>
            </a:r>
          </a:p>
          <a:p>
            <a:pPr lvl="1"/>
            <a:endParaRPr lang="en-US" dirty="0" smtClean="0"/>
          </a:p>
          <a:p>
            <a:pPr lvl="1"/>
            <a:endParaRPr lang="en-US" dirty="0" smtClean="0"/>
          </a:p>
          <a:p>
            <a:pPr lvl="1"/>
            <a:endParaRPr lang="en-US" dirty="0"/>
          </a:p>
        </p:txBody>
      </p:sp>
      <p:sp>
        <p:nvSpPr>
          <p:cNvPr id="5" name="Content Placeholder 4"/>
          <p:cNvSpPr>
            <a:spLocks noGrp="1"/>
          </p:cNvSpPr>
          <p:nvPr>
            <p:ph sz="quarter" idx="14"/>
          </p:nvPr>
        </p:nvSpPr>
        <p:spPr>
          <a:xfrm>
            <a:off x="4615815" y="1810512"/>
            <a:ext cx="4251960" cy="4948710"/>
          </a:xfrm>
          <a:ln>
            <a:solidFill>
              <a:srgbClr val="332A1F"/>
            </a:solidFill>
          </a:ln>
        </p:spPr>
        <p:txBody>
          <a:bodyPr>
            <a:normAutofit/>
          </a:bodyPr>
          <a:lstStyle/>
          <a:p>
            <a:r>
              <a:rPr lang="en-US" sz="1900" dirty="0" smtClean="0"/>
              <a:t>Funding to support the activities related to Role and Function of the ISD Transition Coordinator</a:t>
            </a:r>
          </a:p>
          <a:p>
            <a:pPr lvl="1"/>
            <a:r>
              <a:rPr lang="en-US" sz="1900" b="1" dirty="0" smtClean="0"/>
              <a:t>Including but not limited to:</a:t>
            </a:r>
          </a:p>
          <a:p>
            <a:pPr lvl="2"/>
            <a:r>
              <a:rPr lang="en-US" sz="1700" dirty="0" smtClean="0"/>
              <a:t>Training and technical assistance to design a </a:t>
            </a:r>
            <a:r>
              <a:rPr lang="en-US" sz="1700" b="1" dirty="0" smtClean="0"/>
              <a:t>MEANINGFUL</a:t>
            </a:r>
            <a:r>
              <a:rPr lang="en-US" sz="1700" dirty="0" smtClean="0"/>
              <a:t> transition planning process at the LEA level </a:t>
            </a:r>
          </a:p>
          <a:p>
            <a:pPr lvl="2"/>
            <a:r>
              <a:rPr lang="en-US" sz="1700" dirty="0" smtClean="0"/>
              <a:t>Collaboration with state and local agencies as part of the </a:t>
            </a:r>
            <a:r>
              <a:rPr lang="en-US" sz="1700" b="1" dirty="0" smtClean="0"/>
              <a:t>Office of Disabilities Employment Programs </a:t>
            </a:r>
            <a:r>
              <a:rPr lang="en-US" sz="1700" dirty="0" smtClean="0"/>
              <a:t>federal technical assistance process</a:t>
            </a:r>
          </a:p>
          <a:p>
            <a:pPr lvl="3"/>
            <a:r>
              <a:rPr lang="en-US" sz="1700" b="1" dirty="0" smtClean="0"/>
              <a:t>2020 Youth Transition Plan</a:t>
            </a:r>
          </a:p>
          <a:p>
            <a:pPr lvl="4"/>
            <a:r>
              <a:rPr lang="en-US" sz="1700" dirty="0" smtClean="0"/>
              <a:t>Department of Labor</a:t>
            </a:r>
          </a:p>
          <a:p>
            <a:pPr lvl="4"/>
            <a:r>
              <a:rPr lang="en-US" sz="1700" dirty="0" smtClean="0"/>
              <a:t>Social Security Administration</a:t>
            </a:r>
          </a:p>
          <a:p>
            <a:pPr lvl="4"/>
            <a:r>
              <a:rPr lang="en-US" sz="1700" dirty="0" smtClean="0"/>
              <a:t>Department of Health &amp; Human Services</a:t>
            </a:r>
          </a:p>
          <a:p>
            <a:pPr lvl="4"/>
            <a:endParaRPr lang="en-US" sz="1700" b="1" dirty="0" smtClean="0"/>
          </a:p>
          <a:p>
            <a:pPr lvl="2"/>
            <a:endParaRPr lang="en-US" dirty="0" smtClean="0"/>
          </a:p>
          <a:p>
            <a:pPr lvl="2"/>
            <a:endParaRPr lang="en-US" dirty="0" smtClean="0"/>
          </a:p>
        </p:txBody>
      </p:sp>
      <p:sp>
        <p:nvSpPr>
          <p:cNvPr id="4" name="Text Placeholder 3"/>
          <p:cNvSpPr>
            <a:spLocks noGrp="1"/>
          </p:cNvSpPr>
          <p:nvPr>
            <p:ph type="body" sz="half" idx="2"/>
          </p:nvPr>
        </p:nvSpPr>
        <p:spPr>
          <a:solidFill>
            <a:srgbClr val="48231E"/>
          </a:solidFill>
          <a:ln>
            <a:solidFill>
              <a:srgbClr val="332A1F"/>
            </a:solidFill>
          </a:ln>
        </p:spPr>
        <p:txBody>
          <a:bodyPr>
            <a:normAutofit/>
          </a:bodyPr>
          <a:lstStyle/>
          <a:p>
            <a:pPr algn="ctr"/>
            <a:r>
              <a:rPr lang="en-US" sz="2200" b="1" dirty="0" smtClean="0">
                <a:solidFill>
                  <a:srgbClr val="FFFFFF"/>
                </a:solidFill>
              </a:rPr>
              <a:t>Coordinator</a:t>
            </a:r>
            <a:endParaRPr lang="en-US" sz="2200" b="1" dirty="0">
              <a:solidFill>
                <a:srgbClr val="FFFFFF"/>
              </a:solidFill>
            </a:endParaRPr>
          </a:p>
        </p:txBody>
      </p:sp>
      <p:sp>
        <p:nvSpPr>
          <p:cNvPr id="6" name="Text Placeholder 5"/>
          <p:cNvSpPr>
            <a:spLocks noGrp="1"/>
          </p:cNvSpPr>
          <p:nvPr>
            <p:ph type="body" sz="half" idx="15"/>
          </p:nvPr>
        </p:nvSpPr>
        <p:spPr>
          <a:solidFill>
            <a:srgbClr val="48231E"/>
          </a:solidFill>
          <a:ln>
            <a:solidFill>
              <a:srgbClr val="332A1F"/>
            </a:solidFill>
          </a:ln>
        </p:spPr>
        <p:txBody>
          <a:bodyPr>
            <a:normAutofit/>
          </a:bodyPr>
          <a:lstStyle/>
          <a:p>
            <a:pPr algn="ctr"/>
            <a:r>
              <a:rPr lang="en-US" sz="2200" b="1" dirty="0" smtClean="0">
                <a:solidFill>
                  <a:srgbClr val="FFFFFF"/>
                </a:solidFill>
              </a:rPr>
              <a:t>Services</a:t>
            </a:r>
            <a:endParaRPr lang="en-US" sz="2200" b="1" dirty="0">
              <a:solidFill>
                <a:srgbClr val="FFFFFF"/>
              </a:solidFill>
            </a:endParaRPr>
          </a:p>
        </p:txBody>
      </p:sp>
    </p:spTree>
    <p:extLst>
      <p:ext uri="{BB962C8B-B14F-4D97-AF65-F5344CB8AC3E}">
        <p14:creationId xmlns:p14="http://schemas.microsoft.com/office/powerpoint/2010/main" val="12609192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cmpd="sng">
            <a:solidFill>
              <a:srgbClr val="4B2616"/>
            </a:solidFill>
          </a:ln>
        </p:spPr>
        <p:txBody>
          <a:bodyPr/>
          <a:lstStyle/>
          <a:p>
            <a:r>
              <a:rPr lang="en-US" dirty="0" smtClean="0"/>
              <a:t>Stakeholder Groups to be identified</a:t>
            </a:r>
            <a:endParaRPr lang="en-US" dirty="0"/>
          </a:p>
        </p:txBody>
      </p:sp>
      <p:sp>
        <p:nvSpPr>
          <p:cNvPr id="3" name="Content Placeholder 2"/>
          <p:cNvSpPr>
            <a:spLocks noGrp="1"/>
          </p:cNvSpPr>
          <p:nvPr>
            <p:ph sz="quarter" idx="13"/>
          </p:nvPr>
        </p:nvSpPr>
        <p:spPr/>
        <p:txBody>
          <a:bodyPr/>
          <a:lstStyle/>
          <a:p>
            <a:r>
              <a:rPr lang="en-US" sz="2800" b="1" dirty="0" smtClean="0"/>
              <a:t>Technical Assistance Grant (EOSD)</a:t>
            </a:r>
          </a:p>
          <a:p>
            <a:r>
              <a:rPr lang="en-US" sz="2800" b="1" dirty="0" smtClean="0"/>
              <a:t>Transition Grant</a:t>
            </a:r>
          </a:p>
          <a:p>
            <a:pPr lvl="1"/>
            <a:r>
              <a:rPr lang="en-US" sz="2200" dirty="0" smtClean="0"/>
              <a:t>Participants will be determined based on the </a:t>
            </a:r>
            <a:r>
              <a:rPr lang="en-US" sz="2200" b="1" dirty="0" smtClean="0"/>
              <a:t>PERSPECTIVES</a:t>
            </a:r>
            <a:r>
              <a:rPr lang="en-US" sz="2200" dirty="0" smtClean="0"/>
              <a:t> needed to build out the </a:t>
            </a:r>
            <a:r>
              <a:rPr lang="en-US" sz="2200" b="1" dirty="0" smtClean="0"/>
              <a:t>ROLE/FUNCTION</a:t>
            </a:r>
            <a:r>
              <a:rPr lang="en-US" sz="2200" dirty="0" smtClean="0"/>
              <a:t> for each grant</a:t>
            </a:r>
          </a:p>
          <a:p>
            <a:pPr lvl="1"/>
            <a:r>
              <a:rPr lang="en-US" sz="2200" dirty="0" smtClean="0"/>
              <a:t>Individuals with </a:t>
            </a:r>
            <a:r>
              <a:rPr lang="en-US" sz="2200" b="1" dirty="0" smtClean="0"/>
              <a:t>multiple perspectives </a:t>
            </a:r>
            <a:r>
              <a:rPr lang="en-US" sz="2200" dirty="0" smtClean="0"/>
              <a:t>will be given priority for selection</a:t>
            </a:r>
          </a:p>
          <a:p>
            <a:pPr lvl="1"/>
            <a:r>
              <a:rPr lang="en-US" sz="2200" dirty="0" smtClean="0"/>
              <a:t>Stakeholder input will be complete by April-May of 2016</a:t>
            </a:r>
          </a:p>
          <a:p>
            <a:pPr lvl="1"/>
            <a:r>
              <a:rPr lang="en-US" sz="2200" dirty="0" smtClean="0"/>
              <a:t>New grant requirements will be reflected in the Spring 2016 applications</a:t>
            </a:r>
          </a:p>
          <a:p>
            <a:pPr lvl="1"/>
            <a:r>
              <a:rPr lang="en-US" sz="2200" dirty="0" smtClean="0"/>
              <a:t>New structure to be implemented Fall 2016</a:t>
            </a:r>
            <a:endParaRPr lang="en-US" sz="2200" dirty="0"/>
          </a:p>
        </p:txBody>
      </p:sp>
    </p:spTree>
    <p:extLst>
      <p:ext uri="{BB962C8B-B14F-4D97-AF65-F5344CB8AC3E}">
        <p14:creationId xmlns:p14="http://schemas.microsoft.com/office/powerpoint/2010/main" val="36598272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Decisions.</a:t>
            </a:r>
            <a:endParaRPr lang="en-US" dirty="0"/>
          </a:p>
        </p:txBody>
      </p:sp>
      <p:sp>
        <p:nvSpPr>
          <p:cNvPr id="6" name="Content Placeholder 5"/>
          <p:cNvSpPr>
            <a:spLocks noGrp="1"/>
          </p:cNvSpPr>
          <p:nvPr>
            <p:ph sz="quarter" idx="13"/>
          </p:nvPr>
        </p:nvSpPr>
        <p:spPr/>
        <p:txBody>
          <a:bodyPr>
            <a:noAutofit/>
          </a:bodyPr>
          <a:lstStyle/>
          <a:p>
            <a:pPr marL="0" indent="0">
              <a:buNone/>
            </a:pPr>
            <a:r>
              <a:rPr lang="en-US" sz="2800" dirty="0" smtClean="0"/>
              <a:t>We can think about things, turn them over in our minds a million times, play out possible scenarios, but really when it comes down to it, you have to go with your heart and move forward. Maybe things will go well. Maybe they’ll turn out poorly. Every decision brings with it some good, some bad, some lessons, and some luck. The only thing that’s for sure is that indecision steals many years from many people who wind up wishing they’d just had the courage to leap.</a:t>
            </a:r>
          </a:p>
          <a:p>
            <a:pPr marL="0" indent="0">
              <a:buNone/>
            </a:pPr>
            <a:endParaRPr lang="en-US" sz="2800" dirty="0"/>
          </a:p>
          <a:p>
            <a:pPr marL="0" indent="0" algn="ctr">
              <a:buNone/>
            </a:pPr>
            <a:r>
              <a:rPr lang="en-US" sz="2800" dirty="0" smtClean="0"/>
              <a:t>~Doe </a:t>
            </a:r>
            <a:r>
              <a:rPr lang="en-US" sz="2800" dirty="0" err="1" smtClean="0"/>
              <a:t>Zantamata</a:t>
            </a:r>
            <a:endParaRPr lang="en-US" sz="2800" dirty="0"/>
          </a:p>
        </p:txBody>
      </p:sp>
    </p:spTree>
    <p:extLst>
      <p:ext uri="{BB962C8B-B14F-4D97-AF65-F5344CB8AC3E}">
        <p14:creationId xmlns:p14="http://schemas.microsoft.com/office/powerpoint/2010/main" val="38524123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MDE Office of Special Education</a:t>
            </a:r>
            <a:endParaRPr lang="en-US" dirty="0"/>
          </a:p>
        </p:txBody>
      </p:sp>
      <p:sp>
        <p:nvSpPr>
          <p:cNvPr id="6" name="Content Placeholder 5"/>
          <p:cNvSpPr>
            <a:spLocks noGrp="1"/>
          </p:cNvSpPr>
          <p:nvPr>
            <p:ph sz="quarter" idx="13"/>
          </p:nvPr>
        </p:nvSpPr>
        <p:spPr/>
        <p:txBody>
          <a:bodyPr>
            <a:normAutofit/>
          </a:bodyPr>
          <a:lstStyle/>
          <a:p>
            <a:pPr marL="0" indent="0">
              <a:buNone/>
            </a:pPr>
            <a:r>
              <a:rPr lang="en-US" sz="3200" dirty="0" smtClean="0"/>
              <a:t>Information Help Desk</a:t>
            </a:r>
          </a:p>
          <a:p>
            <a:r>
              <a:rPr lang="en-US" sz="3200" dirty="0" smtClean="0"/>
              <a:t>888-320-8384</a:t>
            </a:r>
          </a:p>
          <a:p>
            <a:r>
              <a:rPr lang="en-US" sz="3200" dirty="0" smtClean="0"/>
              <a:t>Monday-Friday</a:t>
            </a:r>
          </a:p>
          <a:p>
            <a:r>
              <a:rPr lang="en-US" sz="3200" dirty="0" smtClean="0"/>
              <a:t>9:00-4:00</a:t>
            </a:r>
            <a:endParaRPr lang="en-US" sz="3200" dirty="0"/>
          </a:p>
        </p:txBody>
      </p:sp>
      <p:sp>
        <p:nvSpPr>
          <p:cNvPr id="7" name="Content Placeholder 6"/>
          <p:cNvSpPr>
            <a:spLocks noGrp="1"/>
          </p:cNvSpPr>
          <p:nvPr>
            <p:ph sz="quarter" idx="14"/>
          </p:nvPr>
        </p:nvSpPr>
        <p:spPr/>
        <p:txBody>
          <a:bodyPr>
            <a:normAutofit/>
          </a:bodyPr>
          <a:lstStyle/>
          <a:p>
            <a:r>
              <a:rPr lang="en-US" sz="2600" dirty="0" smtClean="0"/>
              <a:t>Teri Chapman, Director</a:t>
            </a:r>
          </a:p>
          <a:p>
            <a:r>
              <a:rPr lang="en-US" sz="2600" dirty="0" smtClean="0"/>
              <a:t>517-335-0455</a:t>
            </a:r>
          </a:p>
          <a:p>
            <a:r>
              <a:rPr lang="en-US" sz="2600" dirty="0" smtClean="0">
                <a:hlinkClick r:id="rId2"/>
              </a:rPr>
              <a:t>chapmant2@michigan.gov</a:t>
            </a:r>
            <a:endParaRPr lang="en-US" sz="2600" dirty="0" smtClean="0"/>
          </a:p>
          <a:p>
            <a:endParaRPr lang="en-US" sz="2600" dirty="0"/>
          </a:p>
          <a:p>
            <a:r>
              <a:rPr lang="en-US" sz="2600" dirty="0" smtClean="0"/>
              <a:t>Jan </a:t>
            </a:r>
            <a:r>
              <a:rPr lang="en-US" sz="2600" dirty="0" err="1" smtClean="0"/>
              <a:t>Weckstein</a:t>
            </a:r>
            <a:r>
              <a:rPr lang="en-US" sz="2600" dirty="0" smtClean="0"/>
              <a:t>, Assistant Director</a:t>
            </a:r>
          </a:p>
          <a:p>
            <a:r>
              <a:rPr lang="en-US" sz="2600" dirty="0" smtClean="0"/>
              <a:t>517-241-4521</a:t>
            </a:r>
          </a:p>
          <a:p>
            <a:r>
              <a:rPr lang="en-US" sz="2600" dirty="0" smtClean="0">
                <a:hlinkClick r:id="rId3"/>
              </a:rPr>
              <a:t>wecksteinj@michigan.gov</a:t>
            </a:r>
            <a:endParaRPr lang="en-US" sz="2600" dirty="0" smtClean="0"/>
          </a:p>
          <a:p>
            <a:endParaRPr lang="en-US" dirty="0"/>
          </a:p>
        </p:txBody>
      </p:sp>
      <p:sp>
        <p:nvSpPr>
          <p:cNvPr id="5" name="Text Placeholder 4"/>
          <p:cNvSpPr>
            <a:spLocks noGrp="1"/>
          </p:cNvSpPr>
          <p:nvPr>
            <p:ph type="body" sz="half" idx="2"/>
          </p:nvPr>
        </p:nvSpPr>
        <p:spPr>
          <a:solidFill>
            <a:schemeClr val="accent2">
              <a:lumMod val="50000"/>
            </a:schemeClr>
          </a:solidFill>
        </p:spPr>
        <p:txBody>
          <a:bodyPr/>
          <a:lstStyle/>
          <a:p>
            <a:r>
              <a:rPr lang="en-US" b="1" dirty="0" smtClean="0">
                <a:solidFill>
                  <a:schemeClr val="bg1"/>
                </a:solidFill>
              </a:rPr>
              <a:t>Contact us!</a:t>
            </a:r>
            <a:endParaRPr lang="en-US" b="1" dirty="0">
              <a:solidFill>
                <a:schemeClr val="bg1"/>
              </a:solidFill>
            </a:endParaRPr>
          </a:p>
        </p:txBody>
      </p:sp>
      <p:sp>
        <p:nvSpPr>
          <p:cNvPr id="8" name="Text Placeholder 7"/>
          <p:cNvSpPr>
            <a:spLocks noGrp="1"/>
          </p:cNvSpPr>
          <p:nvPr>
            <p:ph type="body" sz="half" idx="15"/>
          </p:nvPr>
        </p:nvSpPr>
        <p:spPr>
          <a:solidFill>
            <a:srgbClr val="4B2616"/>
          </a:solidFill>
        </p:spPr>
        <p:txBody>
          <a:bodyPr/>
          <a:lstStyle/>
          <a:p>
            <a:r>
              <a:rPr lang="en-US" b="1" dirty="0" smtClean="0">
                <a:solidFill>
                  <a:srgbClr val="FFFFFF"/>
                </a:solidFill>
              </a:rPr>
              <a:t>Administration</a:t>
            </a:r>
            <a:endParaRPr lang="en-US" b="1" dirty="0">
              <a:solidFill>
                <a:srgbClr val="FFFFFF"/>
              </a:solidFill>
            </a:endParaRPr>
          </a:p>
        </p:txBody>
      </p:sp>
    </p:spTree>
    <p:extLst>
      <p:ext uri="{BB962C8B-B14F-4D97-AF65-F5344CB8AC3E}">
        <p14:creationId xmlns:p14="http://schemas.microsoft.com/office/powerpoint/2010/main" val="25596316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88271204"/>
              </p:ext>
            </p:extLst>
          </p:nvPr>
        </p:nvGraphicFramePr>
        <p:xfrm>
          <a:off x="0" y="34296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0987" y="51850"/>
            <a:ext cx="2986189" cy="369332"/>
          </a:xfrm>
          <a:prstGeom prst="rect">
            <a:avLst/>
          </a:prstGeom>
          <a:noFill/>
        </p:spPr>
        <p:txBody>
          <a:bodyPr wrap="none" rtlCol="0">
            <a:spAutoFit/>
          </a:bodyPr>
          <a:lstStyle/>
          <a:p>
            <a:r>
              <a:rPr lang="en-US" b="1" cap="small" dirty="0" smtClean="0">
                <a:latin typeface="Arial"/>
                <a:cs typeface="Arial"/>
              </a:rPr>
              <a:t>Stages of Collaboration</a:t>
            </a:r>
            <a:endParaRPr lang="en-US" b="1" cap="small" dirty="0">
              <a:latin typeface="Arial"/>
              <a:cs typeface="Arial"/>
            </a:endParaRPr>
          </a:p>
        </p:txBody>
      </p:sp>
    </p:spTree>
    <p:extLst>
      <p:ext uri="{BB962C8B-B14F-4D97-AF65-F5344CB8AC3E}">
        <p14:creationId xmlns:p14="http://schemas.microsoft.com/office/powerpoint/2010/main" val="30178645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0" y="34296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0987" y="51850"/>
            <a:ext cx="2986189" cy="369332"/>
          </a:xfrm>
          <a:prstGeom prst="rect">
            <a:avLst/>
          </a:prstGeom>
          <a:noFill/>
        </p:spPr>
        <p:txBody>
          <a:bodyPr wrap="none" rtlCol="0">
            <a:spAutoFit/>
          </a:bodyPr>
          <a:lstStyle/>
          <a:p>
            <a:r>
              <a:rPr lang="en-US" b="1" cap="small" dirty="0" smtClean="0">
                <a:latin typeface="Arial"/>
                <a:cs typeface="Arial"/>
              </a:rPr>
              <a:t>Stages of Collaboration</a:t>
            </a:r>
            <a:endParaRPr lang="en-US" b="1" cap="small" dirty="0">
              <a:latin typeface="Arial"/>
              <a:cs typeface="Arial"/>
            </a:endParaRPr>
          </a:p>
        </p:txBody>
      </p:sp>
      <p:grpSp>
        <p:nvGrpSpPr>
          <p:cNvPr id="10" name="Group 9"/>
          <p:cNvGrpSpPr/>
          <p:nvPr/>
        </p:nvGrpSpPr>
        <p:grpSpPr>
          <a:xfrm>
            <a:off x="0" y="408035"/>
            <a:ext cx="3931920" cy="3931920"/>
            <a:chOff x="2678" y="1219199"/>
            <a:chExt cx="1612701" cy="1625600"/>
          </a:xfrm>
          <a:solidFill>
            <a:srgbClr val="002060"/>
          </a:solidFill>
        </p:grpSpPr>
        <p:sp>
          <p:nvSpPr>
            <p:cNvPr id="11" name="Rounded Rectangle 10"/>
            <p:cNvSpPr/>
            <p:nvPr/>
          </p:nvSpPr>
          <p:spPr>
            <a:xfrm>
              <a:off x="2678" y="1219199"/>
              <a:ext cx="1612701" cy="1625600"/>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81404" y="1297925"/>
              <a:ext cx="1455249" cy="1468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3200" kern="1200" dirty="0" smtClean="0">
                  <a:solidFill>
                    <a:schemeClr val="bg1"/>
                  </a:solidFill>
                  <a:latin typeface="Arial"/>
                  <a:cs typeface="Arial"/>
                </a:rPr>
                <a:t>CONTACT</a:t>
              </a:r>
              <a:endParaRPr lang="en-US" sz="3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2000" kern="1200" dirty="0" smtClean="0">
                  <a:solidFill>
                    <a:schemeClr val="bg1"/>
                  </a:solidFill>
                  <a:latin typeface="Arial"/>
                  <a:cs typeface="Arial"/>
                </a:rPr>
                <a:t>Shared Ideas and Information</a:t>
              </a:r>
              <a:endParaRPr lang="en-US" sz="2000" kern="1200" dirty="0">
                <a:solidFill>
                  <a:schemeClr val="bg1"/>
                </a:solidFill>
                <a:latin typeface="Arial"/>
                <a:cs typeface="Arial"/>
              </a:endParaRPr>
            </a:p>
          </p:txBody>
        </p:sp>
      </p:grpSp>
      <p:sp>
        <p:nvSpPr>
          <p:cNvPr id="25" name="Right Arrow 24"/>
          <p:cNvSpPr/>
          <p:nvPr/>
        </p:nvSpPr>
        <p:spPr>
          <a:xfrm>
            <a:off x="685800" y="4317492"/>
            <a:ext cx="16383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INVESTMENT</a:t>
            </a:r>
            <a:endParaRPr lang="en-US" b="1" dirty="0">
              <a:solidFill>
                <a:srgbClr val="000000"/>
              </a:solidFill>
            </a:endParaRPr>
          </a:p>
        </p:txBody>
      </p:sp>
      <p:sp>
        <p:nvSpPr>
          <p:cNvPr id="26" name="Right Arrow 25"/>
          <p:cNvSpPr/>
          <p:nvPr/>
        </p:nvSpPr>
        <p:spPr>
          <a:xfrm>
            <a:off x="685800" y="5129917"/>
            <a:ext cx="16383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RISK</a:t>
            </a:r>
            <a:endParaRPr lang="en-US" b="1" dirty="0">
              <a:solidFill>
                <a:srgbClr val="000000"/>
              </a:solidFill>
            </a:endParaRPr>
          </a:p>
        </p:txBody>
      </p:sp>
      <p:sp>
        <p:nvSpPr>
          <p:cNvPr id="27" name="Right Arrow 26"/>
          <p:cNvSpPr/>
          <p:nvPr/>
        </p:nvSpPr>
        <p:spPr>
          <a:xfrm>
            <a:off x="685800" y="5966928"/>
            <a:ext cx="16383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a:solidFill>
                  <a:srgbClr val="000000"/>
                </a:solidFill>
              </a:rPr>
              <a:t>BENEFIT</a:t>
            </a:r>
          </a:p>
        </p:txBody>
      </p:sp>
    </p:spTree>
    <p:extLst>
      <p:ext uri="{BB962C8B-B14F-4D97-AF65-F5344CB8AC3E}">
        <p14:creationId xmlns:p14="http://schemas.microsoft.com/office/powerpoint/2010/main" val="1056217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0" y="34296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0987" y="51850"/>
            <a:ext cx="2986189" cy="369332"/>
          </a:xfrm>
          <a:prstGeom prst="rect">
            <a:avLst/>
          </a:prstGeom>
          <a:noFill/>
        </p:spPr>
        <p:txBody>
          <a:bodyPr wrap="none" rtlCol="0">
            <a:spAutoFit/>
          </a:bodyPr>
          <a:lstStyle/>
          <a:p>
            <a:r>
              <a:rPr lang="en-US" b="1" cap="small" dirty="0" smtClean="0">
                <a:latin typeface="Arial"/>
                <a:cs typeface="Arial"/>
              </a:rPr>
              <a:t>Stages of Collaboration</a:t>
            </a:r>
            <a:endParaRPr lang="en-US" b="1" cap="small" dirty="0">
              <a:latin typeface="Arial"/>
              <a:cs typeface="Arial"/>
            </a:endParaRPr>
          </a:p>
        </p:txBody>
      </p:sp>
      <p:grpSp>
        <p:nvGrpSpPr>
          <p:cNvPr id="13" name="Group 12"/>
          <p:cNvGrpSpPr/>
          <p:nvPr/>
        </p:nvGrpSpPr>
        <p:grpSpPr>
          <a:xfrm>
            <a:off x="1003300" y="425754"/>
            <a:ext cx="3931920" cy="3931920"/>
            <a:chOff x="1884164" y="1219199"/>
            <a:chExt cx="1612701" cy="1625600"/>
          </a:xfrm>
          <a:solidFill>
            <a:srgbClr val="002060"/>
          </a:solidFill>
        </p:grpSpPr>
        <p:sp>
          <p:nvSpPr>
            <p:cNvPr id="14" name="Rounded Rectangle 13"/>
            <p:cNvSpPr/>
            <p:nvPr/>
          </p:nvSpPr>
          <p:spPr>
            <a:xfrm>
              <a:off x="1884164" y="1219199"/>
              <a:ext cx="1612701" cy="1625600"/>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Rounded Rectangle 4"/>
            <p:cNvSpPr/>
            <p:nvPr/>
          </p:nvSpPr>
          <p:spPr>
            <a:xfrm>
              <a:off x="1962890" y="1297925"/>
              <a:ext cx="1455249" cy="1468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3200" kern="1200" dirty="0" smtClean="0">
                  <a:solidFill>
                    <a:schemeClr val="bg1"/>
                  </a:solidFill>
                  <a:latin typeface="Arial"/>
                  <a:cs typeface="Arial"/>
                </a:rPr>
                <a:t>COOPERATION</a:t>
              </a:r>
              <a:endParaRPr lang="en-US" sz="3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2000" kern="1200" dirty="0" smtClean="0">
                  <a:solidFill>
                    <a:schemeClr val="bg1"/>
                  </a:solidFill>
                  <a:latin typeface="Arial"/>
                  <a:cs typeface="Arial"/>
                </a:rPr>
                <a:t>Shared Goals</a:t>
              </a:r>
              <a:endParaRPr lang="en-US" sz="2000" kern="1200" dirty="0">
                <a:solidFill>
                  <a:schemeClr val="bg1"/>
                </a:solidFill>
                <a:latin typeface="Arial"/>
                <a:cs typeface="Arial"/>
              </a:endParaRPr>
            </a:p>
          </p:txBody>
        </p:sp>
      </p:grpSp>
      <p:sp>
        <p:nvSpPr>
          <p:cNvPr id="25" name="Right Arrow 24"/>
          <p:cNvSpPr/>
          <p:nvPr/>
        </p:nvSpPr>
        <p:spPr>
          <a:xfrm>
            <a:off x="685800" y="4317492"/>
            <a:ext cx="32512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INVESTMENT</a:t>
            </a:r>
            <a:endParaRPr lang="en-US" b="1" dirty="0">
              <a:solidFill>
                <a:srgbClr val="000000"/>
              </a:solidFill>
            </a:endParaRPr>
          </a:p>
        </p:txBody>
      </p:sp>
      <p:sp>
        <p:nvSpPr>
          <p:cNvPr id="26" name="Right Arrow 25"/>
          <p:cNvSpPr/>
          <p:nvPr/>
        </p:nvSpPr>
        <p:spPr>
          <a:xfrm>
            <a:off x="685800" y="5129917"/>
            <a:ext cx="32512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RISK</a:t>
            </a:r>
            <a:endParaRPr lang="en-US" b="1" dirty="0">
              <a:solidFill>
                <a:srgbClr val="000000"/>
              </a:solidFill>
            </a:endParaRPr>
          </a:p>
        </p:txBody>
      </p:sp>
      <p:sp>
        <p:nvSpPr>
          <p:cNvPr id="27" name="Right Arrow 26"/>
          <p:cNvSpPr/>
          <p:nvPr/>
        </p:nvSpPr>
        <p:spPr>
          <a:xfrm>
            <a:off x="685800" y="5966928"/>
            <a:ext cx="32512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a:solidFill>
                  <a:srgbClr val="000000"/>
                </a:solidFill>
              </a:rPr>
              <a:t>BENEFIT</a:t>
            </a:r>
          </a:p>
        </p:txBody>
      </p:sp>
    </p:spTree>
    <p:extLst>
      <p:ext uri="{BB962C8B-B14F-4D97-AF65-F5344CB8AC3E}">
        <p14:creationId xmlns:p14="http://schemas.microsoft.com/office/powerpoint/2010/main" val="10758080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0" y="34296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0987" y="51850"/>
            <a:ext cx="2986189" cy="369332"/>
          </a:xfrm>
          <a:prstGeom prst="rect">
            <a:avLst/>
          </a:prstGeom>
          <a:noFill/>
        </p:spPr>
        <p:txBody>
          <a:bodyPr wrap="none" rtlCol="0">
            <a:spAutoFit/>
          </a:bodyPr>
          <a:lstStyle/>
          <a:p>
            <a:r>
              <a:rPr lang="en-US" b="1" cap="small" dirty="0" smtClean="0">
                <a:latin typeface="Arial"/>
                <a:cs typeface="Arial"/>
              </a:rPr>
              <a:t>Stages of Collaboration</a:t>
            </a:r>
            <a:endParaRPr lang="en-US" b="1" cap="small" dirty="0">
              <a:latin typeface="Arial"/>
              <a:cs typeface="Arial"/>
            </a:endParaRPr>
          </a:p>
        </p:txBody>
      </p:sp>
      <p:grpSp>
        <p:nvGrpSpPr>
          <p:cNvPr id="16" name="Group 15"/>
          <p:cNvGrpSpPr/>
          <p:nvPr/>
        </p:nvGrpSpPr>
        <p:grpSpPr>
          <a:xfrm>
            <a:off x="2241906" y="404722"/>
            <a:ext cx="3931920" cy="3931920"/>
            <a:chOff x="3765649" y="1219199"/>
            <a:chExt cx="1612701" cy="1625600"/>
          </a:xfrm>
          <a:solidFill>
            <a:srgbClr val="30006B"/>
          </a:solidFill>
        </p:grpSpPr>
        <p:sp>
          <p:nvSpPr>
            <p:cNvPr id="17" name="Rounded Rectangle 16"/>
            <p:cNvSpPr/>
            <p:nvPr/>
          </p:nvSpPr>
          <p:spPr>
            <a:xfrm>
              <a:off x="3765649" y="1219199"/>
              <a:ext cx="1612701" cy="1625600"/>
            </a:xfrm>
            <a:prstGeom prst="roundRect">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ounded Rectangle 4"/>
            <p:cNvSpPr/>
            <p:nvPr/>
          </p:nvSpPr>
          <p:spPr>
            <a:xfrm>
              <a:off x="3765649" y="1297925"/>
              <a:ext cx="1612701" cy="14681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3200" kern="1200" dirty="0" smtClean="0">
                  <a:solidFill>
                    <a:schemeClr val="bg1"/>
                  </a:solidFill>
                  <a:latin typeface="Arial"/>
                  <a:cs typeface="Arial"/>
                </a:rPr>
                <a:t>COORDINATION</a:t>
              </a:r>
              <a:endParaRPr lang="en-US" sz="3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2000" kern="1200" dirty="0" smtClean="0">
                  <a:solidFill>
                    <a:schemeClr val="bg1"/>
                  </a:solidFill>
                  <a:latin typeface="Arial"/>
                  <a:cs typeface="Arial"/>
                </a:rPr>
                <a:t>Shared Achievement of Goals</a:t>
              </a:r>
              <a:endParaRPr lang="en-US" sz="2000" kern="1200" dirty="0">
                <a:solidFill>
                  <a:schemeClr val="bg1"/>
                </a:solidFill>
                <a:latin typeface="Arial"/>
                <a:cs typeface="Arial"/>
              </a:endParaRPr>
            </a:p>
          </p:txBody>
        </p:sp>
      </p:grpSp>
      <p:sp>
        <p:nvSpPr>
          <p:cNvPr id="25" name="Right Arrow 24"/>
          <p:cNvSpPr/>
          <p:nvPr/>
        </p:nvSpPr>
        <p:spPr>
          <a:xfrm>
            <a:off x="685800" y="4317492"/>
            <a:ext cx="47498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INVESTMENT</a:t>
            </a:r>
            <a:endParaRPr lang="en-US" b="1" dirty="0">
              <a:solidFill>
                <a:srgbClr val="000000"/>
              </a:solidFill>
            </a:endParaRPr>
          </a:p>
        </p:txBody>
      </p:sp>
      <p:sp>
        <p:nvSpPr>
          <p:cNvPr id="26" name="Right Arrow 25"/>
          <p:cNvSpPr/>
          <p:nvPr/>
        </p:nvSpPr>
        <p:spPr>
          <a:xfrm>
            <a:off x="685800" y="5129917"/>
            <a:ext cx="47498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RISK</a:t>
            </a:r>
            <a:endParaRPr lang="en-US" b="1" dirty="0">
              <a:solidFill>
                <a:srgbClr val="000000"/>
              </a:solidFill>
            </a:endParaRPr>
          </a:p>
        </p:txBody>
      </p:sp>
      <p:sp>
        <p:nvSpPr>
          <p:cNvPr id="27" name="Right Arrow 26"/>
          <p:cNvSpPr/>
          <p:nvPr/>
        </p:nvSpPr>
        <p:spPr>
          <a:xfrm>
            <a:off x="685800" y="5966928"/>
            <a:ext cx="47498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a:solidFill>
                  <a:srgbClr val="000000"/>
                </a:solidFill>
              </a:rPr>
              <a:t>BENEFIT</a:t>
            </a:r>
          </a:p>
        </p:txBody>
      </p:sp>
    </p:spTree>
    <p:extLst>
      <p:ext uri="{BB962C8B-B14F-4D97-AF65-F5344CB8AC3E}">
        <p14:creationId xmlns:p14="http://schemas.microsoft.com/office/powerpoint/2010/main" val="28291740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0" y="34296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0987" y="51850"/>
            <a:ext cx="2986189" cy="369332"/>
          </a:xfrm>
          <a:prstGeom prst="rect">
            <a:avLst/>
          </a:prstGeom>
          <a:noFill/>
        </p:spPr>
        <p:txBody>
          <a:bodyPr wrap="none" rtlCol="0">
            <a:spAutoFit/>
          </a:bodyPr>
          <a:lstStyle/>
          <a:p>
            <a:r>
              <a:rPr lang="en-US" b="1" cap="small" dirty="0" smtClean="0">
                <a:latin typeface="Arial"/>
                <a:cs typeface="Arial"/>
              </a:rPr>
              <a:t>Stages of Collaboration</a:t>
            </a:r>
            <a:endParaRPr lang="en-US" b="1" cap="small" dirty="0">
              <a:latin typeface="Arial"/>
              <a:cs typeface="Arial"/>
            </a:endParaRPr>
          </a:p>
        </p:txBody>
      </p:sp>
      <p:grpSp>
        <p:nvGrpSpPr>
          <p:cNvPr id="19" name="Group 18"/>
          <p:cNvGrpSpPr/>
          <p:nvPr/>
        </p:nvGrpSpPr>
        <p:grpSpPr>
          <a:xfrm>
            <a:off x="3161244" y="411542"/>
            <a:ext cx="3931920" cy="3931920"/>
            <a:chOff x="5647134" y="1219199"/>
            <a:chExt cx="1612701" cy="1625600"/>
          </a:xfrm>
        </p:grpSpPr>
        <p:sp>
          <p:nvSpPr>
            <p:cNvPr id="20" name="Rounded Rectangle 19"/>
            <p:cNvSpPr/>
            <p:nvPr/>
          </p:nvSpPr>
          <p:spPr>
            <a:xfrm>
              <a:off x="5647134" y="1219199"/>
              <a:ext cx="1612701" cy="1625600"/>
            </a:xfrm>
            <a:prstGeom prst="roundRect">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Rounded Rectangle 4"/>
            <p:cNvSpPr/>
            <p:nvPr/>
          </p:nvSpPr>
          <p:spPr>
            <a:xfrm>
              <a:off x="5725860" y="1297925"/>
              <a:ext cx="1455249" cy="1468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3200" kern="1200" dirty="0" smtClean="0">
                  <a:solidFill>
                    <a:schemeClr val="bg1"/>
                  </a:solidFill>
                  <a:latin typeface="Arial"/>
                  <a:cs typeface="Arial"/>
                </a:rPr>
                <a:t>COLLABORATION</a:t>
              </a:r>
              <a:endParaRPr lang="en-US" sz="3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2000" kern="1200" dirty="0" smtClean="0">
                  <a:solidFill>
                    <a:schemeClr val="bg1"/>
                  </a:solidFill>
                  <a:latin typeface="Arial"/>
                  <a:cs typeface="Arial"/>
                </a:rPr>
                <a:t>Shared Resources</a:t>
              </a:r>
              <a:endParaRPr lang="en-US" sz="2000" kern="1200" dirty="0">
                <a:solidFill>
                  <a:schemeClr val="bg1"/>
                </a:solidFill>
                <a:latin typeface="Arial"/>
                <a:cs typeface="Arial"/>
              </a:endParaRPr>
            </a:p>
          </p:txBody>
        </p:sp>
      </p:grpSp>
      <p:sp>
        <p:nvSpPr>
          <p:cNvPr id="25" name="Right Arrow 24"/>
          <p:cNvSpPr/>
          <p:nvPr/>
        </p:nvSpPr>
        <p:spPr>
          <a:xfrm>
            <a:off x="685800" y="4317492"/>
            <a:ext cx="6407364"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INVESTMENT</a:t>
            </a:r>
            <a:endParaRPr lang="en-US" b="1" dirty="0">
              <a:solidFill>
                <a:srgbClr val="000000"/>
              </a:solidFill>
            </a:endParaRPr>
          </a:p>
        </p:txBody>
      </p:sp>
      <p:sp>
        <p:nvSpPr>
          <p:cNvPr id="26" name="Right Arrow 25"/>
          <p:cNvSpPr/>
          <p:nvPr/>
        </p:nvSpPr>
        <p:spPr>
          <a:xfrm>
            <a:off x="685800" y="5129917"/>
            <a:ext cx="6407364"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RISK</a:t>
            </a:r>
            <a:endParaRPr lang="en-US" b="1" dirty="0">
              <a:solidFill>
                <a:srgbClr val="000000"/>
              </a:solidFill>
            </a:endParaRPr>
          </a:p>
        </p:txBody>
      </p:sp>
      <p:sp>
        <p:nvSpPr>
          <p:cNvPr id="27" name="Right Arrow 26"/>
          <p:cNvSpPr/>
          <p:nvPr/>
        </p:nvSpPr>
        <p:spPr>
          <a:xfrm>
            <a:off x="685800" y="5966928"/>
            <a:ext cx="6407364"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a:solidFill>
                  <a:srgbClr val="000000"/>
                </a:solidFill>
              </a:rPr>
              <a:t>BENEFIT</a:t>
            </a:r>
          </a:p>
        </p:txBody>
      </p:sp>
    </p:spTree>
    <p:extLst>
      <p:ext uri="{BB962C8B-B14F-4D97-AF65-F5344CB8AC3E}">
        <p14:creationId xmlns:p14="http://schemas.microsoft.com/office/powerpoint/2010/main" val="30669108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0" y="34296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0987" y="51850"/>
            <a:ext cx="2986189" cy="369332"/>
          </a:xfrm>
          <a:prstGeom prst="rect">
            <a:avLst/>
          </a:prstGeom>
          <a:noFill/>
        </p:spPr>
        <p:txBody>
          <a:bodyPr wrap="none" rtlCol="0">
            <a:spAutoFit/>
          </a:bodyPr>
          <a:lstStyle/>
          <a:p>
            <a:r>
              <a:rPr lang="en-US" b="1" cap="small" dirty="0" smtClean="0">
                <a:latin typeface="Arial"/>
                <a:cs typeface="Arial"/>
              </a:rPr>
              <a:t>Stages of Collaboration</a:t>
            </a:r>
            <a:endParaRPr lang="en-US" b="1" cap="small" dirty="0">
              <a:latin typeface="Arial"/>
              <a:cs typeface="Arial"/>
            </a:endParaRPr>
          </a:p>
        </p:txBody>
      </p:sp>
      <p:grpSp>
        <p:nvGrpSpPr>
          <p:cNvPr id="22" name="Group 21"/>
          <p:cNvGrpSpPr/>
          <p:nvPr/>
        </p:nvGrpSpPr>
        <p:grpSpPr>
          <a:xfrm>
            <a:off x="5224780" y="411542"/>
            <a:ext cx="3931920" cy="3931920"/>
            <a:chOff x="7528619" y="1219199"/>
            <a:chExt cx="1612701" cy="1625600"/>
          </a:xfrm>
          <a:solidFill>
            <a:srgbClr val="002060"/>
          </a:solidFill>
        </p:grpSpPr>
        <p:sp>
          <p:nvSpPr>
            <p:cNvPr id="23" name="Rounded Rectangle 22"/>
            <p:cNvSpPr/>
            <p:nvPr/>
          </p:nvSpPr>
          <p:spPr>
            <a:xfrm>
              <a:off x="7528619" y="1219199"/>
              <a:ext cx="1612701" cy="1625600"/>
            </a:xfrm>
            <a:prstGeom prst="roundRect">
              <a:avLst/>
            </a:prstGeom>
            <a:grpFill/>
            <a:ln w="57150" cmpd="sng">
              <a:no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Rounded Rectangle 4"/>
            <p:cNvSpPr/>
            <p:nvPr/>
          </p:nvSpPr>
          <p:spPr>
            <a:xfrm>
              <a:off x="7607345" y="1297925"/>
              <a:ext cx="1455249" cy="14681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3200" kern="1200" dirty="0" smtClean="0">
                  <a:solidFill>
                    <a:schemeClr val="bg1"/>
                  </a:solidFill>
                  <a:latin typeface="Arial"/>
                  <a:cs typeface="Arial"/>
                </a:rPr>
                <a:t>CONVERGENCE</a:t>
              </a:r>
              <a:endParaRPr lang="en-US" sz="3200" kern="1200" dirty="0">
                <a:solidFill>
                  <a:schemeClr val="bg1"/>
                </a:solidFill>
                <a:latin typeface="Arial"/>
                <a:cs typeface="Arial"/>
              </a:endParaRPr>
            </a:p>
            <a:p>
              <a:pPr marL="57150" lvl="1" indent="-57150" algn="ctr" defTabSz="444500">
                <a:lnSpc>
                  <a:spcPct val="100000"/>
                </a:lnSpc>
                <a:spcBef>
                  <a:spcPct val="0"/>
                </a:spcBef>
                <a:spcAft>
                  <a:spcPct val="15000"/>
                </a:spcAft>
                <a:buChar char="••"/>
              </a:pPr>
              <a:r>
                <a:rPr lang="en-US" sz="2000" kern="1200" dirty="0" smtClean="0">
                  <a:solidFill>
                    <a:schemeClr val="bg1"/>
                  </a:solidFill>
                  <a:latin typeface="Arial"/>
                  <a:cs typeface="Arial"/>
                </a:rPr>
                <a:t>Systemic Infrastructure</a:t>
              </a:r>
              <a:endParaRPr lang="en-US" sz="2000" kern="1200" dirty="0">
                <a:solidFill>
                  <a:schemeClr val="bg1"/>
                </a:solidFill>
                <a:latin typeface="Arial"/>
                <a:cs typeface="Arial"/>
              </a:endParaRPr>
            </a:p>
          </p:txBody>
        </p:sp>
      </p:grpSp>
      <p:sp>
        <p:nvSpPr>
          <p:cNvPr id="25" name="Right Arrow 24"/>
          <p:cNvSpPr/>
          <p:nvPr/>
        </p:nvSpPr>
        <p:spPr>
          <a:xfrm>
            <a:off x="685800" y="4317492"/>
            <a:ext cx="83439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INVESTMENT</a:t>
            </a:r>
            <a:endParaRPr lang="en-US" b="1" dirty="0">
              <a:solidFill>
                <a:srgbClr val="000000"/>
              </a:solidFill>
            </a:endParaRPr>
          </a:p>
        </p:txBody>
      </p:sp>
      <p:sp>
        <p:nvSpPr>
          <p:cNvPr id="26" name="Right Arrow 25"/>
          <p:cNvSpPr/>
          <p:nvPr/>
        </p:nvSpPr>
        <p:spPr>
          <a:xfrm>
            <a:off x="685800" y="5129917"/>
            <a:ext cx="83439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smtClean="0">
                <a:solidFill>
                  <a:srgbClr val="000000"/>
                </a:solidFill>
              </a:rPr>
              <a:t>RISK</a:t>
            </a:r>
            <a:endParaRPr lang="en-US" b="1" dirty="0">
              <a:solidFill>
                <a:srgbClr val="000000"/>
              </a:solidFill>
            </a:endParaRPr>
          </a:p>
        </p:txBody>
      </p:sp>
      <p:sp>
        <p:nvSpPr>
          <p:cNvPr id="27" name="Right Arrow 26"/>
          <p:cNvSpPr/>
          <p:nvPr/>
        </p:nvSpPr>
        <p:spPr>
          <a:xfrm>
            <a:off x="685800" y="5966928"/>
            <a:ext cx="8343900" cy="812425"/>
          </a:xfrm>
          <a:prstGeom prst="rightArrow">
            <a:avLst/>
          </a:prstGeom>
          <a:solidFill>
            <a:schemeClr val="bg1"/>
          </a:solidFill>
          <a:ln>
            <a:solidFill>
              <a:srgbClr val="000090"/>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a:solidFill>
                  <a:srgbClr val="000000"/>
                </a:solidFill>
              </a:rPr>
              <a:t>BENEFIT</a:t>
            </a:r>
          </a:p>
        </p:txBody>
      </p:sp>
    </p:spTree>
    <p:extLst>
      <p:ext uri="{BB962C8B-B14F-4D97-AF65-F5344CB8AC3E}">
        <p14:creationId xmlns:p14="http://schemas.microsoft.com/office/powerpoint/2010/main" val="1497088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cmpd="sng">
            <a:solidFill>
              <a:srgbClr val="4B2616"/>
            </a:solidFill>
          </a:ln>
        </p:spPr>
        <p:txBody>
          <a:bodyPr>
            <a:normAutofit fontScale="90000"/>
          </a:bodyPr>
          <a:lstStyle/>
          <a:p>
            <a:r>
              <a:rPr lang="en-US" dirty="0" smtClean="0"/>
              <a:t>Governor’s Task Force to Reform                  Special Education…Highlights</a:t>
            </a:r>
            <a:endParaRPr lang="en-US" dirty="0"/>
          </a:p>
        </p:txBody>
      </p:sp>
      <p:sp>
        <p:nvSpPr>
          <p:cNvPr id="3" name="Content Placeholder 2"/>
          <p:cNvSpPr>
            <a:spLocks noGrp="1"/>
          </p:cNvSpPr>
          <p:nvPr>
            <p:ph sz="quarter" idx="13"/>
          </p:nvPr>
        </p:nvSpPr>
        <p:spPr>
          <a:xfrm>
            <a:off x="274320" y="1504381"/>
            <a:ext cx="8595360" cy="4937760"/>
          </a:xfrm>
        </p:spPr>
        <p:txBody>
          <a:bodyPr/>
          <a:lstStyle/>
          <a:p>
            <a:r>
              <a:rPr lang="en-US" b="1" dirty="0" smtClean="0"/>
              <a:t>More transparent rulemaking process</a:t>
            </a:r>
          </a:p>
          <a:p>
            <a:pPr lvl="1"/>
            <a:r>
              <a:rPr lang="en-US" dirty="0" smtClean="0"/>
              <a:t>Board established minimum requirements</a:t>
            </a:r>
          </a:p>
          <a:p>
            <a:r>
              <a:rPr lang="en-US" b="1" dirty="0" smtClean="0"/>
              <a:t>Specialized mediators</a:t>
            </a:r>
          </a:p>
          <a:p>
            <a:pPr lvl="1"/>
            <a:r>
              <a:rPr lang="en-US" dirty="0" smtClean="0"/>
              <a:t>Cohort of 4-5 </a:t>
            </a:r>
          </a:p>
          <a:p>
            <a:r>
              <a:rPr lang="en-US" b="1" dirty="0" smtClean="0"/>
              <a:t>Mandate for the Emergency Use of Seclusion and Restraint</a:t>
            </a:r>
          </a:p>
          <a:p>
            <a:r>
              <a:rPr lang="en-US" b="1" dirty="0" smtClean="0"/>
              <a:t>Incentives for the implementation of school-wide Positive Behavioral Interventions and Supports (PBIS)</a:t>
            </a:r>
          </a:p>
          <a:p>
            <a:r>
              <a:rPr lang="en-US" b="1" dirty="0" smtClean="0"/>
              <a:t>Improved access for information and parent resources</a:t>
            </a:r>
          </a:p>
          <a:p>
            <a:pPr lvl="1"/>
            <a:r>
              <a:rPr lang="en-US" dirty="0" smtClean="0"/>
              <a:t>Increased emphasis on parent involvement</a:t>
            </a:r>
          </a:p>
          <a:p>
            <a:pPr lvl="1"/>
            <a:endParaRPr lang="en-US" dirty="0"/>
          </a:p>
          <a:p>
            <a:pPr lvl="1"/>
            <a:endParaRPr lang="en-US" dirty="0" smtClean="0"/>
          </a:p>
          <a:p>
            <a:r>
              <a:rPr lang="en-US" dirty="0" smtClean="0"/>
              <a:t>Ongoing task force role to continue…</a:t>
            </a:r>
          </a:p>
        </p:txBody>
      </p:sp>
    </p:spTree>
    <p:extLst>
      <p:ext uri="{BB962C8B-B14F-4D97-AF65-F5344CB8AC3E}">
        <p14:creationId xmlns:p14="http://schemas.microsoft.com/office/powerpoint/2010/main" val="27266461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5518</TotalTime>
  <Words>1003</Words>
  <Application>Microsoft Macintosh PowerPoint</Application>
  <PresentationFormat>On-screen Show (4:3)</PresentationFormat>
  <Paragraphs>244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SOHO</vt:lpstr>
      <vt:lpstr>MAASE</vt:lpstr>
      <vt:lpstr>MDE Goals and Strategies </vt:lpstr>
      <vt:lpstr>PowerPoint Presentation</vt:lpstr>
      <vt:lpstr>PowerPoint Presentation</vt:lpstr>
      <vt:lpstr>PowerPoint Presentation</vt:lpstr>
      <vt:lpstr>PowerPoint Presentation</vt:lpstr>
      <vt:lpstr>PowerPoint Presentation</vt:lpstr>
      <vt:lpstr>PowerPoint Presentation</vt:lpstr>
      <vt:lpstr>Governor’s Task Force to Reform                  Special Education…Highlights</vt:lpstr>
      <vt:lpstr>PowerPoint Presentation</vt:lpstr>
      <vt:lpstr>PowerPoint Presentation</vt:lpstr>
      <vt:lpstr>USEd Onsite Visit  February 10 &amp; 11, 2016</vt:lpstr>
      <vt:lpstr>System Change  for Improved Student Outcomes</vt:lpstr>
      <vt:lpstr>Compliance &amp; Improved Student Outcomes </vt:lpstr>
      <vt:lpstr>PowerPoint Presentation</vt:lpstr>
      <vt:lpstr>Creating a  New System Infrastructure </vt:lpstr>
      <vt:lpstr>OSE Internal Process Redesign</vt:lpstr>
      <vt:lpstr>PowerPoint Presentation</vt:lpstr>
      <vt:lpstr>OSE Funded Grant Support</vt:lpstr>
      <vt:lpstr>Enhancing Opportunities for Students with Disabilities (EOSD)</vt:lpstr>
      <vt:lpstr>Transition Grant</vt:lpstr>
      <vt:lpstr>Stakeholder Groups to be identified</vt:lpstr>
      <vt:lpstr>Decisions.</vt:lpstr>
      <vt:lpstr>MDE Office of Special Education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MAASE</dc:title>
  <dc:creator>Teri</dc:creator>
  <cp:lastModifiedBy>Susan Leach</cp:lastModifiedBy>
  <cp:revision>74</cp:revision>
  <cp:lastPrinted>2016-02-08T16:19:40Z</cp:lastPrinted>
  <dcterms:created xsi:type="dcterms:W3CDTF">2016-01-27T17:25:37Z</dcterms:created>
  <dcterms:modified xsi:type="dcterms:W3CDTF">2016-02-18T13:00:11Z</dcterms:modified>
</cp:coreProperties>
</file>