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64" r:id="rId2"/>
    <p:sldId id="256" r:id="rId3"/>
    <p:sldId id="261" r:id="rId4"/>
    <p:sldId id="257" r:id="rId5"/>
    <p:sldId id="262" r:id="rId6"/>
    <p:sldId id="259" r:id="rId7"/>
    <p:sldId id="260"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2" d="100"/>
          <a:sy n="92" d="100"/>
        </p:scale>
        <p:origin x="-1520"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5511F0-7C27-0B4D-9A29-EC9B9E7A3A6F}" type="datetimeFigureOut">
              <a:rPr lang="en-US" smtClean="0"/>
              <a:t>4/13/16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D441F9-4452-B744-8F88-0EFB0247E732}" type="slidenum">
              <a:rPr lang="en-US" smtClean="0"/>
              <a:t>‹#›</a:t>
            </a:fld>
            <a:endParaRPr lang="en-US"/>
          </a:p>
        </p:txBody>
      </p:sp>
    </p:spTree>
    <p:extLst>
      <p:ext uri="{BB962C8B-B14F-4D97-AF65-F5344CB8AC3E}">
        <p14:creationId xmlns:p14="http://schemas.microsoft.com/office/powerpoint/2010/main" val="347152996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BIPs, Corporal Punishment</a:t>
            </a:r>
            <a:r>
              <a:rPr lang="en-US" baseline="0" dirty="0" smtClean="0"/>
              <a:t> Law (1312)</a:t>
            </a:r>
            <a:endParaRPr lang="en-US" dirty="0"/>
          </a:p>
        </p:txBody>
      </p:sp>
      <p:sp>
        <p:nvSpPr>
          <p:cNvPr id="4" name="Slide Number Placeholder 3"/>
          <p:cNvSpPr>
            <a:spLocks noGrp="1"/>
          </p:cNvSpPr>
          <p:nvPr>
            <p:ph type="sldNum" sz="quarter" idx="10"/>
          </p:nvPr>
        </p:nvSpPr>
        <p:spPr/>
        <p:txBody>
          <a:bodyPr/>
          <a:lstStyle/>
          <a:p>
            <a:fld id="{90D441F9-4452-B744-8F88-0EFB0247E732}" type="slidenum">
              <a:rPr lang="en-US" smtClean="0"/>
              <a:t>5</a:t>
            </a:fld>
            <a:endParaRPr lang="en-US"/>
          </a:p>
        </p:txBody>
      </p:sp>
    </p:spTree>
    <p:extLst>
      <p:ext uri="{BB962C8B-B14F-4D97-AF65-F5344CB8AC3E}">
        <p14:creationId xmlns:p14="http://schemas.microsoft.com/office/powerpoint/2010/main" val="2904112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B3EB8C-4270-AA4F-8B86-16C2ED02CB4A}" type="datetimeFigureOut">
              <a:rPr lang="en-US" smtClean="0"/>
              <a:t>4/13/16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CEAEA6-2FD4-C943-84C8-C91B55C8D15C}" type="slidenum">
              <a:rPr lang="en-US" smtClean="0"/>
              <a:t>‹#›</a:t>
            </a:fld>
            <a:endParaRPr lang="en-US"/>
          </a:p>
        </p:txBody>
      </p:sp>
    </p:spTree>
    <p:extLst>
      <p:ext uri="{BB962C8B-B14F-4D97-AF65-F5344CB8AC3E}">
        <p14:creationId xmlns:p14="http://schemas.microsoft.com/office/powerpoint/2010/main" val="3077569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B3EB8C-4270-AA4F-8B86-16C2ED02CB4A}" type="datetimeFigureOut">
              <a:rPr lang="en-US" smtClean="0"/>
              <a:t>4/13/16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CEAEA6-2FD4-C943-84C8-C91B55C8D15C}" type="slidenum">
              <a:rPr lang="en-US" smtClean="0"/>
              <a:t>‹#›</a:t>
            </a:fld>
            <a:endParaRPr lang="en-US"/>
          </a:p>
        </p:txBody>
      </p:sp>
    </p:spTree>
    <p:extLst>
      <p:ext uri="{BB962C8B-B14F-4D97-AF65-F5344CB8AC3E}">
        <p14:creationId xmlns:p14="http://schemas.microsoft.com/office/powerpoint/2010/main" val="278045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B3EB8C-4270-AA4F-8B86-16C2ED02CB4A}" type="datetimeFigureOut">
              <a:rPr lang="en-US" smtClean="0"/>
              <a:t>4/13/16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CEAEA6-2FD4-C943-84C8-C91B55C8D15C}" type="slidenum">
              <a:rPr lang="en-US" smtClean="0"/>
              <a:t>‹#›</a:t>
            </a:fld>
            <a:endParaRPr lang="en-US"/>
          </a:p>
        </p:txBody>
      </p:sp>
    </p:spTree>
    <p:extLst>
      <p:ext uri="{BB962C8B-B14F-4D97-AF65-F5344CB8AC3E}">
        <p14:creationId xmlns:p14="http://schemas.microsoft.com/office/powerpoint/2010/main" val="1585214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B3EB8C-4270-AA4F-8B86-16C2ED02CB4A}" type="datetimeFigureOut">
              <a:rPr lang="en-US" smtClean="0"/>
              <a:t>4/13/16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CEAEA6-2FD4-C943-84C8-C91B55C8D15C}" type="slidenum">
              <a:rPr lang="en-US" smtClean="0"/>
              <a:t>‹#›</a:t>
            </a:fld>
            <a:endParaRPr lang="en-US"/>
          </a:p>
        </p:txBody>
      </p:sp>
    </p:spTree>
    <p:extLst>
      <p:ext uri="{BB962C8B-B14F-4D97-AF65-F5344CB8AC3E}">
        <p14:creationId xmlns:p14="http://schemas.microsoft.com/office/powerpoint/2010/main" val="2260160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B3EB8C-4270-AA4F-8B86-16C2ED02CB4A}" type="datetimeFigureOut">
              <a:rPr lang="en-US" smtClean="0"/>
              <a:t>4/13/16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CEAEA6-2FD4-C943-84C8-C91B55C8D15C}" type="slidenum">
              <a:rPr lang="en-US" smtClean="0"/>
              <a:t>‹#›</a:t>
            </a:fld>
            <a:endParaRPr lang="en-US"/>
          </a:p>
        </p:txBody>
      </p:sp>
    </p:spTree>
    <p:extLst>
      <p:ext uri="{BB962C8B-B14F-4D97-AF65-F5344CB8AC3E}">
        <p14:creationId xmlns:p14="http://schemas.microsoft.com/office/powerpoint/2010/main" val="1890928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B3EB8C-4270-AA4F-8B86-16C2ED02CB4A}" type="datetimeFigureOut">
              <a:rPr lang="en-US" smtClean="0"/>
              <a:t>4/13/16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CEAEA6-2FD4-C943-84C8-C91B55C8D15C}" type="slidenum">
              <a:rPr lang="en-US" smtClean="0"/>
              <a:t>‹#›</a:t>
            </a:fld>
            <a:endParaRPr lang="en-US"/>
          </a:p>
        </p:txBody>
      </p:sp>
    </p:spTree>
    <p:extLst>
      <p:ext uri="{BB962C8B-B14F-4D97-AF65-F5344CB8AC3E}">
        <p14:creationId xmlns:p14="http://schemas.microsoft.com/office/powerpoint/2010/main" val="2153319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B3EB8C-4270-AA4F-8B86-16C2ED02CB4A}" type="datetimeFigureOut">
              <a:rPr lang="en-US" smtClean="0"/>
              <a:t>4/13/16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CEAEA6-2FD4-C943-84C8-C91B55C8D15C}" type="slidenum">
              <a:rPr lang="en-US" smtClean="0"/>
              <a:t>‹#›</a:t>
            </a:fld>
            <a:endParaRPr lang="en-US"/>
          </a:p>
        </p:txBody>
      </p:sp>
    </p:spTree>
    <p:extLst>
      <p:ext uri="{BB962C8B-B14F-4D97-AF65-F5344CB8AC3E}">
        <p14:creationId xmlns:p14="http://schemas.microsoft.com/office/powerpoint/2010/main" val="351056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B3EB8C-4270-AA4F-8B86-16C2ED02CB4A}" type="datetimeFigureOut">
              <a:rPr lang="en-US" smtClean="0"/>
              <a:t>4/13/16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CEAEA6-2FD4-C943-84C8-C91B55C8D15C}" type="slidenum">
              <a:rPr lang="en-US" smtClean="0"/>
              <a:t>‹#›</a:t>
            </a:fld>
            <a:endParaRPr lang="en-US"/>
          </a:p>
        </p:txBody>
      </p:sp>
    </p:spTree>
    <p:extLst>
      <p:ext uri="{BB962C8B-B14F-4D97-AF65-F5344CB8AC3E}">
        <p14:creationId xmlns:p14="http://schemas.microsoft.com/office/powerpoint/2010/main" val="1855036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B3EB8C-4270-AA4F-8B86-16C2ED02CB4A}" type="datetimeFigureOut">
              <a:rPr lang="en-US" smtClean="0"/>
              <a:t>4/13/16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CEAEA6-2FD4-C943-84C8-C91B55C8D15C}" type="slidenum">
              <a:rPr lang="en-US" smtClean="0"/>
              <a:t>‹#›</a:t>
            </a:fld>
            <a:endParaRPr lang="en-US"/>
          </a:p>
        </p:txBody>
      </p:sp>
    </p:spTree>
    <p:extLst>
      <p:ext uri="{BB962C8B-B14F-4D97-AF65-F5344CB8AC3E}">
        <p14:creationId xmlns:p14="http://schemas.microsoft.com/office/powerpoint/2010/main" val="3995616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B3EB8C-4270-AA4F-8B86-16C2ED02CB4A}" type="datetimeFigureOut">
              <a:rPr lang="en-US" smtClean="0"/>
              <a:t>4/13/16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CEAEA6-2FD4-C943-84C8-C91B55C8D15C}" type="slidenum">
              <a:rPr lang="en-US" smtClean="0"/>
              <a:t>‹#›</a:t>
            </a:fld>
            <a:endParaRPr lang="en-US"/>
          </a:p>
        </p:txBody>
      </p:sp>
    </p:spTree>
    <p:extLst>
      <p:ext uri="{BB962C8B-B14F-4D97-AF65-F5344CB8AC3E}">
        <p14:creationId xmlns:p14="http://schemas.microsoft.com/office/powerpoint/2010/main" val="207583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B3EB8C-4270-AA4F-8B86-16C2ED02CB4A}" type="datetimeFigureOut">
              <a:rPr lang="en-US" smtClean="0"/>
              <a:t>4/13/16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CEAEA6-2FD4-C943-84C8-C91B55C8D15C}" type="slidenum">
              <a:rPr lang="en-US" smtClean="0"/>
              <a:t>‹#›</a:t>
            </a:fld>
            <a:endParaRPr lang="en-US"/>
          </a:p>
        </p:txBody>
      </p:sp>
    </p:spTree>
    <p:extLst>
      <p:ext uri="{BB962C8B-B14F-4D97-AF65-F5344CB8AC3E}">
        <p14:creationId xmlns:p14="http://schemas.microsoft.com/office/powerpoint/2010/main" val="20936160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B3EB8C-4270-AA4F-8B86-16C2ED02CB4A}" type="datetimeFigureOut">
              <a:rPr lang="en-US" smtClean="0"/>
              <a:t>4/13/16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CEAEA6-2FD4-C943-84C8-C91B55C8D15C}" type="slidenum">
              <a:rPr lang="en-US" smtClean="0"/>
              <a:t>‹#›</a:t>
            </a:fld>
            <a:endParaRPr lang="en-US"/>
          </a:p>
        </p:txBody>
      </p:sp>
    </p:spTree>
    <p:extLst>
      <p:ext uri="{BB962C8B-B14F-4D97-AF65-F5344CB8AC3E}">
        <p14:creationId xmlns:p14="http://schemas.microsoft.com/office/powerpoint/2010/main" val="3124181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Seclusion &amp; Restraint</a:t>
            </a:r>
            <a:endParaRPr lang="en-US" dirty="0"/>
          </a:p>
        </p:txBody>
      </p:sp>
      <p:sp>
        <p:nvSpPr>
          <p:cNvPr id="3" name="Subtitle 2"/>
          <p:cNvSpPr>
            <a:spLocks noGrp="1"/>
          </p:cNvSpPr>
          <p:nvPr>
            <p:ph type="subTitle" idx="1"/>
          </p:nvPr>
        </p:nvSpPr>
        <p:spPr/>
        <p:txBody>
          <a:bodyPr/>
          <a:lstStyle/>
          <a:p>
            <a:r>
              <a:rPr lang="en-US" dirty="0" smtClean="0"/>
              <a:t>Update…</a:t>
            </a:r>
            <a:endParaRPr lang="en-US" dirty="0"/>
          </a:p>
        </p:txBody>
      </p:sp>
    </p:spTree>
    <p:extLst>
      <p:ext uri="{BB962C8B-B14F-4D97-AF65-F5344CB8AC3E}">
        <p14:creationId xmlns:p14="http://schemas.microsoft.com/office/powerpoint/2010/main" val="3986833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Human Rights Committee</a:t>
            </a:r>
            <a:endParaRPr lang="en-US" dirty="0"/>
          </a:p>
        </p:txBody>
      </p:sp>
      <p:sp>
        <p:nvSpPr>
          <p:cNvPr id="5" name="Content Placeholder 4"/>
          <p:cNvSpPr>
            <a:spLocks noGrp="1"/>
          </p:cNvSpPr>
          <p:nvPr>
            <p:ph idx="1"/>
          </p:nvPr>
        </p:nvSpPr>
        <p:spPr/>
        <p:txBody>
          <a:bodyPr>
            <a:normAutofit fontScale="92500" lnSpcReduction="10000"/>
          </a:bodyPr>
          <a:lstStyle/>
          <a:p>
            <a:pPr lvl="0"/>
            <a:r>
              <a:rPr lang="en-US" b="1" dirty="0"/>
              <a:t>HB 5414</a:t>
            </a:r>
            <a:r>
              <a:rPr lang="en-US" dirty="0"/>
              <a:t>: Recommend striking </a:t>
            </a:r>
            <a:r>
              <a:rPr lang="en-US" b="1" strike="sngStrike" dirty="0"/>
              <a:t>Human Rights Committee </a:t>
            </a:r>
            <a:r>
              <a:rPr lang="en-US" dirty="0"/>
              <a:t>replace with </a:t>
            </a:r>
            <a:r>
              <a:rPr lang="en-US" b="1" dirty="0"/>
              <a:t>Statewide Restraint &amp; Seclusion Advisory Committee: </a:t>
            </a:r>
            <a:r>
              <a:rPr lang="en-US" dirty="0"/>
              <a:t>The Michigan Department of Education shall establish a statewide Restraint and Seclusion Advisory Committee comprised of stakeholders. This committee will meet annually to examine current guidance and practice as well as available implementation data to make recommendations to the State Board of Education</a:t>
            </a:r>
            <a:r>
              <a:rPr lang="en-US" dirty="0" smtClean="0"/>
              <a:t>.</a:t>
            </a:r>
            <a:endParaRPr lang="en-US" dirty="0"/>
          </a:p>
        </p:txBody>
      </p:sp>
    </p:spTree>
    <p:extLst>
      <p:ext uri="{BB962C8B-B14F-4D97-AF65-F5344CB8AC3E}">
        <p14:creationId xmlns:p14="http://schemas.microsoft.com/office/powerpoint/2010/main" val="538290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t>Usual Teaching Environment (HB 5417)</a:t>
            </a:r>
            <a:endParaRPr lang="en-US" sz="3800" dirty="0"/>
          </a:p>
        </p:txBody>
      </p:sp>
      <p:sp>
        <p:nvSpPr>
          <p:cNvPr id="3" name="Content Placeholder 2"/>
          <p:cNvSpPr>
            <a:spLocks noGrp="1"/>
          </p:cNvSpPr>
          <p:nvPr>
            <p:ph idx="1"/>
          </p:nvPr>
        </p:nvSpPr>
        <p:spPr/>
        <p:txBody>
          <a:bodyPr>
            <a:normAutofit lnSpcReduction="10000"/>
          </a:bodyPr>
          <a:lstStyle/>
          <a:p>
            <a:pPr lvl="0"/>
            <a:r>
              <a:rPr lang="en-US" dirty="0" smtClean="0"/>
              <a:t>Recommend </a:t>
            </a:r>
            <a:r>
              <a:rPr lang="en-US" dirty="0"/>
              <a:t>replacing the definition of </a:t>
            </a:r>
            <a:r>
              <a:rPr lang="en-US" b="1" dirty="0"/>
              <a:t>Usual Teaching Environment</a:t>
            </a:r>
            <a:r>
              <a:rPr lang="en-US" dirty="0"/>
              <a:t> with: “A classroom hallway, lunchroom, gymnasium, administrative offices, or other room that is regularly used or accessed to teach and/or support pro-social behavior.  The space used must be clean, safe, and sanitary, and must provide for continuous visual and auditory monitoring of the student’s behavior by an adult.</a:t>
            </a:r>
            <a:r>
              <a:rPr lang="en-US" dirty="0" smtClean="0"/>
              <a:t>”</a:t>
            </a:r>
            <a:endParaRPr lang="en-US" dirty="0"/>
          </a:p>
        </p:txBody>
      </p:sp>
    </p:spTree>
    <p:extLst>
      <p:ext uri="{BB962C8B-B14F-4D97-AF65-F5344CB8AC3E}">
        <p14:creationId xmlns:p14="http://schemas.microsoft.com/office/powerpoint/2010/main" val="3209145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(HB 5415)</a:t>
            </a:r>
            <a:endParaRPr lang="en-US" dirty="0"/>
          </a:p>
        </p:txBody>
      </p:sp>
      <p:sp>
        <p:nvSpPr>
          <p:cNvPr id="3" name="Content Placeholder 2"/>
          <p:cNvSpPr>
            <a:spLocks noGrp="1"/>
          </p:cNvSpPr>
          <p:nvPr>
            <p:ph idx="1"/>
          </p:nvPr>
        </p:nvSpPr>
        <p:spPr>
          <a:xfrm>
            <a:off x="457200" y="1710645"/>
            <a:ext cx="8229600" cy="4525963"/>
          </a:xfrm>
        </p:spPr>
        <p:txBody>
          <a:bodyPr/>
          <a:lstStyle/>
          <a:p>
            <a:pPr marL="0" indent="0">
              <a:buNone/>
            </a:pPr>
            <a:r>
              <a:rPr lang="en-US" dirty="0" smtClean="0"/>
              <a:t>Speak to Current Data Collected:</a:t>
            </a:r>
          </a:p>
          <a:p>
            <a:r>
              <a:rPr lang="en-US" dirty="0" smtClean="0"/>
              <a:t>REP: Assignment</a:t>
            </a:r>
            <a:r>
              <a:rPr lang="en-US" dirty="0"/>
              <a:t>, and high education level are required. This will reduce the need to develop additional data keeping and reporting </a:t>
            </a:r>
            <a:r>
              <a:rPr lang="en-US" dirty="0" smtClean="0"/>
              <a:t>systems</a:t>
            </a:r>
          </a:p>
          <a:p>
            <a:r>
              <a:rPr lang="en-US" dirty="0" smtClean="0"/>
              <a:t>Civil </a:t>
            </a:r>
            <a:r>
              <a:rPr lang="en-US" dirty="0"/>
              <a:t>Rights Data Collection: Districts currently report the incidents of seclusion and restraint by race, grade, gender, and disability </a:t>
            </a:r>
            <a:r>
              <a:rPr lang="en-US" dirty="0" smtClean="0"/>
              <a:t>status</a:t>
            </a:r>
            <a:endParaRPr lang="en-US" dirty="0"/>
          </a:p>
        </p:txBody>
      </p:sp>
    </p:spTree>
    <p:extLst>
      <p:ext uri="{BB962C8B-B14F-4D97-AF65-F5344CB8AC3E}">
        <p14:creationId xmlns:p14="http://schemas.microsoft.com/office/powerpoint/2010/main" val="216099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Exclusions… Can Be a Good Thing…</a:t>
            </a:r>
            <a:endParaRPr lang="en-US" dirty="0"/>
          </a:p>
        </p:txBody>
      </p:sp>
    </p:spTree>
    <p:extLst>
      <p:ext uri="{BB962C8B-B14F-4D97-AF65-F5344CB8AC3E}">
        <p14:creationId xmlns:p14="http://schemas.microsoft.com/office/powerpoint/2010/main" val="62370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To Date…</a:t>
            </a:r>
            <a:endParaRPr lang="en-US" dirty="0"/>
          </a:p>
        </p:txBody>
      </p:sp>
      <p:sp>
        <p:nvSpPr>
          <p:cNvPr id="3" name="Content Placeholder 2"/>
          <p:cNvSpPr>
            <a:spLocks noGrp="1"/>
          </p:cNvSpPr>
          <p:nvPr>
            <p:ph idx="1"/>
          </p:nvPr>
        </p:nvSpPr>
        <p:spPr/>
        <p:txBody>
          <a:bodyPr/>
          <a:lstStyle/>
          <a:p>
            <a:r>
              <a:rPr lang="en-US" dirty="0" smtClean="0"/>
              <a:t>Meetings with Senators, Representatives</a:t>
            </a:r>
          </a:p>
          <a:p>
            <a:r>
              <a:rPr lang="en-US" dirty="0" smtClean="0"/>
              <a:t>Meetings with LG and Chief of Staff</a:t>
            </a:r>
          </a:p>
          <a:p>
            <a:r>
              <a:rPr lang="en-US" dirty="0" smtClean="0"/>
              <a:t>Meeting with MAISA, MASA lobbyists </a:t>
            </a:r>
          </a:p>
          <a:p>
            <a:pPr marL="0" indent="0">
              <a:buNone/>
            </a:pPr>
            <a:endParaRPr lang="en-US" dirty="0"/>
          </a:p>
        </p:txBody>
      </p:sp>
    </p:spTree>
    <p:extLst>
      <p:ext uri="{BB962C8B-B14F-4D97-AF65-F5344CB8AC3E}">
        <p14:creationId xmlns:p14="http://schemas.microsoft.com/office/powerpoint/2010/main" val="3199628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Coming Up…</a:t>
            </a:r>
            <a:endParaRPr lang="en-US" dirty="0"/>
          </a:p>
        </p:txBody>
      </p:sp>
      <p:sp>
        <p:nvSpPr>
          <p:cNvPr id="3" name="Content Placeholder 2"/>
          <p:cNvSpPr>
            <a:spLocks noGrp="1"/>
          </p:cNvSpPr>
          <p:nvPr>
            <p:ph idx="1"/>
          </p:nvPr>
        </p:nvSpPr>
        <p:spPr>
          <a:xfrm>
            <a:off x="457200" y="1600200"/>
            <a:ext cx="8229600" cy="4847079"/>
          </a:xfrm>
        </p:spPr>
        <p:txBody>
          <a:bodyPr/>
          <a:lstStyle/>
          <a:p>
            <a:r>
              <a:rPr lang="en-US" dirty="0" smtClean="0"/>
              <a:t>MLAS – Consistent Messaging</a:t>
            </a:r>
          </a:p>
          <a:p>
            <a:r>
              <a:rPr lang="en-US" dirty="0" smtClean="0"/>
              <a:t>Meetings with Legislators, School Lobby, LG’s Office </a:t>
            </a:r>
          </a:p>
          <a:p>
            <a:r>
              <a:rPr lang="en-US" dirty="0" smtClean="0"/>
              <a:t>Testimony- Coordinated</a:t>
            </a:r>
          </a:p>
          <a:p>
            <a:pPr lvl="1"/>
            <a:r>
              <a:rPr lang="en-US" dirty="0" smtClean="0"/>
              <a:t>Student?</a:t>
            </a:r>
          </a:p>
          <a:p>
            <a:pPr lvl="1"/>
            <a:r>
              <a:rPr lang="en-US" dirty="0" smtClean="0"/>
              <a:t>Parent?</a:t>
            </a:r>
          </a:p>
          <a:p>
            <a:pPr lvl="1"/>
            <a:r>
              <a:rPr lang="en-US" dirty="0" smtClean="0"/>
              <a:t>Staff</a:t>
            </a:r>
          </a:p>
          <a:p>
            <a:pPr marL="457200" lvl="1" indent="0">
              <a:buNone/>
            </a:pPr>
            <a:r>
              <a:rPr lang="en-US" i="1" dirty="0" smtClean="0"/>
              <a:t>(Email Dawn Bentley or Eric Hoppstock if interested/have ideas)</a:t>
            </a:r>
          </a:p>
          <a:p>
            <a:pPr lvl="1"/>
            <a:endParaRPr lang="en-US" dirty="0" smtClean="0"/>
          </a:p>
          <a:p>
            <a:endParaRPr lang="en-US" dirty="0"/>
          </a:p>
        </p:txBody>
      </p:sp>
    </p:spTree>
    <p:extLst>
      <p:ext uri="{BB962C8B-B14F-4D97-AF65-F5344CB8AC3E}">
        <p14:creationId xmlns:p14="http://schemas.microsoft.com/office/powerpoint/2010/main" val="31821247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TotalTime>
  <Words>285</Words>
  <Application>Microsoft Macintosh PowerPoint</Application>
  <PresentationFormat>On-screen Show (4:3)</PresentationFormat>
  <Paragraphs>25</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Seclusion &amp; Restraint</vt:lpstr>
      <vt:lpstr>Human Rights Committee</vt:lpstr>
      <vt:lpstr>Usual Teaching Environment (HB 5417)</vt:lpstr>
      <vt:lpstr>Data (HB 5415)</vt:lpstr>
      <vt:lpstr>Exclusions… Can Be a Good Thing…</vt:lpstr>
      <vt:lpstr>Work To Date…</vt:lpstr>
      <vt:lpstr>Work Coming Up…</vt:lpstr>
    </vt:vector>
  </TitlesOfParts>
  <Company>Livingston ESA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 Committee</dc:title>
  <dc:creator>Dawn Bentley, Ed.D.</dc:creator>
  <cp:lastModifiedBy>Dawn Bentley, Ed.D.</cp:lastModifiedBy>
  <cp:revision>9</cp:revision>
  <dcterms:created xsi:type="dcterms:W3CDTF">2016-04-13T14:17:45Z</dcterms:created>
  <dcterms:modified xsi:type="dcterms:W3CDTF">2016-04-13T14:28:17Z</dcterms:modified>
</cp:coreProperties>
</file>