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6" r:id="rId1"/>
  </p:sldMasterIdLst>
  <p:notesMasterIdLst>
    <p:notesMasterId r:id="rId28"/>
  </p:notesMasterIdLst>
  <p:sldIdLst>
    <p:sldId id="2046" r:id="rId2"/>
    <p:sldId id="2108" r:id="rId3"/>
    <p:sldId id="2083" r:id="rId4"/>
    <p:sldId id="2089" r:id="rId5"/>
    <p:sldId id="2084" r:id="rId6"/>
    <p:sldId id="2088" r:id="rId7"/>
    <p:sldId id="2114" r:id="rId8"/>
    <p:sldId id="2111" r:id="rId9"/>
    <p:sldId id="2121" r:id="rId10"/>
    <p:sldId id="2109" r:id="rId11"/>
    <p:sldId id="2086" r:id="rId12"/>
    <p:sldId id="2085" r:id="rId13"/>
    <p:sldId id="2090" r:id="rId14"/>
    <p:sldId id="2094" r:id="rId15"/>
    <p:sldId id="2093" r:id="rId16"/>
    <p:sldId id="2100" r:id="rId17"/>
    <p:sldId id="2099" r:id="rId18"/>
    <p:sldId id="2110" r:id="rId19"/>
    <p:sldId id="2098" r:id="rId20"/>
    <p:sldId id="2101" r:id="rId21"/>
    <p:sldId id="2104" r:id="rId22"/>
    <p:sldId id="2112" r:id="rId23"/>
    <p:sldId id="2122" r:id="rId24"/>
    <p:sldId id="2113" r:id="rId25"/>
    <p:sldId id="2123" r:id="rId26"/>
    <p:sldId id="2107" r:id="rId27"/>
  </p:sldIdLst>
  <p:sldSz cx="24377650"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136" userDrawn="1">
          <p15:clr>
            <a:srgbClr val="A4A3A4"/>
          </p15:clr>
        </p15:guide>
        <p15:guide id="4" pos="14278" userDrawn="1">
          <p15:clr>
            <a:srgbClr val="A4A3A4"/>
          </p15:clr>
        </p15:guide>
        <p15:guide id="5" pos="1078" userDrawn="1">
          <p15:clr>
            <a:srgbClr val="A4A3A4"/>
          </p15:clr>
        </p15:guide>
        <p15:guide id="7" pos="7678" userDrawn="1">
          <p15:clr>
            <a:srgbClr val="A4A3A4"/>
          </p15:clr>
        </p15:guide>
        <p15:guide id="8" orient="horz" pos="504" userDrawn="1">
          <p15:clr>
            <a:srgbClr val="A4A3A4"/>
          </p15:clr>
        </p15:guide>
        <p15:guide id="9" orient="horz" pos="8640" userDrawn="1">
          <p15:clr>
            <a:srgbClr val="A4A3A4"/>
          </p15:clr>
        </p15:guide>
        <p15:guide id="10" orient="horz" pos="463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3" clrIdx="0"/>
  <p:cmAuthor id="2" name="Microsoft Office User" initials="Office [2]" lastIdx="1"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B1F4D"/>
    <a:srgbClr val="00B8DB"/>
    <a:srgbClr val="EC72A5"/>
    <a:srgbClr val="2D1E42"/>
    <a:srgbClr val="583F52"/>
    <a:srgbClr val="4AEDDE"/>
    <a:srgbClr val="FA5C79"/>
    <a:srgbClr val="F6DC0D"/>
    <a:srgbClr val="FDEA5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4" autoAdjust="0"/>
    <p:restoredTop sz="96202" autoAdjust="0"/>
  </p:normalViewPr>
  <p:slideViewPr>
    <p:cSldViewPr snapToGrid="0" snapToObjects="1">
      <p:cViewPr varScale="1">
        <p:scale>
          <a:sx n="54" d="100"/>
          <a:sy n="54" d="100"/>
        </p:scale>
        <p:origin x="1116" y="114"/>
      </p:cViewPr>
      <p:guideLst>
        <p:guide orient="horz" pos="8136"/>
        <p:guide pos="14278"/>
        <p:guide pos="1078"/>
        <p:guide pos="7678"/>
        <p:guide orient="horz" pos="504"/>
        <p:guide orient="horz" pos="8640"/>
        <p:guide orient="horz" pos="4632"/>
      </p:guideLst>
    </p:cSldViewPr>
  </p:slideViewPr>
  <p:notesTextViewPr>
    <p:cViewPr>
      <p:scale>
        <a:sx n="3" d="2"/>
        <a:sy n="3" d="2"/>
      </p:scale>
      <p:origin x="0" y="0"/>
    </p:cViewPr>
  </p:notesTextViewPr>
  <p:sorterViewPr>
    <p:cViewPr>
      <p:scale>
        <a:sx n="105" d="100"/>
        <a:sy n="105"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Nunito Light"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Nunito Light" charset="0"/>
              </a:defRPr>
            </a:lvl1pPr>
          </a:lstStyle>
          <a:p>
            <a:fld id="{EFC10EE1-B198-C942-8235-326C972CBB30}" type="datetimeFigureOut">
              <a:rPr lang="en-US" smtClean="0"/>
              <a:pPr/>
              <a:t>6/16/2021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Nunito Light"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Nunito Light"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Nunito Light" charset="0"/>
        <a:ea typeface="+mn-ea"/>
        <a:cs typeface="+mn-cs"/>
      </a:defRPr>
    </a:lvl1pPr>
    <a:lvl2pPr marL="914217" algn="l" defTabSz="914217" rtl="0" eaLnBrk="1" latinLnBrk="0" hangingPunct="1">
      <a:defRPr sz="2400" b="0" i="0" kern="1200">
        <a:solidFill>
          <a:schemeClr val="tx1"/>
        </a:solidFill>
        <a:latin typeface="Nunito Light" charset="0"/>
        <a:ea typeface="+mn-ea"/>
        <a:cs typeface="+mn-cs"/>
      </a:defRPr>
    </a:lvl2pPr>
    <a:lvl3pPr marL="1828434" algn="l" defTabSz="914217" rtl="0" eaLnBrk="1" latinLnBrk="0" hangingPunct="1">
      <a:defRPr sz="2400" b="0" i="0" kern="1200">
        <a:solidFill>
          <a:schemeClr val="tx1"/>
        </a:solidFill>
        <a:latin typeface="Nunito Light" charset="0"/>
        <a:ea typeface="+mn-ea"/>
        <a:cs typeface="+mn-cs"/>
      </a:defRPr>
    </a:lvl3pPr>
    <a:lvl4pPr marL="2742651" algn="l" defTabSz="914217" rtl="0" eaLnBrk="1" latinLnBrk="0" hangingPunct="1">
      <a:defRPr sz="2400" b="0" i="0" kern="1200">
        <a:solidFill>
          <a:schemeClr val="tx1"/>
        </a:solidFill>
        <a:latin typeface="Nunito Light" charset="0"/>
        <a:ea typeface="+mn-ea"/>
        <a:cs typeface="+mn-cs"/>
      </a:defRPr>
    </a:lvl4pPr>
    <a:lvl5pPr marL="3656868" algn="l" defTabSz="914217" rtl="0" eaLnBrk="1" latinLnBrk="0" hangingPunct="1">
      <a:defRPr sz="2400" b="0" i="0" kern="1200">
        <a:solidFill>
          <a:schemeClr val="tx1"/>
        </a:solidFill>
        <a:latin typeface="Nunito Light"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actuary.org/node/13743"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89425" y="-11796713"/>
            <a:ext cx="2215356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r>
              <a:rPr lang="en-US" dirty="0"/>
              <a:t>A lot of the information I got is from this website: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https://www.actuary.org/node/13743</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altLang="en-US" dirty="0"/>
          </a:p>
        </p:txBody>
      </p:sp>
    </p:spTree>
    <p:extLst>
      <p:ext uri="{BB962C8B-B14F-4D97-AF65-F5344CB8AC3E}">
        <p14:creationId xmlns:p14="http://schemas.microsoft.com/office/powerpoint/2010/main" val="2081145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21</a:t>
            </a:fld>
            <a:endParaRPr lang="en-US" dirty="0"/>
          </a:p>
        </p:txBody>
      </p:sp>
    </p:spTree>
    <p:extLst>
      <p:ext uri="{BB962C8B-B14F-4D97-AF65-F5344CB8AC3E}">
        <p14:creationId xmlns:p14="http://schemas.microsoft.com/office/powerpoint/2010/main" val="1436996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23</a:t>
            </a:fld>
            <a:endParaRPr lang="en-US" dirty="0"/>
          </a:p>
        </p:txBody>
      </p:sp>
    </p:spTree>
    <p:extLst>
      <p:ext uri="{BB962C8B-B14F-4D97-AF65-F5344CB8AC3E}">
        <p14:creationId xmlns:p14="http://schemas.microsoft.com/office/powerpoint/2010/main" val="33314308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25</a:t>
            </a:fld>
            <a:endParaRPr lang="en-US" dirty="0"/>
          </a:p>
        </p:txBody>
      </p:sp>
    </p:spTree>
    <p:extLst>
      <p:ext uri="{BB962C8B-B14F-4D97-AF65-F5344CB8AC3E}">
        <p14:creationId xmlns:p14="http://schemas.microsoft.com/office/powerpoint/2010/main" val="1361415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58585A"/>
                </a:solidFill>
                <a:effectLst/>
                <a:latin typeface="Verdana" panose="020B0604030504040204" pitchFamily="34" charset="0"/>
              </a:rPr>
              <a:t>“First Responders: Behavioral Health Concerns, Emergency Response, and Trauma”; </a:t>
            </a:r>
            <a:r>
              <a:rPr lang="en-US" b="0" i="1" dirty="0">
                <a:solidFill>
                  <a:srgbClr val="58585A"/>
                </a:solidFill>
                <a:effectLst/>
                <a:latin typeface="Verdana" panose="020B0604030504040204" pitchFamily="34" charset="0"/>
              </a:rPr>
              <a:t>Disaster Technical Assistance Center Supplemental Research Bulletin</a:t>
            </a:r>
            <a:r>
              <a:rPr lang="en-US" b="0" i="0" dirty="0">
                <a:solidFill>
                  <a:srgbClr val="58585A"/>
                </a:solidFill>
                <a:effectLst/>
                <a:latin typeface="Verdana" panose="020B0604030504040204" pitchFamily="34" charset="0"/>
              </a:rPr>
              <a:t>; Substance Abuse and Mental Health Services Administration; May 2018.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58585A"/>
              </a:solidFill>
              <a:effectLst/>
              <a:latin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58585A"/>
                </a:solidFill>
                <a:effectLst/>
                <a:latin typeface="Verdana" panose="020B0604030504040204" pitchFamily="34" charset="0"/>
              </a:rPr>
              <a:t>NCCI; “Regulatory and Legislation Trends Report”; 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https://www.ncci.com/Articles/Documents/II_Regulatory-Legislative-Trends2019.pdf</a:t>
            </a:r>
            <a:r>
              <a:rPr lang="en-US" b="0" i="0" dirty="0">
                <a:solidFill>
                  <a:srgbClr val="58585A"/>
                </a:solidFill>
                <a:effectLst/>
                <a:latin typeface="Verdana" panose="020B0604030504040204" pitchFamily="34" charset="0"/>
              </a:rPr>
              <a:t> </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12</a:t>
            </a:fld>
            <a:endParaRPr lang="en-US" dirty="0"/>
          </a:p>
        </p:txBody>
      </p:sp>
    </p:spTree>
    <p:extLst>
      <p:ext uri="{BB962C8B-B14F-4D97-AF65-F5344CB8AC3E}">
        <p14:creationId xmlns:p14="http://schemas.microsoft.com/office/powerpoint/2010/main" val="4165109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bills haven’t been enacted, and the Kansas one died in the senate committee.  </a:t>
            </a:r>
          </a:p>
        </p:txBody>
      </p:sp>
      <p:sp>
        <p:nvSpPr>
          <p:cNvPr id="4" name="Slide Number Placeholder 3"/>
          <p:cNvSpPr>
            <a:spLocks noGrp="1"/>
          </p:cNvSpPr>
          <p:nvPr>
            <p:ph type="sldNum" sz="quarter" idx="5"/>
          </p:nvPr>
        </p:nvSpPr>
        <p:spPr/>
        <p:txBody>
          <a:bodyPr/>
          <a:lstStyle/>
          <a:p>
            <a:fld id="{006BE02D-20C0-F840-AFAC-BEA99C74FDC2}" type="slidenum">
              <a:rPr lang="en-US" smtClean="0"/>
              <a:pPr/>
              <a:t>13</a:t>
            </a:fld>
            <a:endParaRPr lang="en-US" dirty="0"/>
          </a:p>
        </p:txBody>
      </p:sp>
    </p:spTree>
    <p:extLst>
      <p:ext uri="{BB962C8B-B14F-4D97-AF65-F5344CB8AC3E}">
        <p14:creationId xmlns:p14="http://schemas.microsoft.com/office/powerpoint/2010/main" val="1764906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14</a:t>
            </a:fld>
            <a:endParaRPr lang="en-US" dirty="0"/>
          </a:p>
        </p:txBody>
      </p:sp>
    </p:spTree>
    <p:extLst>
      <p:ext uri="{BB962C8B-B14F-4D97-AF65-F5344CB8AC3E}">
        <p14:creationId xmlns:p14="http://schemas.microsoft.com/office/powerpoint/2010/main" val="854378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15</a:t>
            </a:fld>
            <a:endParaRPr lang="en-US" dirty="0"/>
          </a:p>
        </p:txBody>
      </p:sp>
    </p:spTree>
    <p:extLst>
      <p:ext uri="{BB962C8B-B14F-4D97-AF65-F5344CB8AC3E}">
        <p14:creationId xmlns:p14="http://schemas.microsoft.com/office/powerpoint/2010/main" val="1783281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Dynamex Operation W. v Superior Court</a:t>
            </a:r>
            <a:r>
              <a:rPr lang="en-US" dirty="0"/>
              <a:t>, 4 Cal. 5th 903 (2018).</a:t>
            </a:r>
          </a:p>
          <a:p>
            <a:endParaRPr lang="en-US" dirty="0"/>
          </a:p>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16</a:t>
            </a:fld>
            <a:endParaRPr lang="en-US" dirty="0"/>
          </a:p>
        </p:txBody>
      </p:sp>
    </p:spTree>
    <p:extLst>
      <p:ext uri="{BB962C8B-B14F-4D97-AF65-F5344CB8AC3E}">
        <p14:creationId xmlns:p14="http://schemas.microsoft.com/office/powerpoint/2010/main" val="2115355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17</a:t>
            </a:fld>
            <a:endParaRPr lang="en-US" dirty="0"/>
          </a:p>
        </p:txBody>
      </p:sp>
    </p:spTree>
    <p:extLst>
      <p:ext uri="{BB962C8B-B14F-4D97-AF65-F5344CB8AC3E}">
        <p14:creationId xmlns:p14="http://schemas.microsoft.com/office/powerpoint/2010/main" val="1676317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217" rtl="0" eaLnBrk="1" fontAlgn="auto" latinLnBrk="0" hangingPunct="1">
              <a:lnSpc>
                <a:spcPct val="100000"/>
              </a:lnSpc>
              <a:spcBef>
                <a:spcPts val="0"/>
              </a:spcBef>
              <a:spcAft>
                <a:spcPts val="0"/>
              </a:spcAft>
              <a:buClrTx/>
              <a:buSzTx/>
              <a:buFontTx/>
              <a:buNone/>
              <a:tabLst/>
              <a:defRPr/>
            </a:pPr>
            <a:r>
              <a:rPr lang="en-US" dirty="0"/>
              <a:t>https://www.mpower.mitchell.com/covid19-presumption-laws-workers-compensation/ </a:t>
            </a:r>
          </a:p>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19</a:t>
            </a:fld>
            <a:endParaRPr lang="en-US" dirty="0"/>
          </a:p>
        </p:txBody>
      </p:sp>
    </p:spTree>
    <p:extLst>
      <p:ext uri="{BB962C8B-B14F-4D97-AF65-F5344CB8AC3E}">
        <p14:creationId xmlns:p14="http://schemas.microsoft.com/office/powerpoint/2010/main" val="1100219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217" rtl="0" eaLnBrk="1" fontAlgn="auto" latinLnBrk="0" hangingPunct="1">
              <a:lnSpc>
                <a:spcPct val="100000"/>
              </a:lnSpc>
              <a:spcBef>
                <a:spcPts val="0"/>
              </a:spcBef>
              <a:spcAft>
                <a:spcPts val="0"/>
              </a:spcAft>
              <a:buClrTx/>
              <a:buSzTx/>
              <a:buFontTx/>
              <a:buNone/>
              <a:tabLst/>
              <a:defRPr/>
            </a:pPr>
            <a:r>
              <a:rPr lang="en-US" dirty="0"/>
              <a:t>https://www.mpower.mitchell.com/covid19-presumption-laws-workers-compensation/ </a:t>
            </a:r>
          </a:p>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20</a:t>
            </a:fld>
            <a:endParaRPr lang="en-US" dirty="0"/>
          </a:p>
        </p:txBody>
      </p:sp>
    </p:spTree>
    <p:extLst>
      <p:ext uri="{BB962C8B-B14F-4D97-AF65-F5344CB8AC3E}">
        <p14:creationId xmlns:p14="http://schemas.microsoft.com/office/powerpoint/2010/main" val="6211176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1" y="-1"/>
            <a:ext cx="24377656" cy="13716002"/>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1" y="1"/>
            <a:ext cx="4608901" cy="13716002"/>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3751872" y="2244726"/>
            <a:ext cx="17578571" cy="4775200"/>
          </a:xfrm>
        </p:spPr>
        <p:txBody>
          <a:bodyPr anchor="b">
            <a:normAutofit/>
          </a:bodyPr>
          <a:lstStyle>
            <a:lvl1pPr algn="l">
              <a:defRPr sz="9598"/>
            </a:lvl1pPr>
          </a:lstStyle>
          <a:p>
            <a:r>
              <a:rPr lang="en-US"/>
              <a:t>Click to edit Master title style</a:t>
            </a:r>
            <a:endParaRPr lang="en-US" dirty="0"/>
          </a:p>
        </p:txBody>
      </p:sp>
      <p:sp>
        <p:nvSpPr>
          <p:cNvPr id="3" name="Subtitle 2"/>
          <p:cNvSpPr>
            <a:spLocks noGrp="1"/>
          </p:cNvSpPr>
          <p:nvPr>
            <p:ph type="subTitle" idx="1"/>
          </p:nvPr>
        </p:nvSpPr>
        <p:spPr>
          <a:xfrm>
            <a:off x="3751872" y="7204076"/>
            <a:ext cx="17578571" cy="3311524"/>
          </a:xfrm>
        </p:spPr>
        <p:txBody>
          <a:bodyPr>
            <a:normAutofit/>
          </a:bodyPr>
          <a:lstStyle>
            <a:lvl1pPr marL="0" indent="0" algn="l">
              <a:buNone/>
              <a:defRPr sz="3999" cap="all" baseline="0">
                <a:solidFill>
                  <a:schemeClr val="tx2"/>
                </a:solidFill>
              </a:defRPr>
            </a:lvl1pPr>
            <a:lvl2pPr marL="914171" indent="0" algn="ctr">
              <a:buNone/>
              <a:defRPr sz="3999"/>
            </a:lvl2pPr>
            <a:lvl3pPr marL="1828343" indent="0" algn="ctr">
              <a:buNone/>
              <a:defRPr sz="3599"/>
            </a:lvl3pPr>
            <a:lvl4pPr marL="2742514" indent="0" algn="ctr">
              <a:buNone/>
              <a:defRPr sz="3199"/>
            </a:lvl4pPr>
            <a:lvl5pPr marL="3656686" indent="0" algn="ctr">
              <a:buNone/>
              <a:defRPr sz="3199"/>
            </a:lvl5pPr>
            <a:lvl6pPr marL="4570857" indent="0" algn="ctr">
              <a:buNone/>
              <a:defRPr sz="3199"/>
            </a:lvl6pPr>
            <a:lvl7pPr marL="5485028" indent="0" algn="ctr">
              <a:buNone/>
              <a:defRPr sz="3199"/>
            </a:lvl7pPr>
            <a:lvl8pPr marL="6399200" indent="0" algn="ctr">
              <a:buNone/>
              <a:defRPr sz="3199"/>
            </a:lvl8pPr>
            <a:lvl9pPr marL="7313371" indent="0" algn="ctr">
              <a:buNone/>
              <a:defRPr sz="3199"/>
            </a:lvl9pPr>
          </a:lstStyle>
          <a:p>
            <a:r>
              <a:rPr lang="en-US"/>
              <a:t>Click to edit Master subtitle style</a:t>
            </a:r>
            <a:endParaRPr lang="en-US" dirty="0"/>
          </a:p>
        </p:txBody>
      </p:sp>
      <p:sp>
        <p:nvSpPr>
          <p:cNvPr id="4" name="Date Placeholder 3"/>
          <p:cNvSpPr>
            <a:spLocks noGrp="1"/>
          </p:cNvSpPr>
          <p:nvPr>
            <p:ph type="dt" sz="half" idx="10"/>
          </p:nvPr>
        </p:nvSpPr>
        <p:spPr>
          <a:xfrm>
            <a:off x="14151336" y="10820403"/>
            <a:ext cx="5484971" cy="730250"/>
          </a:xfrm>
        </p:spPr>
        <p:txBody>
          <a:bodyPr/>
          <a:lstStyle/>
          <a:p>
            <a:fld id="{48A87A34-81AB-432B-8DAE-1953F412C126}" type="datetimeFigureOut">
              <a:rPr lang="en-US" dirty="0"/>
              <a:t>6/16/2021</a:t>
            </a:fld>
            <a:endParaRPr lang="en-US" dirty="0"/>
          </a:p>
        </p:txBody>
      </p:sp>
      <p:sp>
        <p:nvSpPr>
          <p:cNvPr id="5" name="Footer Placeholder 4"/>
          <p:cNvSpPr>
            <a:spLocks noGrp="1"/>
          </p:cNvSpPr>
          <p:nvPr>
            <p:ph type="ftr" sz="quarter" idx="11"/>
          </p:nvPr>
        </p:nvSpPr>
        <p:spPr>
          <a:xfrm>
            <a:off x="3751871" y="10820403"/>
            <a:ext cx="10247103" cy="730250"/>
          </a:xfrm>
        </p:spPr>
        <p:txBody>
          <a:bodyPr/>
          <a:lstStyle/>
          <a:p>
            <a:endParaRPr lang="en-US" dirty="0"/>
          </a:p>
        </p:txBody>
      </p:sp>
      <p:sp>
        <p:nvSpPr>
          <p:cNvPr id="6" name="Slide Number Placeholder 5"/>
          <p:cNvSpPr>
            <a:spLocks noGrp="1"/>
          </p:cNvSpPr>
          <p:nvPr>
            <p:ph type="sldNum" sz="quarter" idx="12"/>
          </p:nvPr>
        </p:nvSpPr>
        <p:spPr>
          <a:xfrm>
            <a:off x="19788669" y="10820399"/>
            <a:ext cx="1541776" cy="73025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98004836"/>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2227" y="8609329"/>
            <a:ext cx="19819547" cy="1638710"/>
          </a:xfrm>
        </p:spPr>
        <p:txBody>
          <a:bodyPr anchor="b">
            <a:normAutofit/>
          </a:bodyPr>
          <a:lstStyle>
            <a:lvl1pPr>
              <a:defRPr sz="6398"/>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2228" y="1212852"/>
            <a:ext cx="19819545" cy="6599556"/>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6398"/>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2282135" y="10248040"/>
            <a:ext cx="19816556" cy="1364944"/>
          </a:xfrm>
        </p:spPr>
        <p:txBody>
          <a:bodyPr>
            <a:normAutofit/>
          </a:bodyPr>
          <a:lstStyle>
            <a:lvl1pPr marL="0" indent="0">
              <a:buNone/>
              <a:defRPr sz="3199"/>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17818058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282318" y="1219200"/>
            <a:ext cx="19806751" cy="6858000"/>
          </a:xfrm>
        </p:spPr>
        <p:txBody>
          <a:bodyPr anchor="ctr">
            <a:normAutofit/>
          </a:bodyPr>
          <a:lstStyle>
            <a:lvl1pPr>
              <a:defRPr sz="7198"/>
            </a:lvl1pPr>
          </a:lstStyle>
          <a:p>
            <a:r>
              <a:rPr lang="en-US"/>
              <a:t>Click to edit Master title style</a:t>
            </a:r>
            <a:endParaRPr lang="en-US" dirty="0"/>
          </a:p>
        </p:txBody>
      </p:sp>
      <p:sp>
        <p:nvSpPr>
          <p:cNvPr id="4" name="Text Placeholder 3"/>
          <p:cNvSpPr>
            <a:spLocks noGrp="1"/>
          </p:cNvSpPr>
          <p:nvPr>
            <p:ph type="body" sz="half" idx="2"/>
          </p:nvPr>
        </p:nvSpPr>
        <p:spPr>
          <a:xfrm>
            <a:off x="2282227" y="8839199"/>
            <a:ext cx="19803759" cy="2743198"/>
          </a:xfrm>
        </p:spPr>
        <p:txBody>
          <a:bodyPr anchor="ctr">
            <a:normAutofit/>
          </a:bodyPr>
          <a:lstStyle>
            <a:lvl1pPr marL="0" indent="0">
              <a:buNone/>
              <a:defRPr sz="3599"/>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68360340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91671" y="1219199"/>
            <a:ext cx="18600659" cy="5496858"/>
          </a:xfrm>
        </p:spPr>
        <p:txBody>
          <a:bodyPr anchor="ctr">
            <a:normAutofit/>
          </a:bodyPr>
          <a:lstStyle>
            <a:lvl1pPr>
              <a:defRPr sz="7198"/>
            </a:lvl1pPr>
          </a:lstStyle>
          <a:p>
            <a:r>
              <a:rPr lang="en-US"/>
              <a:t>Click to edit Master title style</a:t>
            </a:r>
            <a:endParaRPr lang="en-US" dirty="0"/>
          </a:p>
        </p:txBody>
      </p:sp>
      <p:sp>
        <p:nvSpPr>
          <p:cNvPr id="12" name="Text Placeholder 3"/>
          <p:cNvSpPr>
            <a:spLocks noGrp="1"/>
          </p:cNvSpPr>
          <p:nvPr>
            <p:ph type="body" sz="half" idx="13"/>
          </p:nvPr>
        </p:nvSpPr>
        <p:spPr>
          <a:xfrm>
            <a:off x="3440393" y="6731114"/>
            <a:ext cx="17500040" cy="1097936"/>
          </a:xfrm>
        </p:spPr>
        <p:txBody>
          <a:bodyPr anchor="t">
            <a:normAutofit/>
          </a:bodyPr>
          <a:lstStyle>
            <a:lvl1pPr marL="0" indent="0">
              <a:buNone/>
              <a:defRPr sz="2799"/>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en-US"/>
              <a:t>Click to edit Master text styles</a:t>
            </a:r>
          </a:p>
        </p:txBody>
      </p:sp>
      <p:sp>
        <p:nvSpPr>
          <p:cNvPr id="4" name="Text Placeholder 3"/>
          <p:cNvSpPr>
            <a:spLocks noGrp="1"/>
          </p:cNvSpPr>
          <p:nvPr>
            <p:ph type="body" sz="half" idx="2"/>
          </p:nvPr>
        </p:nvSpPr>
        <p:spPr>
          <a:xfrm>
            <a:off x="2282227" y="8619838"/>
            <a:ext cx="19806845" cy="2978992"/>
          </a:xfrm>
        </p:spPr>
        <p:txBody>
          <a:bodyPr anchor="ctr">
            <a:normAutofit/>
          </a:bodyPr>
          <a:lstStyle>
            <a:lvl1pPr marL="0" indent="0">
              <a:buNone/>
              <a:defRPr sz="3599"/>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1806553" y="1464788"/>
            <a:ext cx="1218883" cy="1169552"/>
          </a:xfrm>
          <a:prstGeom prst="rect">
            <a:avLst/>
          </a:prstGeom>
        </p:spPr>
        <p:txBody>
          <a:bodyPr vert="horz" lIns="182832" tIns="91416" rIns="182832" bIns="91416"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15996" dirty="0">
                <a:solidFill>
                  <a:schemeClr val="tx1"/>
                </a:solidFill>
                <a:effectLst/>
              </a:rPr>
              <a:t>“</a:t>
            </a:r>
          </a:p>
        </p:txBody>
      </p:sp>
      <p:sp>
        <p:nvSpPr>
          <p:cNvPr id="61" name="TextBox 60"/>
          <p:cNvSpPr txBox="1"/>
          <p:nvPr/>
        </p:nvSpPr>
        <p:spPr>
          <a:xfrm>
            <a:off x="21069252" y="5529944"/>
            <a:ext cx="1218883" cy="1169552"/>
          </a:xfrm>
          <a:prstGeom prst="rect">
            <a:avLst/>
          </a:prstGeom>
        </p:spPr>
        <p:txBody>
          <a:bodyPr vert="horz" lIns="182832" tIns="91416" rIns="182832" bIns="91416"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15996" dirty="0">
                <a:solidFill>
                  <a:schemeClr val="tx1"/>
                </a:solidFill>
                <a:effectLst/>
              </a:rPr>
              <a:t>”</a:t>
            </a:r>
          </a:p>
        </p:txBody>
      </p:sp>
    </p:spTree>
    <p:extLst>
      <p:ext uri="{BB962C8B-B14F-4D97-AF65-F5344CB8AC3E}">
        <p14:creationId xmlns:p14="http://schemas.microsoft.com/office/powerpoint/2010/main" val="99518114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282226" y="4268083"/>
            <a:ext cx="19806843" cy="5023670"/>
          </a:xfrm>
        </p:spPr>
        <p:txBody>
          <a:bodyPr anchor="b">
            <a:normAutofit/>
          </a:bodyPr>
          <a:lstStyle>
            <a:lvl1pPr>
              <a:defRPr sz="7198"/>
            </a:lvl1pPr>
          </a:lstStyle>
          <a:p>
            <a:r>
              <a:rPr lang="en-US"/>
              <a:t>Click to edit Master title style</a:t>
            </a:r>
            <a:endParaRPr lang="en-US" dirty="0"/>
          </a:p>
        </p:txBody>
      </p:sp>
      <p:sp>
        <p:nvSpPr>
          <p:cNvPr id="4" name="Text Placeholder 3"/>
          <p:cNvSpPr>
            <a:spLocks noGrp="1"/>
          </p:cNvSpPr>
          <p:nvPr>
            <p:ph type="body" sz="half" idx="2"/>
          </p:nvPr>
        </p:nvSpPr>
        <p:spPr>
          <a:xfrm>
            <a:off x="2282135" y="9315310"/>
            <a:ext cx="19803851" cy="2281288"/>
          </a:xfrm>
        </p:spPr>
        <p:txBody>
          <a:bodyPr anchor="t">
            <a:normAutofit/>
          </a:bodyPr>
          <a:lstStyle>
            <a:lvl1pPr marL="0" indent="0">
              <a:buNone/>
              <a:defRPr sz="3599"/>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560182405"/>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282231" y="1219200"/>
            <a:ext cx="19806837" cy="3810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2282226" y="5348926"/>
            <a:ext cx="6392133" cy="1371600"/>
          </a:xfrm>
        </p:spPr>
        <p:txBody>
          <a:bodyPr anchor="b">
            <a:noAutofit/>
          </a:bodyPr>
          <a:lstStyle>
            <a:lvl1pPr marL="0" indent="0">
              <a:lnSpc>
                <a:spcPct val="90000"/>
              </a:lnSpc>
              <a:buNone/>
              <a:defRPr sz="4799" b="0" cap="all" baseline="0">
                <a:solidFill>
                  <a:schemeClr val="tx1"/>
                </a:solidFill>
              </a:defRPr>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en-US"/>
              <a:t>Click to edit Master text styles</a:t>
            </a:r>
          </a:p>
        </p:txBody>
      </p:sp>
      <p:sp>
        <p:nvSpPr>
          <p:cNvPr id="8" name="Text Placeholder 3"/>
          <p:cNvSpPr>
            <a:spLocks noGrp="1"/>
          </p:cNvSpPr>
          <p:nvPr>
            <p:ph type="body" sz="half" idx="15"/>
          </p:nvPr>
        </p:nvSpPr>
        <p:spPr>
          <a:xfrm>
            <a:off x="2255249" y="6720526"/>
            <a:ext cx="6415799" cy="4861872"/>
          </a:xfrm>
        </p:spPr>
        <p:txBody>
          <a:bodyPr anchor="t">
            <a:normAutofit/>
          </a:bodyPr>
          <a:lstStyle>
            <a:lvl1pPr marL="0" indent="0">
              <a:buNone/>
              <a:defRPr sz="2799"/>
            </a:lvl1pPr>
            <a:lvl2pPr marL="914171" indent="0">
              <a:buNone/>
              <a:defRPr sz="2399"/>
            </a:lvl2pPr>
            <a:lvl3pPr marL="1828343" indent="0">
              <a:buNone/>
              <a:defRPr sz="2000"/>
            </a:lvl3pPr>
            <a:lvl4pPr marL="2742514" indent="0">
              <a:buNone/>
              <a:defRPr sz="1800"/>
            </a:lvl4pPr>
            <a:lvl5pPr marL="3656686" indent="0">
              <a:buNone/>
              <a:defRPr sz="1800"/>
            </a:lvl5pPr>
            <a:lvl6pPr marL="4570857" indent="0">
              <a:buNone/>
              <a:defRPr sz="1800"/>
            </a:lvl6pPr>
            <a:lvl7pPr marL="5485028" indent="0">
              <a:buNone/>
              <a:defRPr sz="1800"/>
            </a:lvl7pPr>
            <a:lvl8pPr marL="6399200" indent="0">
              <a:buNone/>
              <a:defRPr sz="1800"/>
            </a:lvl8pPr>
            <a:lvl9pPr marL="7313371" indent="0">
              <a:buNone/>
              <a:defRPr sz="1800"/>
            </a:lvl9pPr>
          </a:lstStyle>
          <a:p>
            <a:pPr lvl="0"/>
            <a:r>
              <a:rPr lang="en-US"/>
              <a:t>Click to edit Master text styles</a:t>
            </a:r>
          </a:p>
        </p:txBody>
      </p:sp>
      <p:sp>
        <p:nvSpPr>
          <p:cNvPr id="9" name="Text Placeholder 4"/>
          <p:cNvSpPr>
            <a:spLocks noGrp="1"/>
          </p:cNvSpPr>
          <p:nvPr>
            <p:ph type="body" sz="quarter" idx="3"/>
          </p:nvPr>
        </p:nvSpPr>
        <p:spPr>
          <a:xfrm>
            <a:off x="9027182" y="5355270"/>
            <a:ext cx="6367111" cy="1371600"/>
          </a:xfrm>
        </p:spPr>
        <p:txBody>
          <a:bodyPr anchor="b">
            <a:noAutofit/>
          </a:bodyPr>
          <a:lstStyle>
            <a:lvl1pPr marL="0" indent="0">
              <a:lnSpc>
                <a:spcPct val="90000"/>
              </a:lnSpc>
              <a:buNone/>
              <a:defRPr sz="4799" b="0" cap="all" baseline="0">
                <a:solidFill>
                  <a:schemeClr val="tx1"/>
                </a:solidFill>
              </a:defRPr>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en-US"/>
              <a:t>Click to edit Master text styles</a:t>
            </a:r>
          </a:p>
        </p:txBody>
      </p:sp>
      <p:sp>
        <p:nvSpPr>
          <p:cNvPr id="10" name="Text Placeholder 3"/>
          <p:cNvSpPr>
            <a:spLocks noGrp="1"/>
          </p:cNvSpPr>
          <p:nvPr>
            <p:ph type="body" sz="half" idx="16"/>
          </p:nvPr>
        </p:nvSpPr>
        <p:spPr>
          <a:xfrm>
            <a:off x="9006080" y="6726870"/>
            <a:ext cx="6389996" cy="4861872"/>
          </a:xfrm>
        </p:spPr>
        <p:txBody>
          <a:bodyPr anchor="t">
            <a:normAutofit/>
          </a:bodyPr>
          <a:lstStyle>
            <a:lvl1pPr marL="0" indent="0">
              <a:buNone/>
              <a:defRPr sz="2799"/>
            </a:lvl1pPr>
            <a:lvl2pPr marL="914171" indent="0">
              <a:buNone/>
              <a:defRPr sz="2399"/>
            </a:lvl2pPr>
            <a:lvl3pPr marL="1828343" indent="0">
              <a:buNone/>
              <a:defRPr sz="2000"/>
            </a:lvl3pPr>
            <a:lvl4pPr marL="2742514" indent="0">
              <a:buNone/>
              <a:defRPr sz="1800"/>
            </a:lvl4pPr>
            <a:lvl5pPr marL="3656686" indent="0">
              <a:buNone/>
              <a:defRPr sz="1800"/>
            </a:lvl5pPr>
            <a:lvl6pPr marL="4570857" indent="0">
              <a:buNone/>
              <a:defRPr sz="1800"/>
            </a:lvl6pPr>
            <a:lvl7pPr marL="5485028" indent="0">
              <a:buNone/>
              <a:defRPr sz="1800"/>
            </a:lvl7pPr>
            <a:lvl8pPr marL="6399200" indent="0">
              <a:buNone/>
              <a:defRPr sz="1800"/>
            </a:lvl8pPr>
            <a:lvl9pPr marL="7313371" indent="0">
              <a:buNone/>
              <a:defRPr sz="1800"/>
            </a:lvl9pPr>
          </a:lstStyle>
          <a:p>
            <a:pPr lvl="0"/>
            <a:r>
              <a:rPr lang="en-US"/>
              <a:t>Click to edit Master text styles</a:t>
            </a:r>
          </a:p>
        </p:txBody>
      </p:sp>
      <p:sp>
        <p:nvSpPr>
          <p:cNvPr id="11" name="Text Placeholder 4"/>
          <p:cNvSpPr>
            <a:spLocks noGrp="1"/>
          </p:cNvSpPr>
          <p:nvPr>
            <p:ph type="body" sz="quarter" idx="13"/>
          </p:nvPr>
        </p:nvSpPr>
        <p:spPr>
          <a:xfrm>
            <a:off x="15700794" y="5348926"/>
            <a:ext cx="6388272" cy="1371600"/>
          </a:xfrm>
        </p:spPr>
        <p:txBody>
          <a:bodyPr anchor="b">
            <a:noAutofit/>
          </a:bodyPr>
          <a:lstStyle>
            <a:lvl1pPr marL="0" indent="0">
              <a:lnSpc>
                <a:spcPct val="90000"/>
              </a:lnSpc>
              <a:buNone/>
              <a:defRPr sz="4799" b="0" cap="all" baseline="0">
                <a:solidFill>
                  <a:schemeClr val="tx1"/>
                </a:solidFill>
              </a:defRPr>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en-US"/>
              <a:t>Click to edit Master text styles</a:t>
            </a:r>
          </a:p>
        </p:txBody>
      </p:sp>
      <p:sp>
        <p:nvSpPr>
          <p:cNvPr id="12" name="Text Placeholder 3"/>
          <p:cNvSpPr>
            <a:spLocks noGrp="1"/>
          </p:cNvSpPr>
          <p:nvPr>
            <p:ph type="body" sz="half" idx="17"/>
          </p:nvPr>
        </p:nvSpPr>
        <p:spPr>
          <a:xfrm>
            <a:off x="15700794" y="6720526"/>
            <a:ext cx="6388272" cy="4861872"/>
          </a:xfrm>
        </p:spPr>
        <p:txBody>
          <a:bodyPr anchor="t">
            <a:normAutofit/>
          </a:bodyPr>
          <a:lstStyle>
            <a:lvl1pPr marL="0" indent="0">
              <a:buNone/>
              <a:defRPr sz="2799"/>
            </a:lvl1pPr>
            <a:lvl2pPr marL="914171" indent="0">
              <a:buNone/>
              <a:defRPr sz="2399"/>
            </a:lvl2pPr>
            <a:lvl3pPr marL="1828343" indent="0">
              <a:buNone/>
              <a:defRPr sz="2000"/>
            </a:lvl3pPr>
            <a:lvl4pPr marL="2742514" indent="0">
              <a:buNone/>
              <a:defRPr sz="1800"/>
            </a:lvl4pPr>
            <a:lvl5pPr marL="3656686" indent="0">
              <a:buNone/>
              <a:defRPr sz="1800"/>
            </a:lvl5pPr>
            <a:lvl6pPr marL="4570857" indent="0">
              <a:buNone/>
              <a:defRPr sz="1800"/>
            </a:lvl6pPr>
            <a:lvl7pPr marL="5485028" indent="0">
              <a:buNone/>
              <a:defRPr sz="1800"/>
            </a:lvl7pPr>
            <a:lvl8pPr marL="6399200" indent="0">
              <a:buNone/>
              <a:defRPr sz="1800"/>
            </a:lvl8pPr>
            <a:lvl9pPr marL="7313371" indent="0">
              <a:buNone/>
              <a:defRPr sz="18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761144227"/>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282228" y="1219200"/>
            <a:ext cx="19806839" cy="3810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2282231" y="8809192"/>
            <a:ext cx="6388816" cy="1152524"/>
          </a:xfrm>
        </p:spPr>
        <p:txBody>
          <a:bodyPr anchor="b">
            <a:noAutofit/>
          </a:bodyPr>
          <a:lstStyle>
            <a:lvl1pPr marL="0" indent="0">
              <a:lnSpc>
                <a:spcPct val="90000"/>
              </a:lnSpc>
              <a:buNone/>
              <a:defRPr sz="3999" b="0" cap="all" baseline="0">
                <a:solidFill>
                  <a:schemeClr val="tx1"/>
                </a:solidFill>
              </a:defRPr>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en-US"/>
              <a:t>Click to edit Master text styles</a:t>
            </a:r>
          </a:p>
        </p:txBody>
      </p:sp>
      <p:sp>
        <p:nvSpPr>
          <p:cNvPr id="20" name="Picture Placeholder 2"/>
          <p:cNvSpPr>
            <a:spLocks noGrp="1" noChangeAspect="1"/>
          </p:cNvSpPr>
          <p:nvPr>
            <p:ph type="pic" idx="15"/>
          </p:nvPr>
        </p:nvSpPr>
        <p:spPr>
          <a:xfrm>
            <a:off x="2282231" y="5333996"/>
            <a:ext cx="6388816" cy="3048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999"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2282231" y="9961717"/>
            <a:ext cx="6388816" cy="1635686"/>
          </a:xfrm>
        </p:spPr>
        <p:txBody>
          <a:bodyPr anchor="t">
            <a:normAutofit/>
          </a:bodyPr>
          <a:lstStyle>
            <a:lvl1pPr marL="0" indent="0">
              <a:buNone/>
              <a:defRPr sz="2799"/>
            </a:lvl1pPr>
            <a:lvl2pPr marL="914171" indent="0">
              <a:buNone/>
              <a:defRPr sz="2399"/>
            </a:lvl2pPr>
            <a:lvl3pPr marL="1828343" indent="0">
              <a:buNone/>
              <a:defRPr sz="2000"/>
            </a:lvl3pPr>
            <a:lvl4pPr marL="2742514" indent="0">
              <a:buNone/>
              <a:defRPr sz="1800"/>
            </a:lvl4pPr>
            <a:lvl5pPr marL="3656686" indent="0">
              <a:buNone/>
              <a:defRPr sz="1800"/>
            </a:lvl5pPr>
            <a:lvl6pPr marL="4570857" indent="0">
              <a:buNone/>
              <a:defRPr sz="1800"/>
            </a:lvl6pPr>
            <a:lvl7pPr marL="5485028" indent="0">
              <a:buNone/>
              <a:defRPr sz="1800"/>
            </a:lvl7pPr>
            <a:lvl8pPr marL="6399200" indent="0">
              <a:buNone/>
              <a:defRPr sz="1800"/>
            </a:lvl8pPr>
            <a:lvl9pPr marL="7313371" indent="0">
              <a:buNone/>
              <a:defRPr sz="1800"/>
            </a:lvl9pPr>
          </a:lstStyle>
          <a:p>
            <a:pPr lvl="0"/>
            <a:r>
              <a:rPr lang="en-US"/>
              <a:t>Click to edit Master text styles</a:t>
            </a:r>
          </a:p>
        </p:txBody>
      </p:sp>
      <p:sp>
        <p:nvSpPr>
          <p:cNvPr id="22" name="Text Placeholder 4"/>
          <p:cNvSpPr>
            <a:spLocks noGrp="1"/>
          </p:cNvSpPr>
          <p:nvPr>
            <p:ph type="body" sz="quarter" idx="3"/>
          </p:nvPr>
        </p:nvSpPr>
        <p:spPr>
          <a:xfrm>
            <a:off x="8975768" y="8809192"/>
            <a:ext cx="6399133" cy="1152524"/>
          </a:xfrm>
        </p:spPr>
        <p:txBody>
          <a:bodyPr anchor="b">
            <a:noAutofit/>
          </a:bodyPr>
          <a:lstStyle>
            <a:lvl1pPr marL="0" indent="0">
              <a:lnSpc>
                <a:spcPct val="90000"/>
              </a:lnSpc>
              <a:buNone/>
              <a:defRPr sz="3999" b="0" cap="all" baseline="0">
                <a:solidFill>
                  <a:schemeClr val="tx1"/>
                </a:solidFill>
              </a:defRPr>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en-US"/>
              <a:t>Click to edit Master text styles</a:t>
            </a:r>
          </a:p>
        </p:txBody>
      </p:sp>
      <p:sp>
        <p:nvSpPr>
          <p:cNvPr id="23" name="Picture Placeholder 2"/>
          <p:cNvSpPr>
            <a:spLocks noGrp="1" noChangeAspect="1"/>
          </p:cNvSpPr>
          <p:nvPr>
            <p:ph type="pic" idx="21"/>
          </p:nvPr>
        </p:nvSpPr>
        <p:spPr>
          <a:xfrm>
            <a:off x="8975768" y="5333996"/>
            <a:ext cx="6396214" cy="3048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999"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8972849" y="9961714"/>
            <a:ext cx="6399133" cy="1620684"/>
          </a:xfrm>
        </p:spPr>
        <p:txBody>
          <a:bodyPr anchor="t">
            <a:normAutofit/>
          </a:bodyPr>
          <a:lstStyle>
            <a:lvl1pPr marL="0" indent="0">
              <a:buNone/>
              <a:defRPr sz="2799"/>
            </a:lvl1pPr>
            <a:lvl2pPr marL="914171" indent="0">
              <a:buNone/>
              <a:defRPr sz="2399"/>
            </a:lvl2pPr>
            <a:lvl3pPr marL="1828343" indent="0">
              <a:buNone/>
              <a:defRPr sz="2000"/>
            </a:lvl3pPr>
            <a:lvl4pPr marL="2742514" indent="0">
              <a:buNone/>
              <a:defRPr sz="1800"/>
            </a:lvl4pPr>
            <a:lvl5pPr marL="3656686" indent="0">
              <a:buNone/>
              <a:defRPr sz="1800"/>
            </a:lvl5pPr>
            <a:lvl6pPr marL="4570857" indent="0">
              <a:buNone/>
              <a:defRPr sz="1800"/>
            </a:lvl6pPr>
            <a:lvl7pPr marL="5485028" indent="0">
              <a:buNone/>
              <a:defRPr sz="1800"/>
            </a:lvl7pPr>
            <a:lvl8pPr marL="6399200" indent="0">
              <a:buNone/>
              <a:defRPr sz="1800"/>
            </a:lvl8pPr>
            <a:lvl9pPr marL="7313371" indent="0">
              <a:buNone/>
              <a:defRPr sz="1800"/>
            </a:lvl9pPr>
          </a:lstStyle>
          <a:p>
            <a:pPr lvl="0"/>
            <a:r>
              <a:rPr lang="en-US"/>
              <a:t>Click to edit Master text styles</a:t>
            </a:r>
          </a:p>
        </p:txBody>
      </p:sp>
      <p:sp>
        <p:nvSpPr>
          <p:cNvPr id="25" name="Text Placeholder 4"/>
          <p:cNvSpPr>
            <a:spLocks noGrp="1"/>
          </p:cNvSpPr>
          <p:nvPr>
            <p:ph type="body" sz="quarter" idx="13"/>
          </p:nvPr>
        </p:nvSpPr>
        <p:spPr>
          <a:xfrm>
            <a:off x="15701045" y="8809190"/>
            <a:ext cx="6379820" cy="1152524"/>
          </a:xfrm>
        </p:spPr>
        <p:txBody>
          <a:bodyPr anchor="b">
            <a:noAutofit/>
          </a:bodyPr>
          <a:lstStyle>
            <a:lvl1pPr marL="0" indent="0">
              <a:lnSpc>
                <a:spcPct val="90000"/>
              </a:lnSpc>
              <a:buNone/>
              <a:defRPr sz="3999" b="0" cap="all" baseline="0">
                <a:solidFill>
                  <a:schemeClr val="tx1"/>
                </a:solidFill>
              </a:defRPr>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en-US"/>
              <a:t>Click to edit Master text styles</a:t>
            </a:r>
          </a:p>
        </p:txBody>
      </p:sp>
      <p:sp>
        <p:nvSpPr>
          <p:cNvPr id="26" name="Picture Placeholder 2"/>
          <p:cNvSpPr>
            <a:spLocks noGrp="1" noChangeAspect="1"/>
          </p:cNvSpPr>
          <p:nvPr>
            <p:ph type="pic" idx="22"/>
          </p:nvPr>
        </p:nvSpPr>
        <p:spPr>
          <a:xfrm>
            <a:off x="15700795" y="5333996"/>
            <a:ext cx="6388274" cy="3048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999"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15700794" y="9961709"/>
            <a:ext cx="6388272" cy="1620690"/>
          </a:xfrm>
        </p:spPr>
        <p:txBody>
          <a:bodyPr anchor="t">
            <a:normAutofit/>
          </a:bodyPr>
          <a:lstStyle>
            <a:lvl1pPr marL="0" indent="0">
              <a:buNone/>
              <a:defRPr sz="2799"/>
            </a:lvl1pPr>
            <a:lvl2pPr marL="914171" indent="0">
              <a:buNone/>
              <a:defRPr sz="2399"/>
            </a:lvl2pPr>
            <a:lvl3pPr marL="1828343" indent="0">
              <a:buNone/>
              <a:defRPr sz="2000"/>
            </a:lvl3pPr>
            <a:lvl4pPr marL="2742514" indent="0">
              <a:buNone/>
              <a:defRPr sz="1800"/>
            </a:lvl4pPr>
            <a:lvl5pPr marL="3656686" indent="0">
              <a:buNone/>
              <a:defRPr sz="1800"/>
            </a:lvl5pPr>
            <a:lvl6pPr marL="4570857" indent="0">
              <a:buNone/>
              <a:defRPr sz="1800"/>
            </a:lvl6pPr>
            <a:lvl7pPr marL="5485028" indent="0">
              <a:buNone/>
              <a:defRPr sz="1800"/>
            </a:lvl7pPr>
            <a:lvl8pPr marL="6399200" indent="0">
              <a:buNone/>
              <a:defRPr sz="1800"/>
            </a:lvl8pPr>
            <a:lvl9pPr marL="7313371" indent="0">
              <a:buNone/>
              <a:defRPr sz="18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742632023"/>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817894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80091" y="1219199"/>
            <a:ext cx="4008978" cy="1036320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82226" y="1219199"/>
            <a:ext cx="15493144" cy="103632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203690669"/>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Big Picture">
    <p:spTree>
      <p:nvGrpSpPr>
        <p:cNvPr id="1" name=""/>
        <p:cNvGrpSpPr/>
        <p:nvPr/>
      </p:nvGrpSpPr>
      <p:grpSpPr>
        <a:xfrm>
          <a:off x="0" y="0"/>
          <a:ext cx="0" cy="0"/>
          <a:chOff x="0" y="0"/>
          <a:chExt cx="0" cy="0"/>
        </a:xfrm>
      </p:grpSpPr>
      <p:sp>
        <p:nvSpPr>
          <p:cNvPr id="49" name="Picture Placeholder 13"/>
          <p:cNvSpPr>
            <a:spLocks noGrp="1"/>
          </p:cNvSpPr>
          <p:nvPr>
            <p:ph type="pic" sz="quarter" idx="14"/>
          </p:nvPr>
        </p:nvSpPr>
        <p:spPr>
          <a:xfrm>
            <a:off x="0" y="0"/>
            <a:ext cx="24377650" cy="13716000"/>
          </a:xfrm>
          <a:prstGeom prst="rect">
            <a:avLst/>
          </a:prstGeom>
          <a:solidFill>
            <a:schemeClr val="bg1">
              <a:lumMod val="95000"/>
            </a:schemeClr>
          </a:solidFill>
          <a:effectLst/>
        </p:spPr>
        <p:txBody>
          <a:bodyPr>
            <a:normAutofit/>
          </a:bodyPr>
          <a:lstStyle>
            <a:lvl1pPr marL="0" indent="0">
              <a:buNone/>
              <a:defRPr sz="2400" b="0" i="0">
                <a:ln>
                  <a:noFill/>
                </a:ln>
                <a:solidFill>
                  <a:schemeClr val="tx2"/>
                </a:solidFill>
                <a:latin typeface="Nunito Light" charset="0"/>
                <a:ea typeface="Nunito Light" charset="0"/>
                <a:cs typeface="Nunito Light" charset="0"/>
              </a:defRPr>
            </a:lvl1pPr>
          </a:lstStyle>
          <a:p>
            <a:endParaRPr lang="en-US" dirty="0"/>
          </a:p>
        </p:txBody>
      </p:sp>
    </p:spTree>
    <p:extLst>
      <p:ext uri="{BB962C8B-B14F-4D97-AF65-F5344CB8AC3E}">
        <p14:creationId xmlns:p14="http://schemas.microsoft.com/office/powerpoint/2010/main" val="701482697"/>
      </p:ext>
    </p:extLst>
  </p:cSld>
  <p:clrMapOvr>
    <a:masterClrMapping/>
  </p:clrMapOvr>
  <p:transition advClick="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Default">
    <p:spTree>
      <p:nvGrpSpPr>
        <p:cNvPr id="1" name=""/>
        <p:cNvGrpSpPr/>
        <p:nvPr/>
      </p:nvGrpSpPr>
      <p:grpSpPr>
        <a:xfrm>
          <a:off x="0" y="0"/>
          <a:ext cx="0" cy="0"/>
          <a:chOff x="0" y="0"/>
          <a:chExt cx="0" cy="0"/>
        </a:xfrm>
      </p:grpSpPr>
      <p:grpSp>
        <p:nvGrpSpPr>
          <p:cNvPr id="49" name="Group 48"/>
          <p:cNvGrpSpPr/>
          <p:nvPr userDrawn="1"/>
        </p:nvGrpSpPr>
        <p:grpSpPr>
          <a:xfrm rot="5400000">
            <a:off x="-16715231" y="-397359"/>
            <a:ext cx="24535152" cy="4304369"/>
            <a:chOff x="0" y="-156114"/>
            <a:chExt cx="24535152" cy="4304369"/>
          </a:xfrm>
        </p:grpSpPr>
        <p:sp>
          <p:nvSpPr>
            <p:cNvPr id="50" name="Freeform 49"/>
            <p:cNvSpPr>
              <a:spLocks noChangeArrowheads="1"/>
            </p:cNvSpPr>
            <p:nvPr/>
          </p:nvSpPr>
          <p:spPr bwMode="auto">
            <a:xfrm>
              <a:off x="23378291" y="2431564"/>
              <a:ext cx="1134322" cy="1716691"/>
            </a:xfrm>
            <a:custGeom>
              <a:avLst/>
              <a:gdLst>
                <a:gd name="T0" fmla="*/ 0 w 1152"/>
                <a:gd name="T1" fmla="*/ 1739 h 1740"/>
                <a:gd name="T2" fmla="*/ 1151 w 1152"/>
                <a:gd name="T3" fmla="*/ 918 h 1740"/>
                <a:gd name="T4" fmla="*/ 1151 w 1152"/>
                <a:gd name="T5" fmla="*/ 0 h 1740"/>
                <a:gd name="T6" fmla="*/ 0 w 1152"/>
                <a:gd name="T7" fmla="*/ 1739 h 1740"/>
              </a:gdLst>
              <a:ahLst/>
              <a:cxnLst>
                <a:cxn ang="0">
                  <a:pos x="T0" y="T1"/>
                </a:cxn>
                <a:cxn ang="0">
                  <a:pos x="T2" y="T3"/>
                </a:cxn>
                <a:cxn ang="0">
                  <a:pos x="T4" y="T5"/>
                </a:cxn>
                <a:cxn ang="0">
                  <a:pos x="T6" y="T7"/>
                </a:cxn>
              </a:cxnLst>
              <a:rect l="0" t="0" r="r" b="b"/>
              <a:pathLst>
                <a:path w="1152" h="1740">
                  <a:moveTo>
                    <a:pt x="0" y="1739"/>
                  </a:moveTo>
                  <a:lnTo>
                    <a:pt x="1151" y="918"/>
                  </a:lnTo>
                  <a:lnTo>
                    <a:pt x="1151" y="0"/>
                  </a:lnTo>
                  <a:lnTo>
                    <a:pt x="0" y="1739"/>
                  </a:lnTo>
                </a:path>
              </a:pathLst>
            </a:custGeom>
            <a:solidFill>
              <a:schemeClr val="accent3"/>
            </a:solidFill>
            <a:ln>
              <a:noFill/>
            </a:ln>
            <a:effectLst/>
          </p:spPr>
          <p:txBody>
            <a:bodyPr wrap="none" anchor="ctr"/>
            <a:lstStyle/>
            <a:p>
              <a:endParaRPr lang="en-US" sz="7197" b="0" i="0" dirty="0">
                <a:latin typeface="Nunito Light" charset="0"/>
              </a:endParaRPr>
            </a:p>
          </p:txBody>
        </p:sp>
        <p:sp>
          <p:nvSpPr>
            <p:cNvPr id="51" name="Freeform 50"/>
            <p:cNvSpPr>
              <a:spLocks noChangeArrowheads="1"/>
            </p:cNvSpPr>
            <p:nvPr/>
          </p:nvSpPr>
          <p:spPr bwMode="auto">
            <a:xfrm>
              <a:off x="23079221" y="-88970"/>
              <a:ext cx="1455931" cy="4233061"/>
            </a:xfrm>
            <a:custGeom>
              <a:avLst/>
              <a:gdLst>
                <a:gd name="T0" fmla="*/ 0 w 1479"/>
                <a:gd name="T1" fmla="*/ 0 h 4296"/>
                <a:gd name="T2" fmla="*/ 327 w 1479"/>
                <a:gd name="T3" fmla="*/ 4295 h 4296"/>
                <a:gd name="T4" fmla="*/ 1478 w 1479"/>
                <a:gd name="T5" fmla="*/ 2556 h 4296"/>
                <a:gd name="T6" fmla="*/ 1478 w 1479"/>
                <a:gd name="T7" fmla="*/ 0 h 4296"/>
                <a:gd name="T8" fmla="*/ 0 w 1479"/>
                <a:gd name="T9" fmla="*/ 0 h 4296"/>
              </a:gdLst>
              <a:ahLst/>
              <a:cxnLst>
                <a:cxn ang="0">
                  <a:pos x="T0" y="T1"/>
                </a:cxn>
                <a:cxn ang="0">
                  <a:pos x="T2" y="T3"/>
                </a:cxn>
                <a:cxn ang="0">
                  <a:pos x="T4" y="T5"/>
                </a:cxn>
                <a:cxn ang="0">
                  <a:pos x="T6" y="T7"/>
                </a:cxn>
                <a:cxn ang="0">
                  <a:pos x="T8" y="T9"/>
                </a:cxn>
              </a:cxnLst>
              <a:rect l="0" t="0" r="r" b="b"/>
              <a:pathLst>
                <a:path w="1479" h="4296">
                  <a:moveTo>
                    <a:pt x="0" y="0"/>
                  </a:moveTo>
                  <a:lnTo>
                    <a:pt x="327" y="4295"/>
                  </a:lnTo>
                  <a:lnTo>
                    <a:pt x="1478" y="2556"/>
                  </a:lnTo>
                  <a:lnTo>
                    <a:pt x="1478" y="0"/>
                  </a:lnTo>
                  <a:lnTo>
                    <a:pt x="0" y="0"/>
                  </a:lnTo>
                </a:path>
              </a:pathLst>
            </a:custGeom>
            <a:solidFill>
              <a:schemeClr val="accent3">
                <a:lumMod val="60000"/>
                <a:lumOff val="40000"/>
              </a:schemeClr>
            </a:solidFill>
            <a:ln>
              <a:noFill/>
            </a:ln>
            <a:effectLst/>
          </p:spPr>
          <p:txBody>
            <a:bodyPr wrap="none" anchor="ctr"/>
            <a:lstStyle/>
            <a:p>
              <a:endParaRPr lang="en-US" sz="7197" b="0" i="0" dirty="0">
                <a:latin typeface="Nunito Light" charset="0"/>
              </a:endParaRPr>
            </a:p>
          </p:txBody>
        </p:sp>
        <p:sp>
          <p:nvSpPr>
            <p:cNvPr id="52" name="Freeform 51"/>
            <p:cNvSpPr>
              <a:spLocks noChangeArrowheads="1"/>
            </p:cNvSpPr>
            <p:nvPr/>
          </p:nvSpPr>
          <p:spPr bwMode="auto">
            <a:xfrm>
              <a:off x="20776620" y="-88970"/>
              <a:ext cx="2646748" cy="4233061"/>
            </a:xfrm>
            <a:custGeom>
              <a:avLst/>
              <a:gdLst>
                <a:gd name="T0" fmla="*/ 0 w 2687"/>
                <a:gd name="T1" fmla="*/ 0 h 4296"/>
                <a:gd name="T2" fmla="*/ 2686 w 2687"/>
                <a:gd name="T3" fmla="*/ 4295 h 4296"/>
                <a:gd name="T4" fmla="*/ 2359 w 2687"/>
                <a:gd name="T5" fmla="*/ 0 h 4296"/>
                <a:gd name="T6" fmla="*/ 0 w 2687"/>
                <a:gd name="T7" fmla="*/ 0 h 4296"/>
              </a:gdLst>
              <a:ahLst/>
              <a:cxnLst>
                <a:cxn ang="0">
                  <a:pos x="T0" y="T1"/>
                </a:cxn>
                <a:cxn ang="0">
                  <a:pos x="T2" y="T3"/>
                </a:cxn>
                <a:cxn ang="0">
                  <a:pos x="T4" y="T5"/>
                </a:cxn>
                <a:cxn ang="0">
                  <a:pos x="T6" y="T7"/>
                </a:cxn>
              </a:cxnLst>
              <a:rect l="0" t="0" r="r" b="b"/>
              <a:pathLst>
                <a:path w="2687" h="4296">
                  <a:moveTo>
                    <a:pt x="0" y="0"/>
                  </a:moveTo>
                  <a:lnTo>
                    <a:pt x="2686" y="4295"/>
                  </a:lnTo>
                  <a:lnTo>
                    <a:pt x="2359" y="0"/>
                  </a:lnTo>
                  <a:lnTo>
                    <a:pt x="0" y="0"/>
                  </a:lnTo>
                </a:path>
              </a:pathLst>
            </a:custGeom>
            <a:solidFill>
              <a:schemeClr val="accent3"/>
            </a:solidFill>
            <a:ln>
              <a:noFill/>
            </a:ln>
            <a:effectLst/>
          </p:spPr>
          <p:txBody>
            <a:bodyPr wrap="none" anchor="ctr"/>
            <a:lstStyle/>
            <a:p>
              <a:endParaRPr lang="en-US" sz="7197" b="0" i="0" dirty="0">
                <a:latin typeface="Nunito Light" charset="0"/>
              </a:endParaRPr>
            </a:p>
          </p:txBody>
        </p:sp>
        <p:sp>
          <p:nvSpPr>
            <p:cNvPr id="53" name="Freeform 52"/>
            <p:cNvSpPr>
              <a:spLocks noChangeArrowheads="1"/>
            </p:cNvSpPr>
            <p:nvPr/>
          </p:nvSpPr>
          <p:spPr bwMode="auto">
            <a:xfrm>
              <a:off x="20420243" y="-88970"/>
              <a:ext cx="3003125" cy="4233061"/>
            </a:xfrm>
            <a:custGeom>
              <a:avLst/>
              <a:gdLst>
                <a:gd name="T0" fmla="*/ 0 w 3049"/>
                <a:gd name="T1" fmla="*/ 0 h 4296"/>
                <a:gd name="T2" fmla="*/ 43 w 3049"/>
                <a:gd name="T3" fmla="*/ 3187 h 4296"/>
                <a:gd name="T4" fmla="*/ 3048 w 3049"/>
                <a:gd name="T5" fmla="*/ 4295 h 4296"/>
                <a:gd name="T6" fmla="*/ 362 w 3049"/>
                <a:gd name="T7" fmla="*/ 0 h 4296"/>
                <a:gd name="T8" fmla="*/ 0 w 3049"/>
                <a:gd name="T9" fmla="*/ 0 h 4296"/>
              </a:gdLst>
              <a:ahLst/>
              <a:cxnLst>
                <a:cxn ang="0">
                  <a:pos x="T0" y="T1"/>
                </a:cxn>
                <a:cxn ang="0">
                  <a:pos x="T2" y="T3"/>
                </a:cxn>
                <a:cxn ang="0">
                  <a:pos x="T4" y="T5"/>
                </a:cxn>
                <a:cxn ang="0">
                  <a:pos x="T6" y="T7"/>
                </a:cxn>
                <a:cxn ang="0">
                  <a:pos x="T8" y="T9"/>
                </a:cxn>
              </a:cxnLst>
              <a:rect l="0" t="0" r="r" b="b"/>
              <a:pathLst>
                <a:path w="3049" h="4296">
                  <a:moveTo>
                    <a:pt x="0" y="0"/>
                  </a:moveTo>
                  <a:lnTo>
                    <a:pt x="43" y="3187"/>
                  </a:lnTo>
                  <a:lnTo>
                    <a:pt x="3048" y="4295"/>
                  </a:lnTo>
                  <a:lnTo>
                    <a:pt x="362" y="0"/>
                  </a:lnTo>
                  <a:lnTo>
                    <a:pt x="0" y="0"/>
                  </a:lnTo>
                </a:path>
              </a:pathLst>
            </a:custGeom>
            <a:solidFill>
              <a:schemeClr val="accent3">
                <a:lumMod val="60000"/>
                <a:lumOff val="40000"/>
              </a:schemeClr>
            </a:solidFill>
            <a:ln>
              <a:noFill/>
            </a:ln>
            <a:effectLst/>
          </p:spPr>
          <p:txBody>
            <a:bodyPr wrap="none" anchor="ctr"/>
            <a:lstStyle/>
            <a:p>
              <a:endParaRPr lang="en-US" sz="7197" b="0" i="0" dirty="0">
                <a:latin typeface="Nunito Light" charset="0"/>
              </a:endParaRPr>
            </a:p>
          </p:txBody>
        </p:sp>
        <p:sp>
          <p:nvSpPr>
            <p:cNvPr id="54" name="Freeform 53"/>
            <p:cNvSpPr>
              <a:spLocks noChangeArrowheads="1"/>
            </p:cNvSpPr>
            <p:nvPr/>
          </p:nvSpPr>
          <p:spPr bwMode="auto">
            <a:xfrm>
              <a:off x="17677877" y="-88971"/>
              <a:ext cx="2785824" cy="3142198"/>
            </a:xfrm>
            <a:custGeom>
              <a:avLst/>
              <a:gdLst>
                <a:gd name="T0" fmla="*/ 2126 w 2826"/>
                <a:gd name="T1" fmla="*/ 0 h 3188"/>
                <a:gd name="T2" fmla="*/ 0 w 2826"/>
                <a:gd name="T3" fmla="*/ 1954 h 3188"/>
                <a:gd name="T4" fmla="*/ 2825 w 2826"/>
                <a:gd name="T5" fmla="*/ 3187 h 3188"/>
                <a:gd name="T6" fmla="*/ 2782 w 2826"/>
                <a:gd name="T7" fmla="*/ 0 h 3188"/>
                <a:gd name="T8" fmla="*/ 2126 w 2826"/>
                <a:gd name="T9" fmla="*/ 0 h 3188"/>
              </a:gdLst>
              <a:ahLst/>
              <a:cxnLst>
                <a:cxn ang="0">
                  <a:pos x="T0" y="T1"/>
                </a:cxn>
                <a:cxn ang="0">
                  <a:pos x="T2" y="T3"/>
                </a:cxn>
                <a:cxn ang="0">
                  <a:pos x="T4" y="T5"/>
                </a:cxn>
                <a:cxn ang="0">
                  <a:pos x="T6" y="T7"/>
                </a:cxn>
                <a:cxn ang="0">
                  <a:pos x="T8" y="T9"/>
                </a:cxn>
              </a:cxnLst>
              <a:rect l="0" t="0" r="r" b="b"/>
              <a:pathLst>
                <a:path w="2826" h="3188">
                  <a:moveTo>
                    <a:pt x="2126" y="0"/>
                  </a:moveTo>
                  <a:lnTo>
                    <a:pt x="0" y="1954"/>
                  </a:lnTo>
                  <a:lnTo>
                    <a:pt x="2825" y="3187"/>
                  </a:lnTo>
                  <a:lnTo>
                    <a:pt x="2782" y="0"/>
                  </a:lnTo>
                  <a:lnTo>
                    <a:pt x="2126" y="0"/>
                  </a:lnTo>
                </a:path>
              </a:pathLst>
            </a:custGeom>
            <a:solidFill>
              <a:schemeClr val="accent3"/>
            </a:solidFill>
            <a:ln>
              <a:noFill/>
            </a:ln>
            <a:effectLst/>
          </p:spPr>
          <p:txBody>
            <a:bodyPr wrap="none" anchor="ctr"/>
            <a:lstStyle/>
            <a:p>
              <a:endParaRPr lang="en-US" sz="7197" b="0" i="0" dirty="0">
                <a:latin typeface="Nunito Light" charset="0"/>
              </a:endParaRPr>
            </a:p>
          </p:txBody>
        </p:sp>
        <p:sp>
          <p:nvSpPr>
            <p:cNvPr id="55" name="Freeform 54"/>
            <p:cNvSpPr>
              <a:spLocks noChangeArrowheads="1"/>
            </p:cNvSpPr>
            <p:nvPr/>
          </p:nvSpPr>
          <p:spPr bwMode="auto">
            <a:xfrm>
              <a:off x="17608342" y="-88971"/>
              <a:ext cx="2168684" cy="1925303"/>
            </a:xfrm>
            <a:custGeom>
              <a:avLst/>
              <a:gdLst>
                <a:gd name="T0" fmla="*/ 0 w 2199"/>
                <a:gd name="T1" fmla="*/ 0 h 1955"/>
                <a:gd name="T2" fmla="*/ 72 w 2199"/>
                <a:gd name="T3" fmla="*/ 1954 h 1955"/>
                <a:gd name="T4" fmla="*/ 2198 w 2199"/>
                <a:gd name="T5" fmla="*/ 0 h 1955"/>
                <a:gd name="T6" fmla="*/ 0 w 2199"/>
                <a:gd name="T7" fmla="*/ 0 h 1955"/>
              </a:gdLst>
              <a:ahLst/>
              <a:cxnLst>
                <a:cxn ang="0">
                  <a:pos x="T0" y="T1"/>
                </a:cxn>
                <a:cxn ang="0">
                  <a:pos x="T2" y="T3"/>
                </a:cxn>
                <a:cxn ang="0">
                  <a:pos x="T4" y="T5"/>
                </a:cxn>
                <a:cxn ang="0">
                  <a:pos x="T6" y="T7"/>
                </a:cxn>
              </a:cxnLst>
              <a:rect l="0" t="0" r="r" b="b"/>
              <a:pathLst>
                <a:path w="2199" h="1955">
                  <a:moveTo>
                    <a:pt x="0" y="0"/>
                  </a:moveTo>
                  <a:lnTo>
                    <a:pt x="72" y="1954"/>
                  </a:lnTo>
                  <a:lnTo>
                    <a:pt x="2198" y="0"/>
                  </a:lnTo>
                  <a:lnTo>
                    <a:pt x="0" y="0"/>
                  </a:lnTo>
                </a:path>
              </a:pathLst>
            </a:custGeom>
            <a:solidFill>
              <a:schemeClr val="accent3">
                <a:lumMod val="60000"/>
                <a:lumOff val="40000"/>
              </a:schemeClr>
            </a:solidFill>
            <a:ln>
              <a:noFill/>
            </a:ln>
            <a:effectLst/>
          </p:spPr>
          <p:txBody>
            <a:bodyPr wrap="none" anchor="ctr"/>
            <a:lstStyle/>
            <a:p>
              <a:endParaRPr lang="en-US" sz="7197" b="0" i="0" dirty="0">
                <a:latin typeface="Nunito Light" charset="0"/>
              </a:endParaRPr>
            </a:p>
          </p:txBody>
        </p:sp>
        <p:sp>
          <p:nvSpPr>
            <p:cNvPr id="56" name="Freeform 55"/>
            <p:cNvSpPr>
              <a:spLocks noChangeArrowheads="1"/>
            </p:cNvSpPr>
            <p:nvPr/>
          </p:nvSpPr>
          <p:spPr bwMode="auto">
            <a:xfrm>
              <a:off x="14888518" y="-88734"/>
              <a:ext cx="2811899" cy="1925303"/>
            </a:xfrm>
            <a:custGeom>
              <a:avLst/>
              <a:gdLst>
                <a:gd name="T0" fmla="*/ 0 w 2852"/>
                <a:gd name="T1" fmla="*/ 0 h 1955"/>
                <a:gd name="T2" fmla="*/ 2851 w 2852"/>
                <a:gd name="T3" fmla="*/ 1954 h 1955"/>
                <a:gd name="T4" fmla="*/ 2779 w 2852"/>
                <a:gd name="T5" fmla="*/ 0 h 1955"/>
                <a:gd name="T6" fmla="*/ 0 w 2852"/>
                <a:gd name="T7" fmla="*/ 0 h 1955"/>
              </a:gdLst>
              <a:ahLst/>
              <a:cxnLst>
                <a:cxn ang="0">
                  <a:pos x="T0" y="T1"/>
                </a:cxn>
                <a:cxn ang="0">
                  <a:pos x="T2" y="T3"/>
                </a:cxn>
                <a:cxn ang="0">
                  <a:pos x="T4" y="T5"/>
                </a:cxn>
                <a:cxn ang="0">
                  <a:pos x="T6" y="T7"/>
                </a:cxn>
              </a:cxnLst>
              <a:rect l="0" t="0" r="r" b="b"/>
              <a:pathLst>
                <a:path w="2852" h="1955">
                  <a:moveTo>
                    <a:pt x="0" y="0"/>
                  </a:moveTo>
                  <a:lnTo>
                    <a:pt x="2851" y="1954"/>
                  </a:lnTo>
                  <a:lnTo>
                    <a:pt x="2779" y="0"/>
                  </a:lnTo>
                  <a:lnTo>
                    <a:pt x="0" y="0"/>
                  </a:lnTo>
                </a:path>
              </a:pathLst>
            </a:custGeom>
            <a:solidFill>
              <a:schemeClr val="accent3"/>
            </a:solidFill>
            <a:ln>
              <a:noFill/>
            </a:ln>
            <a:effectLst/>
          </p:spPr>
          <p:txBody>
            <a:bodyPr wrap="none" anchor="ctr"/>
            <a:lstStyle/>
            <a:p>
              <a:endParaRPr lang="en-US" sz="7197" b="0" i="0" dirty="0">
                <a:latin typeface="Nunito Light" charset="0"/>
              </a:endParaRPr>
            </a:p>
          </p:txBody>
        </p:sp>
        <p:sp>
          <p:nvSpPr>
            <p:cNvPr id="57" name="Freeform 56"/>
            <p:cNvSpPr>
              <a:spLocks noChangeArrowheads="1"/>
            </p:cNvSpPr>
            <p:nvPr/>
          </p:nvSpPr>
          <p:spPr bwMode="auto">
            <a:xfrm>
              <a:off x="13589856" y="-88970"/>
              <a:ext cx="4137447" cy="3520308"/>
            </a:xfrm>
            <a:custGeom>
              <a:avLst/>
              <a:gdLst>
                <a:gd name="T0" fmla="*/ 0 w 4196"/>
                <a:gd name="T1" fmla="*/ 0 h 3572"/>
                <a:gd name="T2" fmla="*/ 1886 w 4196"/>
                <a:gd name="T3" fmla="*/ 3571 h 3572"/>
                <a:gd name="T4" fmla="*/ 4195 w 4196"/>
                <a:gd name="T5" fmla="*/ 1954 h 3572"/>
                <a:gd name="T6" fmla="*/ 1344 w 4196"/>
                <a:gd name="T7" fmla="*/ 0 h 3572"/>
                <a:gd name="T8" fmla="*/ 0 w 4196"/>
                <a:gd name="T9" fmla="*/ 0 h 3572"/>
              </a:gdLst>
              <a:ahLst/>
              <a:cxnLst>
                <a:cxn ang="0">
                  <a:pos x="T0" y="T1"/>
                </a:cxn>
                <a:cxn ang="0">
                  <a:pos x="T2" y="T3"/>
                </a:cxn>
                <a:cxn ang="0">
                  <a:pos x="T4" y="T5"/>
                </a:cxn>
                <a:cxn ang="0">
                  <a:pos x="T6" y="T7"/>
                </a:cxn>
                <a:cxn ang="0">
                  <a:pos x="T8" y="T9"/>
                </a:cxn>
              </a:cxnLst>
              <a:rect l="0" t="0" r="r" b="b"/>
              <a:pathLst>
                <a:path w="4196" h="3572">
                  <a:moveTo>
                    <a:pt x="0" y="0"/>
                  </a:moveTo>
                  <a:lnTo>
                    <a:pt x="1886" y="3571"/>
                  </a:lnTo>
                  <a:lnTo>
                    <a:pt x="4195" y="1954"/>
                  </a:lnTo>
                  <a:lnTo>
                    <a:pt x="1344" y="0"/>
                  </a:lnTo>
                  <a:lnTo>
                    <a:pt x="0" y="0"/>
                  </a:lnTo>
                </a:path>
              </a:pathLst>
            </a:custGeom>
            <a:solidFill>
              <a:schemeClr val="accent3">
                <a:lumMod val="60000"/>
                <a:lumOff val="40000"/>
              </a:schemeClr>
            </a:solidFill>
            <a:ln>
              <a:noFill/>
            </a:ln>
            <a:effectLst/>
          </p:spPr>
          <p:txBody>
            <a:bodyPr wrap="none" anchor="ctr"/>
            <a:lstStyle/>
            <a:p>
              <a:endParaRPr lang="en-US" sz="7197" b="0" i="0" dirty="0">
                <a:latin typeface="Nunito Light" charset="0"/>
              </a:endParaRPr>
            </a:p>
          </p:txBody>
        </p:sp>
        <p:sp>
          <p:nvSpPr>
            <p:cNvPr id="58" name="Freeform 57"/>
            <p:cNvSpPr>
              <a:spLocks noChangeArrowheads="1"/>
            </p:cNvSpPr>
            <p:nvPr/>
          </p:nvSpPr>
          <p:spPr bwMode="auto">
            <a:xfrm>
              <a:off x="11104147" y="-111272"/>
              <a:ext cx="4346058" cy="3520308"/>
            </a:xfrm>
            <a:custGeom>
              <a:avLst/>
              <a:gdLst>
                <a:gd name="T0" fmla="*/ 965 w 4408"/>
                <a:gd name="T1" fmla="*/ 0 h 3572"/>
                <a:gd name="T2" fmla="*/ 0 w 4408"/>
                <a:gd name="T3" fmla="*/ 1760 h 3572"/>
                <a:gd name="T4" fmla="*/ 4407 w 4408"/>
                <a:gd name="T5" fmla="*/ 3571 h 3572"/>
                <a:gd name="T6" fmla="*/ 2521 w 4408"/>
                <a:gd name="T7" fmla="*/ 0 h 3572"/>
                <a:gd name="T8" fmla="*/ 965 w 4408"/>
                <a:gd name="T9" fmla="*/ 0 h 3572"/>
              </a:gdLst>
              <a:ahLst/>
              <a:cxnLst>
                <a:cxn ang="0">
                  <a:pos x="T0" y="T1"/>
                </a:cxn>
                <a:cxn ang="0">
                  <a:pos x="T2" y="T3"/>
                </a:cxn>
                <a:cxn ang="0">
                  <a:pos x="T4" y="T5"/>
                </a:cxn>
                <a:cxn ang="0">
                  <a:pos x="T6" y="T7"/>
                </a:cxn>
                <a:cxn ang="0">
                  <a:pos x="T8" y="T9"/>
                </a:cxn>
              </a:cxnLst>
              <a:rect l="0" t="0" r="r" b="b"/>
              <a:pathLst>
                <a:path w="4408" h="3572">
                  <a:moveTo>
                    <a:pt x="965" y="0"/>
                  </a:moveTo>
                  <a:lnTo>
                    <a:pt x="0" y="1760"/>
                  </a:lnTo>
                  <a:lnTo>
                    <a:pt x="4407" y="3571"/>
                  </a:lnTo>
                  <a:lnTo>
                    <a:pt x="2521" y="0"/>
                  </a:lnTo>
                  <a:lnTo>
                    <a:pt x="965" y="0"/>
                  </a:lnTo>
                </a:path>
              </a:pathLst>
            </a:custGeom>
            <a:solidFill>
              <a:schemeClr val="accent2"/>
            </a:solidFill>
            <a:ln>
              <a:noFill/>
            </a:ln>
            <a:effectLst/>
          </p:spPr>
          <p:txBody>
            <a:bodyPr wrap="none" anchor="ctr"/>
            <a:lstStyle/>
            <a:p>
              <a:endParaRPr lang="en-US" sz="7197" b="0" i="0" dirty="0">
                <a:latin typeface="Nunito Light" charset="0"/>
              </a:endParaRPr>
            </a:p>
          </p:txBody>
        </p:sp>
        <p:sp>
          <p:nvSpPr>
            <p:cNvPr id="59" name="Freeform 58"/>
            <p:cNvSpPr>
              <a:spLocks noChangeArrowheads="1"/>
            </p:cNvSpPr>
            <p:nvPr/>
          </p:nvSpPr>
          <p:spPr bwMode="auto">
            <a:xfrm>
              <a:off x="9793019" y="-88970"/>
              <a:ext cx="369415" cy="195571"/>
            </a:xfrm>
            <a:custGeom>
              <a:avLst/>
              <a:gdLst>
                <a:gd name="T0" fmla="*/ 112 w 374"/>
                <a:gd name="T1" fmla="*/ 0 h 198"/>
                <a:gd name="T2" fmla="*/ 0 w 374"/>
                <a:gd name="T3" fmla="*/ 197 h 198"/>
                <a:gd name="T4" fmla="*/ 373 w 374"/>
                <a:gd name="T5" fmla="*/ 0 h 198"/>
                <a:gd name="T6" fmla="*/ 112 w 374"/>
                <a:gd name="T7" fmla="*/ 0 h 198"/>
              </a:gdLst>
              <a:ahLst/>
              <a:cxnLst>
                <a:cxn ang="0">
                  <a:pos x="T0" y="T1"/>
                </a:cxn>
                <a:cxn ang="0">
                  <a:pos x="T2" y="T3"/>
                </a:cxn>
                <a:cxn ang="0">
                  <a:pos x="T4" y="T5"/>
                </a:cxn>
                <a:cxn ang="0">
                  <a:pos x="T6" y="T7"/>
                </a:cxn>
              </a:cxnLst>
              <a:rect l="0" t="0" r="r" b="b"/>
              <a:pathLst>
                <a:path w="374" h="198">
                  <a:moveTo>
                    <a:pt x="112" y="0"/>
                  </a:moveTo>
                  <a:lnTo>
                    <a:pt x="0" y="197"/>
                  </a:lnTo>
                  <a:lnTo>
                    <a:pt x="373" y="0"/>
                  </a:lnTo>
                  <a:lnTo>
                    <a:pt x="112" y="0"/>
                  </a:lnTo>
                </a:path>
              </a:pathLst>
            </a:custGeom>
            <a:solidFill>
              <a:schemeClr val="accent2">
                <a:lumMod val="75000"/>
              </a:schemeClr>
            </a:solidFill>
            <a:ln>
              <a:noFill/>
            </a:ln>
            <a:effectLst/>
          </p:spPr>
          <p:txBody>
            <a:bodyPr wrap="none" anchor="ctr"/>
            <a:lstStyle/>
            <a:p>
              <a:endParaRPr lang="en-US" sz="7197" b="0" i="0" dirty="0">
                <a:latin typeface="Nunito Light" charset="0"/>
              </a:endParaRPr>
            </a:p>
          </p:txBody>
        </p:sp>
        <p:sp>
          <p:nvSpPr>
            <p:cNvPr id="60" name="Freeform 13"/>
            <p:cNvSpPr>
              <a:spLocks noChangeArrowheads="1"/>
            </p:cNvSpPr>
            <p:nvPr/>
          </p:nvSpPr>
          <p:spPr bwMode="auto">
            <a:xfrm>
              <a:off x="9698211" y="-88970"/>
              <a:ext cx="225996" cy="195571"/>
            </a:xfrm>
            <a:custGeom>
              <a:avLst/>
              <a:gdLst>
                <a:gd name="T0" fmla="*/ 0 w 231"/>
                <a:gd name="T1" fmla="*/ 0 h 198"/>
                <a:gd name="T2" fmla="*/ 118 w 231"/>
                <a:gd name="T3" fmla="*/ 197 h 198"/>
                <a:gd name="T4" fmla="*/ 230 w 231"/>
                <a:gd name="T5" fmla="*/ 0 h 198"/>
                <a:gd name="T6" fmla="*/ 0 w 231"/>
                <a:gd name="T7" fmla="*/ 0 h 198"/>
              </a:gdLst>
              <a:ahLst/>
              <a:cxnLst>
                <a:cxn ang="0">
                  <a:pos x="T0" y="T1"/>
                </a:cxn>
                <a:cxn ang="0">
                  <a:pos x="T2" y="T3"/>
                </a:cxn>
                <a:cxn ang="0">
                  <a:pos x="T4" y="T5"/>
                </a:cxn>
                <a:cxn ang="0">
                  <a:pos x="T6" y="T7"/>
                </a:cxn>
              </a:cxnLst>
              <a:rect l="0" t="0" r="r" b="b"/>
              <a:pathLst>
                <a:path w="231" h="198">
                  <a:moveTo>
                    <a:pt x="0" y="0"/>
                  </a:moveTo>
                  <a:lnTo>
                    <a:pt x="118" y="197"/>
                  </a:lnTo>
                  <a:lnTo>
                    <a:pt x="230" y="0"/>
                  </a:lnTo>
                  <a:lnTo>
                    <a:pt x="0" y="0"/>
                  </a:lnTo>
                </a:path>
              </a:pathLst>
            </a:custGeom>
            <a:solidFill>
              <a:schemeClr val="accent2">
                <a:lumMod val="75000"/>
              </a:schemeClr>
            </a:solidFill>
            <a:ln>
              <a:noFill/>
            </a:ln>
            <a:effectLst/>
          </p:spPr>
          <p:txBody>
            <a:bodyPr wrap="none" anchor="ctr"/>
            <a:lstStyle/>
            <a:p>
              <a:endParaRPr lang="en-US" sz="7197" b="0" i="0" dirty="0">
                <a:latin typeface="Nunito Light" charset="0"/>
              </a:endParaRPr>
            </a:p>
          </p:txBody>
        </p:sp>
        <p:sp>
          <p:nvSpPr>
            <p:cNvPr id="61" name="Freeform 14"/>
            <p:cNvSpPr>
              <a:spLocks noChangeArrowheads="1"/>
            </p:cNvSpPr>
            <p:nvPr/>
          </p:nvSpPr>
          <p:spPr bwMode="auto">
            <a:xfrm>
              <a:off x="8502000" y="61758"/>
              <a:ext cx="2646751" cy="2259950"/>
            </a:xfrm>
            <a:custGeom>
              <a:avLst/>
              <a:gdLst>
                <a:gd name="T0" fmla="*/ 2685 w 2686"/>
                <a:gd name="T1" fmla="*/ 1563 h 2292"/>
                <a:gd name="T2" fmla="*/ 1308 w 2686"/>
                <a:gd name="T3" fmla="*/ 0 h 2292"/>
                <a:gd name="T4" fmla="*/ 0 w 2686"/>
                <a:gd name="T5" fmla="*/ 2291 h 2292"/>
                <a:gd name="T6" fmla="*/ 2685 w 2686"/>
                <a:gd name="T7" fmla="*/ 1563 h 2292"/>
              </a:gdLst>
              <a:ahLst/>
              <a:cxnLst>
                <a:cxn ang="0">
                  <a:pos x="T0" y="T1"/>
                </a:cxn>
                <a:cxn ang="0">
                  <a:pos x="T2" y="T3"/>
                </a:cxn>
                <a:cxn ang="0">
                  <a:pos x="T4" y="T5"/>
                </a:cxn>
                <a:cxn ang="0">
                  <a:pos x="T6" y="T7"/>
                </a:cxn>
              </a:cxnLst>
              <a:rect l="0" t="0" r="r" b="b"/>
              <a:pathLst>
                <a:path w="2686" h="2292">
                  <a:moveTo>
                    <a:pt x="2685" y="1563"/>
                  </a:moveTo>
                  <a:lnTo>
                    <a:pt x="1308" y="0"/>
                  </a:lnTo>
                  <a:lnTo>
                    <a:pt x="0" y="2291"/>
                  </a:lnTo>
                  <a:lnTo>
                    <a:pt x="2685" y="1563"/>
                  </a:lnTo>
                </a:path>
              </a:pathLst>
            </a:custGeom>
            <a:solidFill>
              <a:schemeClr val="accent2"/>
            </a:solidFill>
            <a:ln>
              <a:noFill/>
            </a:ln>
            <a:effectLst/>
          </p:spPr>
          <p:txBody>
            <a:bodyPr wrap="none" anchor="ctr"/>
            <a:lstStyle/>
            <a:p>
              <a:endParaRPr lang="en-US" sz="7197" b="0" i="0" dirty="0">
                <a:latin typeface="Nunito Light" charset="0"/>
              </a:endParaRPr>
            </a:p>
          </p:txBody>
        </p:sp>
        <p:sp>
          <p:nvSpPr>
            <p:cNvPr id="62" name="Freeform 15"/>
            <p:cNvSpPr>
              <a:spLocks noChangeArrowheads="1"/>
            </p:cNvSpPr>
            <p:nvPr/>
          </p:nvSpPr>
          <p:spPr bwMode="auto">
            <a:xfrm>
              <a:off x="6821130" y="61996"/>
              <a:ext cx="2985743" cy="2259950"/>
            </a:xfrm>
            <a:custGeom>
              <a:avLst/>
              <a:gdLst>
                <a:gd name="T0" fmla="*/ 3029 w 3030"/>
                <a:gd name="T1" fmla="*/ 0 h 2292"/>
                <a:gd name="T2" fmla="*/ 0 w 3030"/>
                <a:gd name="T3" fmla="*/ 624 h 2292"/>
                <a:gd name="T4" fmla="*/ 1721 w 3030"/>
                <a:gd name="T5" fmla="*/ 2291 h 2292"/>
                <a:gd name="T6" fmla="*/ 3029 w 3030"/>
                <a:gd name="T7" fmla="*/ 0 h 2292"/>
              </a:gdLst>
              <a:ahLst/>
              <a:cxnLst>
                <a:cxn ang="0">
                  <a:pos x="T0" y="T1"/>
                </a:cxn>
                <a:cxn ang="0">
                  <a:pos x="T2" y="T3"/>
                </a:cxn>
                <a:cxn ang="0">
                  <a:pos x="T4" y="T5"/>
                </a:cxn>
                <a:cxn ang="0">
                  <a:pos x="T6" y="T7"/>
                </a:cxn>
              </a:cxnLst>
              <a:rect l="0" t="0" r="r" b="b"/>
              <a:pathLst>
                <a:path w="3030" h="2292">
                  <a:moveTo>
                    <a:pt x="3029" y="0"/>
                  </a:moveTo>
                  <a:lnTo>
                    <a:pt x="0" y="624"/>
                  </a:lnTo>
                  <a:lnTo>
                    <a:pt x="1721" y="2291"/>
                  </a:lnTo>
                  <a:lnTo>
                    <a:pt x="3029" y="0"/>
                  </a:lnTo>
                </a:path>
              </a:pathLst>
            </a:custGeom>
            <a:solidFill>
              <a:schemeClr val="accent2">
                <a:lumMod val="75000"/>
              </a:schemeClr>
            </a:solidFill>
            <a:ln>
              <a:noFill/>
            </a:ln>
            <a:effectLst/>
          </p:spPr>
          <p:txBody>
            <a:bodyPr wrap="none" anchor="ctr"/>
            <a:lstStyle/>
            <a:p>
              <a:endParaRPr lang="en-US" sz="7197" b="0" i="0" dirty="0">
                <a:latin typeface="Nunito Light" charset="0"/>
              </a:endParaRPr>
            </a:p>
          </p:txBody>
        </p:sp>
        <p:sp>
          <p:nvSpPr>
            <p:cNvPr id="63" name="Freeform 16"/>
            <p:cNvSpPr>
              <a:spLocks noChangeArrowheads="1"/>
            </p:cNvSpPr>
            <p:nvPr/>
          </p:nvSpPr>
          <p:spPr bwMode="auto">
            <a:xfrm>
              <a:off x="6829814" y="-88970"/>
              <a:ext cx="2985743" cy="808366"/>
            </a:xfrm>
            <a:custGeom>
              <a:avLst/>
              <a:gdLst>
                <a:gd name="T0" fmla="*/ 61 w 3030"/>
                <a:gd name="T1" fmla="*/ 0 h 822"/>
                <a:gd name="T2" fmla="*/ 0 w 3030"/>
                <a:gd name="T3" fmla="*/ 821 h 822"/>
                <a:gd name="T4" fmla="*/ 3029 w 3030"/>
                <a:gd name="T5" fmla="*/ 197 h 822"/>
                <a:gd name="T6" fmla="*/ 2911 w 3030"/>
                <a:gd name="T7" fmla="*/ 0 h 822"/>
                <a:gd name="T8" fmla="*/ 61 w 3030"/>
                <a:gd name="T9" fmla="*/ 0 h 822"/>
              </a:gdLst>
              <a:ahLst/>
              <a:cxnLst>
                <a:cxn ang="0">
                  <a:pos x="T0" y="T1"/>
                </a:cxn>
                <a:cxn ang="0">
                  <a:pos x="T2" y="T3"/>
                </a:cxn>
                <a:cxn ang="0">
                  <a:pos x="T4" y="T5"/>
                </a:cxn>
                <a:cxn ang="0">
                  <a:pos x="T6" y="T7"/>
                </a:cxn>
                <a:cxn ang="0">
                  <a:pos x="T8" y="T9"/>
                </a:cxn>
              </a:cxnLst>
              <a:rect l="0" t="0" r="r" b="b"/>
              <a:pathLst>
                <a:path w="3030" h="822">
                  <a:moveTo>
                    <a:pt x="61" y="0"/>
                  </a:moveTo>
                  <a:lnTo>
                    <a:pt x="0" y="821"/>
                  </a:lnTo>
                  <a:lnTo>
                    <a:pt x="3029" y="197"/>
                  </a:lnTo>
                  <a:lnTo>
                    <a:pt x="2911" y="0"/>
                  </a:lnTo>
                  <a:lnTo>
                    <a:pt x="61" y="0"/>
                  </a:lnTo>
                </a:path>
              </a:pathLst>
            </a:custGeom>
            <a:solidFill>
              <a:schemeClr val="accent2">
                <a:lumMod val="50000"/>
              </a:schemeClr>
            </a:solidFill>
            <a:ln>
              <a:noFill/>
            </a:ln>
            <a:effectLst/>
          </p:spPr>
          <p:txBody>
            <a:bodyPr wrap="none" anchor="ctr"/>
            <a:lstStyle/>
            <a:p>
              <a:endParaRPr lang="en-US" sz="7197" b="0" i="0" dirty="0">
                <a:latin typeface="Nunito Light" charset="0"/>
              </a:endParaRPr>
            </a:p>
          </p:txBody>
        </p:sp>
        <p:sp>
          <p:nvSpPr>
            <p:cNvPr id="64" name="Freeform 17"/>
            <p:cNvSpPr>
              <a:spLocks noChangeArrowheads="1"/>
            </p:cNvSpPr>
            <p:nvPr/>
          </p:nvSpPr>
          <p:spPr bwMode="auto">
            <a:xfrm>
              <a:off x="5975275" y="-88970"/>
              <a:ext cx="943094" cy="808366"/>
            </a:xfrm>
            <a:custGeom>
              <a:avLst/>
              <a:gdLst>
                <a:gd name="T0" fmla="*/ 0 w 955"/>
                <a:gd name="T1" fmla="*/ 0 h 822"/>
                <a:gd name="T2" fmla="*/ 893 w 955"/>
                <a:gd name="T3" fmla="*/ 821 h 822"/>
                <a:gd name="T4" fmla="*/ 954 w 955"/>
                <a:gd name="T5" fmla="*/ 0 h 822"/>
                <a:gd name="T6" fmla="*/ 0 w 955"/>
                <a:gd name="T7" fmla="*/ 0 h 822"/>
              </a:gdLst>
              <a:ahLst/>
              <a:cxnLst>
                <a:cxn ang="0">
                  <a:pos x="T0" y="T1"/>
                </a:cxn>
                <a:cxn ang="0">
                  <a:pos x="T2" y="T3"/>
                </a:cxn>
                <a:cxn ang="0">
                  <a:pos x="T4" y="T5"/>
                </a:cxn>
                <a:cxn ang="0">
                  <a:pos x="T6" y="T7"/>
                </a:cxn>
              </a:cxnLst>
              <a:rect l="0" t="0" r="r" b="b"/>
              <a:pathLst>
                <a:path w="955" h="822">
                  <a:moveTo>
                    <a:pt x="0" y="0"/>
                  </a:moveTo>
                  <a:lnTo>
                    <a:pt x="893" y="821"/>
                  </a:lnTo>
                  <a:lnTo>
                    <a:pt x="954" y="0"/>
                  </a:lnTo>
                  <a:lnTo>
                    <a:pt x="0" y="0"/>
                  </a:lnTo>
                </a:path>
              </a:pathLst>
            </a:custGeom>
            <a:solidFill>
              <a:schemeClr val="accent1"/>
            </a:solidFill>
            <a:ln>
              <a:noFill/>
            </a:ln>
            <a:effectLst/>
          </p:spPr>
          <p:txBody>
            <a:bodyPr wrap="none" anchor="ctr"/>
            <a:lstStyle/>
            <a:p>
              <a:endParaRPr lang="en-US" sz="7197" b="0" i="0" dirty="0">
                <a:latin typeface="Nunito Light" charset="0"/>
              </a:endParaRPr>
            </a:p>
          </p:txBody>
        </p:sp>
        <p:sp>
          <p:nvSpPr>
            <p:cNvPr id="65" name="Freeform 18"/>
            <p:cNvSpPr>
              <a:spLocks noChangeArrowheads="1"/>
            </p:cNvSpPr>
            <p:nvPr/>
          </p:nvSpPr>
          <p:spPr bwMode="auto">
            <a:xfrm>
              <a:off x="5608571" y="674793"/>
              <a:ext cx="2916204" cy="1642810"/>
            </a:xfrm>
            <a:custGeom>
              <a:avLst/>
              <a:gdLst>
                <a:gd name="T0" fmla="*/ 2958 w 2959"/>
                <a:gd name="T1" fmla="*/ 1667 h 1668"/>
                <a:gd name="T2" fmla="*/ 1237 w 2959"/>
                <a:gd name="T3" fmla="*/ 0 h 1668"/>
                <a:gd name="T4" fmla="*/ 0 w 2959"/>
                <a:gd name="T5" fmla="*/ 1323 h 1668"/>
                <a:gd name="T6" fmla="*/ 2958 w 2959"/>
                <a:gd name="T7" fmla="*/ 1667 h 1668"/>
              </a:gdLst>
              <a:ahLst/>
              <a:cxnLst>
                <a:cxn ang="0">
                  <a:pos x="T0" y="T1"/>
                </a:cxn>
                <a:cxn ang="0">
                  <a:pos x="T2" y="T3"/>
                </a:cxn>
                <a:cxn ang="0">
                  <a:pos x="T4" y="T5"/>
                </a:cxn>
                <a:cxn ang="0">
                  <a:pos x="T6" y="T7"/>
                </a:cxn>
              </a:cxnLst>
              <a:rect l="0" t="0" r="r" b="b"/>
              <a:pathLst>
                <a:path w="2959" h="1668">
                  <a:moveTo>
                    <a:pt x="2958" y="1667"/>
                  </a:moveTo>
                  <a:lnTo>
                    <a:pt x="1237" y="0"/>
                  </a:lnTo>
                  <a:lnTo>
                    <a:pt x="0" y="1323"/>
                  </a:lnTo>
                  <a:lnTo>
                    <a:pt x="2958" y="1667"/>
                  </a:lnTo>
                </a:path>
              </a:pathLst>
            </a:custGeom>
            <a:solidFill>
              <a:schemeClr val="accent2"/>
            </a:solidFill>
            <a:ln>
              <a:noFill/>
            </a:ln>
            <a:effectLst/>
          </p:spPr>
          <p:txBody>
            <a:bodyPr wrap="none" anchor="ctr"/>
            <a:lstStyle/>
            <a:p>
              <a:endParaRPr lang="en-US" sz="7197" b="0" i="0" dirty="0">
                <a:latin typeface="Nunito Light" charset="0"/>
              </a:endParaRPr>
            </a:p>
          </p:txBody>
        </p:sp>
        <p:sp>
          <p:nvSpPr>
            <p:cNvPr id="66" name="Freeform 19"/>
            <p:cNvSpPr>
              <a:spLocks noChangeArrowheads="1"/>
            </p:cNvSpPr>
            <p:nvPr/>
          </p:nvSpPr>
          <p:spPr bwMode="auto">
            <a:xfrm>
              <a:off x="5092201" y="-155877"/>
              <a:ext cx="1760153" cy="2112184"/>
            </a:xfrm>
            <a:custGeom>
              <a:avLst/>
              <a:gdLst>
                <a:gd name="T0" fmla="*/ 0 w 1787"/>
                <a:gd name="T1" fmla="*/ 0 h 2145"/>
                <a:gd name="T2" fmla="*/ 549 w 1787"/>
                <a:gd name="T3" fmla="*/ 2144 h 2145"/>
                <a:gd name="T4" fmla="*/ 1786 w 1787"/>
                <a:gd name="T5" fmla="*/ 821 h 2145"/>
                <a:gd name="T6" fmla="*/ 893 w 1787"/>
                <a:gd name="T7" fmla="*/ 0 h 2145"/>
                <a:gd name="T8" fmla="*/ 0 w 1787"/>
                <a:gd name="T9" fmla="*/ 0 h 2145"/>
              </a:gdLst>
              <a:ahLst/>
              <a:cxnLst>
                <a:cxn ang="0">
                  <a:pos x="T0" y="T1"/>
                </a:cxn>
                <a:cxn ang="0">
                  <a:pos x="T2" y="T3"/>
                </a:cxn>
                <a:cxn ang="0">
                  <a:pos x="T4" y="T5"/>
                </a:cxn>
                <a:cxn ang="0">
                  <a:pos x="T6" y="T7"/>
                </a:cxn>
                <a:cxn ang="0">
                  <a:pos x="T8" y="T9"/>
                </a:cxn>
              </a:cxnLst>
              <a:rect l="0" t="0" r="r" b="b"/>
              <a:pathLst>
                <a:path w="1787" h="2145">
                  <a:moveTo>
                    <a:pt x="0" y="0"/>
                  </a:moveTo>
                  <a:lnTo>
                    <a:pt x="549" y="2144"/>
                  </a:lnTo>
                  <a:lnTo>
                    <a:pt x="1786" y="821"/>
                  </a:lnTo>
                  <a:lnTo>
                    <a:pt x="893" y="0"/>
                  </a:lnTo>
                  <a:lnTo>
                    <a:pt x="0" y="0"/>
                  </a:lnTo>
                </a:path>
              </a:pathLst>
            </a:custGeom>
            <a:solidFill>
              <a:schemeClr val="accent1"/>
            </a:solidFill>
            <a:ln>
              <a:noFill/>
            </a:ln>
            <a:effectLst/>
          </p:spPr>
          <p:txBody>
            <a:bodyPr wrap="none" anchor="ctr"/>
            <a:lstStyle/>
            <a:p>
              <a:endParaRPr lang="en-US" sz="7197" b="0" i="0" dirty="0">
                <a:latin typeface="Nunito Light" charset="0"/>
              </a:endParaRPr>
            </a:p>
          </p:txBody>
        </p:sp>
        <p:sp>
          <p:nvSpPr>
            <p:cNvPr id="67" name="Freeform 20"/>
            <p:cNvSpPr>
              <a:spLocks noChangeArrowheads="1"/>
            </p:cNvSpPr>
            <p:nvPr/>
          </p:nvSpPr>
          <p:spPr bwMode="auto">
            <a:xfrm>
              <a:off x="443059" y="190760"/>
              <a:ext cx="5232654" cy="2977052"/>
            </a:xfrm>
            <a:custGeom>
              <a:avLst/>
              <a:gdLst>
                <a:gd name="T0" fmla="*/ 5310 w 5311"/>
                <a:gd name="T1" fmla="*/ 1771 h 3020"/>
                <a:gd name="T2" fmla="*/ 853 w 5311"/>
                <a:gd name="T3" fmla="*/ 0 h 3020"/>
                <a:gd name="T4" fmla="*/ 0 w 5311"/>
                <a:gd name="T5" fmla="*/ 3019 h 3020"/>
                <a:gd name="T6" fmla="*/ 5310 w 5311"/>
                <a:gd name="T7" fmla="*/ 1771 h 3020"/>
              </a:gdLst>
              <a:ahLst/>
              <a:cxnLst>
                <a:cxn ang="0">
                  <a:pos x="T0" y="T1"/>
                </a:cxn>
                <a:cxn ang="0">
                  <a:pos x="T2" y="T3"/>
                </a:cxn>
                <a:cxn ang="0">
                  <a:pos x="T4" y="T5"/>
                </a:cxn>
                <a:cxn ang="0">
                  <a:pos x="T6" y="T7"/>
                </a:cxn>
              </a:cxnLst>
              <a:rect l="0" t="0" r="r" b="b"/>
              <a:pathLst>
                <a:path w="5311" h="3020">
                  <a:moveTo>
                    <a:pt x="5310" y="1771"/>
                  </a:moveTo>
                  <a:lnTo>
                    <a:pt x="853" y="0"/>
                  </a:lnTo>
                  <a:lnTo>
                    <a:pt x="0" y="3019"/>
                  </a:lnTo>
                  <a:lnTo>
                    <a:pt x="5310" y="1771"/>
                  </a:lnTo>
                </a:path>
              </a:pathLst>
            </a:custGeom>
            <a:solidFill>
              <a:schemeClr val="accent1">
                <a:lumMod val="50000"/>
              </a:schemeClr>
            </a:solidFill>
            <a:ln>
              <a:noFill/>
            </a:ln>
            <a:effectLst/>
          </p:spPr>
          <p:txBody>
            <a:bodyPr wrap="none" anchor="ctr"/>
            <a:lstStyle/>
            <a:p>
              <a:endParaRPr lang="en-US" sz="7197" b="0" i="0" dirty="0">
                <a:latin typeface="Nunito Light" charset="0"/>
              </a:endParaRPr>
            </a:p>
          </p:txBody>
        </p:sp>
        <p:sp>
          <p:nvSpPr>
            <p:cNvPr id="68" name="Freeform 21"/>
            <p:cNvSpPr>
              <a:spLocks noChangeArrowheads="1"/>
            </p:cNvSpPr>
            <p:nvPr/>
          </p:nvSpPr>
          <p:spPr bwMode="auto">
            <a:xfrm>
              <a:off x="1264131" y="-156113"/>
              <a:ext cx="4393864" cy="2112184"/>
            </a:xfrm>
            <a:custGeom>
              <a:avLst/>
              <a:gdLst>
                <a:gd name="T0" fmla="*/ 936 w 4458"/>
                <a:gd name="T1" fmla="*/ 0 h 2145"/>
                <a:gd name="T2" fmla="*/ 0 w 4458"/>
                <a:gd name="T3" fmla="*/ 373 h 2145"/>
                <a:gd name="T4" fmla="*/ 4457 w 4458"/>
                <a:gd name="T5" fmla="*/ 2144 h 2145"/>
                <a:gd name="T6" fmla="*/ 3908 w 4458"/>
                <a:gd name="T7" fmla="*/ 0 h 2145"/>
                <a:gd name="T8" fmla="*/ 936 w 4458"/>
                <a:gd name="T9" fmla="*/ 0 h 2145"/>
              </a:gdLst>
              <a:ahLst/>
              <a:cxnLst>
                <a:cxn ang="0">
                  <a:pos x="T0" y="T1"/>
                </a:cxn>
                <a:cxn ang="0">
                  <a:pos x="T2" y="T3"/>
                </a:cxn>
                <a:cxn ang="0">
                  <a:pos x="T4" y="T5"/>
                </a:cxn>
                <a:cxn ang="0">
                  <a:pos x="T6" y="T7"/>
                </a:cxn>
                <a:cxn ang="0">
                  <a:pos x="T8" y="T9"/>
                </a:cxn>
              </a:cxnLst>
              <a:rect l="0" t="0" r="r" b="b"/>
              <a:pathLst>
                <a:path w="4458" h="2145">
                  <a:moveTo>
                    <a:pt x="936" y="0"/>
                  </a:moveTo>
                  <a:lnTo>
                    <a:pt x="0" y="373"/>
                  </a:lnTo>
                  <a:lnTo>
                    <a:pt x="4457" y="2144"/>
                  </a:lnTo>
                  <a:lnTo>
                    <a:pt x="3908" y="0"/>
                  </a:lnTo>
                  <a:lnTo>
                    <a:pt x="936" y="0"/>
                  </a:lnTo>
                </a:path>
              </a:pathLst>
            </a:custGeom>
            <a:solidFill>
              <a:schemeClr val="accent1">
                <a:lumMod val="75000"/>
              </a:schemeClr>
            </a:solidFill>
            <a:ln>
              <a:noFill/>
            </a:ln>
            <a:effectLst/>
          </p:spPr>
          <p:txBody>
            <a:bodyPr wrap="none" anchor="ctr"/>
            <a:lstStyle/>
            <a:p>
              <a:endParaRPr lang="en-US" sz="7197" b="0" i="0" dirty="0">
                <a:latin typeface="Nunito Light" charset="0"/>
              </a:endParaRPr>
            </a:p>
          </p:txBody>
        </p:sp>
        <p:sp>
          <p:nvSpPr>
            <p:cNvPr id="69" name="Freeform 22"/>
            <p:cNvSpPr>
              <a:spLocks noChangeArrowheads="1"/>
            </p:cNvSpPr>
            <p:nvPr/>
          </p:nvSpPr>
          <p:spPr bwMode="auto">
            <a:xfrm>
              <a:off x="1264131" y="-133574"/>
              <a:ext cx="921364" cy="369415"/>
            </a:xfrm>
            <a:custGeom>
              <a:avLst/>
              <a:gdLst>
                <a:gd name="T0" fmla="*/ 72 w 937"/>
                <a:gd name="T1" fmla="*/ 0 h 374"/>
                <a:gd name="T2" fmla="*/ 0 w 937"/>
                <a:gd name="T3" fmla="*/ 373 h 374"/>
                <a:gd name="T4" fmla="*/ 936 w 937"/>
                <a:gd name="T5" fmla="*/ 0 h 374"/>
                <a:gd name="T6" fmla="*/ 72 w 937"/>
                <a:gd name="T7" fmla="*/ 0 h 374"/>
              </a:gdLst>
              <a:ahLst/>
              <a:cxnLst>
                <a:cxn ang="0">
                  <a:pos x="T0" y="T1"/>
                </a:cxn>
                <a:cxn ang="0">
                  <a:pos x="T2" y="T3"/>
                </a:cxn>
                <a:cxn ang="0">
                  <a:pos x="T4" y="T5"/>
                </a:cxn>
                <a:cxn ang="0">
                  <a:pos x="T6" y="T7"/>
                </a:cxn>
              </a:cxnLst>
              <a:rect l="0" t="0" r="r" b="b"/>
              <a:pathLst>
                <a:path w="937" h="374">
                  <a:moveTo>
                    <a:pt x="72" y="0"/>
                  </a:moveTo>
                  <a:lnTo>
                    <a:pt x="0" y="373"/>
                  </a:lnTo>
                  <a:lnTo>
                    <a:pt x="936" y="0"/>
                  </a:lnTo>
                  <a:lnTo>
                    <a:pt x="72" y="0"/>
                  </a:lnTo>
                </a:path>
              </a:pathLst>
            </a:custGeom>
            <a:solidFill>
              <a:schemeClr val="accent1"/>
            </a:solidFill>
            <a:ln>
              <a:noFill/>
            </a:ln>
            <a:effectLst/>
          </p:spPr>
          <p:txBody>
            <a:bodyPr wrap="none" anchor="ctr"/>
            <a:lstStyle/>
            <a:p>
              <a:endParaRPr lang="en-US" sz="7197" b="0" i="0" dirty="0">
                <a:latin typeface="Nunito Light" charset="0"/>
              </a:endParaRPr>
            </a:p>
          </p:txBody>
        </p:sp>
        <p:sp>
          <p:nvSpPr>
            <p:cNvPr id="70" name="Freeform 23"/>
            <p:cNvSpPr>
              <a:spLocks noChangeArrowheads="1"/>
            </p:cNvSpPr>
            <p:nvPr/>
          </p:nvSpPr>
          <p:spPr bwMode="auto">
            <a:xfrm>
              <a:off x="734484" y="-133574"/>
              <a:ext cx="621488" cy="369415"/>
            </a:xfrm>
            <a:custGeom>
              <a:avLst/>
              <a:gdLst>
                <a:gd name="T0" fmla="*/ 0 w 629"/>
                <a:gd name="T1" fmla="*/ 0 h 374"/>
                <a:gd name="T2" fmla="*/ 556 w 629"/>
                <a:gd name="T3" fmla="*/ 373 h 374"/>
                <a:gd name="T4" fmla="*/ 628 w 629"/>
                <a:gd name="T5" fmla="*/ 0 h 374"/>
                <a:gd name="T6" fmla="*/ 0 w 629"/>
                <a:gd name="T7" fmla="*/ 0 h 374"/>
              </a:gdLst>
              <a:ahLst/>
              <a:cxnLst>
                <a:cxn ang="0">
                  <a:pos x="T0" y="T1"/>
                </a:cxn>
                <a:cxn ang="0">
                  <a:pos x="T2" y="T3"/>
                </a:cxn>
                <a:cxn ang="0">
                  <a:pos x="T4" y="T5"/>
                </a:cxn>
                <a:cxn ang="0">
                  <a:pos x="T6" y="T7"/>
                </a:cxn>
              </a:cxnLst>
              <a:rect l="0" t="0" r="r" b="b"/>
              <a:pathLst>
                <a:path w="629" h="374">
                  <a:moveTo>
                    <a:pt x="0" y="0"/>
                  </a:moveTo>
                  <a:lnTo>
                    <a:pt x="556" y="373"/>
                  </a:lnTo>
                  <a:lnTo>
                    <a:pt x="628" y="0"/>
                  </a:lnTo>
                  <a:lnTo>
                    <a:pt x="0" y="0"/>
                  </a:lnTo>
                </a:path>
              </a:pathLst>
            </a:custGeom>
            <a:solidFill>
              <a:schemeClr val="accent1"/>
            </a:solidFill>
            <a:ln>
              <a:noFill/>
            </a:ln>
            <a:effectLst/>
          </p:spPr>
          <p:txBody>
            <a:bodyPr wrap="none" anchor="ctr"/>
            <a:lstStyle/>
            <a:p>
              <a:endParaRPr lang="en-US" sz="7197" b="0" i="0" dirty="0">
                <a:latin typeface="Nunito Light" charset="0"/>
              </a:endParaRPr>
            </a:p>
          </p:txBody>
        </p:sp>
        <p:sp>
          <p:nvSpPr>
            <p:cNvPr id="71" name="Freeform 24"/>
            <p:cNvSpPr>
              <a:spLocks noChangeArrowheads="1"/>
            </p:cNvSpPr>
            <p:nvPr/>
          </p:nvSpPr>
          <p:spPr bwMode="auto">
            <a:xfrm>
              <a:off x="0" y="885559"/>
              <a:ext cx="447642" cy="2259950"/>
            </a:xfrm>
            <a:custGeom>
              <a:avLst/>
              <a:gdLst>
                <a:gd name="T0" fmla="*/ 0 w 453"/>
                <a:gd name="T1" fmla="*/ 2104 h 2292"/>
                <a:gd name="T2" fmla="*/ 452 w 453"/>
                <a:gd name="T3" fmla="*/ 2291 h 2292"/>
                <a:gd name="T4" fmla="*/ 0 w 453"/>
                <a:gd name="T5" fmla="*/ 0 h 2292"/>
                <a:gd name="T6" fmla="*/ 0 w 453"/>
                <a:gd name="T7" fmla="*/ 2104 h 2292"/>
              </a:gdLst>
              <a:ahLst/>
              <a:cxnLst>
                <a:cxn ang="0">
                  <a:pos x="T0" y="T1"/>
                </a:cxn>
                <a:cxn ang="0">
                  <a:pos x="T2" y="T3"/>
                </a:cxn>
                <a:cxn ang="0">
                  <a:pos x="T4" y="T5"/>
                </a:cxn>
                <a:cxn ang="0">
                  <a:pos x="T6" y="T7"/>
                </a:cxn>
              </a:cxnLst>
              <a:rect l="0" t="0" r="r" b="b"/>
              <a:pathLst>
                <a:path w="453" h="2292">
                  <a:moveTo>
                    <a:pt x="0" y="2104"/>
                  </a:moveTo>
                  <a:lnTo>
                    <a:pt x="452" y="2291"/>
                  </a:lnTo>
                  <a:lnTo>
                    <a:pt x="0" y="0"/>
                  </a:lnTo>
                  <a:lnTo>
                    <a:pt x="0" y="2104"/>
                  </a:lnTo>
                </a:path>
              </a:pathLst>
            </a:custGeom>
            <a:solidFill>
              <a:schemeClr val="accent1">
                <a:lumMod val="50000"/>
              </a:schemeClr>
            </a:solidFill>
            <a:ln>
              <a:noFill/>
            </a:ln>
            <a:effectLst/>
          </p:spPr>
          <p:txBody>
            <a:bodyPr wrap="none" anchor="ctr"/>
            <a:lstStyle/>
            <a:p>
              <a:endParaRPr lang="en-US" sz="7197" b="0" i="0" dirty="0">
                <a:latin typeface="Nunito Light" charset="0"/>
              </a:endParaRPr>
            </a:p>
          </p:txBody>
        </p:sp>
        <p:sp>
          <p:nvSpPr>
            <p:cNvPr id="72" name="Freeform 25"/>
            <p:cNvSpPr>
              <a:spLocks noChangeArrowheads="1"/>
            </p:cNvSpPr>
            <p:nvPr/>
          </p:nvSpPr>
          <p:spPr bwMode="auto">
            <a:xfrm>
              <a:off x="0" y="-156114"/>
              <a:ext cx="1286433" cy="3342117"/>
            </a:xfrm>
            <a:custGeom>
              <a:avLst/>
              <a:gdLst>
                <a:gd name="T0" fmla="*/ 0 w 1306"/>
                <a:gd name="T1" fmla="*/ 0 h 3393"/>
                <a:gd name="T2" fmla="*/ 0 w 1306"/>
                <a:gd name="T3" fmla="*/ 1101 h 3393"/>
                <a:gd name="T4" fmla="*/ 452 w 1306"/>
                <a:gd name="T5" fmla="*/ 3392 h 3393"/>
                <a:gd name="T6" fmla="*/ 1305 w 1306"/>
                <a:gd name="T7" fmla="*/ 373 h 3393"/>
                <a:gd name="T8" fmla="*/ 749 w 1306"/>
                <a:gd name="T9" fmla="*/ 0 h 3393"/>
                <a:gd name="T10" fmla="*/ 0 w 1306"/>
                <a:gd name="T11" fmla="*/ 0 h 3393"/>
              </a:gdLst>
              <a:ahLst/>
              <a:cxnLst>
                <a:cxn ang="0">
                  <a:pos x="T0" y="T1"/>
                </a:cxn>
                <a:cxn ang="0">
                  <a:pos x="T2" y="T3"/>
                </a:cxn>
                <a:cxn ang="0">
                  <a:pos x="T4" y="T5"/>
                </a:cxn>
                <a:cxn ang="0">
                  <a:pos x="T6" y="T7"/>
                </a:cxn>
                <a:cxn ang="0">
                  <a:pos x="T8" y="T9"/>
                </a:cxn>
                <a:cxn ang="0">
                  <a:pos x="T10" y="T11"/>
                </a:cxn>
              </a:cxnLst>
              <a:rect l="0" t="0" r="r" b="b"/>
              <a:pathLst>
                <a:path w="1306" h="3393">
                  <a:moveTo>
                    <a:pt x="0" y="0"/>
                  </a:moveTo>
                  <a:lnTo>
                    <a:pt x="0" y="1101"/>
                  </a:lnTo>
                  <a:lnTo>
                    <a:pt x="452" y="3392"/>
                  </a:lnTo>
                  <a:lnTo>
                    <a:pt x="1305" y="373"/>
                  </a:lnTo>
                  <a:lnTo>
                    <a:pt x="749" y="0"/>
                  </a:lnTo>
                  <a:lnTo>
                    <a:pt x="0" y="0"/>
                  </a:lnTo>
                </a:path>
              </a:pathLst>
            </a:custGeom>
            <a:solidFill>
              <a:schemeClr val="accent1">
                <a:lumMod val="75000"/>
              </a:schemeClr>
            </a:solidFill>
            <a:ln>
              <a:noFill/>
            </a:ln>
            <a:effectLst/>
          </p:spPr>
          <p:txBody>
            <a:bodyPr wrap="none" anchor="ctr"/>
            <a:lstStyle/>
            <a:p>
              <a:endParaRPr lang="en-US" sz="7197" b="0" i="0" dirty="0">
                <a:latin typeface="Nunito Light" charset="0"/>
              </a:endParaRPr>
            </a:p>
          </p:txBody>
        </p:sp>
        <p:sp>
          <p:nvSpPr>
            <p:cNvPr id="73" name="Freeform 26"/>
            <p:cNvSpPr>
              <a:spLocks noChangeArrowheads="1"/>
            </p:cNvSpPr>
            <p:nvPr/>
          </p:nvSpPr>
          <p:spPr bwMode="auto">
            <a:xfrm>
              <a:off x="8462804" y="1591817"/>
              <a:ext cx="6988462" cy="1786231"/>
            </a:xfrm>
            <a:custGeom>
              <a:avLst/>
              <a:gdLst>
                <a:gd name="T0" fmla="*/ 7092 w 7093"/>
                <a:gd name="T1" fmla="*/ 1811 h 1812"/>
                <a:gd name="T2" fmla="*/ 0 w 7093"/>
                <a:gd name="T3" fmla="*/ 728 h 1812"/>
                <a:gd name="T4" fmla="*/ 2685 w 7093"/>
                <a:gd name="T5" fmla="*/ 0 h 1812"/>
                <a:gd name="T6" fmla="*/ 7092 w 7093"/>
                <a:gd name="T7" fmla="*/ 1811 h 1812"/>
              </a:gdLst>
              <a:ahLst/>
              <a:cxnLst>
                <a:cxn ang="0">
                  <a:pos x="T0" y="T1"/>
                </a:cxn>
                <a:cxn ang="0">
                  <a:pos x="T2" y="T3"/>
                </a:cxn>
                <a:cxn ang="0">
                  <a:pos x="T4" y="T5"/>
                </a:cxn>
                <a:cxn ang="0">
                  <a:pos x="T6" y="T7"/>
                </a:cxn>
              </a:cxnLst>
              <a:rect l="0" t="0" r="r" b="b"/>
              <a:pathLst>
                <a:path w="7093" h="1812">
                  <a:moveTo>
                    <a:pt x="7092" y="1811"/>
                  </a:moveTo>
                  <a:lnTo>
                    <a:pt x="0" y="728"/>
                  </a:lnTo>
                  <a:lnTo>
                    <a:pt x="2685" y="0"/>
                  </a:lnTo>
                  <a:lnTo>
                    <a:pt x="7092" y="1811"/>
                  </a:lnTo>
                </a:path>
              </a:pathLst>
            </a:custGeom>
            <a:solidFill>
              <a:schemeClr val="accent2">
                <a:lumMod val="75000"/>
              </a:schemeClr>
            </a:solidFill>
            <a:ln>
              <a:noFill/>
            </a:ln>
            <a:effectLst/>
          </p:spPr>
          <p:txBody>
            <a:bodyPr wrap="none" anchor="ctr"/>
            <a:lstStyle/>
            <a:p>
              <a:endParaRPr lang="en-US" sz="7197" b="0" i="0" dirty="0">
                <a:latin typeface="Nunito Light" charset="0"/>
              </a:endParaRPr>
            </a:p>
          </p:txBody>
        </p:sp>
        <p:sp>
          <p:nvSpPr>
            <p:cNvPr id="74" name="Freeform 12"/>
            <p:cNvSpPr>
              <a:spLocks noChangeArrowheads="1"/>
            </p:cNvSpPr>
            <p:nvPr/>
          </p:nvSpPr>
          <p:spPr bwMode="auto">
            <a:xfrm>
              <a:off x="9776123" y="-125128"/>
              <a:ext cx="2307757" cy="1734076"/>
            </a:xfrm>
            <a:custGeom>
              <a:avLst/>
              <a:gdLst>
                <a:gd name="T0" fmla="*/ 373 w 2343"/>
                <a:gd name="T1" fmla="*/ 0 h 1761"/>
                <a:gd name="T2" fmla="*/ 0 w 2343"/>
                <a:gd name="T3" fmla="*/ 197 h 1761"/>
                <a:gd name="T4" fmla="*/ 1377 w 2343"/>
                <a:gd name="T5" fmla="*/ 1760 h 1761"/>
                <a:gd name="T6" fmla="*/ 2342 w 2343"/>
                <a:gd name="T7" fmla="*/ 0 h 1761"/>
                <a:gd name="T8" fmla="*/ 373 w 2343"/>
                <a:gd name="T9" fmla="*/ 0 h 1761"/>
              </a:gdLst>
              <a:ahLst/>
              <a:cxnLst>
                <a:cxn ang="0">
                  <a:pos x="T0" y="T1"/>
                </a:cxn>
                <a:cxn ang="0">
                  <a:pos x="T2" y="T3"/>
                </a:cxn>
                <a:cxn ang="0">
                  <a:pos x="T4" y="T5"/>
                </a:cxn>
                <a:cxn ang="0">
                  <a:pos x="T6" y="T7"/>
                </a:cxn>
                <a:cxn ang="0">
                  <a:pos x="T8" y="T9"/>
                </a:cxn>
              </a:cxnLst>
              <a:rect l="0" t="0" r="r" b="b"/>
              <a:pathLst>
                <a:path w="2343" h="1761">
                  <a:moveTo>
                    <a:pt x="373" y="0"/>
                  </a:moveTo>
                  <a:lnTo>
                    <a:pt x="0" y="197"/>
                  </a:lnTo>
                  <a:lnTo>
                    <a:pt x="1377" y="1760"/>
                  </a:lnTo>
                  <a:lnTo>
                    <a:pt x="2342" y="0"/>
                  </a:lnTo>
                  <a:lnTo>
                    <a:pt x="373" y="0"/>
                  </a:lnTo>
                </a:path>
              </a:pathLst>
            </a:custGeom>
            <a:solidFill>
              <a:schemeClr val="accent2">
                <a:lumMod val="75000"/>
              </a:schemeClr>
            </a:solidFill>
            <a:ln>
              <a:noFill/>
            </a:ln>
            <a:effectLst/>
          </p:spPr>
          <p:txBody>
            <a:bodyPr wrap="none" anchor="ctr"/>
            <a:lstStyle/>
            <a:p>
              <a:endParaRPr lang="en-US" sz="7197" b="0" i="0" dirty="0">
                <a:latin typeface="Nunito Light" charset="0"/>
              </a:endParaRPr>
            </a:p>
          </p:txBody>
        </p:sp>
      </p:grpSp>
    </p:spTree>
    <p:extLst>
      <p:ext uri="{BB962C8B-B14F-4D97-AF65-F5344CB8AC3E}">
        <p14:creationId xmlns:p14="http://schemas.microsoft.com/office/powerpoint/2010/main" val="1179553583"/>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851896669"/>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1_Default">
    <p:spTree>
      <p:nvGrpSpPr>
        <p:cNvPr id="1" name=""/>
        <p:cNvGrpSpPr/>
        <p:nvPr/>
      </p:nvGrpSpPr>
      <p:grpSpPr>
        <a:xfrm>
          <a:off x="0" y="0"/>
          <a:ext cx="0" cy="0"/>
          <a:chOff x="0" y="0"/>
          <a:chExt cx="0" cy="0"/>
        </a:xfrm>
      </p:grpSpPr>
    </p:spTree>
  </p:cSld>
  <p:clrMapOvr>
    <a:masterClrMapping/>
  </p:clrMapOvr>
  <p:transition advClick="0"/>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2_Default">
    <p:spTree>
      <p:nvGrpSpPr>
        <p:cNvPr id="1" name=""/>
        <p:cNvGrpSpPr/>
        <p:nvPr/>
      </p:nvGrpSpPr>
      <p:grpSpPr>
        <a:xfrm>
          <a:off x="0" y="0"/>
          <a:ext cx="0" cy="0"/>
          <a:chOff x="0" y="0"/>
          <a:chExt cx="0" cy="0"/>
        </a:xfrm>
      </p:grpSpPr>
      <p:grpSp>
        <p:nvGrpSpPr>
          <p:cNvPr id="2" name="Group 1"/>
          <p:cNvGrpSpPr/>
          <p:nvPr userDrawn="1"/>
        </p:nvGrpSpPr>
        <p:grpSpPr>
          <a:xfrm rot="10800000">
            <a:off x="-23446" y="10974729"/>
            <a:ext cx="24535152" cy="4304369"/>
            <a:chOff x="0" y="-156114"/>
            <a:chExt cx="24535152" cy="4304369"/>
          </a:xfrm>
        </p:grpSpPr>
        <p:sp>
          <p:nvSpPr>
            <p:cNvPr id="3" name="Freeform 2"/>
            <p:cNvSpPr>
              <a:spLocks noChangeArrowheads="1"/>
            </p:cNvSpPr>
            <p:nvPr/>
          </p:nvSpPr>
          <p:spPr bwMode="auto">
            <a:xfrm>
              <a:off x="23378291" y="2431564"/>
              <a:ext cx="1134322" cy="1716691"/>
            </a:xfrm>
            <a:custGeom>
              <a:avLst/>
              <a:gdLst>
                <a:gd name="T0" fmla="*/ 0 w 1152"/>
                <a:gd name="T1" fmla="*/ 1739 h 1740"/>
                <a:gd name="T2" fmla="*/ 1151 w 1152"/>
                <a:gd name="T3" fmla="*/ 918 h 1740"/>
                <a:gd name="T4" fmla="*/ 1151 w 1152"/>
                <a:gd name="T5" fmla="*/ 0 h 1740"/>
                <a:gd name="T6" fmla="*/ 0 w 1152"/>
                <a:gd name="T7" fmla="*/ 1739 h 1740"/>
              </a:gdLst>
              <a:ahLst/>
              <a:cxnLst>
                <a:cxn ang="0">
                  <a:pos x="T0" y="T1"/>
                </a:cxn>
                <a:cxn ang="0">
                  <a:pos x="T2" y="T3"/>
                </a:cxn>
                <a:cxn ang="0">
                  <a:pos x="T4" y="T5"/>
                </a:cxn>
                <a:cxn ang="0">
                  <a:pos x="T6" y="T7"/>
                </a:cxn>
              </a:cxnLst>
              <a:rect l="0" t="0" r="r" b="b"/>
              <a:pathLst>
                <a:path w="1152" h="1740">
                  <a:moveTo>
                    <a:pt x="0" y="1739"/>
                  </a:moveTo>
                  <a:lnTo>
                    <a:pt x="1151" y="918"/>
                  </a:lnTo>
                  <a:lnTo>
                    <a:pt x="1151" y="0"/>
                  </a:lnTo>
                  <a:lnTo>
                    <a:pt x="0" y="1739"/>
                  </a:lnTo>
                </a:path>
              </a:pathLst>
            </a:custGeom>
            <a:solidFill>
              <a:schemeClr val="accent3"/>
            </a:solidFill>
            <a:ln>
              <a:noFill/>
            </a:ln>
            <a:effectLst/>
          </p:spPr>
          <p:txBody>
            <a:bodyPr wrap="none" anchor="ctr"/>
            <a:lstStyle/>
            <a:p>
              <a:endParaRPr lang="en-US" sz="7197" b="0" i="0" dirty="0">
                <a:latin typeface="Nunito Light" charset="0"/>
              </a:endParaRPr>
            </a:p>
          </p:txBody>
        </p:sp>
        <p:sp>
          <p:nvSpPr>
            <p:cNvPr id="4" name="Freeform 3"/>
            <p:cNvSpPr>
              <a:spLocks noChangeArrowheads="1"/>
            </p:cNvSpPr>
            <p:nvPr/>
          </p:nvSpPr>
          <p:spPr bwMode="auto">
            <a:xfrm>
              <a:off x="23079221" y="-88970"/>
              <a:ext cx="1455931" cy="4233061"/>
            </a:xfrm>
            <a:custGeom>
              <a:avLst/>
              <a:gdLst>
                <a:gd name="T0" fmla="*/ 0 w 1479"/>
                <a:gd name="T1" fmla="*/ 0 h 4296"/>
                <a:gd name="T2" fmla="*/ 327 w 1479"/>
                <a:gd name="T3" fmla="*/ 4295 h 4296"/>
                <a:gd name="T4" fmla="*/ 1478 w 1479"/>
                <a:gd name="T5" fmla="*/ 2556 h 4296"/>
                <a:gd name="T6" fmla="*/ 1478 w 1479"/>
                <a:gd name="T7" fmla="*/ 0 h 4296"/>
                <a:gd name="T8" fmla="*/ 0 w 1479"/>
                <a:gd name="T9" fmla="*/ 0 h 4296"/>
              </a:gdLst>
              <a:ahLst/>
              <a:cxnLst>
                <a:cxn ang="0">
                  <a:pos x="T0" y="T1"/>
                </a:cxn>
                <a:cxn ang="0">
                  <a:pos x="T2" y="T3"/>
                </a:cxn>
                <a:cxn ang="0">
                  <a:pos x="T4" y="T5"/>
                </a:cxn>
                <a:cxn ang="0">
                  <a:pos x="T6" y="T7"/>
                </a:cxn>
                <a:cxn ang="0">
                  <a:pos x="T8" y="T9"/>
                </a:cxn>
              </a:cxnLst>
              <a:rect l="0" t="0" r="r" b="b"/>
              <a:pathLst>
                <a:path w="1479" h="4296">
                  <a:moveTo>
                    <a:pt x="0" y="0"/>
                  </a:moveTo>
                  <a:lnTo>
                    <a:pt x="327" y="4295"/>
                  </a:lnTo>
                  <a:lnTo>
                    <a:pt x="1478" y="2556"/>
                  </a:lnTo>
                  <a:lnTo>
                    <a:pt x="1478" y="0"/>
                  </a:lnTo>
                  <a:lnTo>
                    <a:pt x="0" y="0"/>
                  </a:lnTo>
                </a:path>
              </a:pathLst>
            </a:custGeom>
            <a:solidFill>
              <a:schemeClr val="accent3">
                <a:lumMod val="60000"/>
                <a:lumOff val="40000"/>
              </a:schemeClr>
            </a:solidFill>
            <a:ln>
              <a:noFill/>
            </a:ln>
            <a:effectLst/>
          </p:spPr>
          <p:txBody>
            <a:bodyPr wrap="none" anchor="ctr"/>
            <a:lstStyle/>
            <a:p>
              <a:endParaRPr lang="en-US" sz="7197" b="0" i="0" dirty="0">
                <a:latin typeface="Nunito Light" charset="0"/>
              </a:endParaRPr>
            </a:p>
          </p:txBody>
        </p:sp>
        <p:sp>
          <p:nvSpPr>
            <p:cNvPr id="5" name="Freeform 4"/>
            <p:cNvSpPr>
              <a:spLocks noChangeArrowheads="1"/>
            </p:cNvSpPr>
            <p:nvPr/>
          </p:nvSpPr>
          <p:spPr bwMode="auto">
            <a:xfrm>
              <a:off x="20776620" y="-88970"/>
              <a:ext cx="2646748" cy="4233061"/>
            </a:xfrm>
            <a:custGeom>
              <a:avLst/>
              <a:gdLst>
                <a:gd name="T0" fmla="*/ 0 w 2687"/>
                <a:gd name="T1" fmla="*/ 0 h 4296"/>
                <a:gd name="T2" fmla="*/ 2686 w 2687"/>
                <a:gd name="T3" fmla="*/ 4295 h 4296"/>
                <a:gd name="T4" fmla="*/ 2359 w 2687"/>
                <a:gd name="T5" fmla="*/ 0 h 4296"/>
                <a:gd name="T6" fmla="*/ 0 w 2687"/>
                <a:gd name="T7" fmla="*/ 0 h 4296"/>
              </a:gdLst>
              <a:ahLst/>
              <a:cxnLst>
                <a:cxn ang="0">
                  <a:pos x="T0" y="T1"/>
                </a:cxn>
                <a:cxn ang="0">
                  <a:pos x="T2" y="T3"/>
                </a:cxn>
                <a:cxn ang="0">
                  <a:pos x="T4" y="T5"/>
                </a:cxn>
                <a:cxn ang="0">
                  <a:pos x="T6" y="T7"/>
                </a:cxn>
              </a:cxnLst>
              <a:rect l="0" t="0" r="r" b="b"/>
              <a:pathLst>
                <a:path w="2687" h="4296">
                  <a:moveTo>
                    <a:pt x="0" y="0"/>
                  </a:moveTo>
                  <a:lnTo>
                    <a:pt x="2686" y="4295"/>
                  </a:lnTo>
                  <a:lnTo>
                    <a:pt x="2359" y="0"/>
                  </a:lnTo>
                  <a:lnTo>
                    <a:pt x="0" y="0"/>
                  </a:lnTo>
                </a:path>
              </a:pathLst>
            </a:custGeom>
            <a:solidFill>
              <a:schemeClr val="accent3"/>
            </a:solidFill>
            <a:ln>
              <a:noFill/>
            </a:ln>
            <a:effectLst/>
          </p:spPr>
          <p:txBody>
            <a:bodyPr wrap="none" anchor="ctr"/>
            <a:lstStyle/>
            <a:p>
              <a:endParaRPr lang="en-US" sz="7197" b="0" i="0" dirty="0">
                <a:latin typeface="Nunito Light" charset="0"/>
              </a:endParaRPr>
            </a:p>
          </p:txBody>
        </p:sp>
        <p:sp>
          <p:nvSpPr>
            <p:cNvPr id="6" name="Freeform 5"/>
            <p:cNvSpPr>
              <a:spLocks noChangeArrowheads="1"/>
            </p:cNvSpPr>
            <p:nvPr/>
          </p:nvSpPr>
          <p:spPr bwMode="auto">
            <a:xfrm>
              <a:off x="20420243" y="-88970"/>
              <a:ext cx="3003125" cy="4233061"/>
            </a:xfrm>
            <a:custGeom>
              <a:avLst/>
              <a:gdLst>
                <a:gd name="T0" fmla="*/ 0 w 3049"/>
                <a:gd name="T1" fmla="*/ 0 h 4296"/>
                <a:gd name="T2" fmla="*/ 43 w 3049"/>
                <a:gd name="T3" fmla="*/ 3187 h 4296"/>
                <a:gd name="T4" fmla="*/ 3048 w 3049"/>
                <a:gd name="T5" fmla="*/ 4295 h 4296"/>
                <a:gd name="T6" fmla="*/ 362 w 3049"/>
                <a:gd name="T7" fmla="*/ 0 h 4296"/>
                <a:gd name="T8" fmla="*/ 0 w 3049"/>
                <a:gd name="T9" fmla="*/ 0 h 4296"/>
              </a:gdLst>
              <a:ahLst/>
              <a:cxnLst>
                <a:cxn ang="0">
                  <a:pos x="T0" y="T1"/>
                </a:cxn>
                <a:cxn ang="0">
                  <a:pos x="T2" y="T3"/>
                </a:cxn>
                <a:cxn ang="0">
                  <a:pos x="T4" y="T5"/>
                </a:cxn>
                <a:cxn ang="0">
                  <a:pos x="T6" y="T7"/>
                </a:cxn>
                <a:cxn ang="0">
                  <a:pos x="T8" y="T9"/>
                </a:cxn>
              </a:cxnLst>
              <a:rect l="0" t="0" r="r" b="b"/>
              <a:pathLst>
                <a:path w="3049" h="4296">
                  <a:moveTo>
                    <a:pt x="0" y="0"/>
                  </a:moveTo>
                  <a:lnTo>
                    <a:pt x="43" y="3187"/>
                  </a:lnTo>
                  <a:lnTo>
                    <a:pt x="3048" y="4295"/>
                  </a:lnTo>
                  <a:lnTo>
                    <a:pt x="362" y="0"/>
                  </a:lnTo>
                  <a:lnTo>
                    <a:pt x="0" y="0"/>
                  </a:lnTo>
                </a:path>
              </a:pathLst>
            </a:custGeom>
            <a:solidFill>
              <a:schemeClr val="accent3">
                <a:lumMod val="60000"/>
                <a:lumOff val="40000"/>
              </a:schemeClr>
            </a:solidFill>
            <a:ln>
              <a:noFill/>
            </a:ln>
            <a:effectLst/>
          </p:spPr>
          <p:txBody>
            <a:bodyPr wrap="none" anchor="ctr"/>
            <a:lstStyle/>
            <a:p>
              <a:endParaRPr lang="en-US" sz="7197" b="0" i="0" dirty="0">
                <a:latin typeface="Nunito Light" charset="0"/>
              </a:endParaRPr>
            </a:p>
          </p:txBody>
        </p:sp>
        <p:sp>
          <p:nvSpPr>
            <p:cNvPr id="7" name="Freeform 6"/>
            <p:cNvSpPr>
              <a:spLocks noChangeArrowheads="1"/>
            </p:cNvSpPr>
            <p:nvPr/>
          </p:nvSpPr>
          <p:spPr bwMode="auto">
            <a:xfrm>
              <a:off x="17677877" y="-88971"/>
              <a:ext cx="2785824" cy="3142198"/>
            </a:xfrm>
            <a:custGeom>
              <a:avLst/>
              <a:gdLst>
                <a:gd name="T0" fmla="*/ 2126 w 2826"/>
                <a:gd name="T1" fmla="*/ 0 h 3188"/>
                <a:gd name="T2" fmla="*/ 0 w 2826"/>
                <a:gd name="T3" fmla="*/ 1954 h 3188"/>
                <a:gd name="T4" fmla="*/ 2825 w 2826"/>
                <a:gd name="T5" fmla="*/ 3187 h 3188"/>
                <a:gd name="T6" fmla="*/ 2782 w 2826"/>
                <a:gd name="T7" fmla="*/ 0 h 3188"/>
                <a:gd name="T8" fmla="*/ 2126 w 2826"/>
                <a:gd name="T9" fmla="*/ 0 h 3188"/>
              </a:gdLst>
              <a:ahLst/>
              <a:cxnLst>
                <a:cxn ang="0">
                  <a:pos x="T0" y="T1"/>
                </a:cxn>
                <a:cxn ang="0">
                  <a:pos x="T2" y="T3"/>
                </a:cxn>
                <a:cxn ang="0">
                  <a:pos x="T4" y="T5"/>
                </a:cxn>
                <a:cxn ang="0">
                  <a:pos x="T6" y="T7"/>
                </a:cxn>
                <a:cxn ang="0">
                  <a:pos x="T8" y="T9"/>
                </a:cxn>
              </a:cxnLst>
              <a:rect l="0" t="0" r="r" b="b"/>
              <a:pathLst>
                <a:path w="2826" h="3188">
                  <a:moveTo>
                    <a:pt x="2126" y="0"/>
                  </a:moveTo>
                  <a:lnTo>
                    <a:pt x="0" y="1954"/>
                  </a:lnTo>
                  <a:lnTo>
                    <a:pt x="2825" y="3187"/>
                  </a:lnTo>
                  <a:lnTo>
                    <a:pt x="2782" y="0"/>
                  </a:lnTo>
                  <a:lnTo>
                    <a:pt x="2126" y="0"/>
                  </a:lnTo>
                </a:path>
              </a:pathLst>
            </a:custGeom>
            <a:solidFill>
              <a:schemeClr val="accent3"/>
            </a:solidFill>
            <a:ln>
              <a:noFill/>
            </a:ln>
            <a:effectLst/>
          </p:spPr>
          <p:txBody>
            <a:bodyPr wrap="none" anchor="ctr"/>
            <a:lstStyle/>
            <a:p>
              <a:endParaRPr lang="en-US" sz="7197" b="0" i="0" dirty="0">
                <a:latin typeface="Nunito Light" charset="0"/>
              </a:endParaRPr>
            </a:p>
          </p:txBody>
        </p:sp>
        <p:sp>
          <p:nvSpPr>
            <p:cNvPr id="8" name="Freeform 7"/>
            <p:cNvSpPr>
              <a:spLocks noChangeArrowheads="1"/>
            </p:cNvSpPr>
            <p:nvPr/>
          </p:nvSpPr>
          <p:spPr bwMode="auto">
            <a:xfrm>
              <a:off x="17608342" y="-88971"/>
              <a:ext cx="2168684" cy="1925303"/>
            </a:xfrm>
            <a:custGeom>
              <a:avLst/>
              <a:gdLst>
                <a:gd name="T0" fmla="*/ 0 w 2199"/>
                <a:gd name="T1" fmla="*/ 0 h 1955"/>
                <a:gd name="T2" fmla="*/ 72 w 2199"/>
                <a:gd name="T3" fmla="*/ 1954 h 1955"/>
                <a:gd name="T4" fmla="*/ 2198 w 2199"/>
                <a:gd name="T5" fmla="*/ 0 h 1955"/>
                <a:gd name="T6" fmla="*/ 0 w 2199"/>
                <a:gd name="T7" fmla="*/ 0 h 1955"/>
              </a:gdLst>
              <a:ahLst/>
              <a:cxnLst>
                <a:cxn ang="0">
                  <a:pos x="T0" y="T1"/>
                </a:cxn>
                <a:cxn ang="0">
                  <a:pos x="T2" y="T3"/>
                </a:cxn>
                <a:cxn ang="0">
                  <a:pos x="T4" y="T5"/>
                </a:cxn>
                <a:cxn ang="0">
                  <a:pos x="T6" y="T7"/>
                </a:cxn>
              </a:cxnLst>
              <a:rect l="0" t="0" r="r" b="b"/>
              <a:pathLst>
                <a:path w="2199" h="1955">
                  <a:moveTo>
                    <a:pt x="0" y="0"/>
                  </a:moveTo>
                  <a:lnTo>
                    <a:pt x="72" y="1954"/>
                  </a:lnTo>
                  <a:lnTo>
                    <a:pt x="2198" y="0"/>
                  </a:lnTo>
                  <a:lnTo>
                    <a:pt x="0" y="0"/>
                  </a:lnTo>
                </a:path>
              </a:pathLst>
            </a:custGeom>
            <a:solidFill>
              <a:schemeClr val="accent3">
                <a:lumMod val="60000"/>
                <a:lumOff val="40000"/>
              </a:schemeClr>
            </a:solidFill>
            <a:ln>
              <a:noFill/>
            </a:ln>
            <a:effectLst/>
          </p:spPr>
          <p:txBody>
            <a:bodyPr wrap="none" anchor="ctr"/>
            <a:lstStyle/>
            <a:p>
              <a:endParaRPr lang="en-US" sz="7197" b="0" i="0" dirty="0">
                <a:latin typeface="Nunito Light" charset="0"/>
              </a:endParaRPr>
            </a:p>
          </p:txBody>
        </p:sp>
        <p:sp>
          <p:nvSpPr>
            <p:cNvPr id="9" name="Freeform 8"/>
            <p:cNvSpPr>
              <a:spLocks noChangeArrowheads="1"/>
            </p:cNvSpPr>
            <p:nvPr/>
          </p:nvSpPr>
          <p:spPr bwMode="auto">
            <a:xfrm>
              <a:off x="14888518" y="-88734"/>
              <a:ext cx="2811899" cy="1925303"/>
            </a:xfrm>
            <a:custGeom>
              <a:avLst/>
              <a:gdLst>
                <a:gd name="T0" fmla="*/ 0 w 2852"/>
                <a:gd name="T1" fmla="*/ 0 h 1955"/>
                <a:gd name="T2" fmla="*/ 2851 w 2852"/>
                <a:gd name="T3" fmla="*/ 1954 h 1955"/>
                <a:gd name="T4" fmla="*/ 2779 w 2852"/>
                <a:gd name="T5" fmla="*/ 0 h 1955"/>
                <a:gd name="T6" fmla="*/ 0 w 2852"/>
                <a:gd name="T7" fmla="*/ 0 h 1955"/>
              </a:gdLst>
              <a:ahLst/>
              <a:cxnLst>
                <a:cxn ang="0">
                  <a:pos x="T0" y="T1"/>
                </a:cxn>
                <a:cxn ang="0">
                  <a:pos x="T2" y="T3"/>
                </a:cxn>
                <a:cxn ang="0">
                  <a:pos x="T4" y="T5"/>
                </a:cxn>
                <a:cxn ang="0">
                  <a:pos x="T6" y="T7"/>
                </a:cxn>
              </a:cxnLst>
              <a:rect l="0" t="0" r="r" b="b"/>
              <a:pathLst>
                <a:path w="2852" h="1955">
                  <a:moveTo>
                    <a:pt x="0" y="0"/>
                  </a:moveTo>
                  <a:lnTo>
                    <a:pt x="2851" y="1954"/>
                  </a:lnTo>
                  <a:lnTo>
                    <a:pt x="2779" y="0"/>
                  </a:lnTo>
                  <a:lnTo>
                    <a:pt x="0" y="0"/>
                  </a:lnTo>
                </a:path>
              </a:pathLst>
            </a:custGeom>
            <a:solidFill>
              <a:schemeClr val="accent3"/>
            </a:solidFill>
            <a:ln>
              <a:noFill/>
            </a:ln>
            <a:effectLst/>
          </p:spPr>
          <p:txBody>
            <a:bodyPr wrap="none" anchor="ctr"/>
            <a:lstStyle/>
            <a:p>
              <a:endParaRPr lang="en-US" sz="7197" b="0" i="0" dirty="0">
                <a:latin typeface="Nunito Light" charset="0"/>
              </a:endParaRPr>
            </a:p>
          </p:txBody>
        </p:sp>
        <p:sp>
          <p:nvSpPr>
            <p:cNvPr id="10" name="Freeform 9"/>
            <p:cNvSpPr>
              <a:spLocks noChangeArrowheads="1"/>
            </p:cNvSpPr>
            <p:nvPr/>
          </p:nvSpPr>
          <p:spPr bwMode="auto">
            <a:xfrm>
              <a:off x="13589856" y="-88970"/>
              <a:ext cx="4137447" cy="3520308"/>
            </a:xfrm>
            <a:custGeom>
              <a:avLst/>
              <a:gdLst>
                <a:gd name="T0" fmla="*/ 0 w 4196"/>
                <a:gd name="T1" fmla="*/ 0 h 3572"/>
                <a:gd name="T2" fmla="*/ 1886 w 4196"/>
                <a:gd name="T3" fmla="*/ 3571 h 3572"/>
                <a:gd name="T4" fmla="*/ 4195 w 4196"/>
                <a:gd name="T5" fmla="*/ 1954 h 3572"/>
                <a:gd name="T6" fmla="*/ 1344 w 4196"/>
                <a:gd name="T7" fmla="*/ 0 h 3572"/>
                <a:gd name="T8" fmla="*/ 0 w 4196"/>
                <a:gd name="T9" fmla="*/ 0 h 3572"/>
              </a:gdLst>
              <a:ahLst/>
              <a:cxnLst>
                <a:cxn ang="0">
                  <a:pos x="T0" y="T1"/>
                </a:cxn>
                <a:cxn ang="0">
                  <a:pos x="T2" y="T3"/>
                </a:cxn>
                <a:cxn ang="0">
                  <a:pos x="T4" y="T5"/>
                </a:cxn>
                <a:cxn ang="0">
                  <a:pos x="T6" y="T7"/>
                </a:cxn>
                <a:cxn ang="0">
                  <a:pos x="T8" y="T9"/>
                </a:cxn>
              </a:cxnLst>
              <a:rect l="0" t="0" r="r" b="b"/>
              <a:pathLst>
                <a:path w="4196" h="3572">
                  <a:moveTo>
                    <a:pt x="0" y="0"/>
                  </a:moveTo>
                  <a:lnTo>
                    <a:pt x="1886" y="3571"/>
                  </a:lnTo>
                  <a:lnTo>
                    <a:pt x="4195" y="1954"/>
                  </a:lnTo>
                  <a:lnTo>
                    <a:pt x="1344" y="0"/>
                  </a:lnTo>
                  <a:lnTo>
                    <a:pt x="0" y="0"/>
                  </a:lnTo>
                </a:path>
              </a:pathLst>
            </a:custGeom>
            <a:solidFill>
              <a:schemeClr val="accent3">
                <a:lumMod val="60000"/>
                <a:lumOff val="40000"/>
              </a:schemeClr>
            </a:solidFill>
            <a:ln>
              <a:noFill/>
            </a:ln>
            <a:effectLst/>
          </p:spPr>
          <p:txBody>
            <a:bodyPr wrap="none" anchor="ctr"/>
            <a:lstStyle/>
            <a:p>
              <a:endParaRPr lang="en-US" sz="7197" b="0" i="0" dirty="0">
                <a:latin typeface="Nunito Light" charset="0"/>
              </a:endParaRPr>
            </a:p>
          </p:txBody>
        </p:sp>
        <p:sp>
          <p:nvSpPr>
            <p:cNvPr id="11" name="Freeform 10"/>
            <p:cNvSpPr>
              <a:spLocks noChangeArrowheads="1"/>
            </p:cNvSpPr>
            <p:nvPr/>
          </p:nvSpPr>
          <p:spPr bwMode="auto">
            <a:xfrm>
              <a:off x="11104147" y="-111272"/>
              <a:ext cx="4346058" cy="3520308"/>
            </a:xfrm>
            <a:custGeom>
              <a:avLst/>
              <a:gdLst>
                <a:gd name="T0" fmla="*/ 965 w 4408"/>
                <a:gd name="T1" fmla="*/ 0 h 3572"/>
                <a:gd name="T2" fmla="*/ 0 w 4408"/>
                <a:gd name="T3" fmla="*/ 1760 h 3572"/>
                <a:gd name="T4" fmla="*/ 4407 w 4408"/>
                <a:gd name="T5" fmla="*/ 3571 h 3572"/>
                <a:gd name="T6" fmla="*/ 2521 w 4408"/>
                <a:gd name="T7" fmla="*/ 0 h 3572"/>
                <a:gd name="T8" fmla="*/ 965 w 4408"/>
                <a:gd name="T9" fmla="*/ 0 h 3572"/>
              </a:gdLst>
              <a:ahLst/>
              <a:cxnLst>
                <a:cxn ang="0">
                  <a:pos x="T0" y="T1"/>
                </a:cxn>
                <a:cxn ang="0">
                  <a:pos x="T2" y="T3"/>
                </a:cxn>
                <a:cxn ang="0">
                  <a:pos x="T4" y="T5"/>
                </a:cxn>
                <a:cxn ang="0">
                  <a:pos x="T6" y="T7"/>
                </a:cxn>
                <a:cxn ang="0">
                  <a:pos x="T8" y="T9"/>
                </a:cxn>
              </a:cxnLst>
              <a:rect l="0" t="0" r="r" b="b"/>
              <a:pathLst>
                <a:path w="4408" h="3572">
                  <a:moveTo>
                    <a:pt x="965" y="0"/>
                  </a:moveTo>
                  <a:lnTo>
                    <a:pt x="0" y="1760"/>
                  </a:lnTo>
                  <a:lnTo>
                    <a:pt x="4407" y="3571"/>
                  </a:lnTo>
                  <a:lnTo>
                    <a:pt x="2521" y="0"/>
                  </a:lnTo>
                  <a:lnTo>
                    <a:pt x="965" y="0"/>
                  </a:lnTo>
                </a:path>
              </a:pathLst>
            </a:custGeom>
            <a:solidFill>
              <a:schemeClr val="accent2"/>
            </a:solidFill>
            <a:ln>
              <a:noFill/>
            </a:ln>
            <a:effectLst/>
          </p:spPr>
          <p:txBody>
            <a:bodyPr wrap="none" anchor="ctr"/>
            <a:lstStyle/>
            <a:p>
              <a:endParaRPr lang="en-US" sz="7197" b="0" i="0" dirty="0">
                <a:latin typeface="Nunito Light" charset="0"/>
              </a:endParaRPr>
            </a:p>
          </p:txBody>
        </p:sp>
        <p:sp>
          <p:nvSpPr>
            <p:cNvPr id="12" name="Freeform 11"/>
            <p:cNvSpPr>
              <a:spLocks noChangeArrowheads="1"/>
            </p:cNvSpPr>
            <p:nvPr/>
          </p:nvSpPr>
          <p:spPr bwMode="auto">
            <a:xfrm>
              <a:off x="9793019" y="-88970"/>
              <a:ext cx="369415" cy="195571"/>
            </a:xfrm>
            <a:custGeom>
              <a:avLst/>
              <a:gdLst>
                <a:gd name="T0" fmla="*/ 112 w 374"/>
                <a:gd name="T1" fmla="*/ 0 h 198"/>
                <a:gd name="T2" fmla="*/ 0 w 374"/>
                <a:gd name="T3" fmla="*/ 197 h 198"/>
                <a:gd name="T4" fmla="*/ 373 w 374"/>
                <a:gd name="T5" fmla="*/ 0 h 198"/>
                <a:gd name="T6" fmla="*/ 112 w 374"/>
                <a:gd name="T7" fmla="*/ 0 h 198"/>
              </a:gdLst>
              <a:ahLst/>
              <a:cxnLst>
                <a:cxn ang="0">
                  <a:pos x="T0" y="T1"/>
                </a:cxn>
                <a:cxn ang="0">
                  <a:pos x="T2" y="T3"/>
                </a:cxn>
                <a:cxn ang="0">
                  <a:pos x="T4" y="T5"/>
                </a:cxn>
                <a:cxn ang="0">
                  <a:pos x="T6" y="T7"/>
                </a:cxn>
              </a:cxnLst>
              <a:rect l="0" t="0" r="r" b="b"/>
              <a:pathLst>
                <a:path w="374" h="198">
                  <a:moveTo>
                    <a:pt x="112" y="0"/>
                  </a:moveTo>
                  <a:lnTo>
                    <a:pt x="0" y="197"/>
                  </a:lnTo>
                  <a:lnTo>
                    <a:pt x="373" y="0"/>
                  </a:lnTo>
                  <a:lnTo>
                    <a:pt x="112" y="0"/>
                  </a:lnTo>
                </a:path>
              </a:pathLst>
            </a:custGeom>
            <a:solidFill>
              <a:schemeClr val="accent2">
                <a:lumMod val="75000"/>
              </a:schemeClr>
            </a:solidFill>
            <a:ln>
              <a:noFill/>
            </a:ln>
            <a:effectLst/>
          </p:spPr>
          <p:txBody>
            <a:bodyPr wrap="none" anchor="ctr"/>
            <a:lstStyle/>
            <a:p>
              <a:endParaRPr lang="en-US" sz="7197" b="0" i="0" dirty="0">
                <a:latin typeface="Nunito Light" charset="0"/>
              </a:endParaRPr>
            </a:p>
          </p:txBody>
        </p:sp>
        <p:sp>
          <p:nvSpPr>
            <p:cNvPr id="13" name="Freeform 13"/>
            <p:cNvSpPr>
              <a:spLocks noChangeArrowheads="1"/>
            </p:cNvSpPr>
            <p:nvPr/>
          </p:nvSpPr>
          <p:spPr bwMode="auto">
            <a:xfrm>
              <a:off x="9698211" y="-88970"/>
              <a:ext cx="225996" cy="195571"/>
            </a:xfrm>
            <a:custGeom>
              <a:avLst/>
              <a:gdLst>
                <a:gd name="T0" fmla="*/ 0 w 231"/>
                <a:gd name="T1" fmla="*/ 0 h 198"/>
                <a:gd name="T2" fmla="*/ 118 w 231"/>
                <a:gd name="T3" fmla="*/ 197 h 198"/>
                <a:gd name="T4" fmla="*/ 230 w 231"/>
                <a:gd name="T5" fmla="*/ 0 h 198"/>
                <a:gd name="T6" fmla="*/ 0 w 231"/>
                <a:gd name="T7" fmla="*/ 0 h 198"/>
              </a:gdLst>
              <a:ahLst/>
              <a:cxnLst>
                <a:cxn ang="0">
                  <a:pos x="T0" y="T1"/>
                </a:cxn>
                <a:cxn ang="0">
                  <a:pos x="T2" y="T3"/>
                </a:cxn>
                <a:cxn ang="0">
                  <a:pos x="T4" y="T5"/>
                </a:cxn>
                <a:cxn ang="0">
                  <a:pos x="T6" y="T7"/>
                </a:cxn>
              </a:cxnLst>
              <a:rect l="0" t="0" r="r" b="b"/>
              <a:pathLst>
                <a:path w="231" h="198">
                  <a:moveTo>
                    <a:pt x="0" y="0"/>
                  </a:moveTo>
                  <a:lnTo>
                    <a:pt x="118" y="197"/>
                  </a:lnTo>
                  <a:lnTo>
                    <a:pt x="230" y="0"/>
                  </a:lnTo>
                  <a:lnTo>
                    <a:pt x="0" y="0"/>
                  </a:lnTo>
                </a:path>
              </a:pathLst>
            </a:custGeom>
            <a:solidFill>
              <a:schemeClr val="accent2">
                <a:lumMod val="75000"/>
              </a:schemeClr>
            </a:solidFill>
            <a:ln>
              <a:noFill/>
            </a:ln>
            <a:effectLst/>
          </p:spPr>
          <p:txBody>
            <a:bodyPr wrap="none" anchor="ctr"/>
            <a:lstStyle/>
            <a:p>
              <a:endParaRPr lang="en-US" sz="7197" b="0" i="0" dirty="0">
                <a:latin typeface="Nunito Light" charset="0"/>
              </a:endParaRPr>
            </a:p>
          </p:txBody>
        </p:sp>
        <p:sp>
          <p:nvSpPr>
            <p:cNvPr id="14" name="Freeform 14"/>
            <p:cNvSpPr>
              <a:spLocks noChangeArrowheads="1"/>
            </p:cNvSpPr>
            <p:nvPr/>
          </p:nvSpPr>
          <p:spPr bwMode="auto">
            <a:xfrm>
              <a:off x="8502000" y="61758"/>
              <a:ext cx="2646751" cy="2259950"/>
            </a:xfrm>
            <a:custGeom>
              <a:avLst/>
              <a:gdLst>
                <a:gd name="T0" fmla="*/ 2685 w 2686"/>
                <a:gd name="T1" fmla="*/ 1563 h 2292"/>
                <a:gd name="T2" fmla="*/ 1308 w 2686"/>
                <a:gd name="T3" fmla="*/ 0 h 2292"/>
                <a:gd name="T4" fmla="*/ 0 w 2686"/>
                <a:gd name="T5" fmla="*/ 2291 h 2292"/>
                <a:gd name="T6" fmla="*/ 2685 w 2686"/>
                <a:gd name="T7" fmla="*/ 1563 h 2292"/>
              </a:gdLst>
              <a:ahLst/>
              <a:cxnLst>
                <a:cxn ang="0">
                  <a:pos x="T0" y="T1"/>
                </a:cxn>
                <a:cxn ang="0">
                  <a:pos x="T2" y="T3"/>
                </a:cxn>
                <a:cxn ang="0">
                  <a:pos x="T4" y="T5"/>
                </a:cxn>
                <a:cxn ang="0">
                  <a:pos x="T6" y="T7"/>
                </a:cxn>
              </a:cxnLst>
              <a:rect l="0" t="0" r="r" b="b"/>
              <a:pathLst>
                <a:path w="2686" h="2292">
                  <a:moveTo>
                    <a:pt x="2685" y="1563"/>
                  </a:moveTo>
                  <a:lnTo>
                    <a:pt x="1308" y="0"/>
                  </a:lnTo>
                  <a:lnTo>
                    <a:pt x="0" y="2291"/>
                  </a:lnTo>
                  <a:lnTo>
                    <a:pt x="2685" y="1563"/>
                  </a:lnTo>
                </a:path>
              </a:pathLst>
            </a:custGeom>
            <a:solidFill>
              <a:schemeClr val="accent2"/>
            </a:solidFill>
            <a:ln>
              <a:noFill/>
            </a:ln>
            <a:effectLst/>
          </p:spPr>
          <p:txBody>
            <a:bodyPr wrap="none" anchor="ctr"/>
            <a:lstStyle/>
            <a:p>
              <a:endParaRPr lang="en-US" sz="7197" b="0" i="0" dirty="0">
                <a:latin typeface="Nunito Light" charset="0"/>
              </a:endParaRPr>
            </a:p>
          </p:txBody>
        </p:sp>
        <p:sp>
          <p:nvSpPr>
            <p:cNvPr id="15" name="Freeform 15"/>
            <p:cNvSpPr>
              <a:spLocks noChangeArrowheads="1"/>
            </p:cNvSpPr>
            <p:nvPr/>
          </p:nvSpPr>
          <p:spPr bwMode="auto">
            <a:xfrm>
              <a:off x="6821130" y="61996"/>
              <a:ext cx="2985743" cy="2259950"/>
            </a:xfrm>
            <a:custGeom>
              <a:avLst/>
              <a:gdLst>
                <a:gd name="T0" fmla="*/ 3029 w 3030"/>
                <a:gd name="T1" fmla="*/ 0 h 2292"/>
                <a:gd name="T2" fmla="*/ 0 w 3030"/>
                <a:gd name="T3" fmla="*/ 624 h 2292"/>
                <a:gd name="T4" fmla="*/ 1721 w 3030"/>
                <a:gd name="T5" fmla="*/ 2291 h 2292"/>
                <a:gd name="T6" fmla="*/ 3029 w 3030"/>
                <a:gd name="T7" fmla="*/ 0 h 2292"/>
              </a:gdLst>
              <a:ahLst/>
              <a:cxnLst>
                <a:cxn ang="0">
                  <a:pos x="T0" y="T1"/>
                </a:cxn>
                <a:cxn ang="0">
                  <a:pos x="T2" y="T3"/>
                </a:cxn>
                <a:cxn ang="0">
                  <a:pos x="T4" y="T5"/>
                </a:cxn>
                <a:cxn ang="0">
                  <a:pos x="T6" y="T7"/>
                </a:cxn>
              </a:cxnLst>
              <a:rect l="0" t="0" r="r" b="b"/>
              <a:pathLst>
                <a:path w="3030" h="2292">
                  <a:moveTo>
                    <a:pt x="3029" y="0"/>
                  </a:moveTo>
                  <a:lnTo>
                    <a:pt x="0" y="624"/>
                  </a:lnTo>
                  <a:lnTo>
                    <a:pt x="1721" y="2291"/>
                  </a:lnTo>
                  <a:lnTo>
                    <a:pt x="3029" y="0"/>
                  </a:lnTo>
                </a:path>
              </a:pathLst>
            </a:custGeom>
            <a:solidFill>
              <a:schemeClr val="accent2">
                <a:lumMod val="75000"/>
              </a:schemeClr>
            </a:solidFill>
            <a:ln>
              <a:noFill/>
            </a:ln>
            <a:effectLst/>
          </p:spPr>
          <p:txBody>
            <a:bodyPr wrap="none" anchor="ctr"/>
            <a:lstStyle/>
            <a:p>
              <a:endParaRPr lang="en-US" sz="7197" b="0" i="0" dirty="0">
                <a:latin typeface="Nunito Light" charset="0"/>
              </a:endParaRPr>
            </a:p>
          </p:txBody>
        </p:sp>
        <p:sp>
          <p:nvSpPr>
            <p:cNvPr id="16" name="Freeform 16"/>
            <p:cNvSpPr>
              <a:spLocks noChangeArrowheads="1"/>
            </p:cNvSpPr>
            <p:nvPr/>
          </p:nvSpPr>
          <p:spPr bwMode="auto">
            <a:xfrm>
              <a:off x="6829814" y="-88970"/>
              <a:ext cx="2985743" cy="808366"/>
            </a:xfrm>
            <a:custGeom>
              <a:avLst/>
              <a:gdLst>
                <a:gd name="T0" fmla="*/ 61 w 3030"/>
                <a:gd name="T1" fmla="*/ 0 h 822"/>
                <a:gd name="T2" fmla="*/ 0 w 3030"/>
                <a:gd name="T3" fmla="*/ 821 h 822"/>
                <a:gd name="T4" fmla="*/ 3029 w 3030"/>
                <a:gd name="T5" fmla="*/ 197 h 822"/>
                <a:gd name="T6" fmla="*/ 2911 w 3030"/>
                <a:gd name="T7" fmla="*/ 0 h 822"/>
                <a:gd name="T8" fmla="*/ 61 w 3030"/>
                <a:gd name="T9" fmla="*/ 0 h 822"/>
              </a:gdLst>
              <a:ahLst/>
              <a:cxnLst>
                <a:cxn ang="0">
                  <a:pos x="T0" y="T1"/>
                </a:cxn>
                <a:cxn ang="0">
                  <a:pos x="T2" y="T3"/>
                </a:cxn>
                <a:cxn ang="0">
                  <a:pos x="T4" y="T5"/>
                </a:cxn>
                <a:cxn ang="0">
                  <a:pos x="T6" y="T7"/>
                </a:cxn>
                <a:cxn ang="0">
                  <a:pos x="T8" y="T9"/>
                </a:cxn>
              </a:cxnLst>
              <a:rect l="0" t="0" r="r" b="b"/>
              <a:pathLst>
                <a:path w="3030" h="822">
                  <a:moveTo>
                    <a:pt x="61" y="0"/>
                  </a:moveTo>
                  <a:lnTo>
                    <a:pt x="0" y="821"/>
                  </a:lnTo>
                  <a:lnTo>
                    <a:pt x="3029" y="197"/>
                  </a:lnTo>
                  <a:lnTo>
                    <a:pt x="2911" y="0"/>
                  </a:lnTo>
                  <a:lnTo>
                    <a:pt x="61" y="0"/>
                  </a:lnTo>
                </a:path>
              </a:pathLst>
            </a:custGeom>
            <a:solidFill>
              <a:schemeClr val="accent2">
                <a:lumMod val="50000"/>
              </a:schemeClr>
            </a:solidFill>
            <a:ln>
              <a:noFill/>
            </a:ln>
            <a:effectLst/>
          </p:spPr>
          <p:txBody>
            <a:bodyPr wrap="none" anchor="ctr"/>
            <a:lstStyle/>
            <a:p>
              <a:endParaRPr lang="en-US" sz="7197" b="0" i="0" dirty="0">
                <a:latin typeface="Nunito Light" charset="0"/>
              </a:endParaRPr>
            </a:p>
          </p:txBody>
        </p:sp>
        <p:sp>
          <p:nvSpPr>
            <p:cNvPr id="17" name="Freeform 17"/>
            <p:cNvSpPr>
              <a:spLocks noChangeArrowheads="1"/>
            </p:cNvSpPr>
            <p:nvPr/>
          </p:nvSpPr>
          <p:spPr bwMode="auto">
            <a:xfrm>
              <a:off x="5975275" y="-88970"/>
              <a:ext cx="943094" cy="808366"/>
            </a:xfrm>
            <a:custGeom>
              <a:avLst/>
              <a:gdLst>
                <a:gd name="T0" fmla="*/ 0 w 955"/>
                <a:gd name="T1" fmla="*/ 0 h 822"/>
                <a:gd name="T2" fmla="*/ 893 w 955"/>
                <a:gd name="T3" fmla="*/ 821 h 822"/>
                <a:gd name="T4" fmla="*/ 954 w 955"/>
                <a:gd name="T5" fmla="*/ 0 h 822"/>
                <a:gd name="T6" fmla="*/ 0 w 955"/>
                <a:gd name="T7" fmla="*/ 0 h 822"/>
              </a:gdLst>
              <a:ahLst/>
              <a:cxnLst>
                <a:cxn ang="0">
                  <a:pos x="T0" y="T1"/>
                </a:cxn>
                <a:cxn ang="0">
                  <a:pos x="T2" y="T3"/>
                </a:cxn>
                <a:cxn ang="0">
                  <a:pos x="T4" y="T5"/>
                </a:cxn>
                <a:cxn ang="0">
                  <a:pos x="T6" y="T7"/>
                </a:cxn>
              </a:cxnLst>
              <a:rect l="0" t="0" r="r" b="b"/>
              <a:pathLst>
                <a:path w="955" h="822">
                  <a:moveTo>
                    <a:pt x="0" y="0"/>
                  </a:moveTo>
                  <a:lnTo>
                    <a:pt x="893" y="821"/>
                  </a:lnTo>
                  <a:lnTo>
                    <a:pt x="954" y="0"/>
                  </a:lnTo>
                  <a:lnTo>
                    <a:pt x="0" y="0"/>
                  </a:lnTo>
                </a:path>
              </a:pathLst>
            </a:custGeom>
            <a:solidFill>
              <a:schemeClr val="accent1"/>
            </a:solidFill>
            <a:ln>
              <a:noFill/>
            </a:ln>
            <a:effectLst/>
          </p:spPr>
          <p:txBody>
            <a:bodyPr wrap="none" anchor="ctr"/>
            <a:lstStyle/>
            <a:p>
              <a:endParaRPr lang="en-US" sz="7197" b="0" i="0" dirty="0">
                <a:latin typeface="Nunito Light" charset="0"/>
              </a:endParaRPr>
            </a:p>
          </p:txBody>
        </p:sp>
        <p:sp>
          <p:nvSpPr>
            <p:cNvPr id="18" name="Freeform 18"/>
            <p:cNvSpPr>
              <a:spLocks noChangeArrowheads="1"/>
            </p:cNvSpPr>
            <p:nvPr/>
          </p:nvSpPr>
          <p:spPr bwMode="auto">
            <a:xfrm>
              <a:off x="5608571" y="674793"/>
              <a:ext cx="2916204" cy="1642810"/>
            </a:xfrm>
            <a:custGeom>
              <a:avLst/>
              <a:gdLst>
                <a:gd name="T0" fmla="*/ 2958 w 2959"/>
                <a:gd name="T1" fmla="*/ 1667 h 1668"/>
                <a:gd name="T2" fmla="*/ 1237 w 2959"/>
                <a:gd name="T3" fmla="*/ 0 h 1668"/>
                <a:gd name="T4" fmla="*/ 0 w 2959"/>
                <a:gd name="T5" fmla="*/ 1323 h 1668"/>
                <a:gd name="T6" fmla="*/ 2958 w 2959"/>
                <a:gd name="T7" fmla="*/ 1667 h 1668"/>
              </a:gdLst>
              <a:ahLst/>
              <a:cxnLst>
                <a:cxn ang="0">
                  <a:pos x="T0" y="T1"/>
                </a:cxn>
                <a:cxn ang="0">
                  <a:pos x="T2" y="T3"/>
                </a:cxn>
                <a:cxn ang="0">
                  <a:pos x="T4" y="T5"/>
                </a:cxn>
                <a:cxn ang="0">
                  <a:pos x="T6" y="T7"/>
                </a:cxn>
              </a:cxnLst>
              <a:rect l="0" t="0" r="r" b="b"/>
              <a:pathLst>
                <a:path w="2959" h="1668">
                  <a:moveTo>
                    <a:pt x="2958" y="1667"/>
                  </a:moveTo>
                  <a:lnTo>
                    <a:pt x="1237" y="0"/>
                  </a:lnTo>
                  <a:lnTo>
                    <a:pt x="0" y="1323"/>
                  </a:lnTo>
                  <a:lnTo>
                    <a:pt x="2958" y="1667"/>
                  </a:lnTo>
                </a:path>
              </a:pathLst>
            </a:custGeom>
            <a:solidFill>
              <a:schemeClr val="accent2"/>
            </a:solidFill>
            <a:ln>
              <a:noFill/>
            </a:ln>
            <a:effectLst/>
          </p:spPr>
          <p:txBody>
            <a:bodyPr wrap="none" anchor="ctr"/>
            <a:lstStyle/>
            <a:p>
              <a:endParaRPr lang="en-US" sz="7197" b="0" i="0" dirty="0">
                <a:latin typeface="Nunito Light" charset="0"/>
              </a:endParaRPr>
            </a:p>
          </p:txBody>
        </p:sp>
        <p:sp>
          <p:nvSpPr>
            <p:cNvPr id="19" name="Freeform 19"/>
            <p:cNvSpPr>
              <a:spLocks noChangeArrowheads="1"/>
            </p:cNvSpPr>
            <p:nvPr/>
          </p:nvSpPr>
          <p:spPr bwMode="auto">
            <a:xfrm>
              <a:off x="5092201" y="-155877"/>
              <a:ext cx="1760153" cy="2112184"/>
            </a:xfrm>
            <a:custGeom>
              <a:avLst/>
              <a:gdLst>
                <a:gd name="T0" fmla="*/ 0 w 1787"/>
                <a:gd name="T1" fmla="*/ 0 h 2145"/>
                <a:gd name="T2" fmla="*/ 549 w 1787"/>
                <a:gd name="T3" fmla="*/ 2144 h 2145"/>
                <a:gd name="T4" fmla="*/ 1786 w 1787"/>
                <a:gd name="T5" fmla="*/ 821 h 2145"/>
                <a:gd name="T6" fmla="*/ 893 w 1787"/>
                <a:gd name="T7" fmla="*/ 0 h 2145"/>
                <a:gd name="T8" fmla="*/ 0 w 1787"/>
                <a:gd name="T9" fmla="*/ 0 h 2145"/>
              </a:gdLst>
              <a:ahLst/>
              <a:cxnLst>
                <a:cxn ang="0">
                  <a:pos x="T0" y="T1"/>
                </a:cxn>
                <a:cxn ang="0">
                  <a:pos x="T2" y="T3"/>
                </a:cxn>
                <a:cxn ang="0">
                  <a:pos x="T4" y="T5"/>
                </a:cxn>
                <a:cxn ang="0">
                  <a:pos x="T6" y="T7"/>
                </a:cxn>
                <a:cxn ang="0">
                  <a:pos x="T8" y="T9"/>
                </a:cxn>
              </a:cxnLst>
              <a:rect l="0" t="0" r="r" b="b"/>
              <a:pathLst>
                <a:path w="1787" h="2145">
                  <a:moveTo>
                    <a:pt x="0" y="0"/>
                  </a:moveTo>
                  <a:lnTo>
                    <a:pt x="549" y="2144"/>
                  </a:lnTo>
                  <a:lnTo>
                    <a:pt x="1786" y="821"/>
                  </a:lnTo>
                  <a:lnTo>
                    <a:pt x="893" y="0"/>
                  </a:lnTo>
                  <a:lnTo>
                    <a:pt x="0" y="0"/>
                  </a:lnTo>
                </a:path>
              </a:pathLst>
            </a:custGeom>
            <a:solidFill>
              <a:schemeClr val="accent1"/>
            </a:solidFill>
            <a:ln>
              <a:noFill/>
            </a:ln>
            <a:effectLst/>
          </p:spPr>
          <p:txBody>
            <a:bodyPr wrap="none" anchor="ctr"/>
            <a:lstStyle/>
            <a:p>
              <a:endParaRPr lang="en-US" sz="7197" b="0" i="0" dirty="0">
                <a:latin typeface="Nunito Light" charset="0"/>
              </a:endParaRPr>
            </a:p>
          </p:txBody>
        </p:sp>
        <p:sp>
          <p:nvSpPr>
            <p:cNvPr id="20" name="Freeform 20"/>
            <p:cNvSpPr>
              <a:spLocks noChangeArrowheads="1"/>
            </p:cNvSpPr>
            <p:nvPr/>
          </p:nvSpPr>
          <p:spPr bwMode="auto">
            <a:xfrm>
              <a:off x="443059" y="190760"/>
              <a:ext cx="5232654" cy="2977052"/>
            </a:xfrm>
            <a:custGeom>
              <a:avLst/>
              <a:gdLst>
                <a:gd name="T0" fmla="*/ 5310 w 5311"/>
                <a:gd name="T1" fmla="*/ 1771 h 3020"/>
                <a:gd name="T2" fmla="*/ 853 w 5311"/>
                <a:gd name="T3" fmla="*/ 0 h 3020"/>
                <a:gd name="T4" fmla="*/ 0 w 5311"/>
                <a:gd name="T5" fmla="*/ 3019 h 3020"/>
                <a:gd name="T6" fmla="*/ 5310 w 5311"/>
                <a:gd name="T7" fmla="*/ 1771 h 3020"/>
              </a:gdLst>
              <a:ahLst/>
              <a:cxnLst>
                <a:cxn ang="0">
                  <a:pos x="T0" y="T1"/>
                </a:cxn>
                <a:cxn ang="0">
                  <a:pos x="T2" y="T3"/>
                </a:cxn>
                <a:cxn ang="0">
                  <a:pos x="T4" y="T5"/>
                </a:cxn>
                <a:cxn ang="0">
                  <a:pos x="T6" y="T7"/>
                </a:cxn>
              </a:cxnLst>
              <a:rect l="0" t="0" r="r" b="b"/>
              <a:pathLst>
                <a:path w="5311" h="3020">
                  <a:moveTo>
                    <a:pt x="5310" y="1771"/>
                  </a:moveTo>
                  <a:lnTo>
                    <a:pt x="853" y="0"/>
                  </a:lnTo>
                  <a:lnTo>
                    <a:pt x="0" y="3019"/>
                  </a:lnTo>
                  <a:lnTo>
                    <a:pt x="5310" y="1771"/>
                  </a:lnTo>
                </a:path>
              </a:pathLst>
            </a:custGeom>
            <a:solidFill>
              <a:schemeClr val="accent1">
                <a:lumMod val="50000"/>
              </a:schemeClr>
            </a:solidFill>
            <a:ln>
              <a:noFill/>
            </a:ln>
            <a:effectLst/>
          </p:spPr>
          <p:txBody>
            <a:bodyPr wrap="none" anchor="ctr"/>
            <a:lstStyle/>
            <a:p>
              <a:endParaRPr lang="en-US" sz="7197" b="0" i="0" dirty="0">
                <a:latin typeface="Nunito Light" charset="0"/>
              </a:endParaRPr>
            </a:p>
          </p:txBody>
        </p:sp>
        <p:sp>
          <p:nvSpPr>
            <p:cNvPr id="21" name="Freeform 21"/>
            <p:cNvSpPr>
              <a:spLocks noChangeArrowheads="1"/>
            </p:cNvSpPr>
            <p:nvPr/>
          </p:nvSpPr>
          <p:spPr bwMode="auto">
            <a:xfrm>
              <a:off x="1264131" y="-156113"/>
              <a:ext cx="4393864" cy="2112184"/>
            </a:xfrm>
            <a:custGeom>
              <a:avLst/>
              <a:gdLst>
                <a:gd name="T0" fmla="*/ 936 w 4458"/>
                <a:gd name="T1" fmla="*/ 0 h 2145"/>
                <a:gd name="T2" fmla="*/ 0 w 4458"/>
                <a:gd name="T3" fmla="*/ 373 h 2145"/>
                <a:gd name="T4" fmla="*/ 4457 w 4458"/>
                <a:gd name="T5" fmla="*/ 2144 h 2145"/>
                <a:gd name="T6" fmla="*/ 3908 w 4458"/>
                <a:gd name="T7" fmla="*/ 0 h 2145"/>
                <a:gd name="T8" fmla="*/ 936 w 4458"/>
                <a:gd name="T9" fmla="*/ 0 h 2145"/>
              </a:gdLst>
              <a:ahLst/>
              <a:cxnLst>
                <a:cxn ang="0">
                  <a:pos x="T0" y="T1"/>
                </a:cxn>
                <a:cxn ang="0">
                  <a:pos x="T2" y="T3"/>
                </a:cxn>
                <a:cxn ang="0">
                  <a:pos x="T4" y="T5"/>
                </a:cxn>
                <a:cxn ang="0">
                  <a:pos x="T6" y="T7"/>
                </a:cxn>
                <a:cxn ang="0">
                  <a:pos x="T8" y="T9"/>
                </a:cxn>
              </a:cxnLst>
              <a:rect l="0" t="0" r="r" b="b"/>
              <a:pathLst>
                <a:path w="4458" h="2145">
                  <a:moveTo>
                    <a:pt x="936" y="0"/>
                  </a:moveTo>
                  <a:lnTo>
                    <a:pt x="0" y="373"/>
                  </a:lnTo>
                  <a:lnTo>
                    <a:pt x="4457" y="2144"/>
                  </a:lnTo>
                  <a:lnTo>
                    <a:pt x="3908" y="0"/>
                  </a:lnTo>
                  <a:lnTo>
                    <a:pt x="936" y="0"/>
                  </a:lnTo>
                </a:path>
              </a:pathLst>
            </a:custGeom>
            <a:solidFill>
              <a:schemeClr val="accent1">
                <a:lumMod val="75000"/>
              </a:schemeClr>
            </a:solidFill>
            <a:ln>
              <a:noFill/>
            </a:ln>
            <a:effectLst/>
          </p:spPr>
          <p:txBody>
            <a:bodyPr wrap="none" anchor="ctr"/>
            <a:lstStyle/>
            <a:p>
              <a:endParaRPr lang="en-US" sz="7197" b="0" i="0" dirty="0">
                <a:latin typeface="Nunito Light" charset="0"/>
              </a:endParaRPr>
            </a:p>
          </p:txBody>
        </p:sp>
        <p:sp>
          <p:nvSpPr>
            <p:cNvPr id="22" name="Freeform 22"/>
            <p:cNvSpPr>
              <a:spLocks noChangeArrowheads="1"/>
            </p:cNvSpPr>
            <p:nvPr/>
          </p:nvSpPr>
          <p:spPr bwMode="auto">
            <a:xfrm>
              <a:off x="1264131" y="-133574"/>
              <a:ext cx="921364" cy="369415"/>
            </a:xfrm>
            <a:custGeom>
              <a:avLst/>
              <a:gdLst>
                <a:gd name="T0" fmla="*/ 72 w 937"/>
                <a:gd name="T1" fmla="*/ 0 h 374"/>
                <a:gd name="T2" fmla="*/ 0 w 937"/>
                <a:gd name="T3" fmla="*/ 373 h 374"/>
                <a:gd name="T4" fmla="*/ 936 w 937"/>
                <a:gd name="T5" fmla="*/ 0 h 374"/>
                <a:gd name="T6" fmla="*/ 72 w 937"/>
                <a:gd name="T7" fmla="*/ 0 h 374"/>
              </a:gdLst>
              <a:ahLst/>
              <a:cxnLst>
                <a:cxn ang="0">
                  <a:pos x="T0" y="T1"/>
                </a:cxn>
                <a:cxn ang="0">
                  <a:pos x="T2" y="T3"/>
                </a:cxn>
                <a:cxn ang="0">
                  <a:pos x="T4" y="T5"/>
                </a:cxn>
                <a:cxn ang="0">
                  <a:pos x="T6" y="T7"/>
                </a:cxn>
              </a:cxnLst>
              <a:rect l="0" t="0" r="r" b="b"/>
              <a:pathLst>
                <a:path w="937" h="374">
                  <a:moveTo>
                    <a:pt x="72" y="0"/>
                  </a:moveTo>
                  <a:lnTo>
                    <a:pt x="0" y="373"/>
                  </a:lnTo>
                  <a:lnTo>
                    <a:pt x="936" y="0"/>
                  </a:lnTo>
                  <a:lnTo>
                    <a:pt x="72" y="0"/>
                  </a:lnTo>
                </a:path>
              </a:pathLst>
            </a:custGeom>
            <a:solidFill>
              <a:schemeClr val="accent1"/>
            </a:solidFill>
            <a:ln>
              <a:noFill/>
            </a:ln>
            <a:effectLst/>
          </p:spPr>
          <p:txBody>
            <a:bodyPr wrap="none" anchor="ctr"/>
            <a:lstStyle/>
            <a:p>
              <a:endParaRPr lang="en-US" sz="7197" b="0" i="0" dirty="0">
                <a:latin typeface="Nunito Light" charset="0"/>
              </a:endParaRPr>
            </a:p>
          </p:txBody>
        </p:sp>
        <p:sp>
          <p:nvSpPr>
            <p:cNvPr id="23" name="Freeform 23"/>
            <p:cNvSpPr>
              <a:spLocks noChangeArrowheads="1"/>
            </p:cNvSpPr>
            <p:nvPr/>
          </p:nvSpPr>
          <p:spPr bwMode="auto">
            <a:xfrm>
              <a:off x="734484" y="-133574"/>
              <a:ext cx="621488" cy="369415"/>
            </a:xfrm>
            <a:custGeom>
              <a:avLst/>
              <a:gdLst>
                <a:gd name="T0" fmla="*/ 0 w 629"/>
                <a:gd name="T1" fmla="*/ 0 h 374"/>
                <a:gd name="T2" fmla="*/ 556 w 629"/>
                <a:gd name="T3" fmla="*/ 373 h 374"/>
                <a:gd name="T4" fmla="*/ 628 w 629"/>
                <a:gd name="T5" fmla="*/ 0 h 374"/>
                <a:gd name="T6" fmla="*/ 0 w 629"/>
                <a:gd name="T7" fmla="*/ 0 h 374"/>
              </a:gdLst>
              <a:ahLst/>
              <a:cxnLst>
                <a:cxn ang="0">
                  <a:pos x="T0" y="T1"/>
                </a:cxn>
                <a:cxn ang="0">
                  <a:pos x="T2" y="T3"/>
                </a:cxn>
                <a:cxn ang="0">
                  <a:pos x="T4" y="T5"/>
                </a:cxn>
                <a:cxn ang="0">
                  <a:pos x="T6" y="T7"/>
                </a:cxn>
              </a:cxnLst>
              <a:rect l="0" t="0" r="r" b="b"/>
              <a:pathLst>
                <a:path w="629" h="374">
                  <a:moveTo>
                    <a:pt x="0" y="0"/>
                  </a:moveTo>
                  <a:lnTo>
                    <a:pt x="556" y="373"/>
                  </a:lnTo>
                  <a:lnTo>
                    <a:pt x="628" y="0"/>
                  </a:lnTo>
                  <a:lnTo>
                    <a:pt x="0" y="0"/>
                  </a:lnTo>
                </a:path>
              </a:pathLst>
            </a:custGeom>
            <a:solidFill>
              <a:schemeClr val="accent1"/>
            </a:solidFill>
            <a:ln>
              <a:noFill/>
            </a:ln>
            <a:effectLst/>
          </p:spPr>
          <p:txBody>
            <a:bodyPr wrap="none" anchor="ctr"/>
            <a:lstStyle/>
            <a:p>
              <a:endParaRPr lang="en-US" sz="7197" b="0" i="0" dirty="0">
                <a:latin typeface="Nunito Light" charset="0"/>
              </a:endParaRPr>
            </a:p>
          </p:txBody>
        </p:sp>
        <p:sp>
          <p:nvSpPr>
            <p:cNvPr id="24" name="Freeform 24"/>
            <p:cNvSpPr>
              <a:spLocks noChangeArrowheads="1"/>
            </p:cNvSpPr>
            <p:nvPr/>
          </p:nvSpPr>
          <p:spPr bwMode="auto">
            <a:xfrm>
              <a:off x="0" y="885559"/>
              <a:ext cx="447642" cy="2259950"/>
            </a:xfrm>
            <a:custGeom>
              <a:avLst/>
              <a:gdLst>
                <a:gd name="T0" fmla="*/ 0 w 453"/>
                <a:gd name="T1" fmla="*/ 2104 h 2292"/>
                <a:gd name="T2" fmla="*/ 452 w 453"/>
                <a:gd name="T3" fmla="*/ 2291 h 2292"/>
                <a:gd name="T4" fmla="*/ 0 w 453"/>
                <a:gd name="T5" fmla="*/ 0 h 2292"/>
                <a:gd name="T6" fmla="*/ 0 w 453"/>
                <a:gd name="T7" fmla="*/ 2104 h 2292"/>
              </a:gdLst>
              <a:ahLst/>
              <a:cxnLst>
                <a:cxn ang="0">
                  <a:pos x="T0" y="T1"/>
                </a:cxn>
                <a:cxn ang="0">
                  <a:pos x="T2" y="T3"/>
                </a:cxn>
                <a:cxn ang="0">
                  <a:pos x="T4" y="T5"/>
                </a:cxn>
                <a:cxn ang="0">
                  <a:pos x="T6" y="T7"/>
                </a:cxn>
              </a:cxnLst>
              <a:rect l="0" t="0" r="r" b="b"/>
              <a:pathLst>
                <a:path w="453" h="2292">
                  <a:moveTo>
                    <a:pt x="0" y="2104"/>
                  </a:moveTo>
                  <a:lnTo>
                    <a:pt x="452" y="2291"/>
                  </a:lnTo>
                  <a:lnTo>
                    <a:pt x="0" y="0"/>
                  </a:lnTo>
                  <a:lnTo>
                    <a:pt x="0" y="2104"/>
                  </a:lnTo>
                </a:path>
              </a:pathLst>
            </a:custGeom>
            <a:solidFill>
              <a:schemeClr val="accent1">
                <a:lumMod val="50000"/>
              </a:schemeClr>
            </a:solidFill>
            <a:ln>
              <a:noFill/>
            </a:ln>
            <a:effectLst/>
          </p:spPr>
          <p:txBody>
            <a:bodyPr wrap="none" anchor="ctr"/>
            <a:lstStyle/>
            <a:p>
              <a:endParaRPr lang="en-US" sz="7197" b="0" i="0" dirty="0">
                <a:latin typeface="Nunito Light" charset="0"/>
              </a:endParaRPr>
            </a:p>
          </p:txBody>
        </p:sp>
        <p:sp>
          <p:nvSpPr>
            <p:cNvPr id="25" name="Freeform 25"/>
            <p:cNvSpPr>
              <a:spLocks noChangeArrowheads="1"/>
            </p:cNvSpPr>
            <p:nvPr/>
          </p:nvSpPr>
          <p:spPr bwMode="auto">
            <a:xfrm>
              <a:off x="0" y="-156114"/>
              <a:ext cx="1286433" cy="3342117"/>
            </a:xfrm>
            <a:custGeom>
              <a:avLst/>
              <a:gdLst>
                <a:gd name="T0" fmla="*/ 0 w 1306"/>
                <a:gd name="T1" fmla="*/ 0 h 3393"/>
                <a:gd name="T2" fmla="*/ 0 w 1306"/>
                <a:gd name="T3" fmla="*/ 1101 h 3393"/>
                <a:gd name="T4" fmla="*/ 452 w 1306"/>
                <a:gd name="T5" fmla="*/ 3392 h 3393"/>
                <a:gd name="T6" fmla="*/ 1305 w 1306"/>
                <a:gd name="T7" fmla="*/ 373 h 3393"/>
                <a:gd name="T8" fmla="*/ 749 w 1306"/>
                <a:gd name="T9" fmla="*/ 0 h 3393"/>
                <a:gd name="T10" fmla="*/ 0 w 1306"/>
                <a:gd name="T11" fmla="*/ 0 h 3393"/>
              </a:gdLst>
              <a:ahLst/>
              <a:cxnLst>
                <a:cxn ang="0">
                  <a:pos x="T0" y="T1"/>
                </a:cxn>
                <a:cxn ang="0">
                  <a:pos x="T2" y="T3"/>
                </a:cxn>
                <a:cxn ang="0">
                  <a:pos x="T4" y="T5"/>
                </a:cxn>
                <a:cxn ang="0">
                  <a:pos x="T6" y="T7"/>
                </a:cxn>
                <a:cxn ang="0">
                  <a:pos x="T8" y="T9"/>
                </a:cxn>
                <a:cxn ang="0">
                  <a:pos x="T10" y="T11"/>
                </a:cxn>
              </a:cxnLst>
              <a:rect l="0" t="0" r="r" b="b"/>
              <a:pathLst>
                <a:path w="1306" h="3393">
                  <a:moveTo>
                    <a:pt x="0" y="0"/>
                  </a:moveTo>
                  <a:lnTo>
                    <a:pt x="0" y="1101"/>
                  </a:lnTo>
                  <a:lnTo>
                    <a:pt x="452" y="3392"/>
                  </a:lnTo>
                  <a:lnTo>
                    <a:pt x="1305" y="373"/>
                  </a:lnTo>
                  <a:lnTo>
                    <a:pt x="749" y="0"/>
                  </a:lnTo>
                  <a:lnTo>
                    <a:pt x="0" y="0"/>
                  </a:lnTo>
                </a:path>
              </a:pathLst>
            </a:custGeom>
            <a:solidFill>
              <a:schemeClr val="accent1">
                <a:lumMod val="75000"/>
              </a:schemeClr>
            </a:solidFill>
            <a:ln>
              <a:noFill/>
            </a:ln>
            <a:effectLst/>
          </p:spPr>
          <p:txBody>
            <a:bodyPr wrap="none" anchor="ctr"/>
            <a:lstStyle/>
            <a:p>
              <a:endParaRPr lang="en-US" sz="7197" b="0" i="0" dirty="0">
                <a:latin typeface="Nunito Light" charset="0"/>
              </a:endParaRPr>
            </a:p>
          </p:txBody>
        </p:sp>
        <p:sp>
          <p:nvSpPr>
            <p:cNvPr id="26" name="Freeform 26"/>
            <p:cNvSpPr>
              <a:spLocks noChangeArrowheads="1"/>
            </p:cNvSpPr>
            <p:nvPr/>
          </p:nvSpPr>
          <p:spPr bwMode="auto">
            <a:xfrm>
              <a:off x="8462804" y="1591817"/>
              <a:ext cx="6988462" cy="1786231"/>
            </a:xfrm>
            <a:custGeom>
              <a:avLst/>
              <a:gdLst>
                <a:gd name="T0" fmla="*/ 7092 w 7093"/>
                <a:gd name="T1" fmla="*/ 1811 h 1812"/>
                <a:gd name="T2" fmla="*/ 0 w 7093"/>
                <a:gd name="T3" fmla="*/ 728 h 1812"/>
                <a:gd name="T4" fmla="*/ 2685 w 7093"/>
                <a:gd name="T5" fmla="*/ 0 h 1812"/>
                <a:gd name="T6" fmla="*/ 7092 w 7093"/>
                <a:gd name="T7" fmla="*/ 1811 h 1812"/>
              </a:gdLst>
              <a:ahLst/>
              <a:cxnLst>
                <a:cxn ang="0">
                  <a:pos x="T0" y="T1"/>
                </a:cxn>
                <a:cxn ang="0">
                  <a:pos x="T2" y="T3"/>
                </a:cxn>
                <a:cxn ang="0">
                  <a:pos x="T4" y="T5"/>
                </a:cxn>
                <a:cxn ang="0">
                  <a:pos x="T6" y="T7"/>
                </a:cxn>
              </a:cxnLst>
              <a:rect l="0" t="0" r="r" b="b"/>
              <a:pathLst>
                <a:path w="7093" h="1812">
                  <a:moveTo>
                    <a:pt x="7092" y="1811"/>
                  </a:moveTo>
                  <a:lnTo>
                    <a:pt x="0" y="728"/>
                  </a:lnTo>
                  <a:lnTo>
                    <a:pt x="2685" y="0"/>
                  </a:lnTo>
                  <a:lnTo>
                    <a:pt x="7092" y="1811"/>
                  </a:lnTo>
                </a:path>
              </a:pathLst>
            </a:custGeom>
            <a:solidFill>
              <a:schemeClr val="accent2">
                <a:lumMod val="75000"/>
              </a:schemeClr>
            </a:solidFill>
            <a:ln>
              <a:noFill/>
            </a:ln>
            <a:effectLst/>
          </p:spPr>
          <p:txBody>
            <a:bodyPr wrap="none" anchor="ctr"/>
            <a:lstStyle/>
            <a:p>
              <a:endParaRPr lang="en-US" sz="7197" b="0" i="0" dirty="0">
                <a:latin typeface="Nunito Light" charset="0"/>
              </a:endParaRPr>
            </a:p>
          </p:txBody>
        </p:sp>
        <p:sp>
          <p:nvSpPr>
            <p:cNvPr id="27" name="Freeform 12"/>
            <p:cNvSpPr>
              <a:spLocks noChangeArrowheads="1"/>
            </p:cNvSpPr>
            <p:nvPr/>
          </p:nvSpPr>
          <p:spPr bwMode="auto">
            <a:xfrm>
              <a:off x="9776123" y="-125128"/>
              <a:ext cx="2307757" cy="1734076"/>
            </a:xfrm>
            <a:custGeom>
              <a:avLst/>
              <a:gdLst>
                <a:gd name="T0" fmla="*/ 373 w 2343"/>
                <a:gd name="T1" fmla="*/ 0 h 1761"/>
                <a:gd name="T2" fmla="*/ 0 w 2343"/>
                <a:gd name="T3" fmla="*/ 197 h 1761"/>
                <a:gd name="T4" fmla="*/ 1377 w 2343"/>
                <a:gd name="T5" fmla="*/ 1760 h 1761"/>
                <a:gd name="T6" fmla="*/ 2342 w 2343"/>
                <a:gd name="T7" fmla="*/ 0 h 1761"/>
                <a:gd name="T8" fmla="*/ 373 w 2343"/>
                <a:gd name="T9" fmla="*/ 0 h 1761"/>
              </a:gdLst>
              <a:ahLst/>
              <a:cxnLst>
                <a:cxn ang="0">
                  <a:pos x="T0" y="T1"/>
                </a:cxn>
                <a:cxn ang="0">
                  <a:pos x="T2" y="T3"/>
                </a:cxn>
                <a:cxn ang="0">
                  <a:pos x="T4" y="T5"/>
                </a:cxn>
                <a:cxn ang="0">
                  <a:pos x="T6" y="T7"/>
                </a:cxn>
                <a:cxn ang="0">
                  <a:pos x="T8" y="T9"/>
                </a:cxn>
              </a:cxnLst>
              <a:rect l="0" t="0" r="r" b="b"/>
              <a:pathLst>
                <a:path w="2343" h="1761">
                  <a:moveTo>
                    <a:pt x="373" y="0"/>
                  </a:moveTo>
                  <a:lnTo>
                    <a:pt x="0" y="197"/>
                  </a:lnTo>
                  <a:lnTo>
                    <a:pt x="1377" y="1760"/>
                  </a:lnTo>
                  <a:lnTo>
                    <a:pt x="2342" y="0"/>
                  </a:lnTo>
                  <a:lnTo>
                    <a:pt x="373" y="0"/>
                  </a:lnTo>
                </a:path>
              </a:pathLst>
            </a:custGeom>
            <a:solidFill>
              <a:schemeClr val="accent2">
                <a:lumMod val="75000"/>
              </a:schemeClr>
            </a:solidFill>
            <a:ln>
              <a:noFill/>
            </a:ln>
            <a:effectLst/>
          </p:spPr>
          <p:txBody>
            <a:bodyPr wrap="none" anchor="ctr"/>
            <a:lstStyle/>
            <a:p>
              <a:endParaRPr lang="en-US" sz="7197" b="0" i="0" dirty="0">
                <a:latin typeface="Nunito Light" charset="0"/>
              </a:endParaRPr>
            </a:p>
          </p:txBody>
        </p:sp>
      </p:grpSp>
    </p:spTree>
  </p:cSld>
  <p:clrMapOvr>
    <a:masterClrMapping/>
  </p:clrMapOvr>
  <p:transition advClick="0"/>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Desktop Web Mockup">
    <p:spTree>
      <p:nvGrpSpPr>
        <p:cNvPr id="1" name=""/>
        <p:cNvGrpSpPr/>
        <p:nvPr/>
      </p:nvGrpSpPr>
      <p:grpSpPr>
        <a:xfrm>
          <a:off x="0" y="0"/>
          <a:ext cx="0" cy="0"/>
          <a:chOff x="0" y="0"/>
          <a:chExt cx="0" cy="0"/>
        </a:xfrm>
      </p:grpSpPr>
      <p:sp>
        <p:nvSpPr>
          <p:cNvPr id="18" name="Picture Placeholder 13"/>
          <p:cNvSpPr>
            <a:spLocks noGrp="1"/>
          </p:cNvSpPr>
          <p:nvPr>
            <p:ph type="pic" sz="quarter" idx="14"/>
          </p:nvPr>
        </p:nvSpPr>
        <p:spPr>
          <a:xfrm>
            <a:off x="12901752" y="3940389"/>
            <a:ext cx="6780686" cy="3870367"/>
          </a:xfrm>
          <a:prstGeom prst="rect">
            <a:avLst/>
          </a:prstGeom>
          <a:solidFill>
            <a:schemeClr val="bg1">
              <a:lumMod val="95000"/>
            </a:schemeClr>
          </a:solidFill>
          <a:effectLst/>
        </p:spPr>
        <p:txBody>
          <a:bodyPr>
            <a:normAutofit/>
          </a:bodyPr>
          <a:lstStyle>
            <a:lvl1pPr marL="0" indent="0">
              <a:buNone/>
              <a:defRPr sz="2400" b="0" i="0">
                <a:ln>
                  <a:noFill/>
                </a:ln>
                <a:solidFill>
                  <a:schemeClr val="tx2"/>
                </a:solidFill>
                <a:latin typeface="Nunito Light" charset="0"/>
                <a:ea typeface="Nunito Light" charset="0"/>
                <a:cs typeface="Nunito Light" charset="0"/>
              </a:defRPr>
            </a:lvl1pPr>
          </a:lstStyle>
          <a:p>
            <a:endParaRPr lang="en-US" dirty="0"/>
          </a:p>
        </p:txBody>
      </p:sp>
      <p:grpSp>
        <p:nvGrpSpPr>
          <p:cNvPr id="9" name="Group 8"/>
          <p:cNvGrpSpPr/>
          <p:nvPr userDrawn="1"/>
        </p:nvGrpSpPr>
        <p:grpSpPr>
          <a:xfrm rot="10800000">
            <a:off x="-23446" y="10974729"/>
            <a:ext cx="24535152" cy="4304369"/>
            <a:chOff x="0" y="-156114"/>
            <a:chExt cx="24535152" cy="4304369"/>
          </a:xfrm>
        </p:grpSpPr>
        <p:sp>
          <p:nvSpPr>
            <p:cNvPr id="10" name="Freeform 9"/>
            <p:cNvSpPr>
              <a:spLocks noChangeArrowheads="1"/>
            </p:cNvSpPr>
            <p:nvPr/>
          </p:nvSpPr>
          <p:spPr bwMode="auto">
            <a:xfrm>
              <a:off x="23378291" y="2431564"/>
              <a:ext cx="1134322" cy="1716691"/>
            </a:xfrm>
            <a:custGeom>
              <a:avLst/>
              <a:gdLst>
                <a:gd name="T0" fmla="*/ 0 w 1152"/>
                <a:gd name="T1" fmla="*/ 1739 h 1740"/>
                <a:gd name="T2" fmla="*/ 1151 w 1152"/>
                <a:gd name="T3" fmla="*/ 918 h 1740"/>
                <a:gd name="T4" fmla="*/ 1151 w 1152"/>
                <a:gd name="T5" fmla="*/ 0 h 1740"/>
                <a:gd name="T6" fmla="*/ 0 w 1152"/>
                <a:gd name="T7" fmla="*/ 1739 h 1740"/>
              </a:gdLst>
              <a:ahLst/>
              <a:cxnLst>
                <a:cxn ang="0">
                  <a:pos x="T0" y="T1"/>
                </a:cxn>
                <a:cxn ang="0">
                  <a:pos x="T2" y="T3"/>
                </a:cxn>
                <a:cxn ang="0">
                  <a:pos x="T4" y="T5"/>
                </a:cxn>
                <a:cxn ang="0">
                  <a:pos x="T6" y="T7"/>
                </a:cxn>
              </a:cxnLst>
              <a:rect l="0" t="0" r="r" b="b"/>
              <a:pathLst>
                <a:path w="1152" h="1740">
                  <a:moveTo>
                    <a:pt x="0" y="1739"/>
                  </a:moveTo>
                  <a:lnTo>
                    <a:pt x="1151" y="918"/>
                  </a:lnTo>
                  <a:lnTo>
                    <a:pt x="1151" y="0"/>
                  </a:lnTo>
                  <a:lnTo>
                    <a:pt x="0" y="1739"/>
                  </a:lnTo>
                </a:path>
              </a:pathLst>
            </a:custGeom>
            <a:solidFill>
              <a:schemeClr val="accent3"/>
            </a:solidFill>
            <a:ln>
              <a:noFill/>
            </a:ln>
            <a:effectLst/>
          </p:spPr>
          <p:txBody>
            <a:bodyPr wrap="none" anchor="ctr"/>
            <a:lstStyle/>
            <a:p>
              <a:endParaRPr lang="en-US" sz="7197" b="0" i="0" dirty="0">
                <a:latin typeface="Nunito Light" charset="0"/>
              </a:endParaRPr>
            </a:p>
          </p:txBody>
        </p:sp>
        <p:sp>
          <p:nvSpPr>
            <p:cNvPr id="11" name="Freeform 10"/>
            <p:cNvSpPr>
              <a:spLocks noChangeArrowheads="1"/>
            </p:cNvSpPr>
            <p:nvPr/>
          </p:nvSpPr>
          <p:spPr bwMode="auto">
            <a:xfrm>
              <a:off x="23079221" y="-88970"/>
              <a:ext cx="1455931" cy="4233061"/>
            </a:xfrm>
            <a:custGeom>
              <a:avLst/>
              <a:gdLst>
                <a:gd name="T0" fmla="*/ 0 w 1479"/>
                <a:gd name="T1" fmla="*/ 0 h 4296"/>
                <a:gd name="T2" fmla="*/ 327 w 1479"/>
                <a:gd name="T3" fmla="*/ 4295 h 4296"/>
                <a:gd name="T4" fmla="*/ 1478 w 1479"/>
                <a:gd name="T5" fmla="*/ 2556 h 4296"/>
                <a:gd name="T6" fmla="*/ 1478 w 1479"/>
                <a:gd name="T7" fmla="*/ 0 h 4296"/>
                <a:gd name="T8" fmla="*/ 0 w 1479"/>
                <a:gd name="T9" fmla="*/ 0 h 4296"/>
              </a:gdLst>
              <a:ahLst/>
              <a:cxnLst>
                <a:cxn ang="0">
                  <a:pos x="T0" y="T1"/>
                </a:cxn>
                <a:cxn ang="0">
                  <a:pos x="T2" y="T3"/>
                </a:cxn>
                <a:cxn ang="0">
                  <a:pos x="T4" y="T5"/>
                </a:cxn>
                <a:cxn ang="0">
                  <a:pos x="T6" y="T7"/>
                </a:cxn>
                <a:cxn ang="0">
                  <a:pos x="T8" y="T9"/>
                </a:cxn>
              </a:cxnLst>
              <a:rect l="0" t="0" r="r" b="b"/>
              <a:pathLst>
                <a:path w="1479" h="4296">
                  <a:moveTo>
                    <a:pt x="0" y="0"/>
                  </a:moveTo>
                  <a:lnTo>
                    <a:pt x="327" y="4295"/>
                  </a:lnTo>
                  <a:lnTo>
                    <a:pt x="1478" y="2556"/>
                  </a:lnTo>
                  <a:lnTo>
                    <a:pt x="1478" y="0"/>
                  </a:lnTo>
                  <a:lnTo>
                    <a:pt x="0" y="0"/>
                  </a:lnTo>
                </a:path>
              </a:pathLst>
            </a:custGeom>
            <a:solidFill>
              <a:schemeClr val="accent3">
                <a:lumMod val="60000"/>
                <a:lumOff val="40000"/>
              </a:schemeClr>
            </a:solidFill>
            <a:ln>
              <a:noFill/>
            </a:ln>
            <a:effectLst/>
          </p:spPr>
          <p:txBody>
            <a:bodyPr wrap="none" anchor="ctr"/>
            <a:lstStyle/>
            <a:p>
              <a:endParaRPr lang="en-US" sz="7197" b="0" i="0" dirty="0">
                <a:latin typeface="Nunito Light" charset="0"/>
              </a:endParaRPr>
            </a:p>
          </p:txBody>
        </p:sp>
        <p:sp>
          <p:nvSpPr>
            <p:cNvPr id="12" name="Freeform 11"/>
            <p:cNvSpPr>
              <a:spLocks noChangeArrowheads="1"/>
            </p:cNvSpPr>
            <p:nvPr/>
          </p:nvSpPr>
          <p:spPr bwMode="auto">
            <a:xfrm>
              <a:off x="20776620" y="-88970"/>
              <a:ext cx="2646748" cy="4233061"/>
            </a:xfrm>
            <a:custGeom>
              <a:avLst/>
              <a:gdLst>
                <a:gd name="T0" fmla="*/ 0 w 2687"/>
                <a:gd name="T1" fmla="*/ 0 h 4296"/>
                <a:gd name="T2" fmla="*/ 2686 w 2687"/>
                <a:gd name="T3" fmla="*/ 4295 h 4296"/>
                <a:gd name="T4" fmla="*/ 2359 w 2687"/>
                <a:gd name="T5" fmla="*/ 0 h 4296"/>
                <a:gd name="T6" fmla="*/ 0 w 2687"/>
                <a:gd name="T7" fmla="*/ 0 h 4296"/>
              </a:gdLst>
              <a:ahLst/>
              <a:cxnLst>
                <a:cxn ang="0">
                  <a:pos x="T0" y="T1"/>
                </a:cxn>
                <a:cxn ang="0">
                  <a:pos x="T2" y="T3"/>
                </a:cxn>
                <a:cxn ang="0">
                  <a:pos x="T4" y="T5"/>
                </a:cxn>
                <a:cxn ang="0">
                  <a:pos x="T6" y="T7"/>
                </a:cxn>
              </a:cxnLst>
              <a:rect l="0" t="0" r="r" b="b"/>
              <a:pathLst>
                <a:path w="2687" h="4296">
                  <a:moveTo>
                    <a:pt x="0" y="0"/>
                  </a:moveTo>
                  <a:lnTo>
                    <a:pt x="2686" y="4295"/>
                  </a:lnTo>
                  <a:lnTo>
                    <a:pt x="2359" y="0"/>
                  </a:lnTo>
                  <a:lnTo>
                    <a:pt x="0" y="0"/>
                  </a:lnTo>
                </a:path>
              </a:pathLst>
            </a:custGeom>
            <a:solidFill>
              <a:schemeClr val="accent3"/>
            </a:solidFill>
            <a:ln>
              <a:noFill/>
            </a:ln>
            <a:effectLst/>
          </p:spPr>
          <p:txBody>
            <a:bodyPr wrap="none" anchor="ctr"/>
            <a:lstStyle/>
            <a:p>
              <a:endParaRPr lang="en-US" sz="7197" b="0" i="0" dirty="0">
                <a:latin typeface="Nunito Light" charset="0"/>
              </a:endParaRPr>
            </a:p>
          </p:txBody>
        </p:sp>
        <p:sp>
          <p:nvSpPr>
            <p:cNvPr id="13" name="Freeform 12"/>
            <p:cNvSpPr>
              <a:spLocks noChangeArrowheads="1"/>
            </p:cNvSpPr>
            <p:nvPr/>
          </p:nvSpPr>
          <p:spPr bwMode="auto">
            <a:xfrm>
              <a:off x="20420243" y="-88970"/>
              <a:ext cx="3003125" cy="4233061"/>
            </a:xfrm>
            <a:custGeom>
              <a:avLst/>
              <a:gdLst>
                <a:gd name="T0" fmla="*/ 0 w 3049"/>
                <a:gd name="T1" fmla="*/ 0 h 4296"/>
                <a:gd name="T2" fmla="*/ 43 w 3049"/>
                <a:gd name="T3" fmla="*/ 3187 h 4296"/>
                <a:gd name="T4" fmla="*/ 3048 w 3049"/>
                <a:gd name="T5" fmla="*/ 4295 h 4296"/>
                <a:gd name="T6" fmla="*/ 362 w 3049"/>
                <a:gd name="T7" fmla="*/ 0 h 4296"/>
                <a:gd name="T8" fmla="*/ 0 w 3049"/>
                <a:gd name="T9" fmla="*/ 0 h 4296"/>
              </a:gdLst>
              <a:ahLst/>
              <a:cxnLst>
                <a:cxn ang="0">
                  <a:pos x="T0" y="T1"/>
                </a:cxn>
                <a:cxn ang="0">
                  <a:pos x="T2" y="T3"/>
                </a:cxn>
                <a:cxn ang="0">
                  <a:pos x="T4" y="T5"/>
                </a:cxn>
                <a:cxn ang="0">
                  <a:pos x="T6" y="T7"/>
                </a:cxn>
                <a:cxn ang="0">
                  <a:pos x="T8" y="T9"/>
                </a:cxn>
              </a:cxnLst>
              <a:rect l="0" t="0" r="r" b="b"/>
              <a:pathLst>
                <a:path w="3049" h="4296">
                  <a:moveTo>
                    <a:pt x="0" y="0"/>
                  </a:moveTo>
                  <a:lnTo>
                    <a:pt x="43" y="3187"/>
                  </a:lnTo>
                  <a:lnTo>
                    <a:pt x="3048" y="4295"/>
                  </a:lnTo>
                  <a:lnTo>
                    <a:pt x="362" y="0"/>
                  </a:lnTo>
                  <a:lnTo>
                    <a:pt x="0" y="0"/>
                  </a:lnTo>
                </a:path>
              </a:pathLst>
            </a:custGeom>
            <a:solidFill>
              <a:schemeClr val="accent3">
                <a:lumMod val="60000"/>
                <a:lumOff val="40000"/>
              </a:schemeClr>
            </a:solidFill>
            <a:ln>
              <a:noFill/>
            </a:ln>
            <a:effectLst/>
          </p:spPr>
          <p:txBody>
            <a:bodyPr wrap="none" anchor="ctr"/>
            <a:lstStyle/>
            <a:p>
              <a:endParaRPr lang="en-US" sz="7197" b="0" i="0" dirty="0">
                <a:latin typeface="Nunito Light" charset="0"/>
              </a:endParaRPr>
            </a:p>
          </p:txBody>
        </p:sp>
        <p:sp>
          <p:nvSpPr>
            <p:cNvPr id="14" name="Freeform 13"/>
            <p:cNvSpPr>
              <a:spLocks noChangeArrowheads="1"/>
            </p:cNvSpPr>
            <p:nvPr/>
          </p:nvSpPr>
          <p:spPr bwMode="auto">
            <a:xfrm>
              <a:off x="17677877" y="-88971"/>
              <a:ext cx="2785824" cy="3142198"/>
            </a:xfrm>
            <a:custGeom>
              <a:avLst/>
              <a:gdLst>
                <a:gd name="T0" fmla="*/ 2126 w 2826"/>
                <a:gd name="T1" fmla="*/ 0 h 3188"/>
                <a:gd name="T2" fmla="*/ 0 w 2826"/>
                <a:gd name="T3" fmla="*/ 1954 h 3188"/>
                <a:gd name="T4" fmla="*/ 2825 w 2826"/>
                <a:gd name="T5" fmla="*/ 3187 h 3188"/>
                <a:gd name="T6" fmla="*/ 2782 w 2826"/>
                <a:gd name="T7" fmla="*/ 0 h 3188"/>
                <a:gd name="T8" fmla="*/ 2126 w 2826"/>
                <a:gd name="T9" fmla="*/ 0 h 3188"/>
              </a:gdLst>
              <a:ahLst/>
              <a:cxnLst>
                <a:cxn ang="0">
                  <a:pos x="T0" y="T1"/>
                </a:cxn>
                <a:cxn ang="0">
                  <a:pos x="T2" y="T3"/>
                </a:cxn>
                <a:cxn ang="0">
                  <a:pos x="T4" y="T5"/>
                </a:cxn>
                <a:cxn ang="0">
                  <a:pos x="T6" y="T7"/>
                </a:cxn>
                <a:cxn ang="0">
                  <a:pos x="T8" y="T9"/>
                </a:cxn>
              </a:cxnLst>
              <a:rect l="0" t="0" r="r" b="b"/>
              <a:pathLst>
                <a:path w="2826" h="3188">
                  <a:moveTo>
                    <a:pt x="2126" y="0"/>
                  </a:moveTo>
                  <a:lnTo>
                    <a:pt x="0" y="1954"/>
                  </a:lnTo>
                  <a:lnTo>
                    <a:pt x="2825" y="3187"/>
                  </a:lnTo>
                  <a:lnTo>
                    <a:pt x="2782" y="0"/>
                  </a:lnTo>
                  <a:lnTo>
                    <a:pt x="2126" y="0"/>
                  </a:lnTo>
                </a:path>
              </a:pathLst>
            </a:custGeom>
            <a:solidFill>
              <a:schemeClr val="accent3"/>
            </a:solidFill>
            <a:ln>
              <a:noFill/>
            </a:ln>
            <a:effectLst/>
          </p:spPr>
          <p:txBody>
            <a:bodyPr wrap="none" anchor="ctr"/>
            <a:lstStyle/>
            <a:p>
              <a:endParaRPr lang="en-US" sz="7197" b="0" i="0" dirty="0">
                <a:latin typeface="Nunito Light" charset="0"/>
              </a:endParaRPr>
            </a:p>
          </p:txBody>
        </p:sp>
        <p:sp>
          <p:nvSpPr>
            <p:cNvPr id="15" name="Freeform 14"/>
            <p:cNvSpPr>
              <a:spLocks noChangeArrowheads="1"/>
            </p:cNvSpPr>
            <p:nvPr/>
          </p:nvSpPr>
          <p:spPr bwMode="auto">
            <a:xfrm>
              <a:off x="17608342" y="-88971"/>
              <a:ext cx="2168684" cy="1925303"/>
            </a:xfrm>
            <a:custGeom>
              <a:avLst/>
              <a:gdLst>
                <a:gd name="T0" fmla="*/ 0 w 2199"/>
                <a:gd name="T1" fmla="*/ 0 h 1955"/>
                <a:gd name="T2" fmla="*/ 72 w 2199"/>
                <a:gd name="T3" fmla="*/ 1954 h 1955"/>
                <a:gd name="T4" fmla="*/ 2198 w 2199"/>
                <a:gd name="T5" fmla="*/ 0 h 1955"/>
                <a:gd name="T6" fmla="*/ 0 w 2199"/>
                <a:gd name="T7" fmla="*/ 0 h 1955"/>
              </a:gdLst>
              <a:ahLst/>
              <a:cxnLst>
                <a:cxn ang="0">
                  <a:pos x="T0" y="T1"/>
                </a:cxn>
                <a:cxn ang="0">
                  <a:pos x="T2" y="T3"/>
                </a:cxn>
                <a:cxn ang="0">
                  <a:pos x="T4" y="T5"/>
                </a:cxn>
                <a:cxn ang="0">
                  <a:pos x="T6" y="T7"/>
                </a:cxn>
              </a:cxnLst>
              <a:rect l="0" t="0" r="r" b="b"/>
              <a:pathLst>
                <a:path w="2199" h="1955">
                  <a:moveTo>
                    <a:pt x="0" y="0"/>
                  </a:moveTo>
                  <a:lnTo>
                    <a:pt x="72" y="1954"/>
                  </a:lnTo>
                  <a:lnTo>
                    <a:pt x="2198" y="0"/>
                  </a:lnTo>
                  <a:lnTo>
                    <a:pt x="0" y="0"/>
                  </a:lnTo>
                </a:path>
              </a:pathLst>
            </a:custGeom>
            <a:solidFill>
              <a:schemeClr val="accent3">
                <a:lumMod val="60000"/>
                <a:lumOff val="40000"/>
              </a:schemeClr>
            </a:solidFill>
            <a:ln>
              <a:noFill/>
            </a:ln>
            <a:effectLst/>
          </p:spPr>
          <p:txBody>
            <a:bodyPr wrap="none" anchor="ctr"/>
            <a:lstStyle/>
            <a:p>
              <a:endParaRPr lang="en-US" sz="7197" b="0" i="0" dirty="0">
                <a:latin typeface="Nunito Light" charset="0"/>
              </a:endParaRPr>
            </a:p>
          </p:txBody>
        </p:sp>
        <p:sp>
          <p:nvSpPr>
            <p:cNvPr id="16" name="Freeform 15"/>
            <p:cNvSpPr>
              <a:spLocks noChangeArrowheads="1"/>
            </p:cNvSpPr>
            <p:nvPr/>
          </p:nvSpPr>
          <p:spPr bwMode="auto">
            <a:xfrm>
              <a:off x="14888518" y="-88734"/>
              <a:ext cx="2811899" cy="1925303"/>
            </a:xfrm>
            <a:custGeom>
              <a:avLst/>
              <a:gdLst>
                <a:gd name="T0" fmla="*/ 0 w 2852"/>
                <a:gd name="T1" fmla="*/ 0 h 1955"/>
                <a:gd name="T2" fmla="*/ 2851 w 2852"/>
                <a:gd name="T3" fmla="*/ 1954 h 1955"/>
                <a:gd name="T4" fmla="*/ 2779 w 2852"/>
                <a:gd name="T5" fmla="*/ 0 h 1955"/>
                <a:gd name="T6" fmla="*/ 0 w 2852"/>
                <a:gd name="T7" fmla="*/ 0 h 1955"/>
              </a:gdLst>
              <a:ahLst/>
              <a:cxnLst>
                <a:cxn ang="0">
                  <a:pos x="T0" y="T1"/>
                </a:cxn>
                <a:cxn ang="0">
                  <a:pos x="T2" y="T3"/>
                </a:cxn>
                <a:cxn ang="0">
                  <a:pos x="T4" y="T5"/>
                </a:cxn>
                <a:cxn ang="0">
                  <a:pos x="T6" y="T7"/>
                </a:cxn>
              </a:cxnLst>
              <a:rect l="0" t="0" r="r" b="b"/>
              <a:pathLst>
                <a:path w="2852" h="1955">
                  <a:moveTo>
                    <a:pt x="0" y="0"/>
                  </a:moveTo>
                  <a:lnTo>
                    <a:pt x="2851" y="1954"/>
                  </a:lnTo>
                  <a:lnTo>
                    <a:pt x="2779" y="0"/>
                  </a:lnTo>
                  <a:lnTo>
                    <a:pt x="0" y="0"/>
                  </a:lnTo>
                </a:path>
              </a:pathLst>
            </a:custGeom>
            <a:solidFill>
              <a:schemeClr val="accent3"/>
            </a:solidFill>
            <a:ln>
              <a:noFill/>
            </a:ln>
            <a:effectLst/>
          </p:spPr>
          <p:txBody>
            <a:bodyPr wrap="none" anchor="ctr"/>
            <a:lstStyle/>
            <a:p>
              <a:endParaRPr lang="en-US" sz="7197" b="0" i="0" dirty="0">
                <a:latin typeface="Nunito Light" charset="0"/>
              </a:endParaRPr>
            </a:p>
          </p:txBody>
        </p:sp>
        <p:sp>
          <p:nvSpPr>
            <p:cNvPr id="17" name="Freeform 16"/>
            <p:cNvSpPr>
              <a:spLocks noChangeArrowheads="1"/>
            </p:cNvSpPr>
            <p:nvPr/>
          </p:nvSpPr>
          <p:spPr bwMode="auto">
            <a:xfrm>
              <a:off x="13589856" y="-88970"/>
              <a:ext cx="4137447" cy="3520308"/>
            </a:xfrm>
            <a:custGeom>
              <a:avLst/>
              <a:gdLst>
                <a:gd name="T0" fmla="*/ 0 w 4196"/>
                <a:gd name="T1" fmla="*/ 0 h 3572"/>
                <a:gd name="T2" fmla="*/ 1886 w 4196"/>
                <a:gd name="T3" fmla="*/ 3571 h 3572"/>
                <a:gd name="T4" fmla="*/ 4195 w 4196"/>
                <a:gd name="T5" fmla="*/ 1954 h 3572"/>
                <a:gd name="T6" fmla="*/ 1344 w 4196"/>
                <a:gd name="T7" fmla="*/ 0 h 3572"/>
                <a:gd name="T8" fmla="*/ 0 w 4196"/>
                <a:gd name="T9" fmla="*/ 0 h 3572"/>
              </a:gdLst>
              <a:ahLst/>
              <a:cxnLst>
                <a:cxn ang="0">
                  <a:pos x="T0" y="T1"/>
                </a:cxn>
                <a:cxn ang="0">
                  <a:pos x="T2" y="T3"/>
                </a:cxn>
                <a:cxn ang="0">
                  <a:pos x="T4" y="T5"/>
                </a:cxn>
                <a:cxn ang="0">
                  <a:pos x="T6" y="T7"/>
                </a:cxn>
                <a:cxn ang="0">
                  <a:pos x="T8" y="T9"/>
                </a:cxn>
              </a:cxnLst>
              <a:rect l="0" t="0" r="r" b="b"/>
              <a:pathLst>
                <a:path w="4196" h="3572">
                  <a:moveTo>
                    <a:pt x="0" y="0"/>
                  </a:moveTo>
                  <a:lnTo>
                    <a:pt x="1886" y="3571"/>
                  </a:lnTo>
                  <a:lnTo>
                    <a:pt x="4195" y="1954"/>
                  </a:lnTo>
                  <a:lnTo>
                    <a:pt x="1344" y="0"/>
                  </a:lnTo>
                  <a:lnTo>
                    <a:pt x="0" y="0"/>
                  </a:lnTo>
                </a:path>
              </a:pathLst>
            </a:custGeom>
            <a:solidFill>
              <a:schemeClr val="accent3">
                <a:lumMod val="60000"/>
                <a:lumOff val="40000"/>
              </a:schemeClr>
            </a:solidFill>
            <a:ln>
              <a:noFill/>
            </a:ln>
            <a:effectLst/>
          </p:spPr>
          <p:txBody>
            <a:bodyPr wrap="none" anchor="ctr"/>
            <a:lstStyle/>
            <a:p>
              <a:endParaRPr lang="en-US" sz="7197" b="0" i="0" dirty="0">
                <a:latin typeface="Nunito Light" charset="0"/>
              </a:endParaRPr>
            </a:p>
          </p:txBody>
        </p:sp>
        <p:sp>
          <p:nvSpPr>
            <p:cNvPr id="19" name="Freeform 18"/>
            <p:cNvSpPr>
              <a:spLocks noChangeArrowheads="1"/>
            </p:cNvSpPr>
            <p:nvPr/>
          </p:nvSpPr>
          <p:spPr bwMode="auto">
            <a:xfrm>
              <a:off x="11104147" y="-111272"/>
              <a:ext cx="4346058" cy="3520308"/>
            </a:xfrm>
            <a:custGeom>
              <a:avLst/>
              <a:gdLst>
                <a:gd name="T0" fmla="*/ 965 w 4408"/>
                <a:gd name="T1" fmla="*/ 0 h 3572"/>
                <a:gd name="T2" fmla="*/ 0 w 4408"/>
                <a:gd name="T3" fmla="*/ 1760 h 3572"/>
                <a:gd name="T4" fmla="*/ 4407 w 4408"/>
                <a:gd name="T5" fmla="*/ 3571 h 3572"/>
                <a:gd name="T6" fmla="*/ 2521 w 4408"/>
                <a:gd name="T7" fmla="*/ 0 h 3572"/>
                <a:gd name="T8" fmla="*/ 965 w 4408"/>
                <a:gd name="T9" fmla="*/ 0 h 3572"/>
              </a:gdLst>
              <a:ahLst/>
              <a:cxnLst>
                <a:cxn ang="0">
                  <a:pos x="T0" y="T1"/>
                </a:cxn>
                <a:cxn ang="0">
                  <a:pos x="T2" y="T3"/>
                </a:cxn>
                <a:cxn ang="0">
                  <a:pos x="T4" y="T5"/>
                </a:cxn>
                <a:cxn ang="0">
                  <a:pos x="T6" y="T7"/>
                </a:cxn>
                <a:cxn ang="0">
                  <a:pos x="T8" y="T9"/>
                </a:cxn>
              </a:cxnLst>
              <a:rect l="0" t="0" r="r" b="b"/>
              <a:pathLst>
                <a:path w="4408" h="3572">
                  <a:moveTo>
                    <a:pt x="965" y="0"/>
                  </a:moveTo>
                  <a:lnTo>
                    <a:pt x="0" y="1760"/>
                  </a:lnTo>
                  <a:lnTo>
                    <a:pt x="4407" y="3571"/>
                  </a:lnTo>
                  <a:lnTo>
                    <a:pt x="2521" y="0"/>
                  </a:lnTo>
                  <a:lnTo>
                    <a:pt x="965" y="0"/>
                  </a:lnTo>
                </a:path>
              </a:pathLst>
            </a:custGeom>
            <a:solidFill>
              <a:schemeClr val="accent2"/>
            </a:solidFill>
            <a:ln>
              <a:noFill/>
            </a:ln>
            <a:effectLst/>
          </p:spPr>
          <p:txBody>
            <a:bodyPr wrap="none" anchor="ctr"/>
            <a:lstStyle/>
            <a:p>
              <a:endParaRPr lang="en-US" sz="7197" b="0" i="0" dirty="0">
                <a:latin typeface="Nunito Light" charset="0"/>
              </a:endParaRPr>
            </a:p>
          </p:txBody>
        </p:sp>
        <p:sp>
          <p:nvSpPr>
            <p:cNvPr id="20" name="Freeform 19"/>
            <p:cNvSpPr>
              <a:spLocks noChangeArrowheads="1"/>
            </p:cNvSpPr>
            <p:nvPr/>
          </p:nvSpPr>
          <p:spPr bwMode="auto">
            <a:xfrm>
              <a:off x="9793019" y="-88970"/>
              <a:ext cx="369415" cy="195571"/>
            </a:xfrm>
            <a:custGeom>
              <a:avLst/>
              <a:gdLst>
                <a:gd name="T0" fmla="*/ 112 w 374"/>
                <a:gd name="T1" fmla="*/ 0 h 198"/>
                <a:gd name="T2" fmla="*/ 0 w 374"/>
                <a:gd name="T3" fmla="*/ 197 h 198"/>
                <a:gd name="T4" fmla="*/ 373 w 374"/>
                <a:gd name="T5" fmla="*/ 0 h 198"/>
                <a:gd name="T6" fmla="*/ 112 w 374"/>
                <a:gd name="T7" fmla="*/ 0 h 198"/>
              </a:gdLst>
              <a:ahLst/>
              <a:cxnLst>
                <a:cxn ang="0">
                  <a:pos x="T0" y="T1"/>
                </a:cxn>
                <a:cxn ang="0">
                  <a:pos x="T2" y="T3"/>
                </a:cxn>
                <a:cxn ang="0">
                  <a:pos x="T4" y="T5"/>
                </a:cxn>
                <a:cxn ang="0">
                  <a:pos x="T6" y="T7"/>
                </a:cxn>
              </a:cxnLst>
              <a:rect l="0" t="0" r="r" b="b"/>
              <a:pathLst>
                <a:path w="374" h="198">
                  <a:moveTo>
                    <a:pt x="112" y="0"/>
                  </a:moveTo>
                  <a:lnTo>
                    <a:pt x="0" y="197"/>
                  </a:lnTo>
                  <a:lnTo>
                    <a:pt x="373" y="0"/>
                  </a:lnTo>
                  <a:lnTo>
                    <a:pt x="112" y="0"/>
                  </a:lnTo>
                </a:path>
              </a:pathLst>
            </a:custGeom>
            <a:solidFill>
              <a:schemeClr val="accent2">
                <a:lumMod val="75000"/>
              </a:schemeClr>
            </a:solidFill>
            <a:ln>
              <a:noFill/>
            </a:ln>
            <a:effectLst/>
          </p:spPr>
          <p:txBody>
            <a:bodyPr wrap="none" anchor="ctr"/>
            <a:lstStyle/>
            <a:p>
              <a:endParaRPr lang="en-US" sz="7197" b="0" i="0" dirty="0">
                <a:latin typeface="Nunito Light" charset="0"/>
              </a:endParaRPr>
            </a:p>
          </p:txBody>
        </p:sp>
        <p:sp>
          <p:nvSpPr>
            <p:cNvPr id="21" name="Freeform 13"/>
            <p:cNvSpPr>
              <a:spLocks noChangeArrowheads="1"/>
            </p:cNvSpPr>
            <p:nvPr/>
          </p:nvSpPr>
          <p:spPr bwMode="auto">
            <a:xfrm>
              <a:off x="9698211" y="-88970"/>
              <a:ext cx="225996" cy="195571"/>
            </a:xfrm>
            <a:custGeom>
              <a:avLst/>
              <a:gdLst>
                <a:gd name="T0" fmla="*/ 0 w 231"/>
                <a:gd name="T1" fmla="*/ 0 h 198"/>
                <a:gd name="T2" fmla="*/ 118 w 231"/>
                <a:gd name="T3" fmla="*/ 197 h 198"/>
                <a:gd name="T4" fmla="*/ 230 w 231"/>
                <a:gd name="T5" fmla="*/ 0 h 198"/>
                <a:gd name="T6" fmla="*/ 0 w 231"/>
                <a:gd name="T7" fmla="*/ 0 h 198"/>
              </a:gdLst>
              <a:ahLst/>
              <a:cxnLst>
                <a:cxn ang="0">
                  <a:pos x="T0" y="T1"/>
                </a:cxn>
                <a:cxn ang="0">
                  <a:pos x="T2" y="T3"/>
                </a:cxn>
                <a:cxn ang="0">
                  <a:pos x="T4" y="T5"/>
                </a:cxn>
                <a:cxn ang="0">
                  <a:pos x="T6" y="T7"/>
                </a:cxn>
              </a:cxnLst>
              <a:rect l="0" t="0" r="r" b="b"/>
              <a:pathLst>
                <a:path w="231" h="198">
                  <a:moveTo>
                    <a:pt x="0" y="0"/>
                  </a:moveTo>
                  <a:lnTo>
                    <a:pt x="118" y="197"/>
                  </a:lnTo>
                  <a:lnTo>
                    <a:pt x="230" y="0"/>
                  </a:lnTo>
                  <a:lnTo>
                    <a:pt x="0" y="0"/>
                  </a:lnTo>
                </a:path>
              </a:pathLst>
            </a:custGeom>
            <a:solidFill>
              <a:schemeClr val="accent2">
                <a:lumMod val="75000"/>
              </a:schemeClr>
            </a:solidFill>
            <a:ln>
              <a:noFill/>
            </a:ln>
            <a:effectLst/>
          </p:spPr>
          <p:txBody>
            <a:bodyPr wrap="none" anchor="ctr"/>
            <a:lstStyle/>
            <a:p>
              <a:endParaRPr lang="en-US" sz="7197" b="0" i="0" dirty="0">
                <a:latin typeface="Nunito Light" charset="0"/>
              </a:endParaRPr>
            </a:p>
          </p:txBody>
        </p:sp>
        <p:sp>
          <p:nvSpPr>
            <p:cNvPr id="22" name="Freeform 14"/>
            <p:cNvSpPr>
              <a:spLocks noChangeArrowheads="1"/>
            </p:cNvSpPr>
            <p:nvPr/>
          </p:nvSpPr>
          <p:spPr bwMode="auto">
            <a:xfrm>
              <a:off x="8502000" y="61758"/>
              <a:ext cx="2646751" cy="2259950"/>
            </a:xfrm>
            <a:custGeom>
              <a:avLst/>
              <a:gdLst>
                <a:gd name="T0" fmla="*/ 2685 w 2686"/>
                <a:gd name="T1" fmla="*/ 1563 h 2292"/>
                <a:gd name="T2" fmla="*/ 1308 w 2686"/>
                <a:gd name="T3" fmla="*/ 0 h 2292"/>
                <a:gd name="T4" fmla="*/ 0 w 2686"/>
                <a:gd name="T5" fmla="*/ 2291 h 2292"/>
                <a:gd name="T6" fmla="*/ 2685 w 2686"/>
                <a:gd name="T7" fmla="*/ 1563 h 2292"/>
              </a:gdLst>
              <a:ahLst/>
              <a:cxnLst>
                <a:cxn ang="0">
                  <a:pos x="T0" y="T1"/>
                </a:cxn>
                <a:cxn ang="0">
                  <a:pos x="T2" y="T3"/>
                </a:cxn>
                <a:cxn ang="0">
                  <a:pos x="T4" y="T5"/>
                </a:cxn>
                <a:cxn ang="0">
                  <a:pos x="T6" y="T7"/>
                </a:cxn>
              </a:cxnLst>
              <a:rect l="0" t="0" r="r" b="b"/>
              <a:pathLst>
                <a:path w="2686" h="2292">
                  <a:moveTo>
                    <a:pt x="2685" y="1563"/>
                  </a:moveTo>
                  <a:lnTo>
                    <a:pt x="1308" y="0"/>
                  </a:lnTo>
                  <a:lnTo>
                    <a:pt x="0" y="2291"/>
                  </a:lnTo>
                  <a:lnTo>
                    <a:pt x="2685" y="1563"/>
                  </a:lnTo>
                </a:path>
              </a:pathLst>
            </a:custGeom>
            <a:solidFill>
              <a:schemeClr val="accent2"/>
            </a:solidFill>
            <a:ln>
              <a:noFill/>
            </a:ln>
            <a:effectLst/>
          </p:spPr>
          <p:txBody>
            <a:bodyPr wrap="none" anchor="ctr"/>
            <a:lstStyle/>
            <a:p>
              <a:endParaRPr lang="en-US" sz="7197" b="0" i="0" dirty="0">
                <a:latin typeface="Nunito Light" charset="0"/>
              </a:endParaRPr>
            </a:p>
          </p:txBody>
        </p:sp>
        <p:sp>
          <p:nvSpPr>
            <p:cNvPr id="23" name="Freeform 15"/>
            <p:cNvSpPr>
              <a:spLocks noChangeArrowheads="1"/>
            </p:cNvSpPr>
            <p:nvPr/>
          </p:nvSpPr>
          <p:spPr bwMode="auto">
            <a:xfrm>
              <a:off x="6821130" y="61996"/>
              <a:ext cx="2985743" cy="2259950"/>
            </a:xfrm>
            <a:custGeom>
              <a:avLst/>
              <a:gdLst>
                <a:gd name="T0" fmla="*/ 3029 w 3030"/>
                <a:gd name="T1" fmla="*/ 0 h 2292"/>
                <a:gd name="T2" fmla="*/ 0 w 3030"/>
                <a:gd name="T3" fmla="*/ 624 h 2292"/>
                <a:gd name="T4" fmla="*/ 1721 w 3030"/>
                <a:gd name="T5" fmla="*/ 2291 h 2292"/>
                <a:gd name="T6" fmla="*/ 3029 w 3030"/>
                <a:gd name="T7" fmla="*/ 0 h 2292"/>
              </a:gdLst>
              <a:ahLst/>
              <a:cxnLst>
                <a:cxn ang="0">
                  <a:pos x="T0" y="T1"/>
                </a:cxn>
                <a:cxn ang="0">
                  <a:pos x="T2" y="T3"/>
                </a:cxn>
                <a:cxn ang="0">
                  <a:pos x="T4" y="T5"/>
                </a:cxn>
                <a:cxn ang="0">
                  <a:pos x="T6" y="T7"/>
                </a:cxn>
              </a:cxnLst>
              <a:rect l="0" t="0" r="r" b="b"/>
              <a:pathLst>
                <a:path w="3030" h="2292">
                  <a:moveTo>
                    <a:pt x="3029" y="0"/>
                  </a:moveTo>
                  <a:lnTo>
                    <a:pt x="0" y="624"/>
                  </a:lnTo>
                  <a:lnTo>
                    <a:pt x="1721" y="2291"/>
                  </a:lnTo>
                  <a:lnTo>
                    <a:pt x="3029" y="0"/>
                  </a:lnTo>
                </a:path>
              </a:pathLst>
            </a:custGeom>
            <a:solidFill>
              <a:schemeClr val="accent2">
                <a:lumMod val="75000"/>
              </a:schemeClr>
            </a:solidFill>
            <a:ln>
              <a:noFill/>
            </a:ln>
            <a:effectLst/>
          </p:spPr>
          <p:txBody>
            <a:bodyPr wrap="none" anchor="ctr"/>
            <a:lstStyle/>
            <a:p>
              <a:endParaRPr lang="en-US" sz="7197" b="0" i="0" dirty="0">
                <a:latin typeface="Nunito Light" charset="0"/>
              </a:endParaRPr>
            </a:p>
          </p:txBody>
        </p:sp>
        <p:sp>
          <p:nvSpPr>
            <p:cNvPr id="24" name="Freeform 16"/>
            <p:cNvSpPr>
              <a:spLocks noChangeArrowheads="1"/>
            </p:cNvSpPr>
            <p:nvPr/>
          </p:nvSpPr>
          <p:spPr bwMode="auto">
            <a:xfrm>
              <a:off x="6829814" y="-88970"/>
              <a:ext cx="2985743" cy="808366"/>
            </a:xfrm>
            <a:custGeom>
              <a:avLst/>
              <a:gdLst>
                <a:gd name="T0" fmla="*/ 61 w 3030"/>
                <a:gd name="T1" fmla="*/ 0 h 822"/>
                <a:gd name="T2" fmla="*/ 0 w 3030"/>
                <a:gd name="T3" fmla="*/ 821 h 822"/>
                <a:gd name="T4" fmla="*/ 3029 w 3030"/>
                <a:gd name="T5" fmla="*/ 197 h 822"/>
                <a:gd name="T6" fmla="*/ 2911 w 3030"/>
                <a:gd name="T7" fmla="*/ 0 h 822"/>
                <a:gd name="T8" fmla="*/ 61 w 3030"/>
                <a:gd name="T9" fmla="*/ 0 h 822"/>
              </a:gdLst>
              <a:ahLst/>
              <a:cxnLst>
                <a:cxn ang="0">
                  <a:pos x="T0" y="T1"/>
                </a:cxn>
                <a:cxn ang="0">
                  <a:pos x="T2" y="T3"/>
                </a:cxn>
                <a:cxn ang="0">
                  <a:pos x="T4" y="T5"/>
                </a:cxn>
                <a:cxn ang="0">
                  <a:pos x="T6" y="T7"/>
                </a:cxn>
                <a:cxn ang="0">
                  <a:pos x="T8" y="T9"/>
                </a:cxn>
              </a:cxnLst>
              <a:rect l="0" t="0" r="r" b="b"/>
              <a:pathLst>
                <a:path w="3030" h="822">
                  <a:moveTo>
                    <a:pt x="61" y="0"/>
                  </a:moveTo>
                  <a:lnTo>
                    <a:pt x="0" y="821"/>
                  </a:lnTo>
                  <a:lnTo>
                    <a:pt x="3029" y="197"/>
                  </a:lnTo>
                  <a:lnTo>
                    <a:pt x="2911" y="0"/>
                  </a:lnTo>
                  <a:lnTo>
                    <a:pt x="61" y="0"/>
                  </a:lnTo>
                </a:path>
              </a:pathLst>
            </a:custGeom>
            <a:solidFill>
              <a:schemeClr val="accent2">
                <a:lumMod val="50000"/>
              </a:schemeClr>
            </a:solidFill>
            <a:ln>
              <a:noFill/>
            </a:ln>
            <a:effectLst/>
          </p:spPr>
          <p:txBody>
            <a:bodyPr wrap="none" anchor="ctr"/>
            <a:lstStyle/>
            <a:p>
              <a:endParaRPr lang="en-US" sz="7197" b="0" i="0" dirty="0">
                <a:latin typeface="Nunito Light" charset="0"/>
              </a:endParaRPr>
            </a:p>
          </p:txBody>
        </p:sp>
        <p:sp>
          <p:nvSpPr>
            <p:cNvPr id="25" name="Freeform 17"/>
            <p:cNvSpPr>
              <a:spLocks noChangeArrowheads="1"/>
            </p:cNvSpPr>
            <p:nvPr/>
          </p:nvSpPr>
          <p:spPr bwMode="auto">
            <a:xfrm>
              <a:off x="5975275" y="-88970"/>
              <a:ext cx="943094" cy="808366"/>
            </a:xfrm>
            <a:custGeom>
              <a:avLst/>
              <a:gdLst>
                <a:gd name="T0" fmla="*/ 0 w 955"/>
                <a:gd name="T1" fmla="*/ 0 h 822"/>
                <a:gd name="T2" fmla="*/ 893 w 955"/>
                <a:gd name="T3" fmla="*/ 821 h 822"/>
                <a:gd name="T4" fmla="*/ 954 w 955"/>
                <a:gd name="T5" fmla="*/ 0 h 822"/>
                <a:gd name="T6" fmla="*/ 0 w 955"/>
                <a:gd name="T7" fmla="*/ 0 h 822"/>
              </a:gdLst>
              <a:ahLst/>
              <a:cxnLst>
                <a:cxn ang="0">
                  <a:pos x="T0" y="T1"/>
                </a:cxn>
                <a:cxn ang="0">
                  <a:pos x="T2" y="T3"/>
                </a:cxn>
                <a:cxn ang="0">
                  <a:pos x="T4" y="T5"/>
                </a:cxn>
                <a:cxn ang="0">
                  <a:pos x="T6" y="T7"/>
                </a:cxn>
              </a:cxnLst>
              <a:rect l="0" t="0" r="r" b="b"/>
              <a:pathLst>
                <a:path w="955" h="822">
                  <a:moveTo>
                    <a:pt x="0" y="0"/>
                  </a:moveTo>
                  <a:lnTo>
                    <a:pt x="893" y="821"/>
                  </a:lnTo>
                  <a:lnTo>
                    <a:pt x="954" y="0"/>
                  </a:lnTo>
                  <a:lnTo>
                    <a:pt x="0" y="0"/>
                  </a:lnTo>
                </a:path>
              </a:pathLst>
            </a:custGeom>
            <a:solidFill>
              <a:schemeClr val="accent1"/>
            </a:solidFill>
            <a:ln>
              <a:noFill/>
            </a:ln>
            <a:effectLst/>
          </p:spPr>
          <p:txBody>
            <a:bodyPr wrap="none" anchor="ctr"/>
            <a:lstStyle/>
            <a:p>
              <a:endParaRPr lang="en-US" sz="7197" b="0" i="0" dirty="0">
                <a:latin typeface="Nunito Light" charset="0"/>
              </a:endParaRPr>
            </a:p>
          </p:txBody>
        </p:sp>
        <p:sp>
          <p:nvSpPr>
            <p:cNvPr id="26" name="Freeform 18"/>
            <p:cNvSpPr>
              <a:spLocks noChangeArrowheads="1"/>
            </p:cNvSpPr>
            <p:nvPr/>
          </p:nvSpPr>
          <p:spPr bwMode="auto">
            <a:xfrm>
              <a:off x="5608571" y="674793"/>
              <a:ext cx="2916204" cy="1642810"/>
            </a:xfrm>
            <a:custGeom>
              <a:avLst/>
              <a:gdLst>
                <a:gd name="T0" fmla="*/ 2958 w 2959"/>
                <a:gd name="T1" fmla="*/ 1667 h 1668"/>
                <a:gd name="T2" fmla="*/ 1237 w 2959"/>
                <a:gd name="T3" fmla="*/ 0 h 1668"/>
                <a:gd name="T4" fmla="*/ 0 w 2959"/>
                <a:gd name="T5" fmla="*/ 1323 h 1668"/>
                <a:gd name="T6" fmla="*/ 2958 w 2959"/>
                <a:gd name="T7" fmla="*/ 1667 h 1668"/>
              </a:gdLst>
              <a:ahLst/>
              <a:cxnLst>
                <a:cxn ang="0">
                  <a:pos x="T0" y="T1"/>
                </a:cxn>
                <a:cxn ang="0">
                  <a:pos x="T2" y="T3"/>
                </a:cxn>
                <a:cxn ang="0">
                  <a:pos x="T4" y="T5"/>
                </a:cxn>
                <a:cxn ang="0">
                  <a:pos x="T6" y="T7"/>
                </a:cxn>
              </a:cxnLst>
              <a:rect l="0" t="0" r="r" b="b"/>
              <a:pathLst>
                <a:path w="2959" h="1668">
                  <a:moveTo>
                    <a:pt x="2958" y="1667"/>
                  </a:moveTo>
                  <a:lnTo>
                    <a:pt x="1237" y="0"/>
                  </a:lnTo>
                  <a:lnTo>
                    <a:pt x="0" y="1323"/>
                  </a:lnTo>
                  <a:lnTo>
                    <a:pt x="2958" y="1667"/>
                  </a:lnTo>
                </a:path>
              </a:pathLst>
            </a:custGeom>
            <a:solidFill>
              <a:schemeClr val="accent2"/>
            </a:solidFill>
            <a:ln>
              <a:noFill/>
            </a:ln>
            <a:effectLst/>
          </p:spPr>
          <p:txBody>
            <a:bodyPr wrap="none" anchor="ctr"/>
            <a:lstStyle/>
            <a:p>
              <a:endParaRPr lang="en-US" sz="7197" b="0" i="0" dirty="0">
                <a:latin typeface="Nunito Light" charset="0"/>
              </a:endParaRPr>
            </a:p>
          </p:txBody>
        </p:sp>
        <p:sp>
          <p:nvSpPr>
            <p:cNvPr id="27" name="Freeform 19"/>
            <p:cNvSpPr>
              <a:spLocks noChangeArrowheads="1"/>
            </p:cNvSpPr>
            <p:nvPr/>
          </p:nvSpPr>
          <p:spPr bwMode="auto">
            <a:xfrm>
              <a:off x="5092201" y="-155877"/>
              <a:ext cx="1760153" cy="2112184"/>
            </a:xfrm>
            <a:custGeom>
              <a:avLst/>
              <a:gdLst>
                <a:gd name="T0" fmla="*/ 0 w 1787"/>
                <a:gd name="T1" fmla="*/ 0 h 2145"/>
                <a:gd name="T2" fmla="*/ 549 w 1787"/>
                <a:gd name="T3" fmla="*/ 2144 h 2145"/>
                <a:gd name="T4" fmla="*/ 1786 w 1787"/>
                <a:gd name="T5" fmla="*/ 821 h 2145"/>
                <a:gd name="T6" fmla="*/ 893 w 1787"/>
                <a:gd name="T7" fmla="*/ 0 h 2145"/>
                <a:gd name="T8" fmla="*/ 0 w 1787"/>
                <a:gd name="T9" fmla="*/ 0 h 2145"/>
              </a:gdLst>
              <a:ahLst/>
              <a:cxnLst>
                <a:cxn ang="0">
                  <a:pos x="T0" y="T1"/>
                </a:cxn>
                <a:cxn ang="0">
                  <a:pos x="T2" y="T3"/>
                </a:cxn>
                <a:cxn ang="0">
                  <a:pos x="T4" y="T5"/>
                </a:cxn>
                <a:cxn ang="0">
                  <a:pos x="T6" y="T7"/>
                </a:cxn>
                <a:cxn ang="0">
                  <a:pos x="T8" y="T9"/>
                </a:cxn>
              </a:cxnLst>
              <a:rect l="0" t="0" r="r" b="b"/>
              <a:pathLst>
                <a:path w="1787" h="2145">
                  <a:moveTo>
                    <a:pt x="0" y="0"/>
                  </a:moveTo>
                  <a:lnTo>
                    <a:pt x="549" y="2144"/>
                  </a:lnTo>
                  <a:lnTo>
                    <a:pt x="1786" y="821"/>
                  </a:lnTo>
                  <a:lnTo>
                    <a:pt x="893" y="0"/>
                  </a:lnTo>
                  <a:lnTo>
                    <a:pt x="0" y="0"/>
                  </a:lnTo>
                </a:path>
              </a:pathLst>
            </a:custGeom>
            <a:solidFill>
              <a:schemeClr val="accent1"/>
            </a:solidFill>
            <a:ln>
              <a:noFill/>
            </a:ln>
            <a:effectLst/>
          </p:spPr>
          <p:txBody>
            <a:bodyPr wrap="none" anchor="ctr"/>
            <a:lstStyle/>
            <a:p>
              <a:endParaRPr lang="en-US" sz="7197" b="0" i="0" dirty="0">
                <a:latin typeface="Nunito Light" charset="0"/>
              </a:endParaRPr>
            </a:p>
          </p:txBody>
        </p:sp>
        <p:sp>
          <p:nvSpPr>
            <p:cNvPr id="28" name="Freeform 20"/>
            <p:cNvSpPr>
              <a:spLocks noChangeArrowheads="1"/>
            </p:cNvSpPr>
            <p:nvPr/>
          </p:nvSpPr>
          <p:spPr bwMode="auto">
            <a:xfrm>
              <a:off x="443059" y="190760"/>
              <a:ext cx="5232654" cy="2977052"/>
            </a:xfrm>
            <a:custGeom>
              <a:avLst/>
              <a:gdLst>
                <a:gd name="T0" fmla="*/ 5310 w 5311"/>
                <a:gd name="T1" fmla="*/ 1771 h 3020"/>
                <a:gd name="T2" fmla="*/ 853 w 5311"/>
                <a:gd name="T3" fmla="*/ 0 h 3020"/>
                <a:gd name="T4" fmla="*/ 0 w 5311"/>
                <a:gd name="T5" fmla="*/ 3019 h 3020"/>
                <a:gd name="T6" fmla="*/ 5310 w 5311"/>
                <a:gd name="T7" fmla="*/ 1771 h 3020"/>
              </a:gdLst>
              <a:ahLst/>
              <a:cxnLst>
                <a:cxn ang="0">
                  <a:pos x="T0" y="T1"/>
                </a:cxn>
                <a:cxn ang="0">
                  <a:pos x="T2" y="T3"/>
                </a:cxn>
                <a:cxn ang="0">
                  <a:pos x="T4" y="T5"/>
                </a:cxn>
                <a:cxn ang="0">
                  <a:pos x="T6" y="T7"/>
                </a:cxn>
              </a:cxnLst>
              <a:rect l="0" t="0" r="r" b="b"/>
              <a:pathLst>
                <a:path w="5311" h="3020">
                  <a:moveTo>
                    <a:pt x="5310" y="1771"/>
                  </a:moveTo>
                  <a:lnTo>
                    <a:pt x="853" y="0"/>
                  </a:lnTo>
                  <a:lnTo>
                    <a:pt x="0" y="3019"/>
                  </a:lnTo>
                  <a:lnTo>
                    <a:pt x="5310" y="1771"/>
                  </a:lnTo>
                </a:path>
              </a:pathLst>
            </a:custGeom>
            <a:solidFill>
              <a:schemeClr val="accent1">
                <a:lumMod val="50000"/>
              </a:schemeClr>
            </a:solidFill>
            <a:ln>
              <a:noFill/>
            </a:ln>
            <a:effectLst/>
          </p:spPr>
          <p:txBody>
            <a:bodyPr wrap="none" anchor="ctr"/>
            <a:lstStyle/>
            <a:p>
              <a:endParaRPr lang="en-US" sz="7197" b="0" i="0" dirty="0">
                <a:latin typeface="Nunito Light" charset="0"/>
              </a:endParaRPr>
            </a:p>
          </p:txBody>
        </p:sp>
        <p:sp>
          <p:nvSpPr>
            <p:cNvPr id="29" name="Freeform 21"/>
            <p:cNvSpPr>
              <a:spLocks noChangeArrowheads="1"/>
            </p:cNvSpPr>
            <p:nvPr/>
          </p:nvSpPr>
          <p:spPr bwMode="auto">
            <a:xfrm>
              <a:off x="1264131" y="-156113"/>
              <a:ext cx="4393864" cy="2112184"/>
            </a:xfrm>
            <a:custGeom>
              <a:avLst/>
              <a:gdLst>
                <a:gd name="T0" fmla="*/ 936 w 4458"/>
                <a:gd name="T1" fmla="*/ 0 h 2145"/>
                <a:gd name="T2" fmla="*/ 0 w 4458"/>
                <a:gd name="T3" fmla="*/ 373 h 2145"/>
                <a:gd name="T4" fmla="*/ 4457 w 4458"/>
                <a:gd name="T5" fmla="*/ 2144 h 2145"/>
                <a:gd name="T6" fmla="*/ 3908 w 4458"/>
                <a:gd name="T7" fmla="*/ 0 h 2145"/>
                <a:gd name="T8" fmla="*/ 936 w 4458"/>
                <a:gd name="T9" fmla="*/ 0 h 2145"/>
              </a:gdLst>
              <a:ahLst/>
              <a:cxnLst>
                <a:cxn ang="0">
                  <a:pos x="T0" y="T1"/>
                </a:cxn>
                <a:cxn ang="0">
                  <a:pos x="T2" y="T3"/>
                </a:cxn>
                <a:cxn ang="0">
                  <a:pos x="T4" y="T5"/>
                </a:cxn>
                <a:cxn ang="0">
                  <a:pos x="T6" y="T7"/>
                </a:cxn>
                <a:cxn ang="0">
                  <a:pos x="T8" y="T9"/>
                </a:cxn>
              </a:cxnLst>
              <a:rect l="0" t="0" r="r" b="b"/>
              <a:pathLst>
                <a:path w="4458" h="2145">
                  <a:moveTo>
                    <a:pt x="936" y="0"/>
                  </a:moveTo>
                  <a:lnTo>
                    <a:pt x="0" y="373"/>
                  </a:lnTo>
                  <a:lnTo>
                    <a:pt x="4457" y="2144"/>
                  </a:lnTo>
                  <a:lnTo>
                    <a:pt x="3908" y="0"/>
                  </a:lnTo>
                  <a:lnTo>
                    <a:pt x="936" y="0"/>
                  </a:lnTo>
                </a:path>
              </a:pathLst>
            </a:custGeom>
            <a:solidFill>
              <a:schemeClr val="accent1">
                <a:lumMod val="75000"/>
              </a:schemeClr>
            </a:solidFill>
            <a:ln>
              <a:noFill/>
            </a:ln>
            <a:effectLst/>
          </p:spPr>
          <p:txBody>
            <a:bodyPr wrap="none" anchor="ctr"/>
            <a:lstStyle/>
            <a:p>
              <a:endParaRPr lang="en-US" sz="7197" b="0" i="0" dirty="0">
                <a:latin typeface="Nunito Light" charset="0"/>
              </a:endParaRPr>
            </a:p>
          </p:txBody>
        </p:sp>
        <p:sp>
          <p:nvSpPr>
            <p:cNvPr id="30" name="Freeform 22"/>
            <p:cNvSpPr>
              <a:spLocks noChangeArrowheads="1"/>
            </p:cNvSpPr>
            <p:nvPr/>
          </p:nvSpPr>
          <p:spPr bwMode="auto">
            <a:xfrm>
              <a:off x="1264131" y="-133574"/>
              <a:ext cx="921364" cy="369415"/>
            </a:xfrm>
            <a:custGeom>
              <a:avLst/>
              <a:gdLst>
                <a:gd name="T0" fmla="*/ 72 w 937"/>
                <a:gd name="T1" fmla="*/ 0 h 374"/>
                <a:gd name="T2" fmla="*/ 0 w 937"/>
                <a:gd name="T3" fmla="*/ 373 h 374"/>
                <a:gd name="T4" fmla="*/ 936 w 937"/>
                <a:gd name="T5" fmla="*/ 0 h 374"/>
                <a:gd name="T6" fmla="*/ 72 w 937"/>
                <a:gd name="T7" fmla="*/ 0 h 374"/>
              </a:gdLst>
              <a:ahLst/>
              <a:cxnLst>
                <a:cxn ang="0">
                  <a:pos x="T0" y="T1"/>
                </a:cxn>
                <a:cxn ang="0">
                  <a:pos x="T2" y="T3"/>
                </a:cxn>
                <a:cxn ang="0">
                  <a:pos x="T4" y="T5"/>
                </a:cxn>
                <a:cxn ang="0">
                  <a:pos x="T6" y="T7"/>
                </a:cxn>
              </a:cxnLst>
              <a:rect l="0" t="0" r="r" b="b"/>
              <a:pathLst>
                <a:path w="937" h="374">
                  <a:moveTo>
                    <a:pt x="72" y="0"/>
                  </a:moveTo>
                  <a:lnTo>
                    <a:pt x="0" y="373"/>
                  </a:lnTo>
                  <a:lnTo>
                    <a:pt x="936" y="0"/>
                  </a:lnTo>
                  <a:lnTo>
                    <a:pt x="72" y="0"/>
                  </a:lnTo>
                </a:path>
              </a:pathLst>
            </a:custGeom>
            <a:solidFill>
              <a:schemeClr val="accent1"/>
            </a:solidFill>
            <a:ln>
              <a:noFill/>
            </a:ln>
            <a:effectLst/>
          </p:spPr>
          <p:txBody>
            <a:bodyPr wrap="none" anchor="ctr"/>
            <a:lstStyle/>
            <a:p>
              <a:endParaRPr lang="en-US" sz="7197" b="0" i="0" dirty="0">
                <a:latin typeface="Nunito Light" charset="0"/>
              </a:endParaRPr>
            </a:p>
          </p:txBody>
        </p:sp>
        <p:sp>
          <p:nvSpPr>
            <p:cNvPr id="31" name="Freeform 23"/>
            <p:cNvSpPr>
              <a:spLocks noChangeArrowheads="1"/>
            </p:cNvSpPr>
            <p:nvPr/>
          </p:nvSpPr>
          <p:spPr bwMode="auto">
            <a:xfrm>
              <a:off x="734484" y="-133574"/>
              <a:ext cx="621488" cy="369415"/>
            </a:xfrm>
            <a:custGeom>
              <a:avLst/>
              <a:gdLst>
                <a:gd name="T0" fmla="*/ 0 w 629"/>
                <a:gd name="T1" fmla="*/ 0 h 374"/>
                <a:gd name="T2" fmla="*/ 556 w 629"/>
                <a:gd name="T3" fmla="*/ 373 h 374"/>
                <a:gd name="T4" fmla="*/ 628 w 629"/>
                <a:gd name="T5" fmla="*/ 0 h 374"/>
                <a:gd name="T6" fmla="*/ 0 w 629"/>
                <a:gd name="T7" fmla="*/ 0 h 374"/>
              </a:gdLst>
              <a:ahLst/>
              <a:cxnLst>
                <a:cxn ang="0">
                  <a:pos x="T0" y="T1"/>
                </a:cxn>
                <a:cxn ang="0">
                  <a:pos x="T2" y="T3"/>
                </a:cxn>
                <a:cxn ang="0">
                  <a:pos x="T4" y="T5"/>
                </a:cxn>
                <a:cxn ang="0">
                  <a:pos x="T6" y="T7"/>
                </a:cxn>
              </a:cxnLst>
              <a:rect l="0" t="0" r="r" b="b"/>
              <a:pathLst>
                <a:path w="629" h="374">
                  <a:moveTo>
                    <a:pt x="0" y="0"/>
                  </a:moveTo>
                  <a:lnTo>
                    <a:pt x="556" y="373"/>
                  </a:lnTo>
                  <a:lnTo>
                    <a:pt x="628" y="0"/>
                  </a:lnTo>
                  <a:lnTo>
                    <a:pt x="0" y="0"/>
                  </a:lnTo>
                </a:path>
              </a:pathLst>
            </a:custGeom>
            <a:solidFill>
              <a:schemeClr val="accent1"/>
            </a:solidFill>
            <a:ln>
              <a:noFill/>
            </a:ln>
            <a:effectLst/>
          </p:spPr>
          <p:txBody>
            <a:bodyPr wrap="none" anchor="ctr"/>
            <a:lstStyle/>
            <a:p>
              <a:endParaRPr lang="en-US" sz="7197" b="0" i="0" dirty="0">
                <a:latin typeface="Nunito Light" charset="0"/>
              </a:endParaRPr>
            </a:p>
          </p:txBody>
        </p:sp>
        <p:sp>
          <p:nvSpPr>
            <p:cNvPr id="32" name="Freeform 24"/>
            <p:cNvSpPr>
              <a:spLocks noChangeArrowheads="1"/>
            </p:cNvSpPr>
            <p:nvPr/>
          </p:nvSpPr>
          <p:spPr bwMode="auto">
            <a:xfrm>
              <a:off x="0" y="885559"/>
              <a:ext cx="447642" cy="2259950"/>
            </a:xfrm>
            <a:custGeom>
              <a:avLst/>
              <a:gdLst>
                <a:gd name="T0" fmla="*/ 0 w 453"/>
                <a:gd name="T1" fmla="*/ 2104 h 2292"/>
                <a:gd name="T2" fmla="*/ 452 w 453"/>
                <a:gd name="T3" fmla="*/ 2291 h 2292"/>
                <a:gd name="T4" fmla="*/ 0 w 453"/>
                <a:gd name="T5" fmla="*/ 0 h 2292"/>
                <a:gd name="T6" fmla="*/ 0 w 453"/>
                <a:gd name="T7" fmla="*/ 2104 h 2292"/>
              </a:gdLst>
              <a:ahLst/>
              <a:cxnLst>
                <a:cxn ang="0">
                  <a:pos x="T0" y="T1"/>
                </a:cxn>
                <a:cxn ang="0">
                  <a:pos x="T2" y="T3"/>
                </a:cxn>
                <a:cxn ang="0">
                  <a:pos x="T4" y="T5"/>
                </a:cxn>
                <a:cxn ang="0">
                  <a:pos x="T6" y="T7"/>
                </a:cxn>
              </a:cxnLst>
              <a:rect l="0" t="0" r="r" b="b"/>
              <a:pathLst>
                <a:path w="453" h="2292">
                  <a:moveTo>
                    <a:pt x="0" y="2104"/>
                  </a:moveTo>
                  <a:lnTo>
                    <a:pt x="452" y="2291"/>
                  </a:lnTo>
                  <a:lnTo>
                    <a:pt x="0" y="0"/>
                  </a:lnTo>
                  <a:lnTo>
                    <a:pt x="0" y="2104"/>
                  </a:lnTo>
                </a:path>
              </a:pathLst>
            </a:custGeom>
            <a:solidFill>
              <a:schemeClr val="accent1">
                <a:lumMod val="50000"/>
              </a:schemeClr>
            </a:solidFill>
            <a:ln>
              <a:noFill/>
            </a:ln>
            <a:effectLst/>
          </p:spPr>
          <p:txBody>
            <a:bodyPr wrap="none" anchor="ctr"/>
            <a:lstStyle/>
            <a:p>
              <a:endParaRPr lang="en-US" sz="7197" b="0" i="0" dirty="0">
                <a:latin typeface="Nunito Light" charset="0"/>
              </a:endParaRPr>
            </a:p>
          </p:txBody>
        </p:sp>
        <p:sp>
          <p:nvSpPr>
            <p:cNvPr id="33" name="Freeform 25"/>
            <p:cNvSpPr>
              <a:spLocks noChangeArrowheads="1"/>
            </p:cNvSpPr>
            <p:nvPr/>
          </p:nvSpPr>
          <p:spPr bwMode="auto">
            <a:xfrm>
              <a:off x="0" y="-156114"/>
              <a:ext cx="1286433" cy="3342117"/>
            </a:xfrm>
            <a:custGeom>
              <a:avLst/>
              <a:gdLst>
                <a:gd name="T0" fmla="*/ 0 w 1306"/>
                <a:gd name="T1" fmla="*/ 0 h 3393"/>
                <a:gd name="T2" fmla="*/ 0 w 1306"/>
                <a:gd name="T3" fmla="*/ 1101 h 3393"/>
                <a:gd name="T4" fmla="*/ 452 w 1306"/>
                <a:gd name="T5" fmla="*/ 3392 h 3393"/>
                <a:gd name="T6" fmla="*/ 1305 w 1306"/>
                <a:gd name="T7" fmla="*/ 373 h 3393"/>
                <a:gd name="T8" fmla="*/ 749 w 1306"/>
                <a:gd name="T9" fmla="*/ 0 h 3393"/>
                <a:gd name="T10" fmla="*/ 0 w 1306"/>
                <a:gd name="T11" fmla="*/ 0 h 3393"/>
              </a:gdLst>
              <a:ahLst/>
              <a:cxnLst>
                <a:cxn ang="0">
                  <a:pos x="T0" y="T1"/>
                </a:cxn>
                <a:cxn ang="0">
                  <a:pos x="T2" y="T3"/>
                </a:cxn>
                <a:cxn ang="0">
                  <a:pos x="T4" y="T5"/>
                </a:cxn>
                <a:cxn ang="0">
                  <a:pos x="T6" y="T7"/>
                </a:cxn>
                <a:cxn ang="0">
                  <a:pos x="T8" y="T9"/>
                </a:cxn>
                <a:cxn ang="0">
                  <a:pos x="T10" y="T11"/>
                </a:cxn>
              </a:cxnLst>
              <a:rect l="0" t="0" r="r" b="b"/>
              <a:pathLst>
                <a:path w="1306" h="3393">
                  <a:moveTo>
                    <a:pt x="0" y="0"/>
                  </a:moveTo>
                  <a:lnTo>
                    <a:pt x="0" y="1101"/>
                  </a:lnTo>
                  <a:lnTo>
                    <a:pt x="452" y="3392"/>
                  </a:lnTo>
                  <a:lnTo>
                    <a:pt x="1305" y="373"/>
                  </a:lnTo>
                  <a:lnTo>
                    <a:pt x="749" y="0"/>
                  </a:lnTo>
                  <a:lnTo>
                    <a:pt x="0" y="0"/>
                  </a:lnTo>
                </a:path>
              </a:pathLst>
            </a:custGeom>
            <a:solidFill>
              <a:schemeClr val="accent1">
                <a:lumMod val="75000"/>
              </a:schemeClr>
            </a:solidFill>
            <a:ln>
              <a:noFill/>
            </a:ln>
            <a:effectLst/>
          </p:spPr>
          <p:txBody>
            <a:bodyPr wrap="none" anchor="ctr"/>
            <a:lstStyle/>
            <a:p>
              <a:endParaRPr lang="en-US" sz="7197" b="0" i="0" dirty="0">
                <a:latin typeface="Nunito Light" charset="0"/>
              </a:endParaRPr>
            </a:p>
          </p:txBody>
        </p:sp>
        <p:sp>
          <p:nvSpPr>
            <p:cNvPr id="34" name="Freeform 26"/>
            <p:cNvSpPr>
              <a:spLocks noChangeArrowheads="1"/>
            </p:cNvSpPr>
            <p:nvPr/>
          </p:nvSpPr>
          <p:spPr bwMode="auto">
            <a:xfrm>
              <a:off x="8462804" y="1591817"/>
              <a:ext cx="6988462" cy="1786231"/>
            </a:xfrm>
            <a:custGeom>
              <a:avLst/>
              <a:gdLst>
                <a:gd name="T0" fmla="*/ 7092 w 7093"/>
                <a:gd name="T1" fmla="*/ 1811 h 1812"/>
                <a:gd name="T2" fmla="*/ 0 w 7093"/>
                <a:gd name="T3" fmla="*/ 728 h 1812"/>
                <a:gd name="T4" fmla="*/ 2685 w 7093"/>
                <a:gd name="T5" fmla="*/ 0 h 1812"/>
                <a:gd name="T6" fmla="*/ 7092 w 7093"/>
                <a:gd name="T7" fmla="*/ 1811 h 1812"/>
              </a:gdLst>
              <a:ahLst/>
              <a:cxnLst>
                <a:cxn ang="0">
                  <a:pos x="T0" y="T1"/>
                </a:cxn>
                <a:cxn ang="0">
                  <a:pos x="T2" y="T3"/>
                </a:cxn>
                <a:cxn ang="0">
                  <a:pos x="T4" y="T5"/>
                </a:cxn>
                <a:cxn ang="0">
                  <a:pos x="T6" y="T7"/>
                </a:cxn>
              </a:cxnLst>
              <a:rect l="0" t="0" r="r" b="b"/>
              <a:pathLst>
                <a:path w="7093" h="1812">
                  <a:moveTo>
                    <a:pt x="7092" y="1811"/>
                  </a:moveTo>
                  <a:lnTo>
                    <a:pt x="0" y="728"/>
                  </a:lnTo>
                  <a:lnTo>
                    <a:pt x="2685" y="0"/>
                  </a:lnTo>
                  <a:lnTo>
                    <a:pt x="7092" y="1811"/>
                  </a:lnTo>
                </a:path>
              </a:pathLst>
            </a:custGeom>
            <a:solidFill>
              <a:schemeClr val="accent2">
                <a:lumMod val="75000"/>
              </a:schemeClr>
            </a:solidFill>
            <a:ln>
              <a:noFill/>
            </a:ln>
            <a:effectLst/>
          </p:spPr>
          <p:txBody>
            <a:bodyPr wrap="none" anchor="ctr"/>
            <a:lstStyle/>
            <a:p>
              <a:endParaRPr lang="en-US" sz="7197" b="0" i="0" dirty="0">
                <a:latin typeface="Nunito Light" charset="0"/>
              </a:endParaRPr>
            </a:p>
          </p:txBody>
        </p:sp>
        <p:sp>
          <p:nvSpPr>
            <p:cNvPr id="35" name="Freeform 12"/>
            <p:cNvSpPr>
              <a:spLocks noChangeArrowheads="1"/>
            </p:cNvSpPr>
            <p:nvPr/>
          </p:nvSpPr>
          <p:spPr bwMode="auto">
            <a:xfrm>
              <a:off x="9776123" y="-125128"/>
              <a:ext cx="2307757" cy="1734076"/>
            </a:xfrm>
            <a:custGeom>
              <a:avLst/>
              <a:gdLst>
                <a:gd name="T0" fmla="*/ 373 w 2343"/>
                <a:gd name="T1" fmla="*/ 0 h 1761"/>
                <a:gd name="T2" fmla="*/ 0 w 2343"/>
                <a:gd name="T3" fmla="*/ 197 h 1761"/>
                <a:gd name="T4" fmla="*/ 1377 w 2343"/>
                <a:gd name="T5" fmla="*/ 1760 h 1761"/>
                <a:gd name="T6" fmla="*/ 2342 w 2343"/>
                <a:gd name="T7" fmla="*/ 0 h 1761"/>
                <a:gd name="T8" fmla="*/ 373 w 2343"/>
                <a:gd name="T9" fmla="*/ 0 h 1761"/>
              </a:gdLst>
              <a:ahLst/>
              <a:cxnLst>
                <a:cxn ang="0">
                  <a:pos x="T0" y="T1"/>
                </a:cxn>
                <a:cxn ang="0">
                  <a:pos x="T2" y="T3"/>
                </a:cxn>
                <a:cxn ang="0">
                  <a:pos x="T4" y="T5"/>
                </a:cxn>
                <a:cxn ang="0">
                  <a:pos x="T6" y="T7"/>
                </a:cxn>
                <a:cxn ang="0">
                  <a:pos x="T8" y="T9"/>
                </a:cxn>
              </a:cxnLst>
              <a:rect l="0" t="0" r="r" b="b"/>
              <a:pathLst>
                <a:path w="2343" h="1761">
                  <a:moveTo>
                    <a:pt x="373" y="0"/>
                  </a:moveTo>
                  <a:lnTo>
                    <a:pt x="0" y="197"/>
                  </a:lnTo>
                  <a:lnTo>
                    <a:pt x="1377" y="1760"/>
                  </a:lnTo>
                  <a:lnTo>
                    <a:pt x="2342" y="0"/>
                  </a:lnTo>
                  <a:lnTo>
                    <a:pt x="373" y="0"/>
                  </a:lnTo>
                </a:path>
              </a:pathLst>
            </a:custGeom>
            <a:solidFill>
              <a:schemeClr val="accent2">
                <a:lumMod val="75000"/>
              </a:schemeClr>
            </a:solidFill>
            <a:ln>
              <a:noFill/>
            </a:ln>
            <a:effectLst/>
          </p:spPr>
          <p:txBody>
            <a:bodyPr wrap="none" anchor="ctr"/>
            <a:lstStyle/>
            <a:p>
              <a:endParaRPr lang="en-US" sz="7197" b="0" i="0" dirty="0">
                <a:latin typeface="Nunito Light" charset="0"/>
              </a:endParaRPr>
            </a:p>
          </p:txBody>
        </p:sp>
      </p:grpSp>
    </p:spTree>
    <p:extLst>
      <p:ext uri="{BB962C8B-B14F-4D97-AF65-F5344CB8AC3E}">
        <p14:creationId xmlns:p14="http://schemas.microsoft.com/office/powerpoint/2010/main" val="65190758"/>
      </p:ext>
    </p:extLst>
  </p:cSld>
  <p:clrMapOvr>
    <a:masterClrMapping/>
  </p:clrMapOvr>
  <p:transition advClick="0"/>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App features">
    <p:spTree>
      <p:nvGrpSpPr>
        <p:cNvPr id="1" name=""/>
        <p:cNvGrpSpPr/>
        <p:nvPr/>
      </p:nvGrpSpPr>
      <p:grpSpPr>
        <a:xfrm>
          <a:off x="0" y="0"/>
          <a:ext cx="0" cy="0"/>
          <a:chOff x="0" y="0"/>
          <a:chExt cx="0" cy="0"/>
        </a:xfrm>
      </p:grpSpPr>
      <p:sp>
        <p:nvSpPr>
          <p:cNvPr id="4" name="Picture Placeholder 13"/>
          <p:cNvSpPr>
            <a:spLocks noGrp="1"/>
          </p:cNvSpPr>
          <p:nvPr>
            <p:ph type="pic" sz="quarter" idx="14"/>
          </p:nvPr>
        </p:nvSpPr>
        <p:spPr>
          <a:xfrm>
            <a:off x="4770022" y="2436714"/>
            <a:ext cx="4290417" cy="7627435"/>
          </a:xfrm>
          <a:prstGeom prst="rect">
            <a:avLst/>
          </a:prstGeom>
          <a:solidFill>
            <a:schemeClr val="bg1">
              <a:lumMod val="95000"/>
            </a:schemeClr>
          </a:solidFill>
          <a:effectLst/>
        </p:spPr>
        <p:txBody>
          <a:bodyPr>
            <a:normAutofit/>
          </a:bodyPr>
          <a:lstStyle>
            <a:lvl1pPr marL="0" indent="0">
              <a:buNone/>
              <a:defRPr sz="2400" b="0" i="0">
                <a:ln>
                  <a:noFill/>
                </a:ln>
                <a:solidFill>
                  <a:schemeClr val="tx2"/>
                </a:solidFill>
                <a:latin typeface="Nunito Light" charset="0"/>
                <a:ea typeface="Nunito Light" charset="0"/>
                <a:cs typeface="Nunito Light" charset="0"/>
              </a:defRPr>
            </a:lvl1pPr>
          </a:lstStyle>
          <a:p>
            <a:endParaRPr lang="en-US" dirty="0"/>
          </a:p>
        </p:txBody>
      </p:sp>
      <p:grpSp>
        <p:nvGrpSpPr>
          <p:cNvPr id="3" name="Group 2"/>
          <p:cNvGrpSpPr/>
          <p:nvPr userDrawn="1"/>
        </p:nvGrpSpPr>
        <p:grpSpPr>
          <a:xfrm rot="10800000">
            <a:off x="-23446" y="10974729"/>
            <a:ext cx="24535152" cy="4304369"/>
            <a:chOff x="0" y="-156114"/>
            <a:chExt cx="24535152" cy="4304369"/>
          </a:xfrm>
        </p:grpSpPr>
        <p:sp>
          <p:nvSpPr>
            <p:cNvPr id="5" name="Freeform 4"/>
            <p:cNvSpPr>
              <a:spLocks noChangeArrowheads="1"/>
            </p:cNvSpPr>
            <p:nvPr/>
          </p:nvSpPr>
          <p:spPr bwMode="auto">
            <a:xfrm>
              <a:off x="23378291" y="2431564"/>
              <a:ext cx="1134322" cy="1716691"/>
            </a:xfrm>
            <a:custGeom>
              <a:avLst/>
              <a:gdLst>
                <a:gd name="T0" fmla="*/ 0 w 1152"/>
                <a:gd name="T1" fmla="*/ 1739 h 1740"/>
                <a:gd name="T2" fmla="*/ 1151 w 1152"/>
                <a:gd name="T3" fmla="*/ 918 h 1740"/>
                <a:gd name="T4" fmla="*/ 1151 w 1152"/>
                <a:gd name="T5" fmla="*/ 0 h 1740"/>
                <a:gd name="T6" fmla="*/ 0 w 1152"/>
                <a:gd name="T7" fmla="*/ 1739 h 1740"/>
              </a:gdLst>
              <a:ahLst/>
              <a:cxnLst>
                <a:cxn ang="0">
                  <a:pos x="T0" y="T1"/>
                </a:cxn>
                <a:cxn ang="0">
                  <a:pos x="T2" y="T3"/>
                </a:cxn>
                <a:cxn ang="0">
                  <a:pos x="T4" y="T5"/>
                </a:cxn>
                <a:cxn ang="0">
                  <a:pos x="T6" y="T7"/>
                </a:cxn>
              </a:cxnLst>
              <a:rect l="0" t="0" r="r" b="b"/>
              <a:pathLst>
                <a:path w="1152" h="1740">
                  <a:moveTo>
                    <a:pt x="0" y="1739"/>
                  </a:moveTo>
                  <a:lnTo>
                    <a:pt x="1151" y="918"/>
                  </a:lnTo>
                  <a:lnTo>
                    <a:pt x="1151" y="0"/>
                  </a:lnTo>
                  <a:lnTo>
                    <a:pt x="0" y="1739"/>
                  </a:lnTo>
                </a:path>
              </a:pathLst>
            </a:custGeom>
            <a:solidFill>
              <a:schemeClr val="accent3"/>
            </a:solidFill>
            <a:ln>
              <a:noFill/>
            </a:ln>
            <a:effectLst/>
          </p:spPr>
          <p:txBody>
            <a:bodyPr wrap="none" anchor="ctr"/>
            <a:lstStyle/>
            <a:p>
              <a:endParaRPr lang="en-US" sz="7197" b="0" i="0" dirty="0">
                <a:latin typeface="Nunito Light" charset="0"/>
              </a:endParaRPr>
            </a:p>
          </p:txBody>
        </p:sp>
        <p:sp>
          <p:nvSpPr>
            <p:cNvPr id="6" name="Freeform 5"/>
            <p:cNvSpPr>
              <a:spLocks noChangeArrowheads="1"/>
            </p:cNvSpPr>
            <p:nvPr/>
          </p:nvSpPr>
          <p:spPr bwMode="auto">
            <a:xfrm>
              <a:off x="23079221" y="-88970"/>
              <a:ext cx="1455931" cy="4233061"/>
            </a:xfrm>
            <a:custGeom>
              <a:avLst/>
              <a:gdLst>
                <a:gd name="T0" fmla="*/ 0 w 1479"/>
                <a:gd name="T1" fmla="*/ 0 h 4296"/>
                <a:gd name="T2" fmla="*/ 327 w 1479"/>
                <a:gd name="T3" fmla="*/ 4295 h 4296"/>
                <a:gd name="T4" fmla="*/ 1478 w 1479"/>
                <a:gd name="T5" fmla="*/ 2556 h 4296"/>
                <a:gd name="T6" fmla="*/ 1478 w 1479"/>
                <a:gd name="T7" fmla="*/ 0 h 4296"/>
                <a:gd name="T8" fmla="*/ 0 w 1479"/>
                <a:gd name="T9" fmla="*/ 0 h 4296"/>
              </a:gdLst>
              <a:ahLst/>
              <a:cxnLst>
                <a:cxn ang="0">
                  <a:pos x="T0" y="T1"/>
                </a:cxn>
                <a:cxn ang="0">
                  <a:pos x="T2" y="T3"/>
                </a:cxn>
                <a:cxn ang="0">
                  <a:pos x="T4" y="T5"/>
                </a:cxn>
                <a:cxn ang="0">
                  <a:pos x="T6" y="T7"/>
                </a:cxn>
                <a:cxn ang="0">
                  <a:pos x="T8" y="T9"/>
                </a:cxn>
              </a:cxnLst>
              <a:rect l="0" t="0" r="r" b="b"/>
              <a:pathLst>
                <a:path w="1479" h="4296">
                  <a:moveTo>
                    <a:pt x="0" y="0"/>
                  </a:moveTo>
                  <a:lnTo>
                    <a:pt x="327" y="4295"/>
                  </a:lnTo>
                  <a:lnTo>
                    <a:pt x="1478" y="2556"/>
                  </a:lnTo>
                  <a:lnTo>
                    <a:pt x="1478" y="0"/>
                  </a:lnTo>
                  <a:lnTo>
                    <a:pt x="0" y="0"/>
                  </a:lnTo>
                </a:path>
              </a:pathLst>
            </a:custGeom>
            <a:solidFill>
              <a:schemeClr val="accent3">
                <a:lumMod val="60000"/>
                <a:lumOff val="40000"/>
              </a:schemeClr>
            </a:solidFill>
            <a:ln>
              <a:noFill/>
            </a:ln>
            <a:effectLst/>
          </p:spPr>
          <p:txBody>
            <a:bodyPr wrap="none" anchor="ctr"/>
            <a:lstStyle/>
            <a:p>
              <a:endParaRPr lang="en-US" sz="7197" b="0" i="0" dirty="0">
                <a:latin typeface="Nunito Light" charset="0"/>
              </a:endParaRPr>
            </a:p>
          </p:txBody>
        </p:sp>
        <p:sp>
          <p:nvSpPr>
            <p:cNvPr id="7" name="Freeform 6"/>
            <p:cNvSpPr>
              <a:spLocks noChangeArrowheads="1"/>
            </p:cNvSpPr>
            <p:nvPr/>
          </p:nvSpPr>
          <p:spPr bwMode="auto">
            <a:xfrm>
              <a:off x="20776620" y="-88970"/>
              <a:ext cx="2646748" cy="4233061"/>
            </a:xfrm>
            <a:custGeom>
              <a:avLst/>
              <a:gdLst>
                <a:gd name="T0" fmla="*/ 0 w 2687"/>
                <a:gd name="T1" fmla="*/ 0 h 4296"/>
                <a:gd name="T2" fmla="*/ 2686 w 2687"/>
                <a:gd name="T3" fmla="*/ 4295 h 4296"/>
                <a:gd name="T4" fmla="*/ 2359 w 2687"/>
                <a:gd name="T5" fmla="*/ 0 h 4296"/>
                <a:gd name="T6" fmla="*/ 0 w 2687"/>
                <a:gd name="T7" fmla="*/ 0 h 4296"/>
              </a:gdLst>
              <a:ahLst/>
              <a:cxnLst>
                <a:cxn ang="0">
                  <a:pos x="T0" y="T1"/>
                </a:cxn>
                <a:cxn ang="0">
                  <a:pos x="T2" y="T3"/>
                </a:cxn>
                <a:cxn ang="0">
                  <a:pos x="T4" y="T5"/>
                </a:cxn>
                <a:cxn ang="0">
                  <a:pos x="T6" y="T7"/>
                </a:cxn>
              </a:cxnLst>
              <a:rect l="0" t="0" r="r" b="b"/>
              <a:pathLst>
                <a:path w="2687" h="4296">
                  <a:moveTo>
                    <a:pt x="0" y="0"/>
                  </a:moveTo>
                  <a:lnTo>
                    <a:pt x="2686" y="4295"/>
                  </a:lnTo>
                  <a:lnTo>
                    <a:pt x="2359" y="0"/>
                  </a:lnTo>
                  <a:lnTo>
                    <a:pt x="0" y="0"/>
                  </a:lnTo>
                </a:path>
              </a:pathLst>
            </a:custGeom>
            <a:solidFill>
              <a:schemeClr val="accent3"/>
            </a:solidFill>
            <a:ln>
              <a:noFill/>
            </a:ln>
            <a:effectLst/>
          </p:spPr>
          <p:txBody>
            <a:bodyPr wrap="none" anchor="ctr"/>
            <a:lstStyle/>
            <a:p>
              <a:endParaRPr lang="en-US" sz="7197" b="0" i="0" dirty="0">
                <a:latin typeface="Nunito Light" charset="0"/>
              </a:endParaRPr>
            </a:p>
          </p:txBody>
        </p:sp>
        <p:sp>
          <p:nvSpPr>
            <p:cNvPr id="8" name="Freeform 7"/>
            <p:cNvSpPr>
              <a:spLocks noChangeArrowheads="1"/>
            </p:cNvSpPr>
            <p:nvPr/>
          </p:nvSpPr>
          <p:spPr bwMode="auto">
            <a:xfrm>
              <a:off x="20420243" y="-88970"/>
              <a:ext cx="3003125" cy="4233061"/>
            </a:xfrm>
            <a:custGeom>
              <a:avLst/>
              <a:gdLst>
                <a:gd name="T0" fmla="*/ 0 w 3049"/>
                <a:gd name="T1" fmla="*/ 0 h 4296"/>
                <a:gd name="T2" fmla="*/ 43 w 3049"/>
                <a:gd name="T3" fmla="*/ 3187 h 4296"/>
                <a:gd name="T4" fmla="*/ 3048 w 3049"/>
                <a:gd name="T5" fmla="*/ 4295 h 4296"/>
                <a:gd name="T6" fmla="*/ 362 w 3049"/>
                <a:gd name="T7" fmla="*/ 0 h 4296"/>
                <a:gd name="T8" fmla="*/ 0 w 3049"/>
                <a:gd name="T9" fmla="*/ 0 h 4296"/>
              </a:gdLst>
              <a:ahLst/>
              <a:cxnLst>
                <a:cxn ang="0">
                  <a:pos x="T0" y="T1"/>
                </a:cxn>
                <a:cxn ang="0">
                  <a:pos x="T2" y="T3"/>
                </a:cxn>
                <a:cxn ang="0">
                  <a:pos x="T4" y="T5"/>
                </a:cxn>
                <a:cxn ang="0">
                  <a:pos x="T6" y="T7"/>
                </a:cxn>
                <a:cxn ang="0">
                  <a:pos x="T8" y="T9"/>
                </a:cxn>
              </a:cxnLst>
              <a:rect l="0" t="0" r="r" b="b"/>
              <a:pathLst>
                <a:path w="3049" h="4296">
                  <a:moveTo>
                    <a:pt x="0" y="0"/>
                  </a:moveTo>
                  <a:lnTo>
                    <a:pt x="43" y="3187"/>
                  </a:lnTo>
                  <a:lnTo>
                    <a:pt x="3048" y="4295"/>
                  </a:lnTo>
                  <a:lnTo>
                    <a:pt x="362" y="0"/>
                  </a:lnTo>
                  <a:lnTo>
                    <a:pt x="0" y="0"/>
                  </a:lnTo>
                </a:path>
              </a:pathLst>
            </a:custGeom>
            <a:solidFill>
              <a:schemeClr val="accent3">
                <a:lumMod val="60000"/>
                <a:lumOff val="40000"/>
              </a:schemeClr>
            </a:solidFill>
            <a:ln>
              <a:noFill/>
            </a:ln>
            <a:effectLst/>
          </p:spPr>
          <p:txBody>
            <a:bodyPr wrap="none" anchor="ctr"/>
            <a:lstStyle/>
            <a:p>
              <a:endParaRPr lang="en-US" sz="7197" b="0" i="0" dirty="0">
                <a:latin typeface="Nunito Light" charset="0"/>
              </a:endParaRPr>
            </a:p>
          </p:txBody>
        </p:sp>
        <p:sp>
          <p:nvSpPr>
            <p:cNvPr id="9" name="Freeform 8"/>
            <p:cNvSpPr>
              <a:spLocks noChangeArrowheads="1"/>
            </p:cNvSpPr>
            <p:nvPr/>
          </p:nvSpPr>
          <p:spPr bwMode="auto">
            <a:xfrm>
              <a:off x="17677877" y="-88971"/>
              <a:ext cx="2785824" cy="3142198"/>
            </a:xfrm>
            <a:custGeom>
              <a:avLst/>
              <a:gdLst>
                <a:gd name="T0" fmla="*/ 2126 w 2826"/>
                <a:gd name="T1" fmla="*/ 0 h 3188"/>
                <a:gd name="T2" fmla="*/ 0 w 2826"/>
                <a:gd name="T3" fmla="*/ 1954 h 3188"/>
                <a:gd name="T4" fmla="*/ 2825 w 2826"/>
                <a:gd name="T5" fmla="*/ 3187 h 3188"/>
                <a:gd name="T6" fmla="*/ 2782 w 2826"/>
                <a:gd name="T7" fmla="*/ 0 h 3188"/>
                <a:gd name="T8" fmla="*/ 2126 w 2826"/>
                <a:gd name="T9" fmla="*/ 0 h 3188"/>
              </a:gdLst>
              <a:ahLst/>
              <a:cxnLst>
                <a:cxn ang="0">
                  <a:pos x="T0" y="T1"/>
                </a:cxn>
                <a:cxn ang="0">
                  <a:pos x="T2" y="T3"/>
                </a:cxn>
                <a:cxn ang="0">
                  <a:pos x="T4" y="T5"/>
                </a:cxn>
                <a:cxn ang="0">
                  <a:pos x="T6" y="T7"/>
                </a:cxn>
                <a:cxn ang="0">
                  <a:pos x="T8" y="T9"/>
                </a:cxn>
              </a:cxnLst>
              <a:rect l="0" t="0" r="r" b="b"/>
              <a:pathLst>
                <a:path w="2826" h="3188">
                  <a:moveTo>
                    <a:pt x="2126" y="0"/>
                  </a:moveTo>
                  <a:lnTo>
                    <a:pt x="0" y="1954"/>
                  </a:lnTo>
                  <a:lnTo>
                    <a:pt x="2825" y="3187"/>
                  </a:lnTo>
                  <a:lnTo>
                    <a:pt x="2782" y="0"/>
                  </a:lnTo>
                  <a:lnTo>
                    <a:pt x="2126" y="0"/>
                  </a:lnTo>
                </a:path>
              </a:pathLst>
            </a:custGeom>
            <a:solidFill>
              <a:schemeClr val="accent3"/>
            </a:solidFill>
            <a:ln>
              <a:noFill/>
            </a:ln>
            <a:effectLst/>
          </p:spPr>
          <p:txBody>
            <a:bodyPr wrap="none" anchor="ctr"/>
            <a:lstStyle/>
            <a:p>
              <a:endParaRPr lang="en-US" sz="7197" b="0" i="0" dirty="0">
                <a:latin typeface="Nunito Light" charset="0"/>
              </a:endParaRPr>
            </a:p>
          </p:txBody>
        </p:sp>
        <p:sp>
          <p:nvSpPr>
            <p:cNvPr id="10" name="Freeform 9"/>
            <p:cNvSpPr>
              <a:spLocks noChangeArrowheads="1"/>
            </p:cNvSpPr>
            <p:nvPr/>
          </p:nvSpPr>
          <p:spPr bwMode="auto">
            <a:xfrm>
              <a:off x="17608342" y="-88971"/>
              <a:ext cx="2168684" cy="1925303"/>
            </a:xfrm>
            <a:custGeom>
              <a:avLst/>
              <a:gdLst>
                <a:gd name="T0" fmla="*/ 0 w 2199"/>
                <a:gd name="T1" fmla="*/ 0 h 1955"/>
                <a:gd name="T2" fmla="*/ 72 w 2199"/>
                <a:gd name="T3" fmla="*/ 1954 h 1955"/>
                <a:gd name="T4" fmla="*/ 2198 w 2199"/>
                <a:gd name="T5" fmla="*/ 0 h 1955"/>
                <a:gd name="T6" fmla="*/ 0 w 2199"/>
                <a:gd name="T7" fmla="*/ 0 h 1955"/>
              </a:gdLst>
              <a:ahLst/>
              <a:cxnLst>
                <a:cxn ang="0">
                  <a:pos x="T0" y="T1"/>
                </a:cxn>
                <a:cxn ang="0">
                  <a:pos x="T2" y="T3"/>
                </a:cxn>
                <a:cxn ang="0">
                  <a:pos x="T4" y="T5"/>
                </a:cxn>
                <a:cxn ang="0">
                  <a:pos x="T6" y="T7"/>
                </a:cxn>
              </a:cxnLst>
              <a:rect l="0" t="0" r="r" b="b"/>
              <a:pathLst>
                <a:path w="2199" h="1955">
                  <a:moveTo>
                    <a:pt x="0" y="0"/>
                  </a:moveTo>
                  <a:lnTo>
                    <a:pt x="72" y="1954"/>
                  </a:lnTo>
                  <a:lnTo>
                    <a:pt x="2198" y="0"/>
                  </a:lnTo>
                  <a:lnTo>
                    <a:pt x="0" y="0"/>
                  </a:lnTo>
                </a:path>
              </a:pathLst>
            </a:custGeom>
            <a:solidFill>
              <a:schemeClr val="accent3">
                <a:lumMod val="60000"/>
                <a:lumOff val="40000"/>
              </a:schemeClr>
            </a:solidFill>
            <a:ln>
              <a:noFill/>
            </a:ln>
            <a:effectLst/>
          </p:spPr>
          <p:txBody>
            <a:bodyPr wrap="none" anchor="ctr"/>
            <a:lstStyle/>
            <a:p>
              <a:endParaRPr lang="en-US" sz="7197" b="0" i="0" dirty="0">
                <a:latin typeface="Nunito Light" charset="0"/>
              </a:endParaRPr>
            </a:p>
          </p:txBody>
        </p:sp>
        <p:sp>
          <p:nvSpPr>
            <p:cNvPr id="11" name="Freeform 10"/>
            <p:cNvSpPr>
              <a:spLocks noChangeArrowheads="1"/>
            </p:cNvSpPr>
            <p:nvPr/>
          </p:nvSpPr>
          <p:spPr bwMode="auto">
            <a:xfrm>
              <a:off x="14888518" y="-88734"/>
              <a:ext cx="2811899" cy="1925303"/>
            </a:xfrm>
            <a:custGeom>
              <a:avLst/>
              <a:gdLst>
                <a:gd name="T0" fmla="*/ 0 w 2852"/>
                <a:gd name="T1" fmla="*/ 0 h 1955"/>
                <a:gd name="T2" fmla="*/ 2851 w 2852"/>
                <a:gd name="T3" fmla="*/ 1954 h 1955"/>
                <a:gd name="T4" fmla="*/ 2779 w 2852"/>
                <a:gd name="T5" fmla="*/ 0 h 1955"/>
                <a:gd name="T6" fmla="*/ 0 w 2852"/>
                <a:gd name="T7" fmla="*/ 0 h 1955"/>
              </a:gdLst>
              <a:ahLst/>
              <a:cxnLst>
                <a:cxn ang="0">
                  <a:pos x="T0" y="T1"/>
                </a:cxn>
                <a:cxn ang="0">
                  <a:pos x="T2" y="T3"/>
                </a:cxn>
                <a:cxn ang="0">
                  <a:pos x="T4" y="T5"/>
                </a:cxn>
                <a:cxn ang="0">
                  <a:pos x="T6" y="T7"/>
                </a:cxn>
              </a:cxnLst>
              <a:rect l="0" t="0" r="r" b="b"/>
              <a:pathLst>
                <a:path w="2852" h="1955">
                  <a:moveTo>
                    <a:pt x="0" y="0"/>
                  </a:moveTo>
                  <a:lnTo>
                    <a:pt x="2851" y="1954"/>
                  </a:lnTo>
                  <a:lnTo>
                    <a:pt x="2779" y="0"/>
                  </a:lnTo>
                  <a:lnTo>
                    <a:pt x="0" y="0"/>
                  </a:lnTo>
                </a:path>
              </a:pathLst>
            </a:custGeom>
            <a:solidFill>
              <a:schemeClr val="accent3"/>
            </a:solidFill>
            <a:ln>
              <a:noFill/>
            </a:ln>
            <a:effectLst/>
          </p:spPr>
          <p:txBody>
            <a:bodyPr wrap="none" anchor="ctr"/>
            <a:lstStyle/>
            <a:p>
              <a:endParaRPr lang="en-US" sz="7197" b="0" i="0" dirty="0">
                <a:latin typeface="Nunito Light" charset="0"/>
              </a:endParaRPr>
            </a:p>
          </p:txBody>
        </p:sp>
        <p:sp>
          <p:nvSpPr>
            <p:cNvPr id="12" name="Freeform 11"/>
            <p:cNvSpPr>
              <a:spLocks noChangeArrowheads="1"/>
            </p:cNvSpPr>
            <p:nvPr/>
          </p:nvSpPr>
          <p:spPr bwMode="auto">
            <a:xfrm>
              <a:off x="13589856" y="-88970"/>
              <a:ext cx="4137447" cy="3520308"/>
            </a:xfrm>
            <a:custGeom>
              <a:avLst/>
              <a:gdLst>
                <a:gd name="T0" fmla="*/ 0 w 4196"/>
                <a:gd name="T1" fmla="*/ 0 h 3572"/>
                <a:gd name="T2" fmla="*/ 1886 w 4196"/>
                <a:gd name="T3" fmla="*/ 3571 h 3572"/>
                <a:gd name="T4" fmla="*/ 4195 w 4196"/>
                <a:gd name="T5" fmla="*/ 1954 h 3572"/>
                <a:gd name="T6" fmla="*/ 1344 w 4196"/>
                <a:gd name="T7" fmla="*/ 0 h 3572"/>
                <a:gd name="T8" fmla="*/ 0 w 4196"/>
                <a:gd name="T9" fmla="*/ 0 h 3572"/>
              </a:gdLst>
              <a:ahLst/>
              <a:cxnLst>
                <a:cxn ang="0">
                  <a:pos x="T0" y="T1"/>
                </a:cxn>
                <a:cxn ang="0">
                  <a:pos x="T2" y="T3"/>
                </a:cxn>
                <a:cxn ang="0">
                  <a:pos x="T4" y="T5"/>
                </a:cxn>
                <a:cxn ang="0">
                  <a:pos x="T6" y="T7"/>
                </a:cxn>
                <a:cxn ang="0">
                  <a:pos x="T8" y="T9"/>
                </a:cxn>
              </a:cxnLst>
              <a:rect l="0" t="0" r="r" b="b"/>
              <a:pathLst>
                <a:path w="4196" h="3572">
                  <a:moveTo>
                    <a:pt x="0" y="0"/>
                  </a:moveTo>
                  <a:lnTo>
                    <a:pt x="1886" y="3571"/>
                  </a:lnTo>
                  <a:lnTo>
                    <a:pt x="4195" y="1954"/>
                  </a:lnTo>
                  <a:lnTo>
                    <a:pt x="1344" y="0"/>
                  </a:lnTo>
                  <a:lnTo>
                    <a:pt x="0" y="0"/>
                  </a:lnTo>
                </a:path>
              </a:pathLst>
            </a:custGeom>
            <a:solidFill>
              <a:schemeClr val="accent3">
                <a:lumMod val="60000"/>
                <a:lumOff val="40000"/>
              </a:schemeClr>
            </a:solidFill>
            <a:ln>
              <a:noFill/>
            </a:ln>
            <a:effectLst/>
          </p:spPr>
          <p:txBody>
            <a:bodyPr wrap="none" anchor="ctr"/>
            <a:lstStyle/>
            <a:p>
              <a:endParaRPr lang="en-US" sz="7197" b="0" i="0" dirty="0">
                <a:latin typeface="Nunito Light" charset="0"/>
              </a:endParaRPr>
            </a:p>
          </p:txBody>
        </p:sp>
        <p:sp>
          <p:nvSpPr>
            <p:cNvPr id="13" name="Freeform 12"/>
            <p:cNvSpPr>
              <a:spLocks noChangeArrowheads="1"/>
            </p:cNvSpPr>
            <p:nvPr/>
          </p:nvSpPr>
          <p:spPr bwMode="auto">
            <a:xfrm>
              <a:off x="11104147" y="-111272"/>
              <a:ext cx="4346058" cy="3520308"/>
            </a:xfrm>
            <a:custGeom>
              <a:avLst/>
              <a:gdLst>
                <a:gd name="T0" fmla="*/ 965 w 4408"/>
                <a:gd name="T1" fmla="*/ 0 h 3572"/>
                <a:gd name="T2" fmla="*/ 0 w 4408"/>
                <a:gd name="T3" fmla="*/ 1760 h 3572"/>
                <a:gd name="T4" fmla="*/ 4407 w 4408"/>
                <a:gd name="T5" fmla="*/ 3571 h 3572"/>
                <a:gd name="T6" fmla="*/ 2521 w 4408"/>
                <a:gd name="T7" fmla="*/ 0 h 3572"/>
                <a:gd name="T8" fmla="*/ 965 w 4408"/>
                <a:gd name="T9" fmla="*/ 0 h 3572"/>
              </a:gdLst>
              <a:ahLst/>
              <a:cxnLst>
                <a:cxn ang="0">
                  <a:pos x="T0" y="T1"/>
                </a:cxn>
                <a:cxn ang="0">
                  <a:pos x="T2" y="T3"/>
                </a:cxn>
                <a:cxn ang="0">
                  <a:pos x="T4" y="T5"/>
                </a:cxn>
                <a:cxn ang="0">
                  <a:pos x="T6" y="T7"/>
                </a:cxn>
                <a:cxn ang="0">
                  <a:pos x="T8" y="T9"/>
                </a:cxn>
              </a:cxnLst>
              <a:rect l="0" t="0" r="r" b="b"/>
              <a:pathLst>
                <a:path w="4408" h="3572">
                  <a:moveTo>
                    <a:pt x="965" y="0"/>
                  </a:moveTo>
                  <a:lnTo>
                    <a:pt x="0" y="1760"/>
                  </a:lnTo>
                  <a:lnTo>
                    <a:pt x="4407" y="3571"/>
                  </a:lnTo>
                  <a:lnTo>
                    <a:pt x="2521" y="0"/>
                  </a:lnTo>
                  <a:lnTo>
                    <a:pt x="965" y="0"/>
                  </a:lnTo>
                </a:path>
              </a:pathLst>
            </a:custGeom>
            <a:solidFill>
              <a:schemeClr val="accent2"/>
            </a:solidFill>
            <a:ln>
              <a:noFill/>
            </a:ln>
            <a:effectLst/>
          </p:spPr>
          <p:txBody>
            <a:bodyPr wrap="none" anchor="ctr"/>
            <a:lstStyle/>
            <a:p>
              <a:endParaRPr lang="en-US" sz="7197" b="0" i="0" dirty="0">
                <a:latin typeface="Nunito Light" charset="0"/>
              </a:endParaRPr>
            </a:p>
          </p:txBody>
        </p:sp>
        <p:sp>
          <p:nvSpPr>
            <p:cNvPr id="14" name="Freeform 13"/>
            <p:cNvSpPr>
              <a:spLocks noChangeArrowheads="1"/>
            </p:cNvSpPr>
            <p:nvPr/>
          </p:nvSpPr>
          <p:spPr bwMode="auto">
            <a:xfrm>
              <a:off x="9793019" y="-88970"/>
              <a:ext cx="369415" cy="195571"/>
            </a:xfrm>
            <a:custGeom>
              <a:avLst/>
              <a:gdLst>
                <a:gd name="T0" fmla="*/ 112 w 374"/>
                <a:gd name="T1" fmla="*/ 0 h 198"/>
                <a:gd name="T2" fmla="*/ 0 w 374"/>
                <a:gd name="T3" fmla="*/ 197 h 198"/>
                <a:gd name="T4" fmla="*/ 373 w 374"/>
                <a:gd name="T5" fmla="*/ 0 h 198"/>
                <a:gd name="T6" fmla="*/ 112 w 374"/>
                <a:gd name="T7" fmla="*/ 0 h 198"/>
              </a:gdLst>
              <a:ahLst/>
              <a:cxnLst>
                <a:cxn ang="0">
                  <a:pos x="T0" y="T1"/>
                </a:cxn>
                <a:cxn ang="0">
                  <a:pos x="T2" y="T3"/>
                </a:cxn>
                <a:cxn ang="0">
                  <a:pos x="T4" y="T5"/>
                </a:cxn>
                <a:cxn ang="0">
                  <a:pos x="T6" y="T7"/>
                </a:cxn>
              </a:cxnLst>
              <a:rect l="0" t="0" r="r" b="b"/>
              <a:pathLst>
                <a:path w="374" h="198">
                  <a:moveTo>
                    <a:pt x="112" y="0"/>
                  </a:moveTo>
                  <a:lnTo>
                    <a:pt x="0" y="197"/>
                  </a:lnTo>
                  <a:lnTo>
                    <a:pt x="373" y="0"/>
                  </a:lnTo>
                  <a:lnTo>
                    <a:pt x="112" y="0"/>
                  </a:lnTo>
                </a:path>
              </a:pathLst>
            </a:custGeom>
            <a:solidFill>
              <a:schemeClr val="accent2">
                <a:lumMod val="75000"/>
              </a:schemeClr>
            </a:solidFill>
            <a:ln>
              <a:noFill/>
            </a:ln>
            <a:effectLst/>
          </p:spPr>
          <p:txBody>
            <a:bodyPr wrap="none" anchor="ctr"/>
            <a:lstStyle/>
            <a:p>
              <a:endParaRPr lang="en-US" sz="7197" b="0" i="0" dirty="0">
                <a:latin typeface="Nunito Light" charset="0"/>
              </a:endParaRPr>
            </a:p>
          </p:txBody>
        </p:sp>
        <p:sp>
          <p:nvSpPr>
            <p:cNvPr id="15" name="Freeform 13"/>
            <p:cNvSpPr>
              <a:spLocks noChangeArrowheads="1"/>
            </p:cNvSpPr>
            <p:nvPr/>
          </p:nvSpPr>
          <p:spPr bwMode="auto">
            <a:xfrm>
              <a:off x="9698211" y="-88970"/>
              <a:ext cx="225996" cy="195571"/>
            </a:xfrm>
            <a:custGeom>
              <a:avLst/>
              <a:gdLst>
                <a:gd name="T0" fmla="*/ 0 w 231"/>
                <a:gd name="T1" fmla="*/ 0 h 198"/>
                <a:gd name="T2" fmla="*/ 118 w 231"/>
                <a:gd name="T3" fmla="*/ 197 h 198"/>
                <a:gd name="T4" fmla="*/ 230 w 231"/>
                <a:gd name="T5" fmla="*/ 0 h 198"/>
                <a:gd name="T6" fmla="*/ 0 w 231"/>
                <a:gd name="T7" fmla="*/ 0 h 198"/>
              </a:gdLst>
              <a:ahLst/>
              <a:cxnLst>
                <a:cxn ang="0">
                  <a:pos x="T0" y="T1"/>
                </a:cxn>
                <a:cxn ang="0">
                  <a:pos x="T2" y="T3"/>
                </a:cxn>
                <a:cxn ang="0">
                  <a:pos x="T4" y="T5"/>
                </a:cxn>
                <a:cxn ang="0">
                  <a:pos x="T6" y="T7"/>
                </a:cxn>
              </a:cxnLst>
              <a:rect l="0" t="0" r="r" b="b"/>
              <a:pathLst>
                <a:path w="231" h="198">
                  <a:moveTo>
                    <a:pt x="0" y="0"/>
                  </a:moveTo>
                  <a:lnTo>
                    <a:pt x="118" y="197"/>
                  </a:lnTo>
                  <a:lnTo>
                    <a:pt x="230" y="0"/>
                  </a:lnTo>
                  <a:lnTo>
                    <a:pt x="0" y="0"/>
                  </a:lnTo>
                </a:path>
              </a:pathLst>
            </a:custGeom>
            <a:solidFill>
              <a:schemeClr val="accent2">
                <a:lumMod val="75000"/>
              </a:schemeClr>
            </a:solidFill>
            <a:ln>
              <a:noFill/>
            </a:ln>
            <a:effectLst/>
          </p:spPr>
          <p:txBody>
            <a:bodyPr wrap="none" anchor="ctr"/>
            <a:lstStyle/>
            <a:p>
              <a:endParaRPr lang="en-US" sz="7197" b="0" i="0" dirty="0">
                <a:latin typeface="Nunito Light" charset="0"/>
              </a:endParaRPr>
            </a:p>
          </p:txBody>
        </p:sp>
        <p:sp>
          <p:nvSpPr>
            <p:cNvPr id="16" name="Freeform 14"/>
            <p:cNvSpPr>
              <a:spLocks noChangeArrowheads="1"/>
            </p:cNvSpPr>
            <p:nvPr/>
          </p:nvSpPr>
          <p:spPr bwMode="auto">
            <a:xfrm>
              <a:off x="8502000" y="61758"/>
              <a:ext cx="2646751" cy="2259950"/>
            </a:xfrm>
            <a:custGeom>
              <a:avLst/>
              <a:gdLst>
                <a:gd name="T0" fmla="*/ 2685 w 2686"/>
                <a:gd name="T1" fmla="*/ 1563 h 2292"/>
                <a:gd name="T2" fmla="*/ 1308 w 2686"/>
                <a:gd name="T3" fmla="*/ 0 h 2292"/>
                <a:gd name="T4" fmla="*/ 0 w 2686"/>
                <a:gd name="T5" fmla="*/ 2291 h 2292"/>
                <a:gd name="T6" fmla="*/ 2685 w 2686"/>
                <a:gd name="T7" fmla="*/ 1563 h 2292"/>
              </a:gdLst>
              <a:ahLst/>
              <a:cxnLst>
                <a:cxn ang="0">
                  <a:pos x="T0" y="T1"/>
                </a:cxn>
                <a:cxn ang="0">
                  <a:pos x="T2" y="T3"/>
                </a:cxn>
                <a:cxn ang="0">
                  <a:pos x="T4" y="T5"/>
                </a:cxn>
                <a:cxn ang="0">
                  <a:pos x="T6" y="T7"/>
                </a:cxn>
              </a:cxnLst>
              <a:rect l="0" t="0" r="r" b="b"/>
              <a:pathLst>
                <a:path w="2686" h="2292">
                  <a:moveTo>
                    <a:pt x="2685" y="1563"/>
                  </a:moveTo>
                  <a:lnTo>
                    <a:pt x="1308" y="0"/>
                  </a:lnTo>
                  <a:lnTo>
                    <a:pt x="0" y="2291"/>
                  </a:lnTo>
                  <a:lnTo>
                    <a:pt x="2685" y="1563"/>
                  </a:lnTo>
                </a:path>
              </a:pathLst>
            </a:custGeom>
            <a:solidFill>
              <a:schemeClr val="accent2"/>
            </a:solidFill>
            <a:ln>
              <a:noFill/>
            </a:ln>
            <a:effectLst/>
          </p:spPr>
          <p:txBody>
            <a:bodyPr wrap="none" anchor="ctr"/>
            <a:lstStyle/>
            <a:p>
              <a:endParaRPr lang="en-US" sz="7197" b="0" i="0" dirty="0">
                <a:latin typeface="Nunito Light" charset="0"/>
              </a:endParaRPr>
            </a:p>
          </p:txBody>
        </p:sp>
        <p:sp>
          <p:nvSpPr>
            <p:cNvPr id="17" name="Freeform 15"/>
            <p:cNvSpPr>
              <a:spLocks noChangeArrowheads="1"/>
            </p:cNvSpPr>
            <p:nvPr/>
          </p:nvSpPr>
          <p:spPr bwMode="auto">
            <a:xfrm>
              <a:off x="6821130" y="61996"/>
              <a:ext cx="2985743" cy="2259950"/>
            </a:xfrm>
            <a:custGeom>
              <a:avLst/>
              <a:gdLst>
                <a:gd name="T0" fmla="*/ 3029 w 3030"/>
                <a:gd name="T1" fmla="*/ 0 h 2292"/>
                <a:gd name="T2" fmla="*/ 0 w 3030"/>
                <a:gd name="T3" fmla="*/ 624 h 2292"/>
                <a:gd name="T4" fmla="*/ 1721 w 3030"/>
                <a:gd name="T5" fmla="*/ 2291 h 2292"/>
                <a:gd name="T6" fmla="*/ 3029 w 3030"/>
                <a:gd name="T7" fmla="*/ 0 h 2292"/>
              </a:gdLst>
              <a:ahLst/>
              <a:cxnLst>
                <a:cxn ang="0">
                  <a:pos x="T0" y="T1"/>
                </a:cxn>
                <a:cxn ang="0">
                  <a:pos x="T2" y="T3"/>
                </a:cxn>
                <a:cxn ang="0">
                  <a:pos x="T4" y="T5"/>
                </a:cxn>
                <a:cxn ang="0">
                  <a:pos x="T6" y="T7"/>
                </a:cxn>
              </a:cxnLst>
              <a:rect l="0" t="0" r="r" b="b"/>
              <a:pathLst>
                <a:path w="3030" h="2292">
                  <a:moveTo>
                    <a:pt x="3029" y="0"/>
                  </a:moveTo>
                  <a:lnTo>
                    <a:pt x="0" y="624"/>
                  </a:lnTo>
                  <a:lnTo>
                    <a:pt x="1721" y="2291"/>
                  </a:lnTo>
                  <a:lnTo>
                    <a:pt x="3029" y="0"/>
                  </a:lnTo>
                </a:path>
              </a:pathLst>
            </a:custGeom>
            <a:solidFill>
              <a:schemeClr val="accent2">
                <a:lumMod val="75000"/>
              </a:schemeClr>
            </a:solidFill>
            <a:ln>
              <a:noFill/>
            </a:ln>
            <a:effectLst/>
          </p:spPr>
          <p:txBody>
            <a:bodyPr wrap="none" anchor="ctr"/>
            <a:lstStyle/>
            <a:p>
              <a:endParaRPr lang="en-US" sz="7197" b="0" i="0" dirty="0">
                <a:latin typeface="Nunito Light" charset="0"/>
              </a:endParaRPr>
            </a:p>
          </p:txBody>
        </p:sp>
        <p:sp>
          <p:nvSpPr>
            <p:cNvPr id="18" name="Freeform 16"/>
            <p:cNvSpPr>
              <a:spLocks noChangeArrowheads="1"/>
            </p:cNvSpPr>
            <p:nvPr/>
          </p:nvSpPr>
          <p:spPr bwMode="auto">
            <a:xfrm>
              <a:off x="6829814" y="-88970"/>
              <a:ext cx="2985743" cy="808366"/>
            </a:xfrm>
            <a:custGeom>
              <a:avLst/>
              <a:gdLst>
                <a:gd name="T0" fmla="*/ 61 w 3030"/>
                <a:gd name="T1" fmla="*/ 0 h 822"/>
                <a:gd name="T2" fmla="*/ 0 w 3030"/>
                <a:gd name="T3" fmla="*/ 821 h 822"/>
                <a:gd name="T4" fmla="*/ 3029 w 3030"/>
                <a:gd name="T5" fmla="*/ 197 h 822"/>
                <a:gd name="T6" fmla="*/ 2911 w 3030"/>
                <a:gd name="T7" fmla="*/ 0 h 822"/>
                <a:gd name="T8" fmla="*/ 61 w 3030"/>
                <a:gd name="T9" fmla="*/ 0 h 822"/>
              </a:gdLst>
              <a:ahLst/>
              <a:cxnLst>
                <a:cxn ang="0">
                  <a:pos x="T0" y="T1"/>
                </a:cxn>
                <a:cxn ang="0">
                  <a:pos x="T2" y="T3"/>
                </a:cxn>
                <a:cxn ang="0">
                  <a:pos x="T4" y="T5"/>
                </a:cxn>
                <a:cxn ang="0">
                  <a:pos x="T6" y="T7"/>
                </a:cxn>
                <a:cxn ang="0">
                  <a:pos x="T8" y="T9"/>
                </a:cxn>
              </a:cxnLst>
              <a:rect l="0" t="0" r="r" b="b"/>
              <a:pathLst>
                <a:path w="3030" h="822">
                  <a:moveTo>
                    <a:pt x="61" y="0"/>
                  </a:moveTo>
                  <a:lnTo>
                    <a:pt x="0" y="821"/>
                  </a:lnTo>
                  <a:lnTo>
                    <a:pt x="3029" y="197"/>
                  </a:lnTo>
                  <a:lnTo>
                    <a:pt x="2911" y="0"/>
                  </a:lnTo>
                  <a:lnTo>
                    <a:pt x="61" y="0"/>
                  </a:lnTo>
                </a:path>
              </a:pathLst>
            </a:custGeom>
            <a:solidFill>
              <a:schemeClr val="accent2">
                <a:lumMod val="50000"/>
              </a:schemeClr>
            </a:solidFill>
            <a:ln>
              <a:noFill/>
            </a:ln>
            <a:effectLst/>
          </p:spPr>
          <p:txBody>
            <a:bodyPr wrap="none" anchor="ctr"/>
            <a:lstStyle/>
            <a:p>
              <a:endParaRPr lang="en-US" sz="7197" b="0" i="0" dirty="0">
                <a:latin typeface="Nunito Light" charset="0"/>
              </a:endParaRPr>
            </a:p>
          </p:txBody>
        </p:sp>
        <p:sp>
          <p:nvSpPr>
            <p:cNvPr id="19" name="Freeform 17"/>
            <p:cNvSpPr>
              <a:spLocks noChangeArrowheads="1"/>
            </p:cNvSpPr>
            <p:nvPr/>
          </p:nvSpPr>
          <p:spPr bwMode="auto">
            <a:xfrm>
              <a:off x="5975275" y="-88970"/>
              <a:ext cx="943094" cy="808366"/>
            </a:xfrm>
            <a:custGeom>
              <a:avLst/>
              <a:gdLst>
                <a:gd name="T0" fmla="*/ 0 w 955"/>
                <a:gd name="T1" fmla="*/ 0 h 822"/>
                <a:gd name="T2" fmla="*/ 893 w 955"/>
                <a:gd name="T3" fmla="*/ 821 h 822"/>
                <a:gd name="T4" fmla="*/ 954 w 955"/>
                <a:gd name="T5" fmla="*/ 0 h 822"/>
                <a:gd name="T6" fmla="*/ 0 w 955"/>
                <a:gd name="T7" fmla="*/ 0 h 822"/>
              </a:gdLst>
              <a:ahLst/>
              <a:cxnLst>
                <a:cxn ang="0">
                  <a:pos x="T0" y="T1"/>
                </a:cxn>
                <a:cxn ang="0">
                  <a:pos x="T2" y="T3"/>
                </a:cxn>
                <a:cxn ang="0">
                  <a:pos x="T4" y="T5"/>
                </a:cxn>
                <a:cxn ang="0">
                  <a:pos x="T6" y="T7"/>
                </a:cxn>
              </a:cxnLst>
              <a:rect l="0" t="0" r="r" b="b"/>
              <a:pathLst>
                <a:path w="955" h="822">
                  <a:moveTo>
                    <a:pt x="0" y="0"/>
                  </a:moveTo>
                  <a:lnTo>
                    <a:pt x="893" y="821"/>
                  </a:lnTo>
                  <a:lnTo>
                    <a:pt x="954" y="0"/>
                  </a:lnTo>
                  <a:lnTo>
                    <a:pt x="0" y="0"/>
                  </a:lnTo>
                </a:path>
              </a:pathLst>
            </a:custGeom>
            <a:solidFill>
              <a:schemeClr val="accent1"/>
            </a:solidFill>
            <a:ln>
              <a:noFill/>
            </a:ln>
            <a:effectLst/>
          </p:spPr>
          <p:txBody>
            <a:bodyPr wrap="none" anchor="ctr"/>
            <a:lstStyle/>
            <a:p>
              <a:endParaRPr lang="en-US" sz="7197" b="0" i="0" dirty="0">
                <a:latin typeface="Nunito Light" charset="0"/>
              </a:endParaRPr>
            </a:p>
          </p:txBody>
        </p:sp>
        <p:sp>
          <p:nvSpPr>
            <p:cNvPr id="20" name="Freeform 18"/>
            <p:cNvSpPr>
              <a:spLocks noChangeArrowheads="1"/>
            </p:cNvSpPr>
            <p:nvPr/>
          </p:nvSpPr>
          <p:spPr bwMode="auto">
            <a:xfrm>
              <a:off x="5608571" y="674793"/>
              <a:ext cx="2916204" cy="1642810"/>
            </a:xfrm>
            <a:custGeom>
              <a:avLst/>
              <a:gdLst>
                <a:gd name="T0" fmla="*/ 2958 w 2959"/>
                <a:gd name="T1" fmla="*/ 1667 h 1668"/>
                <a:gd name="T2" fmla="*/ 1237 w 2959"/>
                <a:gd name="T3" fmla="*/ 0 h 1668"/>
                <a:gd name="T4" fmla="*/ 0 w 2959"/>
                <a:gd name="T5" fmla="*/ 1323 h 1668"/>
                <a:gd name="T6" fmla="*/ 2958 w 2959"/>
                <a:gd name="T7" fmla="*/ 1667 h 1668"/>
              </a:gdLst>
              <a:ahLst/>
              <a:cxnLst>
                <a:cxn ang="0">
                  <a:pos x="T0" y="T1"/>
                </a:cxn>
                <a:cxn ang="0">
                  <a:pos x="T2" y="T3"/>
                </a:cxn>
                <a:cxn ang="0">
                  <a:pos x="T4" y="T5"/>
                </a:cxn>
                <a:cxn ang="0">
                  <a:pos x="T6" y="T7"/>
                </a:cxn>
              </a:cxnLst>
              <a:rect l="0" t="0" r="r" b="b"/>
              <a:pathLst>
                <a:path w="2959" h="1668">
                  <a:moveTo>
                    <a:pt x="2958" y="1667"/>
                  </a:moveTo>
                  <a:lnTo>
                    <a:pt x="1237" y="0"/>
                  </a:lnTo>
                  <a:lnTo>
                    <a:pt x="0" y="1323"/>
                  </a:lnTo>
                  <a:lnTo>
                    <a:pt x="2958" y="1667"/>
                  </a:lnTo>
                </a:path>
              </a:pathLst>
            </a:custGeom>
            <a:solidFill>
              <a:schemeClr val="accent2"/>
            </a:solidFill>
            <a:ln>
              <a:noFill/>
            </a:ln>
            <a:effectLst/>
          </p:spPr>
          <p:txBody>
            <a:bodyPr wrap="none" anchor="ctr"/>
            <a:lstStyle/>
            <a:p>
              <a:endParaRPr lang="en-US" sz="7197" b="0" i="0" dirty="0">
                <a:latin typeface="Nunito Light" charset="0"/>
              </a:endParaRPr>
            </a:p>
          </p:txBody>
        </p:sp>
        <p:sp>
          <p:nvSpPr>
            <p:cNvPr id="21" name="Freeform 19"/>
            <p:cNvSpPr>
              <a:spLocks noChangeArrowheads="1"/>
            </p:cNvSpPr>
            <p:nvPr/>
          </p:nvSpPr>
          <p:spPr bwMode="auto">
            <a:xfrm>
              <a:off x="5092201" y="-155877"/>
              <a:ext cx="1760153" cy="2112184"/>
            </a:xfrm>
            <a:custGeom>
              <a:avLst/>
              <a:gdLst>
                <a:gd name="T0" fmla="*/ 0 w 1787"/>
                <a:gd name="T1" fmla="*/ 0 h 2145"/>
                <a:gd name="T2" fmla="*/ 549 w 1787"/>
                <a:gd name="T3" fmla="*/ 2144 h 2145"/>
                <a:gd name="T4" fmla="*/ 1786 w 1787"/>
                <a:gd name="T5" fmla="*/ 821 h 2145"/>
                <a:gd name="T6" fmla="*/ 893 w 1787"/>
                <a:gd name="T7" fmla="*/ 0 h 2145"/>
                <a:gd name="T8" fmla="*/ 0 w 1787"/>
                <a:gd name="T9" fmla="*/ 0 h 2145"/>
              </a:gdLst>
              <a:ahLst/>
              <a:cxnLst>
                <a:cxn ang="0">
                  <a:pos x="T0" y="T1"/>
                </a:cxn>
                <a:cxn ang="0">
                  <a:pos x="T2" y="T3"/>
                </a:cxn>
                <a:cxn ang="0">
                  <a:pos x="T4" y="T5"/>
                </a:cxn>
                <a:cxn ang="0">
                  <a:pos x="T6" y="T7"/>
                </a:cxn>
                <a:cxn ang="0">
                  <a:pos x="T8" y="T9"/>
                </a:cxn>
              </a:cxnLst>
              <a:rect l="0" t="0" r="r" b="b"/>
              <a:pathLst>
                <a:path w="1787" h="2145">
                  <a:moveTo>
                    <a:pt x="0" y="0"/>
                  </a:moveTo>
                  <a:lnTo>
                    <a:pt x="549" y="2144"/>
                  </a:lnTo>
                  <a:lnTo>
                    <a:pt x="1786" y="821"/>
                  </a:lnTo>
                  <a:lnTo>
                    <a:pt x="893" y="0"/>
                  </a:lnTo>
                  <a:lnTo>
                    <a:pt x="0" y="0"/>
                  </a:lnTo>
                </a:path>
              </a:pathLst>
            </a:custGeom>
            <a:solidFill>
              <a:schemeClr val="accent1"/>
            </a:solidFill>
            <a:ln>
              <a:noFill/>
            </a:ln>
            <a:effectLst/>
          </p:spPr>
          <p:txBody>
            <a:bodyPr wrap="none" anchor="ctr"/>
            <a:lstStyle/>
            <a:p>
              <a:endParaRPr lang="en-US" sz="7197" b="0" i="0" dirty="0">
                <a:latin typeface="Nunito Light" charset="0"/>
              </a:endParaRPr>
            </a:p>
          </p:txBody>
        </p:sp>
        <p:sp>
          <p:nvSpPr>
            <p:cNvPr id="22" name="Freeform 20"/>
            <p:cNvSpPr>
              <a:spLocks noChangeArrowheads="1"/>
            </p:cNvSpPr>
            <p:nvPr/>
          </p:nvSpPr>
          <p:spPr bwMode="auto">
            <a:xfrm>
              <a:off x="443059" y="190760"/>
              <a:ext cx="5232654" cy="2977052"/>
            </a:xfrm>
            <a:custGeom>
              <a:avLst/>
              <a:gdLst>
                <a:gd name="T0" fmla="*/ 5310 w 5311"/>
                <a:gd name="T1" fmla="*/ 1771 h 3020"/>
                <a:gd name="T2" fmla="*/ 853 w 5311"/>
                <a:gd name="T3" fmla="*/ 0 h 3020"/>
                <a:gd name="T4" fmla="*/ 0 w 5311"/>
                <a:gd name="T5" fmla="*/ 3019 h 3020"/>
                <a:gd name="T6" fmla="*/ 5310 w 5311"/>
                <a:gd name="T7" fmla="*/ 1771 h 3020"/>
              </a:gdLst>
              <a:ahLst/>
              <a:cxnLst>
                <a:cxn ang="0">
                  <a:pos x="T0" y="T1"/>
                </a:cxn>
                <a:cxn ang="0">
                  <a:pos x="T2" y="T3"/>
                </a:cxn>
                <a:cxn ang="0">
                  <a:pos x="T4" y="T5"/>
                </a:cxn>
                <a:cxn ang="0">
                  <a:pos x="T6" y="T7"/>
                </a:cxn>
              </a:cxnLst>
              <a:rect l="0" t="0" r="r" b="b"/>
              <a:pathLst>
                <a:path w="5311" h="3020">
                  <a:moveTo>
                    <a:pt x="5310" y="1771"/>
                  </a:moveTo>
                  <a:lnTo>
                    <a:pt x="853" y="0"/>
                  </a:lnTo>
                  <a:lnTo>
                    <a:pt x="0" y="3019"/>
                  </a:lnTo>
                  <a:lnTo>
                    <a:pt x="5310" y="1771"/>
                  </a:lnTo>
                </a:path>
              </a:pathLst>
            </a:custGeom>
            <a:solidFill>
              <a:schemeClr val="accent1">
                <a:lumMod val="50000"/>
              </a:schemeClr>
            </a:solidFill>
            <a:ln>
              <a:noFill/>
            </a:ln>
            <a:effectLst/>
          </p:spPr>
          <p:txBody>
            <a:bodyPr wrap="none" anchor="ctr"/>
            <a:lstStyle/>
            <a:p>
              <a:endParaRPr lang="en-US" sz="7197" b="0" i="0" dirty="0">
                <a:latin typeface="Nunito Light" charset="0"/>
              </a:endParaRPr>
            </a:p>
          </p:txBody>
        </p:sp>
        <p:sp>
          <p:nvSpPr>
            <p:cNvPr id="23" name="Freeform 21"/>
            <p:cNvSpPr>
              <a:spLocks noChangeArrowheads="1"/>
            </p:cNvSpPr>
            <p:nvPr/>
          </p:nvSpPr>
          <p:spPr bwMode="auto">
            <a:xfrm>
              <a:off x="1264131" y="-156113"/>
              <a:ext cx="4393864" cy="2112184"/>
            </a:xfrm>
            <a:custGeom>
              <a:avLst/>
              <a:gdLst>
                <a:gd name="T0" fmla="*/ 936 w 4458"/>
                <a:gd name="T1" fmla="*/ 0 h 2145"/>
                <a:gd name="T2" fmla="*/ 0 w 4458"/>
                <a:gd name="T3" fmla="*/ 373 h 2145"/>
                <a:gd name="T4" fmla="*/ 4457 w 4458"/>
                <a:gd name="T5" fmla="*/ 2144 h 2145"/>
                <a:gd name="T6" fmla="*/ 3908 w 4458"/>
                <a:gd name="T7" fmla="*/ 0 h 2145"/>
                <a:gd name="T8" fmla="*/ 936 w 4458"/>
                <a:gd name="T9" fmla="*/ 0 h 2145"/>
              </a:gdLst>
              <a:ahLst/>
              <a:cxnLst>
                <a:cxn ang="0">
                  <a:pos x="T0" y="T1"/>
                </a:cxn>
                <a:cxn ang="0">
                  <a:pos x="T2" y="T3"/>
                </a:cxn>
                <a:cxn ang="0">
                  <a:pos x="T4" y="T5"/>
                </a:cxn>
                <a:cxn ang="0">
                  <a:pos x="T6" y="T7"/>
                </a:cxn>
                <a:cxn ang="0">
                  <a:pos x="T8" y="T9"/>
                </a:cxn>
              </a:cxnLst>
              <a:rect l="0" t="0" r="r" b="b"/>
              <a:pathLst>
                <a:path w="4458" h="2145">
                  <a:moveTo>
                    <a:pt x="936" y="0"/>
                  </a:moveTo>
                  <a:lnTo>
                    <a:pt x="0" y="373"/>
                  </a:lnTo>
                  <a:lnTo>
                    <a:pt x="4457" y="2144"/>
                  </a:lnTo>
                  <a:lnTo>
                    <a:pt x="3908" y="0"/>
                  </a:lnTo>
                  <a:lnTo>
                    <a:pt x="936" y="0"/>
                  </a:lnTo>
                </a:path>
              </a:pathLst>
            </a:custGeom>
            <a:solidFill>
              <a:schemeClr val="accent1">
                <a:lumMod val="75000"/>
              </a:schemeClr>
            </a:solidFill>
            <a:ln>
              <a:noFill/>
            </a:ln>
            <a:effectLst/>
          </p:spPr>
          <p:txBody>
            <a:bodyPr wrap="none" anchor="ctr"/>
            <a:lstStyle/>
            <a:p>
              <a:endParaRPr lang="en-US" sz="7197" b="0" i="0" dirty="0">
                <a:latin typeface="Nunito Light" charset="0"/>
              </a:endParaRPr>
            </a:p>
          </p:txBody>
        </p:sp>
        <p:sp>
          <p:nvSpPr>
            <p:cNvPr id="24" name="Freeform 22"/>
            <p:cNvSpPr>
              <a:spLocks noChangeArrowheads="1"/>
            </p:cNvSpPr>
            <p:nvPr/>
          </p:nvSpPr>
          <p:spPr bwMode="auto">
            <a:xfrm>
              <a:off x="1264131" y="-133574"/>
              <a:ext cx="921364" cy="369415"/>
            </a:xfrm>
            <a:custGeom>
              <a:avLst/>
              <a:gdLst>
                <a:gd name="T0" fmla="*/ 72 w 937"/>
                <a:gd name="T1" fmla="*/ 0 h 374"/>
                <a:gd name="T2" fmla="*/ 0 w 937"/>
                <a:gd name="T3" fmla="*/ 373 h 374"/>
                <a:gd name="T4" fmla="*/ 936 w 937"/>
                <a:gd name="T5" fmla="*/ 0 h 374"/>
                <a:gd name="T6" fmla="*/ 72 w 937"/>
                <a:gd name="T7" fmla="*/ 0 h 374"/>
              </a:gdLst>
              <a:ahLst/>
              <a:cxnLst>
                <a:cxn ang="0">
                  <a:pos x="T0" y="T1"/>
                </a:cxn>
                <a:cxn ang="0">
                  <a:pos x="T2" y="T3"/>
                </a:cxn>
                <a:cxn ang="0">
                  <a:pos x="T4" y="T5"/>
                </a:cxn>
                <a:cxn ang="0">
                  <a:pos x="T6" y="T7"/>
                </a:cxn>
              </a:cxnLst>
              <a:rect l="0" t="0" r="r" b="b"/>
              <a:pathLst>
                <a:path w="937" h="374">
                  <a:moveTo>
                    <a:pt x="72" y="0"/>
                  </a:moveTo>
                  <a:lnTo>
                    <a:pt x="0" y="373"/>
                  </a:lnTo>
                  <a:lnTo>
                    <a:pt x="936" y="0"/>
                  </a:lnTo>
                  <a:lnTo>
                    <a:pt x="72" y="0"/>
                  </a:lnTo>
                </a:path>
              </a:pathLst>
            </a:custGeom>
            <a:solidFill>
              <a:schemeClr val="accent1"/>
            </a:solidFill>
            <a:ln>
              <a:noFill/>
            </a:ln>
            <a:effectLst/>
          </p:spPr>
          <p:txBody>
            <a:bodyPr wrap="none" anchor="ctr"/>
            <a:lstStyle/>
            <a:p>
              <a:endParaRPr lang="en-US" sz="7197" b="0" i="0" dirty="0">
                <a:latin typeface="Nunito Light" charset="0"/>
              </a:endParaRPr>
            </a:p>
          </p:txBody>
        </p:sp>
        <p:sp>
          <p:nvSpPr>
            <p:cNvPr id="25" name="Freeform 23"/>
            <p:cNvSpPr>
              <a:spLocks noChangeArrowheads="1"/>
            </p:cNvSpPr>
            <p:nvPr/>
          </p:nvSpPr>
          <p:spPr bwMode="auto">
            <a:xfrm>
              <a:off x="734484" y="-133574"/>
              <a:ext cx="621488" cy="369415"/>
            </a:xfrm>
            <a:custGeom>
              <a:avLst/>
              <a:gdLst>
                <a:gd name="T0" fmla="*/ 0 w 629"/>
                <a:gd name="T1" fmla="*/ 0 h 374"/>
                <a:gd name="T2" fmla="*/ 556 w 629"/>
                <a:gd name="T3" fmla="*/ 373 h 374"/>
                <a:gd name="T4" fmla="*/ 628 w 629"/>
                <a:gd name="T5" fmla="*/ 0 h 374"/>
                <a:gd name="T6" fmla="*/ 0 w 629"/>
                <a:gd name="T7" fmla="*/ 0 h 374"/>
              </a:gdLst>
              <a:ahLst/>
              <a:cxnLst>
                <a:cxn ang="0">
                  <a:pos x="T0" y="T1"/>
                </a:cxn>
                <a:cxn ang="0">
                  <a:pos x="T2" y="T3"/>
                </a:cxn>
                <a:cxn ang="0">
                  <a:pos x="T4" y="T5"/>
                </a:cxn>
                <a:cxn ang="0">
                  <a:pos x="T6" y="T7"/>
                </a:cxn>
              </a:cxnLst>
              <a:rect l="0" t="0" r="r" b="b"/>
              <a:pathLst>
                <a:path w="629" h="374">
                  <a:moveTo>
                    <a:pt x="0" y="0"/>
                  </a:moveTo>
                  <a:lnTo>
                    <a:pt x="556" y="373"/>
                  </a:lnTo>
                  <a:lnTo>
                    <a:pt x="628" y="0"/>
                  </a:lnTo>
                  <a:lnTo>
                    <a:pt x="0" y="0"/>
                  </a:lnTo>
                </a:path>
              </a:pathLst>
            </a:custGeom>
            <a:solidFill>
              <a:schemeClr val="accent1"/>
            </a:solidFill>
            <a:ln>
              <a:noFill/>
            </a:ln>
            <a:effectLst/>
          </p:spPr>
          <p:txBody>
            <a:bodyPr wrap="none" anchor="ctr"/>
            <a:lstStyle/>
            <a:p>
              <a:endParaRPr lang="en-US" sz="7197" b="0" i="0" dirty="0">
                <a:latin typeface="Nunito Light" charset="0"/>
              </a:endParaRPr>
            </a:p>
          </p:txBody>
        </p:sp>
        <p:sp>
          <p:nvSpPr>
            <p:cNvPr id="26" name="Freeform 24"/>
            <p:cNvSpPr>
              <a:spLocks noChangeArrowheads="1"/>
            </p:cNvSpPr>
            <p:nvPr/>
          </p:nvSpPr>
          <p:spPr bwMode="auto">
            <a:xfrm>
              <a:off x="0" y="885559"/>
              <a:ext cx="447642" cy="2259950"/>
            </a:xfrm>
            <a:custGeom>
              <a:avLst/>
              <a:gdLst>
                <a:gd name="T0" fmla="*/ 0 w 453"/>
                <a:gd name="T1" fmla="*/ 2104 h 2292"/>
                <a:gd name="T2" fmla="*/ 452 w 453"/>
                <a:gd name="T3" fmla="*/ 2291 h 2292"/>
                <a:gd name="T4" fmla="*/ 0 w 453"/>
                <a:gd name="T5" fmla="*/ 0 h 2292"/>
                <a:gd name="T6" fmla="*/ 0 w 453"/>
                <a:gd name="T7" fmla="*/ 2104 h 2292"/>
              </a:gdLst>
              <a:ahLst/>
              <a:cxnLst>
                <a:cxn ang="0">
                  <a:pos x="T0" y="T1"/>
                </a:cxn>
                <a:cxn ang="0">
                  <a:pos x="T2" y="T3"/>
                </a:cxn>
                <a:cxn ang="0">
                  <a:pos x="T4" y="T5"/>
                </a:cxn>
                <a:cxn ang="0">
                  <a:pos x="T6" y="T7"/>
                </a:cxn>
              </a:cxnLst>
              <a:rect l="0" t="0" r="r" b="b"/>
              <a:pathLst>
                <a:path w="453" h="2292">
                  <a:moveTo>
                    <a:pt x="0" y="2104"/>
                  </a:moveTo>
                  <a:lnTo>
                    <a:pt x="452" y="2291"/>
                  </a:lnTo>
                  <a:lnTo>
                    <a:pt x="0" y="0"/>
                  </a:lnTo>
                  <a:lnTo>
                    <a:pt x="0" y="2104"/>
                  </a:lnTo>
                </a:path>
              </a:pathLst>
            </a:custGeom>
            <a:solidFill>
              <a:schemeClr val="accent1">
                <a:lumMod val="50000"/>
              </a:schemeClr>
            </a:solidFill>
            <a:ln>
              <a:noFill/>
            </a:ln>
            <a:effectLst/>
          </p:spPr>
          <p:txBody>
            <a:bodyPr wrap="none" anchor="ctr"/>
            <a:lstStyle/>
            <a:p>
              <a:endParaRPr lang="en-US" sz="7197" b="0" i="0" dirty="0">
                <a:latin typeface="Nunito Light" charset="0"/>
              </a:endParaRPr>
            </a:p>
          </p:txBody>
        </p:sp>
        <p:sp>
          <p:nvSpPr>
            <p:cNvPr id="27" name="Freeform 25"/>
            <p:cNvSpPr>
              <a:spLocks noChangeArrowheads="1"/>
            </p:cNvSpPr>
            <p:nvPr/>
          </p:nvSpPr>
          <p:spPr bwMode="auto">
            <a:xfrm>
              <a:off x="0" y="-156114"/>
              <a:ext cx="1286433" cy="3342117"/>
            </a:xfrm>
            <a:custGeom>
              <a:avLst/>
              <a:gdLst>
                <a:gd name="T0" fmla="*/ 0 w 1306"/>
                <a:gd name="T1" fmla="*/ 0 h 3393"/>
                <a:gd name="T2" fmla="*/ 0 w 1306"/>
                <a:gd name="T3" fmla="*/ 1101 h 3393"/>
                <a:gd name="T4" fmla="*/ 452 w 1306"/>
                <a:gd name="T5" fmla="*/ 3392 h 3393"/>
                <a:gd name="T6" fmla="*/ 1305 w 1306"/>
                <a:gd name="T7" fmla="*/ 373 h 3393"/>
                <a:gd name="T8" fmla="*/ 749 w 1306"/>
                <a:gd name="T9" fmla="*/ 0 h 3393"/>
                <a:gd name="T10" fmla="*/ 0 w 1306"/>
                <a:gd name="T11" fmla="*/ 0 h 3393"/>
              </a:gdLst>
              <a:ahLst/>
              <a:cxnLst>
                <a:cxn ang="0">
                  <a:pos x="T0" y="T1"/>
                </a:cxn>
                <a:cxn ang="0">
                  <a:pos x="T2" y="T3"/>
                </a:cxn>
                <a:cxn ang="0">
                  <a:pos x="T4" y="T5"/>
                </a:cxn>
                <a:cxn ang="0">
                  <a:pos x="T6" y="T7"/>
                </a:cxn>
                <a:cxn ang="0">
                  <a:pos x="T8" y="T9"/>
                </a:cxn>
                <a:cxn ang="0">
                  <a:pos x="T10" y="T11"/>
                </a:cxn>
              </a:cxnLst>
              <a:rect l="0" t="0" r="r" b="b"/>
              <a:pathLst>
                <a:path w="1306" h="3393">
                  <a:moveTo>
                    <a:pt x="0" y="0"/>
                  </a:moveTo>
                  <a:lnTo>
                    <a:pt x="0" y="1101"/>
                  </a:lnTo>
                  <a:lnTo>
                    <a:pt x="452" y="3392"/>
                  </a:lnTo>
                  <a:lnTo>
                    <a:pt x="1305" y="373"/>
                  </a:lnTo>
                  <a:lnTo>
                    <a:pt x="749" y="0"/>
                  </a:lnTo>
                  <a:lnTo>
                    <a:pt x="0" y="0"/>
                  </a:lnTo>
                </a:path>
              </a:pathLst>
            </a:custGeom>
            <a:solidFill>
              <a:schemeClr val="accent1">
                <a:lumMod val="75000"/>
              </a:schemeClr>
            </a:solidFill>
            <a:ln>
              <a:noFill/>
            </a:ln>
            <a:effectLst/>
          </p:spPr>
          <p:txBody>
            <a:bodyPr wrap="none" anchor="ctr"/>
            <a:lstStyle/>
            <a:p>
              <a:endParaRPr lang="en-US" sz="7197" b="0" i="0" dirty="0">
                <a:latin typeface="Nunito Light" charset="0"/>
              </a:endParaRPr>
            </a:p>
          </p:txBody>
        </p:sp>
        <p:sp>
          <p:nvSpPr>
            <p:cNvPr id="28" name="Freeform 26"/>
            <p:cNvSpPr>
              <a:spLocks noChangeArrowheads="1"/>
            </p:cNvSpPr>
            <p:nvPr/>
          </p:nvSpPr>
          <p:spPr bwMode="auto">
            <a:xfrm>
              <a:off x="8462804" y="1591817"/>
              <a:ext cx="6988462" cy="1786231"/>
            </a:xfrm>
            <a:custGeom>
              <a:avLst/>
              <a:gdLst>
                <a:gd name="T0" fmla="*/ 7092 w 7093"/>
                <a:gd name="T1" fmla="*/ 1811 h 1812"/>
                <a:gd name="T2" fmla="*/ 0 w 7093"/>
                <a:gd name="T3" fmla="*/ 728 h 1812"/>
                <a:gd name="T4" fmla="*/ 2685 w 7093"/>
                <a:gd name="T5" fmla="*/ 0 h 1812"/>
                <a:gd name="T6" fmla="*/ 7092 w 7093"/>
                <a:gd name="T7" fmla="*/ 1811 h 1812"/>
              </a:gdLst>
              <a:ahLst/>
              <a:cxnLst>
                <a:cxn ang="0">
                  <a:pos x="T0" y="T1"/>
                </a:cxn>
                <a:cxn ang="0">
                  <a:pos x="T2" y="T3"/>
                </a:cxn>
                <a:cxn ang="0">
                  <a:pos x="T4" y="T5"/>
                </a:cxn>
                <a:cxn ang="0">
                  <a:pos x="T6" y="T7"/>
                </a:cxn>
              </a:cxnLst>
              <a:rect l="0" t="0" r="r" b="b"/>
              <a:pathLst>
                <a:path w="7093" h="1812">
                  <a:moveTo>
                    <a:pt x="7092" y="1811"/>
                  </a:moveTo>
                  <a:lnTo>
                    <a:pt x="0" y="728"/>
                  </a:lnTo>
                  <a:lnTo>
                    <a:pt x="2685" y="0"/>
                  </a:lnTo>
                  <a:lnTo>
                    <a:pt x="7092" y="1811"/>
                  </a:lnTo>
                </a:path>
              </a:pathLst>
            </a:custGeom>
            <a:solidFill>
              <a:schemeClr val="accent2">
                <a:lumMod val="75000"/>
              </a:schemeClr>
            </a:solidFill>
            <a:ln>
              <a:noFill/>
            </a:ln>
            <a:effectLst/>
          </p:spPr>
          <p:txBody>
            <a:bodyPr wrap="none" anchor="ctr"/>
            <a:lstStyle/>
            <a:p>
              <a:endParaRPr lang="en-US" sz="7197" b="0" i="0" dirty="0">
                <a:latin typeface="Nunito Light" charset="0"/>
              </a:endParaRPr>
            </a:p>
          </p:txBody>
        </p:sp>
        <p:sp>
          <p:nvSpPr>
            <p:cNvPr id="29" name="Freeform 12"/>
            <p:cNvSpPr>
              <a:spLocks noChangeArrowheads="1"/>
            </p:cNvSpPr>
            <p:nvPr/>
          </p:nvSpPr>
          <p:spPr bwMode="auto">
            <a:xfrm>
              <a:off x="9776123" y="-125128"/>
              <a:ext cx="2307757" cy="1734076"/>
            </a:xfrm>
            <a:custGeom>
              <a:avLst/>
              <a:gdLst>
                <a:gd name="T0" fmla="*/ 373 w 2343"/>
                <a:gd name="T1" fmla="*/ 0 h 1761"/>
                <a:gd name="T2" fmla="*/ 0 w 2343"/>
                <a:gd name="T3" fmla="*/ 197 h 1761"/>
                <a:gd name="T4" fmla="*/ 1377 w 2343"/>
                <a:gd name="T5" fmla="*/ 1760 h 1761"/>
                <a:gd name="T6" fmla="*/ 2342 w 2343"/>
                <a:gd name="T7" fmla="*/ 0 h 1761"/>
                <a:gd name="T8" fmla="*/ 373 w 2343"/>
                <a:gd name="T9" fmla="*/ 0 h 1761"/>
              </a:gdLst>
              <a:ahLst/>
              <a:cxnLst>
                <a:cxn ang="0">
                  <a:pos x="T0" y="T1"/>
                </a:cxn>
                <a:cxn ang="0">
                  <a:pos x="T2" y="T3"/>
                </a:cxn>
                <a:cxn ang="0">
                  <a:pos x="T4" y="T5"/>
                </a:cxn>
                <a:cxn ang="0">
                  <a:pos x="T6" y="T7"/>
                </a:cxn>
                <a:cxn ang="0">
                  <a:pos x="T8" y="T9"/>
                </a:cxn>
              </a:cxnLst>
              <a:rect l="0" t="0" r="r" b="b"/>
              <a:pathLst>
                <a:path w="2343" h="1761">
                  <a:moveTo>
                    <a:pt x="373" y="0"/>
                  </a:moveTo>
                  <a:lnTo>
                    <a:pt x="0" y="197"/>
                  </a:lnTo>
                  <a:lnTo>
                    <a:pt x="1377" y="1760"/>
                  </a:lnTo>
                  <a:lnTo>
                    <a:pt x="2342" y="0"/>
                  </a:lnTo>
                  <a:lnTo>
                    <a:pt x="373" y="0"/>
                  </a:lnTo>
                </a:path>
              </a:pathLst>
            </a:custGeom>
            <a:solidFill>
              <a:schemeClr val="accent2">
                <a:lumMod val="75000"/>
              </a:schemeClr>
            </a:solidFill>
            <a:ln>
              <a:noFill/>
            </a:ln>
            <a:effectLst/>
          </p:spPr>
          <p:txBody>
            <a:bodyPr wrap="none" anchor="ctr"/>
            <a:lstStyle/>
            <a:p>
              <a:endParaRPr lang="en-US" sz="7197" b="0" i="0" dirty="0">
                <a:latin typeface="Nunito Light" charset="0"/>
              </a:endParaRPr>
            </a:p>
          </p:txBody>
        </p:sp>
      </p:grpSp>
    </p:spTree>
    <p:extLst>
      <p:ext uri="{BB962C8B-B14F-4D97-AF65-F5344CB8AC3E}">
        <p14:creationId xmlns:p14="http://schemas.microsoft.com/office/powerpoint/2010/main" val="1597461797"/>
      </p:ext>
    </p:extLst>
  </p:cSld>
  <p:clrMapOvr>
    <a:masterClrMapping/>
  </p:clrMapOvr>
  <p:transition advClick="0"/>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1_App features">
    <p:spTree>
      <p:nvGrpSpPr>
        <p:cNvPr id="1" name=""/>
        <p:cNvGrpSpPr/>
        <p:nvPr/>
      </p:nvGrpSpPr>
      <p:grpSpPr>
        <a:xfrm>
          <a:off x="0" y="0"/>
          <a:ext cx="0" cy="0"/>
          <a:chOff x="0" y="0"/>
          <a:chExt cx="0" cy="0"/>
        </a:xfrm>
      </p:grpSpPr>
      <p:sp>
        <p:nvSpPr>
          <p:cNvPr id="5" name="Picture Placeholder 13"/>
          <p:cNvSpPr>
            <a:spLocks noGrp="1"/>
          </p:cNvSpPr>
          <p:nvPr>
            <p:ph type="pic" sz="quarter" idx="14"/>
          </p:nvPr>
        </p:nvSpPr>
        <p:spPr>
          <a:xfrm>
            <a:off x="3410888" y="3912686"/>
            <a:ext cx="7567384" cy="4780342"/>
          </a:xfrm>
          <a:prstGeom prst="rect">
            <a:avLst/>
          </a:prstGeom>
          <a:solidFill>
            <a:schemeClr val="bg1">
              <a:lumMod val="95000"/>
            </a:schemeClr>
          </a:solidFill>
          <a:effectLst/>
        </p:spPr>
        <p:txBody>
          <a:bodyPr>
            <a:normAutofit/>
          </a:bodyPr>
          <a:lstStyle>
            <a:lvl1pPr marL="0" indent="0">
              <a:buNone/>
              <a:defRPr sz="2400" b="0" i="0">
                <a:ln>
                  <a:noFill/>
                </a:ln>
                <a:solidFill>
                  <a:schemeClr val="tx2"/>
                </a:solidFill>
                <a:latin typeface="Nunito Light" charset="0"/>
                <a:ea typeface="Nunito Light" charset="0"/>
                <a:cs typeface="Nunito Light" charset="0"/>
              </a:defRPr>
            </a:lvl1pPr>
          </a:lstStyle>
          <a:p>
            <a:endParaRPr lang="en-US" dirty="0"/>
          </a:p>
        </p:txBody>
      </p:sp>
      <p:grpSp>
        <p:nvGrpSpPr>
          <p:cNvPr id="3" name="Group 2"/>
          <p:cNvGrpSpPr/>
          <p:nvPr userDrawn="1"/>
        </p:nvGrpSpPr>
        <p:grpSpPr>
          <a:xfrm rot="10800000">
            <a:off x="-23446" y="10974729"/>
            <a:ext cx="24535152" cy="4304369"/>
            <a:chOff x="0" y="-156114"/>
            <a:chExt cx="24535152" cy="4304369"/>
          </a:xfrm>
        </p:grpSpPr>
        <p:sp>
          <p:nvSpPr>
            <p:cNvPr id="4" name="Freeform 3"/>
            <p:cNvSpPr>
              <a:spLocks noChangeArrowheads="1"/>
            </p:cNvSpPr>
            <p:nvPr/>
          </p:nvSpPr>
          <p:spPr bwMode="auto">
            <a:xfrm>
              <a:off x="23378291" y="2431564"/>
              <a:ext cx="1134322" cy="1716691"/>
            </a:xfrm>
            <a:custGeom>
              <a:avLst/>
              <a:gdLst>
                <a:gd name="T0" fmla="*/ 0 w 1152"/>
                <a:gd name="T1" fmla="*/ 1739 h 1740"/>
                <a:gd name="T2" fmla="*/ 1151 w 1152"/>
                <a:gd name="T3" fmla="*/ 918 h 1740"/>
                <a:gd name="T4" fmla="*/ 1151 w 1152"/>
                <a:gd name="T5" fmla="*/ 0 h 1740"/>
                <a:gd name="T6" fmla="*/ 0 w 1152"/>
                <a:gd name="T7" fmla="*/ 1739 h 1740"/>
              </a:gdLst>
              <a:ahLst/>
              <a:cxnLst>
                <a:cxn ang="0">
                  <a:pos x="T0" y="T1"/>
                </a:cxn>
                <a:cxn ang="0">
                  <a:pos x="T2" y="T3"/>
                </a:cxn>
                <a:cxn ang="0">
                  <a:pos x="T4" y="T5"/>
                </a:cxn>
                <a:cxn ang="0">
                  <a:pos x="T6" y="T7"/>
                </a:cxn>
              </a:cxnLst>
              <a:rect l="0" t="0" r="r" b="b"/>
              <a:pathLst>
                <a:path w="1152" h="1740">
                  <a:moveTo>
                    <a:pt x="0" y="1739"/>
                  </a:moveTo>
                  <a:lnTo>
                    <a:pt x="1151" y="918"/>
                  </a:lnTo>
                  <a:lnTo>
                    <a:pt x="1151" y="0"/>
                  </a:lnTo>
                  <a:lnTo>
                    <a:pt x="0" y="1739"/>
                  </a:lnTo>
                </a:path>
              </a:pathLst>
            </a:custGeom>
            <a:solidFill>
              <a:schemeClr val="accent3"/>
            </a:solidFill>
            <a:ln>
              <a:noFill/>
            </a:ln>
            <a:effectLst/>
          </p:spPr>
          <p:txBody>
            <a:bodyPr wrap="none" anchor="ctr"/>
            <a:lstStyle/>
            <a:p>
              <a:endParaRPr lang="en-US" sz="7197" b="0" i="0" dirty="0">
                <a:latin typeface="Nunito Light" charset="0"/>
              </a:endParaRPr>
            </a:p>
          </p:txBody>
        </p:sp>
        <p:sp>
          <p:nvSpPr>
            <p:cNvPr id="6" name="Freeform 5"/>
            <p:cNvSpPr>
              <a:spLocks noChangeArrowheads="1"/>
            </p:cNvSpPr>
            <p:nvPr/>
          </p:nvSpPr>
          <p:spPr bwMode="auto">
            <a:xfrm>
              <a:off x="23079221" y="-88970"/>
              <a:ext cx="1455931" cy="4233061"/>
            </a:xfrm>
            <a:custGeom>
              <a:avLst/>
              <a:gdLst>
                <a:gd name="T0" fmla="*/ 0 w 1479"/>
                <a:gd name="T1" fmla="*/ 0 h 4296"/>
                <a:gd name="T2" fmla="*/ 327 w 1479"/>
                <a:gd name="T3" fmla="*/ 4295 h 4296"/>
                <a:gd name="T4" fmla="*/ 1478 w 1479"/>
                <a:gd name="T5" fmla="*/ 2556 h 4296"/>
                <a:gd name="T6" fmla="*/ 1478 w 1479"/>
                <a:gd name="T7" fmla="*/ 0 h 4296"/>
                <a:gd name="T8" fmla="*/ 0 w 1479"/>
                <a:gd name="T9" fmla="*/ 0 h 4296"/>
              </a:gdLst>
              <a:ahLst/>
              <a:cxnLst>
                <a:cxn ang="0">
                  <a:pos x="T0" y="T1"/>
                </a:cxn>
                <a:cxn ang="0">
                  <a:pos x="T2" y="T3"/>
                </a:cxn>
                <a:cxn ang="0">
                  <a:pos x="T4" y="T5"/>
                </a:cxn>
                <a:cxn ang="0">
                  <a:pos x="T6" y="T7"/>
                </a:cxn>
                <a:cxn ang="0">
                  <a:pos x="T8" y="T9"/>
                </a:cxn>
              </a:cxnLst>
              <a:rect l="0" t="0" r="r" b="b"/>
              <a:pathLst>
                <a:path w="1479" h="4296">
                  <a:moveTo>
                    <a:pt x="0" y="0"/>
                  </a:moveTo>
                  <a:lnTo>
                    <a:pt x="327" y="4295"/>
                  </a:lnTo>
                  <a:lnTo>
                    <a:pt x="1478" y="2556"/>
                  </a:lnTo>
                  <a:lnTo>
                    <a:pt x="1478" y="0"/>
                  </a:lnTo>
                  <a:lnTo>
                    <a:pt x="0" y="0"/>
                  </a:lnTo>
                </a:path>
              </a:pathLst>
            </a:custGeom>
            <a:solidFill>
              <a:schemeClr val="accent3">
                <a:lumMod val="60000"/>
                <a:lumOff val="40000"/>
              </a:schemeClr>
            </a:solidFill>
            <a:ln>
              <a:noFill/>
            </a:ln>
            <a:effectLst/>
          </p:spPr>
          <p:txBody>
            <a:bodyPr wrap="none" anchor="ctr"/>
            <a:lstStyle/>
            <a:p>
              <a:endParaRPr lang="en-US" sz="7197" b="0" i="0" dirty="0">
                <a:latin typeface="Nunito Light" charset="0"/>
              </a:endParaRPr>
            </a:p>
          </p:txBody>
        </p:sp>
        <p:sp>
          <p:nvSpPr>
            <p:cNvPr id="7" name="Freeform 6"/>
            <p:cNvSpPr>
              <a:spLocks noChangeArrowheads="1"/>
            </p:cNvSpPr>
            <p:nvPr/>
          </p:nvSpPr>
          <p:spPr bwMode="auto">
            <a:xfrm>
              <a:off x="20776620" y="-88970"/>
              <a:ext cx="2646748" cy="4233061"/>
            </a:xfrm>
            <a:custGeom>
              <a:avLst/>
              <a:gdLst>
                <a:gd name="T0" fmla="*/ 0 w 2687"/>
                <a:gd name="T1" fmla="*/ 0 h 4296"/>
                <a:gd name="T2" fmla="*/ 2686 w 2687"/>
                <a:gd name="T3" fmla="*/ 4295 h 4296"/>
                <a:gd name="T4" fmla="*/ 2359 w 2687"/>
                <a:gd name="T5" fmla="*/ 0 h 4296"/>
                <a:gd name="T6" fmla="*/ 0 w 2687"/>
                <a:gd name="T7" fmla="*/ 0 h 4296"/>
              </a:gdLst>
              <a:ahLst/>
              <a:cxnLst>
                <a:cxn ang="0">
                  <a:pos x="T0" y="T1"/>
                </a:cxn>
                <a:cxn ang="0">
                  <a:pos x="T2" y="T3"/>
                </a:cxn>
                <a:cxn ang="0">
                  <a:pos x="T4" y="T5"/>
                </a:cxn>
                <a:cxn ang="0">
                  <a:pos x="T6" y="T7"/>
                </a:cxn>
              </a:cxnLst>
              <a:rect l="0" t="0" r="r" b="b"/>
              <a:pathLst>
                <a:path w="2687" h="4296">
                  <a:moveTo>
                    <a:pt x="0" y="0"/>
                  </a:moveTo>
                  <a:lnTo>
                    <a:pt x="2686" y="4295"/>
                  </a:lnTo>
                  <a:lnTo>
                    <a:pt x="2359" y="0"/>
                  </a:lnTo>
                  <a:lnTo>
                    <a:pt x="0" y="0"/>
                  </a:lnTo>
                </a:path>
              </a:pathLst>
            </a:custGeom>
            <a:solidFill>
              <a:schemeClr val="accent3"/>
            </a:solidFill>
            <a:ln>
              <a:noFill/>
            </a:ln>
            <a:effectLst/>
          </p:spPr>
          <p:txBody>
            <a:bodyPr wrap="none" anchor="ctr"/>
            <a:lstStyle/>
            <a:p>
              <a:endParaRPr lang="en-US" sz="7197" b="0" i="0" dirty="0">
                <a:latin typeface="Nunito Light" charset="0"/>
              </a:endParaRPr>
            </a:p>
          </p:txBody>
        </p:sp>
        <p:sp>
          <p:nvSpPr>
            <p:cNvPr id="8" name="Freeform 7"/>
            <p:cNvSpPr>
              <a:spLocks noChangeArrowheads="1"/>
            </p:cNvSpPr>
            <p:nvPr/>
          </p:nvSpPr>
          <p:spPr bwMode="auto">
            <a:xfrm>
              <a:off x="20420243" y="-88970"/>
              <a:ext cx="3003125" cy="4233061"/>
            </a:xfrm>
            <a:custGeom>
              <a:avLst/>
              <a:gdLst>
                <a:gd name="T0" fmla="*/ 0 w 3049"/>
                <a:gd name="T1" fmla="*/ 0 h 4296"/>
                <a:gd name="T2" fmla="*/ 43 w 3049"/>
                <a:gd name="T3" fmla="*/ 3187 h 4296"/>
                <a:gd name="T4" fmla="*/ 3048 w 3049"/>
                <a:gd name="T5" fmla="*/ 4295 h 4296"/>
                <a:gd name="T6" fmla="*/ 362 w 3049"/>
                <a:gd name="T7" fmla="*/ 0 h 4296"/>
                <a:gd name="T8" fmla="*/ 0 w 3049"/>
                <a:gd name="T9" fmla="*/ 0 h 4296"/>
              </a:gdLst>
              <a:ahLst/>
              <a:cxnLst>
                <a:cxn ang="0">
                  <a:pos x="T0" y="T1"/>
                </a:cxn>
                <a:cxn ang="0">
                  <a:pos x="T2" y="T3"/>
                </a:cxn>
                <a:cxn ang="0">
                  <a:pos x="T4" y="T5"/>
                </a:cxn>
                <a:cxn ang="0">
                  <a:pos x="T6" y="T7"/>
                </a:cxn>
                <a:cxn ang="0">
                  <a:pos x="T8" y="T9"/>
                </a:cxn>
              </a:cxnLst>
              <a:rect l="0" t="0" r="r" b="b"/>
              <a:pathLst>
                <a:path w="3049" h="4296">
                  <a:moveTo>
                    <a:pt x="0" y="0"/>
                  </a:moveTo>
                  <a:lnTo>
                    <a:pt x="43" y="3187"/>
                  </a:lnTo>
                  <a:lnTo>
                    <a:pt x="3048" y="4295"/>
                  </a:lnTo>
                  <a:lnTo>
                    <a:pt x="362" y="0"/>
                  </a:lnTo>
                  <a:lnTo>
                    <a:pt x="0" y="0"/>
                  </a:lnTo>
                </a:path>
              </a:pathLst>
            </a:custGeom>
            <a:solidFill>
              <a:schemeClr val="accent3">
                <a:lumMod val="60000"/>
                <a:lumOff val="40000"/>
              </a:schemeClr>
            </a:solidFill>
            <a:ln>
              <a:noFill/>
            </a:ln>
            <a:effectLst/>
          </p:spPr>
          <p:txBody>
            <a:bodyPr wrap="none" anchor="ctr"/>
            <a:lstStyle/>
            <a:p>
              <a:endParaRPr lang="en-US" sz="7197" b="0" i="0" dirty="0">
                <a:latin typeface="Nunito Light" charset="0"/>
              </a:endParaRPr>
            </a:p>
          </p:txBody>
        </p:sp>
        <p:sp>
          <p:nvSpPr>
            <p:cNvPr id="9" name="Freeform 8"/>
            <p:cNvSpPr>
              <a:spLocks noChangeArrowheads="1"/>
            </p:cNvSpPr>
            <p:nvPr/>
          </p:nvSpPr>
          <p:spPr bwMode="auto">
            <a:xfrm>
              <a:off x="17677877" y="-88971"/>
              <a:ext cx="2785824" cy="3142198"/>
            </a:xfrm>
            <a:custGeom>
              <a:avLst/>
              <a:gdLst>
                <a:gd name="T0" fmla="*/ 2126 w 2826"/>
                <a:gd name="T1" fmla="*/ 0 h 3188"/>
                <a:gd name="T2" fmla="*/ 0 w 2826"/>
                <a:gd name="T3" fmla="*/ 1954 h 3188"/>
                <a:gd name="T4" fmla="*/ 2825 w 2826"/>
                <a:gd name="T5" fmla="*/ 3187 h 3188"/>
                <a:gd name="T6" fmla="*/ 2782 w 2826"/>
                <a:gd name="T7" fmla="*/ 0 h 3188"/>
                <a:gd name="T8" fmla="*/ 2126 w 2826"/>
                <a:gd name="T9" fmla="*/ 0 h 3188"/>
              </a:gdLst>
              <a:ahLst/>
              <a:cxnLst>
                <a:cxn ang="0">
                  <a:pos x="T0" y="T1"/>
                </a:cxn>
                <a:cxn ang="0">
                  <a:pos x="T2" y="T3"/>
                </a:cxn>
                <a:cxn ang="0">
                  <a:pos x="T4" y="T5"/>
                </a:cxn>
                <a:cxn ang="0">
                  <a:pos x="T6" y="T7"/>
                </a:cxn>
                <a:cxn ang="0">
                  <a:pos x="T8" y="T9"/>
                </a:cxn>
              </a:cxnLst>
              <a:rect l="0" t="0" r="r" b="b"/>
              <a:pathLst>
                <a:path w="2826" h="3188">
                  <a:moveTo>
                    <a:pt x="2126" y="0"/>
                  </a:moveTo>
                  <a:lnTo>
                    <a:pt x="0" y="1954"/>
                  </a:lnTo>
                  <a:lnTo>
                    <a:pt x="2825" y="3187"/>
                  </a:lnTo>
                  <a:lnTo>
                    <a:pt x="2782" y="0"/>
                  </a:lnTo>
                  <a:lnTo>
                    <a:pt x="2126" y="0"/>
                  </a:lnTo>
                </a:path>
              </a:pathLst>
            </a:custGeom>
            <a:solidFill>
              <a:schemeClr val="accent3"/>
            </a:solidFill>
            <a:ln>
              <a:noFill/>
            </a:ln>
            <a:effectLst/>
          </p:spPr>
          <p:txBody>
            <a:bodyPr wrap="none" anchor="ctr"/>
            <a:lstStyle/>
            <a:p>
              <a:endParaRPr lang="en-US" sz="7197" b="0" i="0" dirty="0">
                <a:latin typeface="Nunito Light" charset="0"/>
              </a:endParaRPr>
            </a:p>
          </p:txBody>
        </p:sp>
        <p:sp>
          <p:nvSpPr>
            <p:cNvPr id="10" name="Freeform 9"/>
            <p:cNvSpPr>
              <a:spLocks noChangeArrowheads="1"/>
            </p:cNvSpPr>
            <p:nvPr/>
          </p:nvSpPr>
          <p:spPr bwMode="auto">
            <a:xfrm>
              <a:off x="17608342" y="-88971"/>
              <a:ext cx="2168684" cy="1925303"/>
            </a:xfrm>
            <a:custGeom>
              <a:avLst/>
              <a:gdLst>
                <a:gd name="T0" fmla="*/ 0 w 2199"/>
                <a:gd name="T1" fmla="*/ 0 h 1955"/>
                <a:gd name="T2" fmla="*/ 72 w 2199"/>
                <a:gd name="T3" fmla="*/ 1954 h 1955"/>
                <a:gd name="T4" fmla="*/ 2198 w 2199"/>
                <a:gd name="T5" fmla="*/ 0 h 1955"/>
                <a:gd name="T6" fmla="*/ 0 w 2199"/>
                <a:gd name="T7" fmla="*/ 0 h 1955"/>
              </a:gdLst>
              <a:ahLst/>
              <a:cxnLst>
                <a:cxn ang="0">
                  <a:pos x="T0" y="T1"/>
                </a:cxn>
                <a:cxn ang="0">
                  <a:pos x="T2" y="T3"/>
                </a:cxn>
                <a:cxn ang="0">
                  <a:pos x="T4" y="T5"/>
                </a:cxn>
                <a:cxn ang="0">
                  <a:pos x="T6" y="T7"/>
                </a:cxn>
              </a:cxnLst>
              <a:rect l="0" t="0" r="r" b="b"/>
              <a:pathLst>
                <a:path w="2199" h="1955">
                  <a:moveTo>
                    <a:pt x="0" y="0"/>
                  </a:moveTo>
                  <a:lnTo>
                    <a:pt x="72" y="1954"/>
                  </a:lnTo>
                  <a:lnTo>
                    <a:pt x="2198" y="0"/>
                  </a:lnTo>
                  <a:lnTo>
                    <a:pt x="0" y="0"/>
                  </a:lnTo>
                </a:path>
              </a:pathLst>
            </a:custGeom>
            <a:solidFill>
              <a:schemeClr val="accent3">
                <a:lumMod val="60000"/>
                <a:lumOff val="40000"/>
              </a:schemeClr>
            </a:solidFill>
            <a:ln>
              <a:noFill/>
            </a:ln>
            <a:effectLst/>
          </p:spPr>
          <p:txBody>
            <a:bodyPr wrap="none" anchor="ctr"/>
            <a:lstStyle/>
            <a:p>
              <a:endParaRPr lang="en-US" sz="7197" b="0" i="0" dirty="0">
                <a:latin typeface="Nunito Light" charset="0"/>
              </a:endParaRPr>
            </a:p>
          </p:txBody>
        </p:sp>
        <p:sp>
          <p:nvSpPr>
            <p:cNvPr id="11" name="Freeform 10"/>
            <p:cNvSpPr>
              <a:spLocks noChangeArrowheads="1"/>
            </p:cNvSpPr>
            <p:nvPr/>
          </p:nvSpPr>
          <p:spPr bwMode="auto">
            <a:xfrm>
              <a:off x="14888518" y="-88734"/>
              <a:ext cx="2811899" cy="1925303"/>
            </a:xfrm>
            <a:custGeom>
              <a:avLst/>
              <a:gdLst>
                <a:gd name="T0" fmla="*/ 0 w 2852"/>
                <a:gd name="T1" fmla="*/ 0 h 1955"/>
                <a:gd name="T2" fmla="*/ 2851 w 2852"/>
                <a:gd name="T3" fmla="*/ 1954 h 1955"/>
                <a:gd name="T4" fmla="*/ 2779 w 2852"/>
                <a:gd name="T5" fmla="*/ 0 h 1955"/>
                <a:gd name="T6" fmla="*/ 0 w 2852"/>
                <a:gd name="T7" fmla="*/ 0 h 1955"/>
              </a:gdLst>
              <a:ahLst/>
              <a:cxnLst>
                <a:cxn ang="0">
                  <a:pos x="T0" y="T1"/>
                </a:cxn>
                <a:cxn ang="0">
                  <a:pos x="T2" y="T3"/>
                </a:cxn>
                <a:cxn ang="0">
                  <a:pos x="T4" y="T5"/>
                </a:cxn>
                <a:cxn ang="0">
                  <a:pos x="T6" y="T7"/>
                </a:cxn>
              </a:cxnLst>
              <a:rect l="0" t="0" r="r" b="b"/>
              <a:pathLst>
                <a:path w="2852" h="1955">
                  <a:moveTo>
                    <a:pt x="0" y="0"/>
                  </a:moveTo>
                  <a:lnTo>
                    <a:pt x="2851" y="1954"/>
                  </a:lnTo>
                  <a:lnTo>
                    <a:pt x="2779" y="0"/>
                  </a:lnTo>
                  <a:lnTo>
                    <a:pt x="0" y="0"/>
                  </a:lnTo>
                </a:path>
              </a:pathLst>
            </a:custGeom>
            <a:solidFill>
              <a:schemeClr val="accent3"/>
            </a:solidFill>
            <a:ln>
              <a:noFill/>
            </a:ln>
            <a:effectLst/>
          </p:spPr>
          <p:txBody>
            <a:bodyPr wrap="none" anchor="ctr"/>
            <a:lstStyle/>
            <a:p>
              <a:endParaRPr lang="en-US" sz="7197" b="0" i="0" dirty="0">
                <a:latin typeface="Nunito Light" charset="0"/>
              </a:endParaRPr>
            </a:p>
          </p:txBody>
        </p:sp>
        <p:sp>
          <p:nvSpPr>
            <p:cNvPr id="12" name="Freeform 11"/>
            <p:cNvSpPr>
              <a:spLocks noChangeArrowheads="1"/>
            </p:cNvSpPr>
            <p:nvPr/>
          </p:nvSpPr>
          <p:spPr bwMode="auto">
            <a:xfrm>
              <a:off x="13589856" y="-88970"/>
              <a:ext cx="4137447" cy="3520308"/>
            </a:xfrm>
            <a:custGeom>
              <a:avLst/>
              <a:gdLst>
                <a:gd name="T0" fmla="*/ 0 w 4196"/>
                <a:gd name="T1" fmla="*/ 0 h 3572"/>
                <a:gd name="T2" fmla="*/ 1886 w 4196"/>
                <a:gd name="T3" fmla="*/ 3571 h 3572"/>
                <a:gd name="T4" fmla="*/ 4195 w 4196"/>
                <a:gd name="T5" fmla="*/ 1954 h 3572"/>
                <a:gd name="T6" fmla="*/ 1344 w 4196"/>
                <a:gd name="T7" fmla="*/ 0 h 3572"/>
                <a:gd name="T8" fmla="*/ 0 w 4196"/>
                <a:gd name="T9" fmla="*/ 0 h 3572"/>
              </a:gdLst>
              <a:ahLst/>
              <a:cxnLst>
                <a:cxn ang="0">
                  <a:pos x="T0" y="T1"/>
                </a:cxn>
                <a:cxn ang="0">
                  <a:pos x="T2" y="T3"/>
                </a:cxn>
                <a:cxn ang="0">
                  <a:pos x="T4" y="T5"/>
                </a:cxn>
                <a:cxn ang="0">
                  <a:pos x="T6" y="T7"/>
                </a:cxn>
                <a:cxn ang="0">
                  <a:pos x="T8" y="T9"/>
                </a:cxn>
              </a:cxnLst>
              <a:rect l="0" t="0" r="r" b="b"/>
              <a:pathLst>
                <a:path w="4196" h="3572">
                  <a:moveTo>
                    <a:pt x="0" y="0"/>
                  </a:moveTo>
                  <a:lnTo>
                    <a:pt x="1886" y="3571"/>
                  </a:lnTo>
                  <a:lnTo>
                    <a:pt x="4195" y="1954"/>
                  </a:lnTo>
                  <a:lnTo>
                    <a:pt x="1344" y="0"/>
                  </a:lnTo>
                  <a:lnTo>
                    <a:pt x="0" y="0"/>
                  </a:lnTo>
                </a:path>
              </a:pathLst>
            </a:custGeom>
            <a:solidFill>
              <a:schemeClr val="accent3">
                <a:lumMod val="60000"/>
                <a:lumOff val="40000"/>
              </a:schemeClr>
            </a:solidFill>
            <a:ln>
              <a:noFill/>
            </a:ln>
            <a:effectLst/>
          </p:spPr>
          <p:txBody>
            <a:bodyPr wrap="none" anchor="ctr"/>
            <a:lstStyle/>
            <a:p>
              <a:endParaRPr lang="en-US" sz="7197" b="0" i="0" dirty="0">
                <a:latin typeface="Nunito Light" charset="0"/>
              </a:endParaRPr>
            </a:p>
          </p:txBody>
        </p:sp>
        <p:sp>
          <p:nvSpPr>
            <p:cNvPr id="13" name="Freeform 12"/>
            <p:cNvSpPr>
              <a:spLocks noChangeArrowheads="1"/>
            </p:cNvSpPr>
            <p:nvPr/>
          </p:nvSpPr>
          <p:spPr bwMode="auto">
            <a:xfrm>
              <a:off x="11104147" y="-111272"/>
              <a:ext cx="4346058" cy="3520308"/>
            </a:xfrm>
            <a:custGeom>
              <a:avLst/>
              <a:gdLst>
                <a:gd name="T0" fmla="*/ 965 w 4408"/>
                <a:gd name="T1" fmla="*/ 0 h 3572"/>
                <a:gd name="T2" fmla="*/ 0 w 4408"/>
                <a:gd name="T3" fmla="*/ 1760 h 3572"/>
                <a:gd name="T4" fmla="*/ 4407 w 4408"/>
                <a:gd name="T5" fmla="*/ 3571 h 3572"/>
                <a:gd name="T6" fmla="*/ 2521 w 4408"/>
                <a:gd name="T7" fmla="*/ 0 h 3572"/>
                <a:gd name="T8" fmla="*/ 965 w 4408"/>
                <a:gd name="T9" fmla="*/ 0 h 3572"/>
              </a:gdLst>
              <a:ahLst/>
              <a:cxnLst>
                <a:cxn ang="0">
                  <a:pos x="T0" y="T1"/>
                </a:cxn>
                <a:cxn ang="0">
                  <a:pos x="T2" y="T3"/>
                </a:cxn>
                <a:cxn ang="0">
                  <a:pos x="T4" y="T5"/>
                </a:cxn>
                <a:cxn ang="0">
                  <a:pos x="T6" y="T7"/>
                </a:cxn>
                <a:cxn ang="0">
                  <a:pos x="T8" y="T9"/>
                </a:cxn>
              </a:cxnLst>
              <a:rect l="0" t="0" r="r" b="b"/>
              <a:pathLst>
                <a:path w="4408" h="3572">
                  <a:moveTo>
                    <a:pt x="965" y="0"/>
                  </a:moveTo>
                  <a:lnTo>
                    <a:pt x="0" y="1760"/>
                  </a:lnTo>
                  <a:lnTo>
                    <a:pt x="4407" y="3571"/>
                  </a:lnTo>
                  <a:lnTo>
                    <a:pt x="2521" y="0"/>
                  </a:lnTo>
                  <a:lnTo>
                    <a:pt x="965" y="0"/>
                  </a:lnTo>
                </a:path>
              </a:pathLst>
            </a:custGeom>
            <a:solidFill>
              <a:schemeClr val="accent2"/>
            </a:solidFill>
            <a:ln>
              <a:noFill/>
            </a:ln>
            <a:effectLst/>
          </p:spPr>
          <p:txBody>
            <a:bodyPr wrap="none" anchor="ctr"/>
            <a:lstStyle/>
            <a:p>
              <a:endParaRPr lang="en-US" sz="7197" b="0" i="0" dirty="0">
                <a:latin typeface="Nunito Light" charset="0"/>
              </a:endParaRPr>
            </a:p>
          </p:txBody>
        </p:sp>
        <p:sp>
          <p:nvSpPr>
            <p:cNvPr id="14" name="Freeform 13"/>
            <p:cNvSpPr>
              <a:spLocks noChangeArrowheads="1"/>
            </p:cNvSpPr>
            <p:nvPr/>
          </p:nvSpPr>
          <p:spPr bwMode="auto">
            <a:xfrm>
              <a:off x="9793019" y="-88970"/>
              <a:ext cx="369415" cy="195571"/>
            </a:xfrm>
            <a:custGeom>
              <a:avLst/>
              <a:gdLst>
                <a:gd name="T0" fmla="*/ 112 w 374"/>
                <a:gd name="T1" fmla="*/ 0 h 198"/>
                <a:gd name="T2" fmla="*/ 0 w 374"/>
                <a:gd name="T3" fmla="*/ 197 h 198"/>
                <a:gd name="T4" fmla="*/ 373 w 374"/>
                <a:gd name="T5" fmla="*/ 0 h 198"/>
                <a:gd name="T6" fmla="*/ 112 w 374"/>
                <a:gd name="T7" fmla="*/ 0 h 198"/>
              </a:gdLst>
              <a:ahLst/>
              <a:cxnLst>
                <a:cxn ang="0">
                  <a:pos x="T0" y="T1"/>
                </a:cxn>
                <a:cxn ang="0">
                  <a:pos x="T2" y="T3"/>
                </a:cxn>
                <a:cxn ang="0">
                  <a:pos x="T4" y="T5"/>
                </a:cxn>
                <a:cxn ang="0">
                  <a:pos x="T6" y="T7"/>
                </a:cxn>
              </a:cxnLst>
              <a:rect l="0" t="0" r="r" b="b"/>
              <a:pathLst>
                <a:path w="374" h="198">
                  <a:moveTo>
                    <a:pt x="112" y="0"/>
                  </a:moveTo>
                  <a:lnTo>
                    <a:pt x="0" y="197"/>
                  </a:lnTo>
                  <a:lnTo>
                    <a:pt x="373" y="0"/>
                  </a:lnTo>
                  <a:lnTo>
                    <a:pt x="112" y="0"/>
                  </a:lnTo>
                </a:path>
              </a:pathLst>
            </a:custGeom>
            <a:solidFill>
              <a:schemeClr val="accent2">
                <a:lumMod val="75000"/>
              </a:schemeClr>
            </a:solidFill>
            <a:ln>
              <a:noFill/>
            </a:ln>
            <a:effectLst/>
          </p:spPr>
          <p:txBody>
            <a:bodyPr wrap="none" anchor="ctr"/>
            <a:lstStyle/>
            <a:p>
              <a:endParaRPr lang="en-US" sz="7197" b="0" i="0" dirty="0">
                <a:latin typeface="Nunito Light" charset="0"/>
              </a:endParaRPr>
            </a:p>
          </p:txBody>
        </p:sp>
        <p:sp>
          <p:nvSpPr>
            <p:cNvPr id="15" name="Freeform 13"/>
            <p:cNvSpPr>
              <a:spLocks noChangeArrowheads="1"/>
            </p:cNvSpPr>
            <p:nvPr/>
          </p:nvSpPr>
          <p:spPr bwMode="auto">
            <a:xfrm>
              <a:off x="9698211" y="-88970"/>
              <a:ext cx="225996" cy="195571"/>
            </a:xfrm>
            <a:custGeom>
              <a:avLst/>
              <a:gdLst>
                <a:gd name="T0" fmla="*/ 0 w 231"/>
                <a:gd name="T1" fmla="*/ 0 h 198"/>
                <a:gd name="T2" fmla="*/ 118 w 231"/>
                <a:gd name="T3" fmla="*/ 197 h 198"/>
                <a:gd name="T4" fmla="*/ 230 w 231"/>
                <a:gd name="T5" fmla="*/ 0 h 198"/>
                <a:gd name="T6" fmla="*/ 0 w 231"/>
                <a:gd name="T7" fmla="*/ 0 h 198"/>
              </a:gdLst>
              <a:ahLst/>
              <a:cxnLst>
                <a:cxn ang="0">
                  <a:pos x="T0" y="T1"/>
                </a:cxn>
                <a:cxn ang="0">
                  <a:pos x="T2" y="T3"/>
                </a:cxn>
                <a:cxn ang="0">
                  <a:pos x="T4" y="T5"/>
                </a:cxn>
                <a:cxn ang="0">
                  <a:pos x="T6" y="T7"/>
                </a:cxn>
              </a:cxnLst>
              <a:rect l="0" t="0" r="r" b="b"/>
              <a:pathLst>
                <a:path w="231" h="198">
                  <a:moveTo>
                    <a:pt x="0" y="0"/>
                  </a:moveTo>
                  <a:lnTo>
                    <a:pt x="118" y="197"/>
                  </a:lnTo>
                  <a:lnTo>
                    <a:pt x="230" y="0"/>
                  </a:lnTo>
                  <a:lnTo>
                    <a:pt x="0" y="0"/>
                  </a:lnTo>
                </a:path>
              </a:pathLst>
            </a:custGeom>
            <a:solidFill>
              <a:schemeClr val="accent2">
                <a:lumMod val="75000"/>
              </a:schemeClr>
            </a:solidFill>
            <a:ln>
              <a:noFill/>
            </a:ln>
            <a:effectLst/>
          </p:spPr>
          <p:txBody>
            <a:bodyPr wrap="none" anchor="ctr"/>
            <a:lstStyle/>
            <a:p>
              <a:endParaRPr lang="en-US" sz="7197" b="0" i="0" dirty="0">
                <a:latin typeface="Nunito Light" charset="0"/>
              </a:endParaRPr>
            </a:p>
          </p:txBody>
        </p:sp>
        <p:sp>
          <p:nvSpPr>
            <p:cNvPr id="16" name="Freeform 14"/>
            <p:cNvSpPr>
              <a:spLocks noChangeArrowheads="1"/>
            </p:cNvSpPr>
            <p:nvPr/>
          </p:nvSpPr>
          <p:spPr bwMode="auto">
            <a:xfrm>
              <a:off x="8502000" y="61758"/>
              <a:ext cx="2646751" cy="2259950"/>
            </a:xfrm>
            <a:custGeom>
              <a:avLst/>
              <a:gdLst>
                <a:gd name="T0" fmla="*/ 2685 w 2686"/>
                <a:gd name="T1" fmla="*/ 1563 h 2292"/>
                <a:gd name="T2" fmla="*/ 1308 w 2686"/>
                <a:gd name="T3" fmla="*/ 0 h 2292"/>
                <a:gd name="T4" fmla="*/ 0 w 2686"/>
                <a:gd name="T5" fmla="*/ 2291 h 2292"/>
                <a:gd name="T6" fmla="*/ 2685 w 2686"/>
                <a:gd name="T7" fmla="*/ 1563 h 2292"/>
              </a:gdLst>
              <a:ahLst/>
              <a:cxnLst>
                <a:cxn ang="0">
                  <a:pos x="T0" y="T1"/>
                </a:cxn>
                <a:cxn ang="0">
                  <a:pos x="T2" y="T3"/>
                </a:cxn>
                <a:cxn ang="0">
                  <a:pos x="T4" y="T5"/>
                </a:cxn>
                <a:cxn ang="0">
                  <a:pos x="T6" y="T7"/>
                </a:cxn>
              </a:cxnLst>
              <a:rect l="0" t="0" r="r" b="b"/>
              <a:pathLst>
                <a:path w="2686" h="2292">
                  <a:moveTo>
                    <a:pt x="2685" y="1563"/>
                  </a:moveTo>
                  <a:lnTo>
                    <a:pt x="1308" y="0"/>
                  </a:lnTo>
                  <a:lnTo>
                    <a:pt x="0" y="2291"/>
                  </a:lnTo>
                  <a:lnTo>
                    <a:pt x="2685" y="1563"/>
                  </a:lnTo>
                </a:path>
              </a:pathLst>
            </a:custGeom>
            <a:solidFill>
              <a:schemeClr val="accent2"/>
            </a:solidFill>
            <a:ln>
              <a:noFill/>
            </a:ln>
            <a:effectLst/>
          </p:spPr>
          <p:txBody>
            <a:bodyPr wrap="none" anchor="ctr"/>
            <a:lstStyle/>
            <a:p>
              <a:endParaRPr lang="en-US" sz="7197" b="0" i="0" dirty="0">
                <a:latin typeface="Nunito Light" charset="0"/>
              </a:endParaRPr>
            </a:p>
          </p:txBody>
        </p:sp>
        <p:sp>
          <p:nvSpPr>
            <p:cNvPr id="17" name="Freeform 15"/>
            <p:cNvSpPr>
              <a:spLocks noChangeArrowheads="1"/>
            </p:cNvSpPr>
            <p:nvPr/>
          </p:nvSpPr>
          <p:spPr bwMode="auto">
            <a:xfrm>
              <a:off x="6821130" y="61996"/>
              <a:ext cx="2985743" cy="2259950"/>
            </a:xfrm>
            <a:custGeom>
              <a:avLst/>
              <a:gdLst>
                <a:gd name="T0" fmla="*/ 3029 w 3030"/>
                <a:gd name="T1" fmla="*/ 0 h 2292"/>
                <a:gd name="T2" fmla="*/ 0 w 3030"/>
                <a:gd name="T3" fmla="*/ 624 h 2292"/>
                <a:gd name="T4" fmla="*/ 1721 w 3030"/>
                <a:gd name="T5" fmla="*/ 2291 h 2292"/>
                <a:gd name="T6" fmla="*/ 3029 w 3030"/>
                <a:gd name="T7" fmla="*/ 0 h 2292"/>
              </a:gdLst>
              <a:ahLst/>
              <a:cxnLst>
                <a:cxn ang="0">
                  <a:pos x="T0" y="T1"/>
                </a:cxn>
                <a:cxn ang="0">
                  <a:pos x="T2" y="T3"/>
                </a:cxn>
                <a:cxn ang="0">
                  <a:pos x="T4" y="T5"/>
                </a:cxn>
                <a:cxn ang="0">
                  <a:pos x="T6" y="T7"/>
                </a:cxn>
              </a:cxnLst>
              <a:rect l="0" t="0" r="r" b="b"/>
              <a:pathLst>
                <a:path w="3030" h="2292">
                  <a:moveTo>
                    <a:pt x="3029" y="0"/>
                  </a:moveTo>
                  <a:lnTo>
                    <a:pt x="0" y="624"/>
                  </a:lnTo>
                  <a:lnTo>
                    <a:pt x="1721" y="2291"/>
                  </a:lnTo>
                  <a:lnTo>
                    <a:pt x="3029" y="0"/>
                  </a:lnTo>
                </a:path>
              </a:pathLst>
            </a:custGeom>
            <a:solidFill>
              <a:schemeClr val="accent2">
                <a:lumMod val="75000"/>
              </a:schemeClr>
            </a:solidFill>
            <a:ln>
              <a:noFill/>
            </a:ln>
            <a:effectLst/>
          </p:spPr>
          <p:txBody>
            <a:bodyPr wrap="none" anchor="ctr"/>
            <a:lstStyle/>
            <a:p>
              <a:endParaRPr lang="en-US" sz="7197" b="0" i="0" dirty="0">
                <a:latin typeface="Nunito Light" charset="0"/>
              </a:endParaRPr>
            </a:p>
          </p:txBody>
        </p:sp>
        <p:sp>
          <p:nvSpPr>
            <p:cNvPr id="18" name="Freeform 16"/>
            <p:cNvSpPr>
              <a:spLocks noChangeArrowheads="1"/>
            </p:cNvSpPr>
            <p:nvPr/>
          </p:nvSpPr>
          <p:spPr bwMode="auto">
            <a:xfrm>
              <a:off x="6829814" y="-88970"/>
              <a:ext cx="2985743" cy="808366"/>
            </a:xfrm>
            <a:custGeom>
              <a:avLst/>
              <a:gdLst>
                <a:gd name="T0" fmla="*/ 61 w 3030"/>
                <a:gd name="T1" fmla="*/ 0 h 822"/>
                <a:gd name="T2" fmla="*/ 0 w 3030"/>
                <a:gd name="T3" fmla="*/ 821 h 822"/>
                <a:gd name="T4" fmla="*/ 3029 w 3030"/>
                <a:gd name="T5" fmla="*/ 197 h 822"/>
                <a:gd name="T6" fmla="*/ 2911 w 3030"/>
                <a:gd name="T7" fmla="*/ 0 h 822"/>
                <a:gd name="T8" fmla="*/ 61 w 3030"/>
                <a:gd name="T9" fmla="*/ 0 h 822"/>
              </a:gdLst>
              <a:ahLst/>
              <a:cxnLst>
                <a:cxn ang="0">
                  <a:pos x="T0" y="T1"/>
                </a:cxn>
                <a:cxn ang="0">
                  <a:pos x="T2" y="T3"/>
                </a:cxn>
                <a:cxn ang="0">
                  <a:pos x="T4" y="T5"/>
                </a:cxn>
                <a:cxn ang="0">
                  <a:pos x="T6" y="T7"/>
                </a:cxn>
                <a:cxn ang="0">
                  <a:pos x="T8" y="T9"/>
                </a:cxn>
              </a:cxnLst>
              <a:rect l="0" t="0" r="r" b="b"/>
              <a:pathLst>
                <a:path w="3030" h="822">
                  <a:moveTo>
                    <a:pt x="61" y="0"/>
                  </a:moveTo>
                  <a:lnTo>
                    <a:pt x="0" y="821"/>
                  </a:lnTo>
                  <a:lnTo>
                    <a:pt x="3029" y="197"/>
                  </a:lnTo>
                  <a:lnTo>
                    <a:pt x="2911" y="0"/>
                  </a:lnTo>
                  <a:lnTo>
                    <a:pt x="61" y="0"/>
                  </a:lnTo>
                </a:path>
              </a:pathLst>
            </a:custGeom>
            <a:solidFill>
              <a:schemeClr val="accent2">
                <a:lumMod val="50000"/>
              </a:schemeClr>
            </a:solidFill>
            <a:ln>
              <a:noFill/>
            </a:ln>
            <a:effectLst/>
          </p:spPr>
          <p:txBody>
            <a:bodyPr wrap="none" anchor="ctr"/>
            <a:lstStyle/>
            <a:p>
              <a:endParaRPr lang="en-US" sz="7197" b="0" i="0" dirty="0">
                <a:latin typeface="Nunito Light" charset="0"/>
              </a:endParaRPr>
            </a:p>
          </p:txBody>
        </p:sp>
        <p:sp>
          <p:nvSpPr>
            <p:cNvPr id="19" name="Freeform 17"/>
            <p:cNvSpPr>
              <a:spLocks noChangeArrowheads="1"/>
            </p:cNvSpPr>
            <p:nvPr/>
          </p:nvSpPr>
          <p:spPr bwMode="auto">
            <a:xfrm>
              <a:off x="5975275" y="-88970"/>
              <a:ext cx="943094" cy="808366"/>
            </a:xfrm>
            <a:custGeom>
              <a:avLst/>
              <a:gdLst>
                <a:gd name="T0" fmla="*/ 0 w 955"/>
                <a:gd name="T1" fmla="*/ 0 h 822"/>
                <a:gd name="T2" fmla="*/ 893 w 955"/>
                <a:gd name="T3" fmla="*/ 821 h 822"/>
                <a:gd name="T4" fmla="*/ 954 w 955"/>
                <a:gd name="T5" fmla="*/ 0 h 822"/>
                <a:gd name="T6" fmla="*/ 0 w 955"/>
                <a:gd name="T7" fmla="*/ 0 h 822"/>
              </a:gdLst>
              <a:ahLst/>
              <a:cxnLst>
                <a:cxn ang="0">
                  <a:pos x="T0" y="T1"/>
                </a:cxn>
                <a:cxn ang="0">
                  <a:pos x="T2" y="T3"/>
                </a:cxn>
                <a:cxn ang="0">
                  <a:pos x="T4" y="T5"/>
                </a:cxn>
                <a:cxn ang="0">
                  <a:pos x="T6" y="T7"/>
                </a:cxn>
              </a:cxnLst>
              <a:rect l="0" t="0" r="r" b="b"/>
              <a:pathLst>
                <a:path w="955" h="822">
                  <a:moveTo>
                    <a:pt x="0" y="0"/>
                  </a:moveTo>
                  <a:lnTo>
                    <a:pt x="893" y="821"/>
                  </a:lnTo>
                  <a:lnTo>
                    <a:pt x="954" y="0"/>
                  </a:lnTo>
                  <a:lnTo>
                    <a:pt x="0" y="0"/>
                  </a:lnTo>
                </a:path>
              </a:pathLst>
            </a:custGeom>
            <a:solidFill>
              <a:schemeClr val="accent1"/>
            </a:solidFill>
            <a:ln>
              <a:noFill/>
            </a:ln>
            <a:effectLst/>
          </p:spPr>
          <p:txBody>
            <a:bodyPr wrap="none" anchor="ctr"/>
            <a:lstStyle/>
            <a:p>
              <a:endParaRPr lang="en-US" sz="7197" b="0" i="0" dirty="0">
                <a:latin typeface="Nunito Light" charset="0"/>
              </a:endParaRPr>
            </a:p>
          </p:txBody>
        </p:sp>
        <p:sp>
          <p:nvSpPr>
            <p:cNvPr id="20" name="Freeform 18"/>
            <p:cNvSpPr>
              <a:spLocks noChangeArrowheads="1"/>
            </p:cNvSpPr>
            <p:nvPr/>
          </p:nvSpPr>
          <p:spPr bwMode="auto">
            <a:xfrm>
              <a:off x="5608571" y="674793"/>
              <a:ext cx="2916204" cy="1642810"/>
            </a:xfrm>
            <a:custGeom>
              <a:avLst/>
              <a:gdLst>
                <a:gd name="T0" fmla="*/ 2958 w 2959"/>
                <a:gd name="T1" fmla="*/ 1667 h 1668"/>
                <a:gd name="T2" fmla="*/ 1237 w 2959"/>
                <a:gd name="T3" fmla="*/ 0 h 1668"/>
                <a:gd name="T4" fmla="*/ 0 w 2959"/>
                <a:gd name="T5" fmla="*/ 1323 h 1668"/>
                <a:gd name="T6" fmla="*/ 2958 w 2959"/>
                <a:gd name="T7" fmla="*/ 1667 h 1668"/>
              </a:gdLst>
              <a:ahLst/>
              <a:cxnLst>
                <a:cxn ang="0">
                  <a:pos x="T0" y="T1"/>
                </a:cxn>
                <a:cxn ang="0">
                  <a:pos x="T2" y="T3"/>
                </a:cxn>
                <a:cxn ang="0">
                  <a:pos x="T4" y="T5"/>
                </a:cxn>
                <a:cxn ang="0">
                  <a:pos x="T6" y="T7"/>
                </a:cxn>
              </a:cxnLst>
              <a:rect l="0" t="0" r="r" b="b"/>
              <a:pathLst>
                <a:path w="2959" h="1668">
                  <a:moveTo>
                    <a:pt x="2958" y="1667"/>
                  </a:moveTo>
                  <a:lnTo>
                    <a:pt x="1237" y="0"/>
                  </a:lnTo>
                  <a:lnTo>
                    <a:pt x="0" y="1323"/>
                  </a:lnTo>
                  <a:lnTo>
                    <a:pt x="2958" y="1667"/>
                  </a:lnTo>
                </a:path>
              </a:pathLst>
            </a:custGeom>
            <a:solidFill>
              <a:schemeClr val="accent2"/>
            </a:solidFill>
            <a:ln>
              <a:noFill/>
            </a:ln>
            <a:effectLst/>
          </p:spPr>
          <p:txBody>
            <a:bodyPr wrap="none" anchor="ctr"/>
            <a:lstStyle/>
            <a:p>
              <a:endParaRPr lang="en-US" sz="7197" b="0" i="0" dirty="0">
                <a:latin typeface="Nunito Light" charset="0"/>
              </a:endParaRPr>
            </a:p>
          </p:txBody>
        </p:sp>
        <p:sp>
          <p:nvSpPr>
            <p:cNvPr id="21" name="Freeform 19"/>
            <p:cNvSpPr>
              <a:spLocks noChangeArrowheads="1"/>
            </p:cNvSpPr>
            <p:nvPr/>
          </p:nvSpPr>
          <p:spPr bwMode="auto">
            <a:xfrm>
              <a:off x="5092201" y="-155877"/>
              <a:ext cx="1760153" cy="2112184"/>
            </a:xfrm>
            <a:custGeom>
              <a:avLst/>
              <a:gdLst>
                <a:gd name="T0" fmla="*/ 0 w 1787"/>
                <a:gd name="T1" fmla="*/ 0 h 2145"/>
                <a:gd name="T2" fmla="*/ 549 w 1787"/>
                <a:gd name="T3" fmla="*/ 2144 h 2145"/>
                <a:gd name="T4" fmla="*/ 1786 w 1787"/>
                <a:gd name="T5" fmla="*/ 821 h 2145"/>
                <a:gd name="T6" fmla="*/ 893 w 1787"/>
                <a:gd name="T7" fmla="*/ 0 h 2145"/>
                <a:gd name="T8" fmla="*/ 0 w 1787"/>
                <a:gd name="T9" fmla="*/ 0 h 2145"/>
              </a:gdLst>
              <a:ahLst/>
              <a:cxnLst>
                <a:cxn ang="0">
                  <a:pos x="T0" y="T1"/>
                </a:cxn>
                <a:cxn ang="0">
                  <a:pos x="T2" y="T3"/>
                </a:cxn>
                <a:cxn ang="0">
                  <a:pos x="T4" y="T5"/>
                </a:cxn>
                <a:cxn ang="0">
                  <a:pos x="T6" y="T7"/>
                </a:cxn>
                <a:cxn ang="0">
                  <a:pos x="T8" y="T9"/>
                </a:cxn>
              </a:cxnLst>
              <a:rect l="0" t="0" r="r" b="b"/>
              <a:pathLst>
                <a:path w="1787" h="2145">
                  <a:moveTo>
                    <a:pt x="0" y="0"/>
                  </a:moveTo>
                  <a:lnTo>
                    <a:pt x="549" y="2144"/>
                  </a:lnTo>
                  <a:lnTo>
                    <a:pt x="1786" y="821"/>
                  </a:lnTo>
                  <a:lnTo>
                    <a:pt x="893" y="0"/>
                  </a:lnTo>
                  <a:lnTo>
                    <a:pt x="0" y="0"/>
                  </a:lnTo>
                </a:path>
              </a:pathLst>
            </a:custGeom>
            <a:solidFill>
              <a:schemeClr val="accent1"/>
            </a:solidFill>
            <a:ln>
              <a:noFill/>
            </a:ln>
            <a:effectLst/>
          </p:spPr>
          <p:txBody>
            <a:bodyPr wrap="none" anchor="ctr"/>
            <a:lstStyle/>
            <a:p>
              <a:endParaRPr lang="en-US" sz="7197" b="0" i="0" dirty="0">
                <a:latin typeface="Nunito Light" charset="0"/>
              </a:endParaRPr>
            </a:p>
          </p:txBody>
        </p:sp>
        <p:sp>
          <p:nvSpPr>
            <p:cNvPr id="22" name="Freeform 20"/>
            <p:cNvSpPr>
              <a:spLocks noChangeArrowheads="1"/>
            </p:cNvSpPr>
            <p:nvPr/>
          </p:nvSpPr>
          <p:spPr bwMode="auto">
            <a:xfrm>
              <a:off x="443059" y="190760"/>
              <a:ext cx="5232654" cy="2977052"/>
            </a:xfrm>
            <a:custGeom>
              <a:avLst/>
              <a:gdLst>
                <a:gd name="T0" fmla="*/ 5310 w 5311"/>
                <a:gd name="T1" fmla="*/ 1771 h 3020"/>
                <a:gd name="T2" fmla="*/ 853 w 5311"/>
                <a:gd name="T3" fmla="*/ 0 h 3020"/>
                <a:gd name="T4" fmla="*/ 0 w 5311"/>
                <a:gd name="T5" fmla="*/ 3019 h 3020"/>
                <a:gd name="T6" fmla="*/ 5310 w 5311"/>
                <a:gd name="T7" fmla="*/ 1771 h 3020"/>
              </a:gdLst>
              <a:ahLst/>
              <a:cxnLst>
                <a:cxn ang="0">
                  <a:pos x="T0" y="T1"/>
                </a:cxn>
                <a:cxn ang="0">
                  <a:pos x="T2" y="T3"/>
                </a:cxn>
                <a:cxn ang="0">
                  <a:pos x="T4" y="T5"/>
                </a:cxn>
                <a:cxn ang="0">
                  <a:pos x="T6" y="T7"/>
                </a:cxn>
              </a:cxnLst>
              <a:rect l="0" t="0" r="r" b="b"/>
              <a:pathLst>
                <a:path w="5311" h="3020">
                  <a:moveTo>
                    <a:pt x="5310" y="1771"/>
                  </a:moveTo>
                  <a:lnTo>
                    <a:pt x="853" y="0"/>
                  </a:lnTo>
                  <a:lnTo>
                    <a:pt x="0" y="3019"/>
                  </a:lnTo>
                  <a:lnTo>
                    <a:pt x="5310" y="1771"/>
                  </a:lnTo>
                </a:path>
              </a:pathLst>
            </a:custGeom>
            <a:solidFill>
              <a:schemeClr val="accent1">
                <a:lumMod val="50000"/>
              </a:schemeClr>
            </a:solidFill>
            <a:ln>
              <a:noFill/>
            </a:ln>
            <a:effectLst/>
          </p:spPr>
          <p:txBody>
            <a:bodyPr wrap="none" anchor="ctr"/>
            <a:lstStyle/>
            <a:p>
              <a:endParaRPr lang="en-US" sz="7197" b="0" i="0" dirty="0">
                <a:latin typeface="Nunito Light" charset="0"/>
              </a:endParaRPr>
            </a:p>
          </p:txBody>
        </p:sp>
        <p:sp>
          <p:nvSpPr>
            <p:cNvPr id="23" name="Freeform 21"/>
            <p:cNvSpPr>
              <a:spLocks noChangeArrowheads="1"/>
            </p:cNvSpPr>
            <p:nvPr/>
          </p:nvSpPr>
          <p:spPr bwMode="auto">
            <a:xfrm>
              <a:off x="1264131" y="-156113"/>
              <a:ext cx="4393864" cy="2112184"/>
            </a:xfrm>
            <a:custGeom>
              <a:avLst/>
              <a:gdLst>
                <a:gd name="T0" fmla="*/ 936 w 4458"/>
                <a:gd name="T1" fmla="*/ 0 h 2145"/>
                <a:gd name="T2" fmla="*/ 0 w 4458"/>
                <a:gd name="T3" fmla="*/ 373 h 2145"/>
                <a:gd name="T4" fmla="*/ 4457 w 4458"/>
                <a:gd name="T5" fmla="*/ 2144 h 2145"/>
                <a:gd name="T6" fmla="*/ 3908 w 4458"/>
                <a:gd name="T7" fmla="*/ 0 h 2145"/>
                <a:gd name="T8" fmla="*/ 936 w 4458"/>
                <a:gd name="T9" fmla="*/ 0 h 2145"/>
              </a:gdLst>
              <a:ahLst/>
              <a:cxnLst>
                <a:cxn ang="0">
                  <a:pos x="T0" y="T1"/>
                </a:cxn>
                <a:cxn ang="0">
                  <a:pos x="T2" y="T3"/>
                </a:cxn>
                <a:cxn ang="0">
                  <a:pos x="T4" y="T5"/>
                </a:cxn>
                <a:cxn ang="0">
                  <a:pos x="T6" y="T7"/>
                </a:cxn>
                <a:cxn ang="0">
                  <a:pos x="T8" y="T9"/>
                </a:cxn>
              </a:cxnLst>
              <a:rect l="0" t="0" r="r" b="b"/>
              <a:pathLst>
                <a:path w="4458" h="2145">
                  <a:moveTo>
                    <a:pt x="936" y="0"/>
                  </a:moveTo>
                  <a:lnTo>
                    <a:pt x="0" y="373"/>
                  </a:lnTo>
                  <a:lnTo>
                    <a:pt x="4457" y="2144"/>
                  </a:lnTo>
                  <a:lnTo>
                    <a:pt x="3908" y="0"/>
                  </a:lnTo>
                  <a:lnTo>
                    <a:pt x="936" y="0"/>
                  </a:lnTo>
                </a:path>
              </a:pathLst>
            </a:custGeom>
            <a:solidFill>
              <a:schemeClr val="accent1">
                <a:lumMod val="75000"/>
              </a:schemeClr>
            </a:solidFill>
            <a:ln>
              <a:noFill/>
            </a:ln>
            <a:effectLst/>
          </p:spPr>
          <p:txBody>
            <a:bodyPr wrap="none" anchor="ctr"/>
            <a:lstStyle/>
            <a:p>
              <a:endParaRPr lang="en-US" sz="7197" b="0" i="0" dirty="0">
                <a:latin typeface="Nunito Light" charset="0"/>
              </a:endParaRPr>
            </a:p>
          </p:txBody>
        </p:sp>
        <p:sp>
          <p:nvSpPr>
            <p:cNvPr id="24" name="Freeform 22"/>
            <p:cNvSpPr>
              <a:spLocks noChangeArrowheads="1"/>
            </p:cNvSpPr>
            <p:nvPr/>
          </p:nvSpPr>
          <p:spPr bwMode="auto">
            <a:xfrm>
              <a:off x="1264131" y="-133574"/>
              <a:ext cx="921364" cy="369415"/>
            </a:xfrm>
            <a:custGeom>
              <a:avLst/>
              <a:gdLst>
                <a:gd name="T0" fmla="*/ 72 w 937"/>
                <a:gd name="T1" fmla="*/ 0 h 374"/>
                <a:gd name="T2" fmla="*/ 0 w 937"/>
                <a:gd name="T3" fmla="*/ 373 h 374"/>
                <a:gd name="T4" fmla="*/ 936 w 937"/>
                <a:gd name="T5" fmla="*/ 0 h 374"/>
                <a:gd name="T6" fmla="*/ 72 w 937"/>
                <a:gd name="T7" fmla="*/ 0 h 374"/>
              </a:gdLst>
              <a:ahLst/>
              <a:cxnLst>
                <a:cxn ang="0">
                  <a:pos x="T0" y="T1"/>
                </a:cxn>
                <a:cxn ang="0">
                  <a:pos x="T2" y="T3"/>
                </a:cxn>
                <a:cxn ang="0">
                  <a:pos x="T4" y="T5"/>
                </a:cxn>
                <a:cxn ang="0">
                  <a:pos x="T6" y="T7"/>
                </a:cxn>
              </a:cxnLst>
              <a:rect l="0" t="0" r="r" b="b"/>
              <a:pathLst>
                <a:path w="937" h="374">
                  <a:moveTo>
                    <a:pt x="72" y="0"/>
                  </a:moveTo>
                  <a:lnTo>
                    <a:pt x="0" y="373"/>
                  </a:lnTo>
                  <a:lnTo>
                    <a:pt x="936" y="0"/>
                  </a:lnTo>
                  <a:lnTo>
                    <a:pt x="72" y="0"/>
                  </a:lnTo>
                </a:path>
              </a:pathLst>
            </a:custGeom>
            <a:solidFill>
              <a:schemeClr val="accent1"/>
            </a:solidFill>
            <a:ln>
              <a:noFill/>
            </a:ln>
            <a:effectLst/>
          </p:spPr>
          <p:txBody>
            <a:bodyPr wrap="none" anchor="ctr"/>
            <a:lstStyle/>
            <a:p>
              <a:endParaRPr lang="en-US" sz="7197" b="0" i="0" dirty="0">
                <a:latin typeface="Nunito Light" charset="0"/>
              </a:endParaRPr>
            </a:p>
          </p:txBody>
        </p:sp>
        <p:sp>
          <p:nvSpPr>
            <p:cNvPr id="25" name="Freeform 23"/>
            <p:cNvSpPr>
              <a:spLocks noChangeArrowheads="1"/>
            </p:cNvSpPr>
            <p:nvPr/>
          </p:nvSpPr>
          <p:spPr bwMode="auto">
            <a:xfrm>
              <a:off x="734484" y="-133574"/>
              <a:ext cx="621488" cy="369415"/>
            </a:xfrm>
            <a:custGeom>
              <a:avLst/>
              <a:gdLst>
                <a:gd name="T0" fmla="*/ 0 w 629"/>
                <a:gd name="T1" fmla="*/ 0 h 374"/>
                <a:gd name="T2" fmla="*/ 556 w 629"/>
                <a:gd name="T3" fmla="*/ 373 h 374"/>
                <a:gd name="T4" fmla="*/ 628 w 629"/>
                <a:gd name="T5" fmla="*/ 0 h 374"/>
                <a:gd name="T6" fmla="*/ 0 w 629"/>
                <a:gd name="T7" fmla="*/ 0 h 374"/>
              </a:gdLst>
              <a:ahLst/>
              <a:cxnLst>
                <a:cxn ang="0">
                  <a:pos x="T0" y="T1"/>
                </a:cxn>
                <a:cxn ang="0">
                  <a:pos x="T2" y="T3"/>
                </a:cxn>
                <a:cxn ang="0">
                  <a:pos x="T4" y="T5"/>
                </a:cxn>
                <a:cxn ang="0">
                  <a:pos x="T6" y="T7"/>
                </a:cxn>
              </a:cxnLst>
              <a:rect l="0" t="0" r="r" b="b"/>
              <a:pathLst>
                <a:path w="629" h="374">
                  <a:moveTo>
                    <a:pt x="0" y="0"/>
                  </a:moveTo>
                  <a:lnTo>
                    <a:pt x="556" y="373"/>
                  </a:lnTo>
                  <a:lnTo>
                    <a:pt x="628" y="0"/>
                  </a:lnTo>
                  <a:lnTo>
                    <a:pt x="0" y="0"/>
                  </a:lnTo>
                </a:path>
              </a:pathLst>
            </a:custGeom>
            <a:solidFill>
              <a:schemeClr val="accent1"/>
            </a:solidFill>
            <a:ln>
              <a:noFill/>
            </a:ln>
            <a:effectLst/>
          </p:spPr>
          <p:txBody>
            <a:bodyPr wrap="none" anchor="ctr"/>
            <a:lstStyle/>
            <a:p>
              <a:endParaRPr lang="en-US" sz="7197" b="0" i="0" dirty="0">
                <a:latin typeface="Nunito Light" charset="0"/>
              </a:endParaRPr>
            </a:p>
          </p:txBody>
        </p:sp>
        <p:sp>
          <p:nvSpPr>
            <p:cNvPr id="26" name="Freeform 24"/>
            <p:cNvSpPr>
              <a:spLocks noChangeArrowheads="1"/>
            </p:cNvSpPr>
            <p:nvPr/>
          </p:nvSpPr>
          <p:spPr bwMode="auto">
            <a:xfrm>
              <a:off x="0" y="885559"/>
              <a:ext cx="447642" cy="2259950"/>
            </a:xfrm>
            <a:custGeom>
              <a:avLst/>
              <a:gdLst>
                <a:gd name="T0" fmla="*/ 0 w 453"/>
                <a:gd name="T1" fmla="*/ 2104 h 2292"/>
                <a:gd name="T2" fmla="*/ 452 w 453"/>
                <a:gd name="T3" fmla="*/ 2291 h 2292"/>
                <a:gd name="T4" fmla="*/ 0 w 453"/>
                <a:gd name="T5" fmla="*/ 0 h 2292"/>
                <a:gd name="T6" fmla="*/ 0 w 453"/>
                <a:gd name="T7" fmla="*/ 2104 h 2292"/>
              </a:gdLst>
              <a:ahLst/>
              <a:cxnLst>
                <a:cxn ang="0">
                  <a:pos x="T0" y="T1"/>
                </a:cxn>
                <a:cxn ang="0">
                  <a:pos x="T2" y="T3"/>
                </a:cxn>
                <a:cxn ang="0">
                  <a:pos x="T4" y="T5"/>
                </a:cxn>
                <a:cxn ang="0">
                  <a:pos x="T6" y="T7"/>
                </a:cxn>
              </a:cxnLst>
              <a:rect l="0" t="0" r="r" b="b"/>
              <a:pathLst>
                <a:path w="453" h="2292">
                  <a:moveTo>
                    <a:pt x="0" y="2104"/>
                  </a:moveTo>
                  <a:lnTo>
                    <a:pt x="452" y="2291"/>
                  </a:lnTo>
                  <a:lnTo>
                    <a:pt x="0" y="0"/>
                  </a:lnTo>
                  <a:lnTo>
                    <a:pt x="0" y="2104"/>
                  </a:lnTo>
                </a:path>
              </a:pathLst>
            </a:custGeom>
            <a:solidFill>
              <a:schemeClr val="accent1">
                <a:lumMod val="50000"/>
              </a:schemeClr>
            </a:solidFill>
            <a:ln>
              <a:noFill/>
            </a:ln>
            <a:effectLst/>
          </p:spPr>
          <p:txBody>
            <a:bodyPr wrap="none" anchor="ctr"/>
            <a:lstStyle/>
            <a:p>
              <a:endParaRPr lang="en-US" sz="7197" b="0" i="0" dirty="0">
                <a:latin typeface="Nunito Light" charset="0"/>
              </a:endParaRPr>
            </a:p>
          </p:txBody>
        </p:sp>
        <p:sp>
          <p:nvSpPr>
            <p:cNvPr id="27" name="Freeform 25"/>
            <p:cNvSpPr>
              <a:spLocks noChangeArrowheads="1"/>
            </p:cNvSpPr>
            <p:nvPr/>
          </p:nvSpPr>
          <p:spPr bwMode="auto">
            <a:xfrm>
              <a:off x="0" y="-156114"/>
              <a:ext cx="1286433" cy="3342117"/>
            </a:xfrm>
            <a:custGeom>
              <a:avLst/>
              <a:gdLst>
                <a:gd name="T0" fmla="*/ 0 w 1306"/>
                <a:gd name="T1" fmla="*/ 0 h 3393"/>
                <a:gd name="T2" fmla="*/ 0 w 1306"/>
                <a:gd name="T3" fmla="*/ 1101 h 3393"/>
                <a:gd name="T4" fmla="*/ 452 w 1306"/>
                <a:gd name="T5" fmla="*/ 3392 h 3393"/>
                <a:gd name="T6" fmla="*/ 1305 w 1306"/>
                <a:gd name="T7" fmla="*/ 373 h 3393"/>
                <a:gd name="T8" fmla="*/ 749 w 1306"/>
                <a:gd name="T9" fmla="*/ 0 h 3393"/>
                <a:gd name="T10" fmla="*/ 0 w 1306"/>
                <a:gd name="T11" fmla="*/ 0 h 3393"/>
              </a:gdLst>
              <a:ahLst/>
              <a:cxnLst>
                <a:cxn ang="0">
                  <a:pos x="T0" y="T1"/>
                </a:cxn>
                <a:cxn ang="0">
                  <a:pos x="T2" y="T3"/>
                </a:cxn>
                <a:cxn ang="0">
                  <a:pos x="T4" y="T5"/>
                </a:cxn>
                <a:cxn ang="0">
                  <a:pos x="T6" y="T7"/>
                </a:cxn>
                <a:cxn ang="0">
                  <a:pos x="T8" y="T9"/>
                </a:cxn>
                <a:cxn ang="0">
                  <a:pos x="T10" y="T11"/>
                </a:cxn>
              </a:cxnLst>
              <a:rect l="0" t="0" r="r" b="b"/>
              <a:pathLst>
                <a:path w="1306" h="3393">
                  <a:moveTo>
                    <a:pt x="0" y="0"/>
                  </a:moveTo>
                  <a:lnTo>
                    <a:pt x="0" y="1101"/>
                  </a:lnTo>
                  <a:lnTo>
                    <a:pt x="452" y="3392"/>
                  </a:lnTo>
                  <a:lnTo>
                    <a:pt x="1305" y="373"/>
                  </a:lnTo>
                  <a:lnTo>
                    <a:pt x="749" y="0"/>
                  </a:lnTo>
                  <a:lnTo>
                    <a:pt x="0" y="0"/>
                  </a:lnTo>
                </a:path>
              </a:pathLst>
            </a:custGeom>
            <a:solidFill>
              <a:schemeClr val="accent1">
                <a:lumMod val="75000"/>
              </a:schemeClr>
            </a:solidFill>
            <a:ln>
              <a:noFill/>
            </a:ln>
            <a:effectLst/>
          </p:spPr>
          <p:txBody>
            <a:bodyPr wrap="none" anchor="ctr"/>
            <a:lstStyle/>
            <a:p>
              <a:endParaRPr lang="en-US" sz="7197" b="0" i="0" dirty="0">
                <a:latin typeface="Nunito Light" charset="0"/>
              </a:endParaRPr>
            </a:p>
          </p:txBody>
        </p:sp>
        <p:sp>
          <p:nvSpPr>
            <p:cNvPr id="28" name="Freeform 26"/>
            <p:cNvSpPr>
              <a:spLocks noChangeArrowheads="1"/>
            </p:cNvSpPr>
            <p:nvPr/>
          </p:nvSpPr>
          <p:spPr bwMode="auto">
            <a:xfrm>
              <a:off x="8462804" y="1591817"/>
              <a:ext cx="6988462" cy="1786231"/>
            </a:xfrm>
            <a:custGeom>
              <a:avLst/>
              <a:gdLst>
                <a:gd name="T0" fmla="*/ 7092 w 7093"/>
                <a:gd name="T1" fmla="*/ 1811 h 1812"/>
                <a:gd name="T2" fmla="*/ 0 w 7093"/>
                <a:gd name="T3" fmla="*/ 728 h 1812"/>
                <a:gd name="T4" fmla="*/ 2685 w 7093"/>
                <a:gd name="T5" fmla="*/ 0 h 1812"/>
                <a:gd name="T6" fmla="*/ 7092 w 7093"/>
                <a:gd name="T7" fmla="*/ 1811 h 1812"/>
              </a:gdLst>
              <a:ahLst/>
              <a:cxnLst>
                <a:cxn ang="0">
                  <a:pos x="T0" y="T1"/>
                </a:cxn>
                <a:cxn ang="0">
                  <a:pos x="T2" y="T3"/>
                </a:cxn>
                <a:cxn ang="0">
                  <a:pos x="T4" y="T5"/>
                </a:cxn>
                <a:cxn ang="0">
                  <a:pos x="T6" y="T7"/>
                </a:cxn>
              </a:cxnLst>
              <a:rect l="0" t="0" r="r" b="b"/>
              <a:pathLst>
                <a:path w="7093" h="1812">
                  <a:moveTo>
                    <a:pt x="7092" y="1811"/>
                  </a:moveTo>
                  <a:lnTo>
                    <a:pt x="0" y="728"/>
                  </a:lnTo>
                  <a:lnTo>
                    <a:pt x="2685" y="0"/>
                  </a:lnTo>
                  <a:lnTo>
                    <a:pt x="7092" y="1811"/>
                  </a:lnTo>
                </a:path>
              </a:pathLst>
            </a:custGeom>
            <a:solidFill>
              <a:schemeClr val="accent2">
                <a:lumMod val="75000"/>
              </a:schemeClr>
            </a:solidFill>
            <a:ln>
              <a:noFill/>
            </a:ln>
            <a:effectLst/>
          </p:spPr>
          <p:txBody>
            <a:bodyPr wrap="none" anchor="ctr"/>
            <a:lstStyle/>
            <a:p>
              <a:endParaRPr lang="en-US" sz="7197" b="0" i="0" dirty="0">
                <a:latin typeface="Nunito Light" charset="0"/>
              </a:endParaRPr>
            </a:p>
          </p:txBody>
        </p:sp>
        <p:sp>
          <p:nvSpPr>
            <p:cNvPr id="29" name="Freeform 12"/>
            <p:cNvSpPr>
              <a:spLocks noChangeArrowheads="1"/>
            </p:cNvSpPr>
            <p:nvPr/>
          </p:nvSpPr>
          <p:spPr bwMode="auto">
            <a:xfrm>
              <a:off x="9776123" y="-125128"/>
              <a:ext cx="2307757" cy="1734076"/>
            </a:xfrm>
            <a:custGeom>
              <a:avLst/>
              <a:gdLst>
                <a:gd name="T0" fmla="*/ 373 w 2343"/>
                <a:gd name="T1" fmla="*/ 0 h 1761"/>
                <a:gd name="T2" fmla="*/ 0 w 2343"/>
                <a:gd name="T3" fmla="*/ 197 h 1761"/>
                <a:gd name="T4" fmla="*/ 1377 w 2343"/>
                <a:gd name="T5" fmla="*/ 1760 h 1761"/>
                <a:gd name="T6" fmla="*/ 2342 w 2343"/>
                <a:gd name="T7" fmla="*/ 0 h 1761"/>
                <a:gd name="T8" fmla="*/ 373 w 2343"/>
                <a:gd name="T9" fmla="*/ 0 h 1761"/>
              </a:gdLst>
              <a:ahLst/>
              <a:cxnLst>
                <a:cxn ang="0">
                  <a:pos x="T0" y="T1"/>
                </a:cxn>
                <a:cxn ang="0">
                  <a:pos x="T2" y="T3"/>
                </a:cxn>
                <a:cxn ang="0">
                  <a:pos x="T4" y="T5"/>
                </a:cxn>
                <a:cxn ang="0">
                  <a:pos x="T6" y="T7"/>
                </a:cxn>
                <a:cxn ang="0">
                  <a:pos x="T8" y="T9"/>
                </a:cxn>
              </a:cxnLst>
              <a:rect l="0" t="0" r="r" b="b"/>
              <a:pathLst>
                <a:path w="2343" h="1761">
                  <a:moveTo>
                    <a:pt x="373" y="0"/>
                  </a:moveTo>
                  <a:lnTo>
                    <a:pt x="0" y="197"/>
                  </a:lnTo>
                  <a:lnTo>
                    <a:pt x="1377" y="1760"/>
                  </a:lnTo>
                  <a:lnTo>
                    <a:pt x="2342" y="0"/>
                  </a:lnTo>
                  <a:lnTo>
                    <a:pt x="373" y="0"/>
                  </a:lnTo>
                </a:path>
              </a:pathLst>
            </a:custGeom>
            <a:solidFill>
              <a:schemeClr val="accent2">
                <a:lumMod val="75000"/>
              </a:schemeClr>
            </a:solidFill>
            <a:ln>
              <a:noFill/>
            </a:ln>
            <a:effectLst/>
          </p:spPr>
          <p:txBody>
            <a:bodyPr wrap="none" anchor="ctr"/>
            <a:lstStyle/>
            <a:p>
              <a:endParaRPr lang="en-US" sz="7197" b="0" i="0" dirty="0">
                <a:latin typeface="Nunito Light" charset="0"/>
              </a:endParaRPr>
            </a:p>
          </p:txBody>
        </p:sp>
      </p:grpSp>
    </p:spTree>
    <p:extLst>
      <p:ext uri="{BB962C8B-B14F-4D97-AF65-F5344CB8AC3E}">
        <p14:creationId xmlns:p14="http://schemas.microsoft.com/office/powerpoint/2010/main" val="565679538"/>
      </p:ext>
    </p:extLst>
  </p:cSld>
  <p:clrMapOvr>
    <a:masterClrMapping/>
  </p:clrMapOvr>
  <p:transition advClick="0"/>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Creative Break Picture">
    <p:spTree>
      <p:nvGrpSpPr>
        <p:cNvPr id="1" name=""/>
        <p:cNvGrpSpPr/>
        <p:nvPr/>
      </p:nvGrpSpPr>
      <p:grpSpPr>
        <a:xfrm>
          <a:off x="0" y="0"/>
          <a:ext cx="0" cy="0"/>
          <a:chOff x="0" y="0"/>
          <a:chExt cx="0" cy="0"/>
        </a:xfrm>
      </p:grpSpPr>
      <p:sp>
        <p:nvSpPr>
          <p:cNvPr id="4" name="Picture Placeholder 3"/>
          <p:cNvSpPr>
            <a:spLocks noGrp="1"/>
          </p:cNvSpPr>
          <p:nvPr>
            <p:ph type="pic" sz="quarter" idx="15"/>
          </p:nvPr>
        </p:nvSpPr>
        <p:spPr>
          <a:xfrm>
            <a:off x="13905212" y="1952726"/>
            <a:ext cx="8420998" cy="8420998"/>
          </a:xfrm>
          <a:custGeom>
            <a:avLst/>
            <a:gdLst>
              <a:gd name="connsiteX0" fmla="*/ 1794805 w 3589610"/>
              <a:gd name="connsiteY0" fmla="*/ 0 h 3589610"/>
              <a:gd name="connsiteX1" fmla="*/ 3589610 w 3589610"/>
              <a:gd name="connsiteY1" fmla="*/ 1794805 h 3589610"/>
              <a:gd name="connsiteX2" fmla="*/ 1794805 w 3589610"/>
              <a:gd name="connsiteY2" fmla="*/ 3589610 h 3589610"/>
              <a:gd name="connsiteX3" fmla="*/ 0 w 3589610"/>
              <a:gd name="connsiteY3" fmla="*/ 1794805 h 3589610"/>
              <a:gd name="connsiteX4" fmla="*/ 1794805 w 3589610"/>
              <a:gd name="connsiteY4" fmla="*/ 0 h 3589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89610" h="3589610">
                <a:moveTo>
                  <a:pt x="1794805" y="0"/>
                </a:moveTo>
                <a:cubicBezTo>
                  <a:pt x="2786048" y="0"/>
                  <a:pt x="3589610" y="803562"/>
                  <a:pt x="3589610" y="1794805"/>
                </a:cubicBezTo>
                <a:cubicBezTo>
                  <a:pt x="3589610" y="2786048"/>
                  <a:pt x="2786048" y="3589610"/>
                  <a:pt x="1794805" y="3589610"/>
                </a:cubicBezTo>
                <a:cubicBezTo>
                  <a:pt x="803562" y="3589610"/>
                  <a:pt x="0" y="2786048"/>
                  <a:pt x="0" y="1794805"/>
                </a:cubicBezTo>
                <a:cubicBezTo>
                  <a:pt x="0" y="803562"/>
                  <a:pt x="803562" y="0"/>
                  <a:pt x="1794805" y="0"/>
                </a:cubicBezTo>
                <a:close/>
              </a:path>
            </a:pathLst>
          </a:custGeom>
          <a:solidFill>
            <a:schemeClr val="bg1">
              <a:lumMod val="95000"/>
            </a:schemeClr>
          </a:solidFill>
          <a:effectLst/>
        </p:spPr>
        <p:txBody>
          <a:bodyPr wrap="square">
            <a:noAutofit/>
          </a:bodyPr>
          <a:lstStyle>
            <a:lvl1pPr marL="0" indent="0">
              <a:buNone/>
              <a:defRPr sz="2400" b="0" i="0">
                <a:ln>
                  <a:noFill/>
                </a:ln>
                <a:solidFill>
                  <a:schemeClr val="tx2"/>
                </a:solidFill>
                <a:latin typeface="Nunito Light" charset="0"/>
                <a:ea typeface="Nunito Light" charset="0"/>
                <a:cs typeface="Nunito Light" charset="0"/>
              </a:defRPr>
            </a:lvl1pPr>
          </a:lstStyle>
          <a:p>
            <a:endParaRPr lang="en-US" dirty="0"/>
          </a:p>
        </p:txBody>
      </p:sp>
      <p:grpSp>
        <p:nvGrpSpPr>
          <p:cNvPr id="5" name="Group 4"/>
          <p:cNvGrpSpPr/>
          <p:nvPr userDrawn="1"/>
        </p:nvGrpSpPr>
        <p:grpSpPr>
          <a:xfrm rot="10800000">
            <a:off x="-23446" y="10974729"/>
            <a:ext cx="24535152" cy="4304369"/>
            <a:chOff x="0" y="-156114"/>
            <a:chExt cx="24535152" cy="4304369"/>
          </a:xfrm>
        </p:grpSpPr>
        <p:sp>
          <p:nvSpPr>
            <p:cNvPr id="6" name="Freeform 5"/>
            <p:cNvSpPr>
              <a:spLocks noChangeArrowheads="1"/>
            </p:cNvSpPr>
            <p:nvPr/>
          </p:nvSpPr>
          <p:spPr bwMode="auto">
            <a:xfrm>
              <a:off x="23378291" y="2431564"/>
              <a:ext cx="1134322" cy="1716691"/>
            </a:xfrm>
            <a:custGeom>
              <a:avLst/>
              <a:gdLst>
                <a:gd name="T0" fmla="*/ 0 w 1152"/>
                <a:gd name="T1" fmla="*/ 1739 h 1740"/>
                <a:gd name="T2" fmla="*/ 1151 w 1152"/>
                <a:gd name="T3" fmla="*/ 918 h 1740"/>
                <a:gd name="T4" fmla="*/ 1151 w 1152"/>
                <a:gd name="T5" fmla="*/ 0 h 1740"/>
                <a:gd name="T6" fmla="*/ 0 w 1152"/>
                <a:gd name="T7" fmla="*/ 1739 h 1740"/>
              </a:gdLst>
              <a:ahLst/>
              <a:cxnLst>
                <a:cxn ang="0">
                  <a:pos x="T0" y="T1"/>
                </a:cxn>
                <a:cxn ang="0">
                  <a:pos x="T2" y="T3"/>
                </a:cxn>
                <a:cxn ang="0">
                  <a:pos x="T4" y="T5"/>
                </a:cxn>
                <a:cxn ang="0">
                  <a:pos x="T6" y="T7"/>
                </a:cxn>
              </a:cxnLst>
              <a:rect l="0" t="0" r="r" b="b"/>
              <a:pathLst>
                <a:path w="1152" h="1740">
                  <a:moveTo>
                    <a:pt x="0" y="1739"/>
                  </a:moveTo>
                  <a:lnTo>
                    <a:pt x="1151" y="918"/>
                  </a:lnTo>
                  <a:lnTo>
                    <a:pt x="1151" y="0"/>
                  </a:lnTo>
                  <a:lnTo>
                    <a:pt x="0" y="1739"/>
                  </a:lnTo>
                </a:path>
              </a:pathLst>
            </a:custGeom>
            <a:solidFill>
              <a:schemeClr val="accent3"/>
            </a:solidFill>
            <a:ln>
              <a:noFill/>
            </a:ln>
            <a:effectLst/>
          </p:spPr>
          <p:txBody>
            <a:bodyPr wrap="none" anchor="ctr"/>
            <a:lstStyle/>
            <a:p>
              <a:endParaRPr lang="en-US" sz="7197" b="0" i="0" dirty="0">
                <a:latin typeface="Nunito Light" charset="0"/>
              </a:endParaRPr>
            </a:p>
          </p:txBody>
        </p:sp>
        <p:sp>
          <p:nvSpPr>
            <p:cNvPr id="7" name="Freeform 6"/>
            <p:cNvSpPr>
              <a:spLocks noChangeArrowheads="1"/>
            </p:cNvSpPr>
            <p:nvPr/>
          </p:nvSpPr>
          <p:spPr bwMode="auto">
            <a:xfrm>
              <a:off x="23079221" y="-88970"/>
              <a:ext cx="1455931" cy="4233061"/>
            </a:xfrm>
            <a:custGeom>
              <a:avLst/>
              <a:gdLst>
                <a:gd name="T0" fmla="*/ 0 w 1479"/>
                <a:gd name="T1" fmla="*/ 0 h 4296"/>
                <a:gd name="T2" fmla="*/ 327 w 1479"/>
                <a:gd name="T3" fmla="*/ 4295 h 4296"/>
                <a:gd name="T4" fmla="*/ 1478 w 1479"/>
                <a:gd name="T5" fmla="*/ 2556 h 4296"/>
                <a:gd name="T6" fmla="*/ 1478 w 1479"/>
                <a:gd name="T7" fmla="*/ 0 h 4296"/>
                <a:gd name="T8" fmla="*/ 0 w 1479"/>
                <a:gd name="T9" fmla="*/ 0 h 4296"/>
              </a:gdLst>
              <a:ahLst/>
              <a:cxnLst>
                <a:cxn ang="0">
                  <a:pos x="T0" y="T1"/>
                </a:cxn>
                <a:cxn ang="0">
                  <a:pos x="T2" y="T3"/>
                </a:cxn>
                <a:cxn ang="0">
                  <a:pos x="T4" y="T5"/>
                </a:cxn>
                <a:cxn ang="0">
                  <a:pos x="T6" y="T7"/>
                </a:cxn>
                <a:cxn ang="0">
                  <a:pos x="T8" y="T9"/>
                </a:cxn>
              </a:cxnLst>
              <a:rect l="0" t="0" r="r" b="b"/>
              <a:pathLst>
                <a:path w="1479" h="4296">
                  <a:moveTo>
                    <a:pt x="0" y="0"/>
                  </a:moveTo>
                  <a:lnTo>
                    <a:pt x="327" y="4295"/>
                  </a:lnTo>
                  <a:lnTo>
                    <a:pt x="1478" y="2556"/>
                  </a:lnTo>
                  <a:lnTo>
                    <a:pt x="1478" y="0"/>
                  </a:lnTo>
                  <a:lnTo>
                    <a:pt x="0" y="0"/>
                  </a:lnTo>
                </a:path>
              </a:pathLst>
            </a:custGeom>
            <a:solidFill>
              <a:schemeClr val="accent3">
                <a:lumMod val="60000"/>
                <a:lumOff val="40000"/>
              </a:schemeClr>
            </a:solidFill>
            <a:ln>
              <a:noFill/>
            </a:ln>
            <a:effectLst/>
          </p:spPr>
          <p:txBody>
            <a:bodyPr wrap="none" anchor="ctr"/>
            <a:lstStyle/>
            <a:p>
              <a:endParaRPr lang="en-US" sz="7197" b="0" i="0" dirty="0">
                <a:latin typeface="Nunito Light" charset="0"/>
              </a:endParaRPr>
            </a:p>
          </p:txBody>
        </p:sp>
        <p:sp>
          <p:nvSpPr>
            <p:cNvPr id="8" name="Freeform 7"/>
            <p:cNvSpPr>
              <a:spLocks noChangeArrowheads="1"/>
            </p:cNvSpPr>
            <p:nvPr/>
          </p:nvSpPr>
          <p:spPr bwMode="auto">
            <a:xfrm>
              <a:off x="20776620" y="-88970"/>
              <a:ext cx="2646748" cy="4233061"/>
            </a:xfrm>
            <a:custGeom>
              <a:avLst/>
              <a:gdLst>
                <a:gd name="T0" fmla="*/ 0 w 2687"/>
                <a:gd name="T1" fmla="*/ 0 h 4296"/>
                <a:gd name="T2" fmla="*/ 2686 w 2687"/>
                <a:gd name="T3" fmla="*/ 4295 h 4296"/>
                <a:gd name="T4" fmla="*/ 2359 w 2687"/>
                <a:gd name="T5" fmla="*/ 0 h 4296"/>
                <a:gd name="T6" fmla="*/ 0 w 2687"/>
                <a:gd name="T7" fmla="*/ 0 h 4296"/>
              </a:gdLst>
              <a:ahLst/>
              <a:cxnLst>
                <a:cxn ang="0">
                  <a:pos x="T0" y="T1"/>
                </a:cxn>
                <a:cxn ang="0">
                  <a:pos x="T2" y="T3"/>
                </a:cxn>
                <a:cxn ang="0">
                  <a:pos x="T4" y="T5"/>
                </a:cxn>
                <a:cxn ang="0">
                  <a:pos x="T6" y="T7"/>
                </a:cxn>
              </a:cxnLst>
              <a:rect l="0" t="0" r="r" b="b"/>
              <a:pathLst>
                <a:path w="2687" h="4296">
                  <a:moveTo>
                    <a:pt x="0" y="0"/>
                  </a:moveTo>
                  <a:lnTo>
                    <a:pt x="2686" y="4295"/>
                  </a:lnTo>
                  <a:lnTo>
                    <a:pt x="2359" y="0"/>
                  </a:lnTo>
                  <a:lnTo>
                    <a:pt x="0" y="0"/>
                  </a:lnTo>
                </a:path>
              </a:pathLst>
            </a:custGeom>
            <a:solidFill>
              <a:schemeClr val="accent3"/>
            </a:solidFill>
            <a:ln>
              <a:noFill/>
            </a:ln>
            <a:effectLst/>
          </p:spPr>
          <p:txBody>
            <a:bodyPr wrap="none" anchor="ctr"/>
            <a:lstStyle/>
            <a:p>
              <a:endParaRPr lang="en-US" sz="7197" b="0" i="0" dirty="0">
                <a:latin typeface="Nunito Light" charset="0"/>
              </a:endParaRPr>
            </a:p>
          </p:txBody>
        </p:sp>
        <p:sp>
          <p:nvSpPr>
            <p:cNvPr id="9" name="Freeform 8"/>
            <p:cNvSpPr>
              <a:spLocks noChangeArrowheads="1"/>
            </p:cNvSpPr>
            <p:nvPr/>
          </p:nvSpPr>
          <p:spPr bwMode="auto">
            <a:xfrm>
              <a:off x="20420243" y="-88970"/>
              <a:ext cx="3003125" cy="4233061"/>
            </a:xfrm>
            <a:custGeom>
              <a:avLst/>
              <a:gdLst>
                <a:gd name="T0" fmla="*/ 0 w 3049"/>
                <a:gd name="T1" fmla="*/ 0 h 4296"/>
                <a:gd name="T2" fmla="*/ 43 w 3049"/>
                <a:gd name="T3" fmla="*/ 3187 h 4296"/>
                <a:gd name="T4" fmla="*/ 3048 w 3049"/>
                <a:gd name="T5" fmla="*/ 4295 h 4296"/>
                <a:gd name="T6" fmla="*/ 362 w 3049"/>
                <a:gd name="T7" fmla="*/ 0 h 4296"/>
                <a:gd name="T8" fmla="*/ 0 w 3049"/>
                <a:gd name="T9" fmla="*/ 0 h 4296"/>
              </a:gdLst>
              <a:ahLst/>
              <a:cxnLst>
                <a:cxn ang="0">
                  <a:pos x="T0" y="T1"/>
                </a:cxn>
                <a:cxn ang="0">
                  <a:pos x="T2" y="T3"/>
                </a:cxn>
                <a:cxn ang="0">
                  <a:pos x="T4" y="T5"/>
                </a:cxn>
                <a:cxn ang="0">
                  <a:pos x="T6" y="T7"/>
                </a:cxn>
                <a:cxn ang="0">
                  <a:pos x="T8" y="T9"/>
                </a:cxn>
              </a:cxnLst>
              <a:rect l="0" t="0" r="r" b="b"/>
              <a:pathLst>
                <a:path w="3049" h="4296">
                  <a:moveTo>
                    <a:pt x="0" y="0"/>
                  </a:moveTo>
                  <a:lnTo>
                    <a:pt x="43" y="3187"/>
                  </a:lnTo>
                  <a:lnTo>
                    <a:pt x="3048" y="4295"/>
                  </a:lnTo>
                  <a:lnTo>
                    <a:pt x="362" y="0"/>
                  </a:lnTo>
                  <a:lnTo>
                    <a:pt x="0" y="0"/>
                  </a:lnTo>
                </a:path>
              </a:pathLst>
            </a:custGeom>
            <a:solidFill>
              <a:schemeClr val="accent3">
                <a:lumMod val="60000"/>
                <a:lumOff val="40000"/>
              </a:schemeClr>
            </a:solidFill>
            <a:ln>
              <a:noFill/>
            </a:ln>
            <a:effectLst/>
          </p:spPr>
          <p:txBody>
            <a:bodyPr wrap="none" anchor="ctr"/>
            <a:lstStyle/>
            <a:p>
              <a:endParaRPr lang="en-US" sz="7197" b="0" i="0" dirty="0">
                <a:latin typeface="Nunito Light" charset="0"/>
              </a:endParaRPr>
            </a:p>
          </p:txBody>
        </p:sp>
        <p:sp>
          <p:nvSpPr>
            <p:cNvPr id="10" name="Freeform 9"/>
            <p:cNvSpPr>
              <a:spLocks noChangeArrowheads="1"/>
            </p:cNvSpPr>
            <p:nvPr/>
          </p:nvSpPr>
          <p:spPr bwMode="auto">
            <a:xfrm>
              <a:off x="17677877" y="-88971"/>
              <a:ext cx="2785824" cy="3142198"/>
            </a:xfrm>
            <a:custGeom>
              <a:avLst/>
              <a:gdLst>
                <a:gd name="T0" fmla="*/ 2126 w 2826"/>
                <a:gd name="T1" fmla="*/ 0 h 3188"/>
                <a:gd name="T2" fmla="*/ 0 w 2826"/>
                <a:gd name="T3" fmla="*/ 1954 h 3188"/>
                <a:gd name="T4" fmla="*/ 2825 w 2826"/>
                <a:gd name="T5" fmla="*/ 3187 h 3188"/>
                <a:gd name="T6" fmla="*/ 2782 w 2826"/>
                <a:gd name="T7" fmla="*/ 0 h 3188"/>
                <a:gd name="T8" fmla="*/ 2126 w 2826"/>
                <a:gd name="T9" fmla="*/ 0 h 3188"/>
              </a:gdLst>
              <a:ahLst/>
              <a:cxnLst>
                <a:cxn ang="0">
                  <a:pos x="T0" y="T1"/>
                </a:cxn>
                <a:cxn ang="0">
                  <a:pos x="T2" y="T3"/>
                </a:cxn>
                <a:cxn ang="0">
                  <a:pos x="T4" y="T5"/>
                </a:cxn>
                <a:cxn ang="0">
                  <a:pos x="T6" y="T7"/>
                </a:cxn>
                <a:cxn ang="0">
                  <a:pos x="T8" y="T9"/>
                </a:cxn>
              </a:cxnLst>
              <a:rect l="0" t="0" r="r" b="b"/>
              <a:pathLst>
                <a:path w="2826" h="3188">
                  <a:moveTo>
                    <a:pt x="2126" y="0"/>
                  </a:moveTo>
                  <a:lnTo>
                    <a:pt x="0" y="1954"/>
                  </a:lnTo>
                  <a:lnTo>
                    <a:pt x="2825" y="3187"/>
                  </a:lnTo>
                  <a:lnTo>
                    <a:pt x="2782" y="0"/>
                  </a:lnTo>
                  <a:lnTo>
                    <a:pt x="2126" y="0"/>
                  </a:lnTo>
                </a:path>
              </a:pathLst>
            </a:custGeom>
            <a:solidFill>
              <a:schemeClr val="accent3"/>
            </a:solidFill>
            <a:ln>
              <a:noFill/>
            </a:ln>
            <a:effectLst/>
          </p:spPr>
          <p:txBody>
            <a:bodyPr wrap="none" anchor="ctr"/>
            <a:lstStyle/>
            <a:p>
              <a:endParaRPr lang="en-US" sz="7197" b="0" i="0" dirty="0">
                <a:latin typeface="Nunito Light" charset="0"/>
              </a:endParaRPr>
            </a:p>
          </p:txBody>
        </p:sp>
        <p:sp>
          <p:nvSpPr>
            <p:cNvPr id="11" name="Freeform 10"/>
            <p:cNvSpPr>
              <a:spLocks noChangeArrowheads="1"/>
            </p:cNvSpPr>
            <p:nvPr/>
          </p:nvSpPr>
          <p:spPr bwMode="auto">
            <a:xfrm>
              <a:off x="17608342" y="-88971"/>
              <a:ext cx="2168684" cy="1925303"/>
            </a:xfrm>
            <a:custGeom>
              <a:avLst/>
              <a:gdLst>
                <a:gd name="T0" fmla="*/ 0 w 2199"/>
                <a:gd name="T1" fmla="*/ 0 h 1955"/>
                <a:gd name="T2" fmla="*/ 72 w 2199"/>
                <a:gd name="T3" fmla="*/ 1954 h 1955"/>
                <a:gd name="T4" fmla="*/ 2198 w 2199"/>
                <a:gd name="T5" fmla="*/ 0 h 1955"/>
                <a:gd name="T6" fmla="*/ 0 w 2199"/>
                <a:gd name="T7" fmla="*/ 0 h 1955"/>
              </a:gdLst>
              <a:ahLst/>
              <a:cxnLst>
                <a:cxn ang="0">
                  <a:pos x="T0" y="T1"/>
                </a:cxn>
                <a:cxn ang="0">
                  <a:pos x="T2" y="T3"/>
                </a:cxn>
                <a:cxn ang="0">
                  <a:pos x="T4" y="T5"/>
                </a:cxn>
                <a:cxn ang="0">
                  <a:pos x="T6" y="T7"/>
                </a:cxn>
              </a:cxnLst>
              <a:rect l="0" t="0" r="r" b="b"/>
              <a:pathLst>
                <a:path w="2199" h="1955">
                  <a:moveTo>
                    <a:pt x="0" y="0"/>
                  </a:moveTo>
                  <a:lnTo>
                    <a:pt x="72" y="1954"/>
                  </a:lnTo>
                  <a:lnTo>
                    <a:pt x="2198" y="0"/>
                  </a:lnTo>
                  <a:lnTo>
                    <a:pt x="0" y="0"/>
                  </a:lnTo>
                </a:path>
              </a:pathLst>
            </a:custGeom>
            <a:solidFill>
              <a:schemeClr val="accent3">
                <a:lumMod val="60000"/>
                <a:lumOff val="40000"/>
              </a:schemeClr>
            </a:solidFill>
            <a:ln>
              <a:noFill/>
            </a:ln>
            <a:effectLst/>
          </p:spPr>
          <p:txBody>
            <a:bodyPr wrap="none" anchor="ctr"/>
            <a:lstStyle/>
            <a:p>
              <a:endParaRPr lang="en-US" sz="7197" b="0" i="0" dirty="0">
                <a:latin typeface="Nunito Light" charset="0"/>
              </a:endParaRPr>
            </a:p>
          </p:txBody>
        </p:sp>
        <p:sp>
          <p:nvSpPr>
            <p:cNvPr id="12" name="Freeform 11"/>
            <p:cNvSpPr>
              <a:spLocks noChangeArrowheads="1"/>
            </p:cNvSpPr>
            <p:nvPr/>
          </p:nvSpPr>
          <p:spPr bwMode="auto">
            <a:xfrm>
              <a:off x="14888518" y="-88734"/>
              <a:ext cx="2811899" cy="1925303"/>
            </a:xfrm>
            <a:custGeom>
              <a:avLst/>
              <a:gdLst>
                <a:gd name="T0" fmla="*/ 0 w 2852"/>
                <a:gd name="T1" fmla="*/ 0 h 1955"/>
                <a:gd name="T2" fmla="*/ 2851 w 2852"/>
                <a:gd name="T3" fmla="*/ 1954 h 1955"/>
                <a:gd name="T4" fmla="*/ 2779 w 2852"/>
                <a:gd name="T5" fmla="*/ 0 h 1955"/>
                <a:gd name="T6" fmla="*/ 0 w 2852"/>
                <a:gd name="T7" fmla="*/ 0 h 1955"/>
              </a:gdLst>
              <a:ahLst/>
              <a:cxnLst>
                <a:cxn ang="0">
                  <a:pos x="T0" y="T1"/>
                </a:cxn>
                <a:cxn ang="0">
                  <a:pos x="T2" y="T3"/>
                </a:cxn>
                <a:cxn ang="0">
                  <a:pos x="T4" y="T5"/>
                </a:cxn>
                <a:cxn ang="0">
                  <a:pos x="T6" y="T7"/>
                </a:cxn>
              </a:cxnLst>
              <a:rect l="0" t="0" r="r" b="b"/>
              <a:pathLst>
                <a:path w="2852" h="1955">
                  <a:moveTo>
                    <a:pt x="0" y="0"/>
                  </a:moveTo>
                  <a:lnTo>
                    <a:pt x="2851" y="1954"/>
                  </a:lnTo>
                  <a:lnTo>
                    <a:pt x="2779" y="0"/>
                  </a:lnTo>
                  <a:lnTo>
                    <a:pt x="0" y="0"/>
                  </a:lnTo>
                </a:path>
              </a:pathLst>
            </a:custGeom>
            <a:solidFill>
              <a:schemeClr val="accent3"/>
            </a:solidFill>
            <a:ln>
              <a:noFill/>
            </a:ln>
            <a:effectLst/>
          </p:spPr>
          <p:txBody>
            <a:bodyPr wrap="none" anchor="ctr"/>
            <a:lstStyle/>
            <a:p>
              <a:endParaRPr lang="en-US" sz="7197" b="0" i="0" dirty="0">
                <a:latin typeface="Nunito Light" charset="0"/>
              </a:endParaRPr>
            </a:p>
          </p:txBody>
        </p:sp>
        <p:sp>
          <p:nvSpPr>
            <p:cNvPr id="13" name="Freeform 12"/>
            <p:cNvSpPr>
              <a:spLocks noChangeArrowheads="1"/>
            </p:cNvSpPr>
            <p:nvPr/>
          </p:nvSpPr>
          <p:spPr bwMode="auto">
            <a:xfrm>
              <a:off x="13589856" y="-88970"/>
              <a:ext cx="4137447" cy="3520308"/>
            </a:xfrm>
            <a:custGeom>
              <a:avLst/>
              <a:gdLst>
                <a:gd name="T0" fmla="*/ 0 w 4196"/>
                <a:gd name="T1" fmla="*/ 0 h 3572"/>
                <a:gd name="T2" fmla="*/ 1886 w 4196"/>
                <a:gd name="T3" fmla="*/ 3571 h 3572"/>
                <a:gd name="T4" fmla="*/ 4195 w 4196"/>
                <a:gd name="T5" fmla="*/ 1954 h 3572"/>
                <a:gd name="T6" fmla="*/ 1344 w 4196"/>
                <a:gd name="T7" fmla="*/ 0 h 3572"/>
                <a:gd name="T8" fmla="*/ 0 w 4196"/>
                <a:gd name="T9" fmla="*/ 0 h 3572"/>
              </a:gdLst>
              <a:ahLst/>
              <a:cxnLst>
                <a:cxn ang="0">
                  <a:pos x="T0" y="T1"/>
                </a:cxn>
                <a:cxn ang="0">
                  <a:pos x="T2" y="T3"/>
                </a:cxn>
                <a:cxn ang="0">
                  <a:pos x="T4" y="T5"/>
                </a:cxn>
                <a:cxn ang="0">
                  <a:pos x="T6" y="T7"/>
                </a:cxn>
                <a:cxn ang="0">
                  <a:pos x="T8" y="T9"/>
                </a:cxn>
              </a:cxnLst>
              <a:rect l="0" t="0" r="r" b="b"/>
              <a:pathLst>
                <a:path w="4196" h="3572">
                  <a:moveTo>
                    <a:pt x="0" y="0"/>
                  </a:moveTo>
                  <a:lnTo>
                    <a:pt x="1886" y="3571"/>
                  </a:lnTo>
                  <a:lnTo>
                    <a:pt x="4195" y="1954"/>
                  </a:lnTo>
                  <a:lnTo>
                    <a:pt x="1344" y="0"/>
                  </a:lnTo>
                  <a:lnTo>
                    <a:pt x="0" y="0"/>
                  </a:lnTo>
                </a:path>
              </a:pathLst>
            </a:custGeom>
            <a:solidFill>
              <a:schemeClr val="accent3">
                <a:lumMod val="60000"/>
                <a:lumOff val="40000"/>
              </a:schemeClr>
            </a:solidFill>
            <a:ln>
              <a:noFill/>
            </a:ln>
            <a:effectLst/>
          </p:spPr>
          <p:txBody>
            <a:bodyPr wrap="none" anchor="ctr"/>
            <a:lstStyle/>
            <a:p>
              <a:endParaRPr lang="en-US" sz="7197" b="0" i="0" dirty="0">
                <a:latin typeface="Nunito Light" charset="0"/>
              </a:endParaRPr>
            </a:p>
          </p:txBody>
        </p:sp>
        <p:sp>
          <p:nvSpPr>
            <p:cNvPr id="14" name="Freeform 13"/>
            <p:cNvSpPr>
              <a:spLocks noChangeArrowheads="1"/>
            </p:cNvSpPr>
            <p:nvPr/>
          </p:nvSpPr>
          <p:spPr bwMode="auto">
            <a:xfrm>
              <a:off x="11104147" y="-111272"/>
              <a:ext cx="4346058" cy="3520308"/>
            </a:xfrm>
            <a:custGeom>
              <a:avLst/>
              <a:gdLst>
                <a:gd name="T0" fmla="*/ 965 w 4408"/>
                <a:gd name="T1" fmla="*/ 0 h 3572"/>
                <a:gd name="T2" fmla="*/ 0 w 4408"/>
                <a:gd name="T3" fmla="*/ 1760 h 3572"/>
                <a:gd name="T4" fmla="*/ 4407 w 4408"/>
                <a:gd name="T5" fmla="*/ 3571 h 3572"/>
                <a:gd name="T6" fmla="*/ 2521 w 4408"/>
                <a:gd name="T7" fmla="*/ 0 h 3572"/>
                <a:gd name="T8" fmla="*/ 965 w 4408"/>
                <a:gd name="T9" fmla="*/ 0 h 3572"/>
              </a:gdLst>
              <a:ahLst/>
              <a:cxnLst>
                <a:cxn ang="0">
                  <a:pos x="T0" y="T1"/>
                </a:cxn>
                <a:cxn ang="0">
                  <a:pos x="T2" y="T3"/>
                </a:cxn>
                <a:cxn ang="0">
                  <a:pos x="T4" y="T5"/>
                </a:cxn>
                <a:cxn ang="0">
                  <a:pos x="T6" y="T7"/>
                </a:cxn>
                <a:cxn ang="0">
                  <a:pos x="T8" y="T9"/>
                </a:cxn>
              </a:cxnLst>
              <a:rect l="0" t="0" r="r" b="b"/>
              <a:pathLst>
                <a:path w="4408" h="3572">
                  <a:moveTo>
                    <a:pt x="965" y="0"/>
                  </a:moveTo>
                  <a:lnTo>
                    <a:pt x="0" y="1760"/>
                  </a:lnTo>
                  <a:lnTo>
                    <a:pt x="4407" y="3571"/>
                  </a:lnTo>
                  <a:lnTo>
                    <a:pt x="2521" y="0"/>
                  </a:lnTo>
                  <a:lnTo>
                    <a:pt x="965" y="0"/>
                  </a:lnTo>
                </a:path>
              </a:pathLst>
            </a:custGeom>
            <a:solidFill>
              <a:schemeClr val="accent2"/>
            </a:solidFill>
            <a:ln>
              <a:noFill/>
            </a:ln>
            <a:effectLst/>
          </p:spPr>
          <p:txBody>
            <a:bodyPr wrap="none" anchor="ctr"/>
            <a:lstStyle/>
            <a:p>
              <a:endParaRPr lang="en-US" sz="7197" b="0" i="0" dirty="0">
                <a:latin typeface="Nunito Light" charset="0"/>
              </a:endParaRPr>
            </a:p>
          </p:txBody>
        </p:sp>
        <p:sp>
          <p:nvSpPr>
            <p:cNvPr id="15" name="Freeform 14"/>
            <p:cNvSpPr>
              <a:spLocks noChangeArrowheads="1"/>
            </p:cNvSpPr>
            <p:nvPr/>
          </p:nvSpPr>
          <p:spPr bwMode="auto">
            <a:xfrm>
              <a:off x="9793019" y="-88970"/>
              <a:ext cx="369415" cy="195571"/>
            </a:xfrm>
            <a:custGeom>
              <a:avLst/>
              <a:gdLst>
                <a:gd name="T0" fmla="*/ 112 w 374"/>
                <a:gd name="T1" fmla="*/ 0 h 198"/>
                <a:gd name="T2" fmla="*/ 0 w 374"/>
                <a:gd name="T3" fmla="*/ 197 h 198"/>
                <a:gd name="T4" fmla="*/ 373 w 374"/>
                <a:gd name="T5" fmla="*/ 0 h 198"/>
                <a:gd name="T6" fmla="*/ 112 w 374"/>
                <a:gd name="T7" fmla="*/ 0 h 198"/>
              </a:gdLst>
              <a:ahLst/>
              <a:cxnLst>
                <a:cxn ang="0">
                  <a:pos x="T0" y="T1"/>
                </a:cxn>
                <a:cxn ang="0">
                  <a:pos x="T2" y="T3"/>
                </a:cxn>
                <a:cxn ang="0">
                  <a:pos x="T4" y="T5"/>
                </a:cxn>
                <a:cxn ang="0">
                  <a:pos x="T6" y="T7"/>
                </a:cxn>
              </a:cxnLst>
              <a:rect l="0" t="0" r="r" b="b"/>
              <a:pathLst>
                <a:path w="374" h="198">
                  <a:moveTo>
                    <a:pt x="112" y="0"/>
                  </a:moveTo>
                  <a:lnTo>
                    <a:pt x="0" y="197"/>
                  </a:lnTo>
                  <a:lnTo>
                    <a:pt x="373" y="0"/>
                  </a:lnTo>
                  <a:lnTo>
                    <a:pt x="112" y="0"/>
                  </a:lnTo>
                </a:path>
              </a:pathLst>
            </a:custGeom>
            <a:solidFill>
              <a:schemeClr val="accent2">
                <a:lumMod val="75000"/>
              </a:schemeClr>
            </a:solidFill>
            <a:ln>
              <a:noFill/>
            </a:ln>
            <a:effectLst/>
          </p:spPr>
          <p:txBody>
            <a:bodyPr wrap="none" anchor="ctr"/>
            <a:lstStyle/>
            <a:p>
              <a:endParaRPr lang="en-US" sz="7197" b="0" i="0" dirty="0">
                <a:latin typeface="Nunito Light" charset="0"/>
              </a:endParaRPr>
            </a:p>
          </p:txBody>
        </p:sp>
        <p:sp>
          <p:nvSpPr>
            <p:cNvPr id="16" name="Freeform 13"/>
            <p:cNvSpPr>
              <a:spLocks noChangeArrowheads="1"/>
            </p:cNvSpPr>
            <p:nvPr/>
          </p:nvSpPr>
          <p:spPr bwMode="auto">
            <a:xfrm>
              <a:off x="9698211" y="-88970"/>
              <a:ext cx="225996" cy="195571"/>
            </a:xfrm>
            <a:custGeom>
              <a:avLst/>
              <a:gdLst>
                <a:gd name="T0" fmla="*/ 0 w 231"/>
                <a:gd name="T1" fmla="*/ 0 h 198"/>
                <a:gd name="T2" fmla="*/ 118 w 231"/>
                <a:gd name="T3" fmla="*/ 197 h 198"/>
                <a:gd name="T4" fmla="*/ 230 w 231"/>
                <a:gd name="T5" fmla="*/ 0 h 198"/>
                <a:gd name="T6" fmla="*/ 0 w 231"/>
                <a:gd name="T7" fmla="*/ 0 h 198"/>
              </a:gdLst>
              <a:ahLst/>
              <a:cxnLst>
                <a:cxn ang="0">
                  <a:pos x="T0" y="T1"/>
                </a:cxn>
                <a:cxn ang="0">
                  <a:pos x="T2" y="T3"/>
                </a:cxn>
                <a:cxn ang="0">
                  <a:pos x="T4" y="T5"/>
                </a:cxn>
                <a:cxn ang="0">
                  <a:pos x="T6" y="T7"/>
                </a:cxn>
              </a:cxnLst>
              <a:rect l="0" t="0" r="r" b="b"/>
              <a:pathLst>
                <a:path w="231" h="198">
                  <a:moveTo>
                    <a:pt x="0" y="0"/>
                  </a:moveTo>
                  <a:lnTo>
                    <a:pt x="118" y="197"/>
                  </a:lnTo>
                  <a:lnTo>
                    <a:pt x="230" y="0"/>
                  </a:lnTo>
                  <a:lnTo>
                    <a:pt x="0" y="0"/>
                  </a:lnTo>
                </a:path>
              </a:pathLst>
            </a:custGeom>
            <a:solidFill>
              <a:schemeClr val="accent2">
                <a:lumMod val="75000"/>
              </a:schemeClr>
            </a:solidFill>
            <a:ln>
              <a:noFill/>
            </a:ln>
            <a:effectLst/>
          </p:spPr>
          <p:txBody>
            <a:bodyPr wrap="none" anchor="ctr"/>
            <a:lstStyle/>
            <a:p>
              <a:endParaRPr lang="en-US" sz="7197" b="0" i="0" dirty="0">
                <a:latin typeface="Nunito Light" charset="0"/>
              </a:endParaRPr>
            </a:p>
          </p:txBody>
        </p:sp>
        <p:sp>
          <p:nvSpPr>
            <p:cNvPr id="17" name="Freeform 14"/>
            <p:cNvSpPr>
              <a:spLocks noChangeArrowheads="1"/>
            </p:cNvSpPr>
            <p:nvPr/>
          </p:nvSpPr>
          <p:spPr bwMode="auto">
            <a:xfrm>
              <a:off x="8502000" y="61758"/>
              <a:ext cx="2646751" cy="2259950"/>
            </a:xfrm>
            <a:custGeom>
              <a:avLst/>
              <a:gdLst>
                <a:gd name="T0" fmla="*/ 2685 w 2686"/>
                <a:gd name="T1" fmla="*/ 1563 h 2292"/>
                <a:gd name="T2" fmla="*/ 1308 w 2686"/>
                <a:gd name="T3" fmla="*/ 0 h 2292"/>
                <a:gd name="T4" fmla="*/ 0 w 2686"/>
                <a:gd name="T5" fmla="*/ 2291 h 2292"/>
                <a:gd name="T6" fmla="*/ 2685 w 2686"/>
                <a:gd name="T7" fmla="*/ 1563 h 2292"/>
              </a:gdLst>
              <a:ahLst/>
              <a:cxnLst>
                <a:cxn ang="0">
                  <a:pos x="T0" y="T1"/>
                </a:cxn>
                <a:cxn ang="0">
                  <a:pos x="T2" y="T3"/>
                </a:cxn>
                <a:cxn ang="0">
                  <a:pos x="T4" y="T5"/>
                </a:cxn>
                <a:cxn ang="0">
                  <a:pos x="T6" y="T7"/>
                </a:cxn>
              </a:cxnLst>
              <a:rect l="0" t="0" r="r" b="b"/>
              <a:pathLst>
                <a:path w="2686" h="2292">
                  <a:moveTo>
                    <a:pt x="2685" y="1563"/>
                  </a:moveTo>
                  <a:lnTo>
                    <a:pt x="1308" y="0"/>
                  </a:lnTo>
                  <a:lnTo>
                    <a:pt x="0" y="2291"/>
                  </a:lnTo>
                  <a:lnTo>
                    <a:pt x="2685" y="1563"/>
                  </a:lnTo>
                </a:path>
              </a:pathLst>
            </a:custGeom>
            <a:solidFill>
              <a:schemeClr val="accent2"/>
            </a:solidFill>
            <a:ln>
              <a:noFill/>
            </a:ln>
            <a:effectLst/>
          </p:spPr>
          <p:txBody>
            <a:bodyPr wrap="none" anchor="ctr"/>
            <a:lstStyle/>
            <a:p>
              <a:endParaRPr lang="en-US" sz="7197" b="0" i="0" dirty="0">
                <a:latin typeface="Nunito Light" charset="0"/>
              </a:endParaRPr>
            </a:p>
          </p:txBody>
        </p:sp>
        <p:sp>
          <p:nvSpPr>
            <p:cNvPr id="18" name="Freeform 15"/>
            <p:cNvSpPr>
              <a:spLocks noChangeArrowheads="1"/>
            </p:cNvSpPr>
            <p:nvPr/>
          </p:nvSpPr>
          <p:spPr bwMode="auto">
            <a:xfrm>
              <a:off x="6821130" y="61996"/>
              <a:ext cx="2985743" cy="2259950"/>
            </a:xfrm>
            <a:custGeom>
              <a:avLst/>
              <a:gdLst>
                <a:gd name="T0" fmla="*/ 3029 w 3030"/>
                <a:gd name="T1" fmla="*/ 0 h 2292"/>
                <a:gd name="T2" fmla="*/ 0 w 3030"/>
                <a:gd name="T3" fmla="*/ 624 h 2292"/>
                <a:gd name="T4" fmla="*/ 1721 w 3030"/>
                <a:gd name="T5" fmla="*/ 2291 h 2292"/>
                <a:gd name="T6" fmla="*/ 3029 w 3030"/>
                <a:gd name="T7" fmla="*/ 0 h 2292"/>
              </a:gdLst>
              <a:ahLst/>
              <a:cxnLst>
                <a:cxn ang="0">
                  <a:pos x="T0" y="T1"/>
                </a:cxn>
                <a:cxn ang="0">
                  <a:pos x="T2" y="T3"/>
                </a:cxn>
                <a:cxn ang="0">
                  <a:pos x="T4" y="T5"/>
                </a:cxn>
                <a:cxn ang="0">
                  <a:pos x="T6" y="T7"/>
                </a:cxn>
              </a:cxnLst>
              <a:rect l="0" t="0" r="r" b="b"/>
              <a:pathLst>
                <a:path w="3030" h="2292">
                  <a:moveTo>
                    <a:pt x="3029" y="0"/>
                  </a:moveTo>
                  <a:lnTo>
                    <a:pt x="0" y="624"/>
                  </a:lnTo>
                  <a:lnTo>
                    <a:pt x="1721" y="2291"/>
                  </a:lnTo>
                  <a:lnTo>
                    <a:pt x="3029" y="0"/>
                  </a:lnTo>
                </a:path>
              </a:pathLst>
            </a:custGeom>
            <a:solidFill>
              <a:schemeClr val="accent2">
                <a:lumMod val="75000"/>
              </a:schemeClr>
            </a:solidFill>
            <a:ln>
              <a:noFill/>
            </a:ln>
            <a:effectLst/>
          </p:spPr>
          <p:txBody>
            <a:bodyPr wrap="none" anchor="ctr"/>
            <a:lstStyle/>
            <a:p>
              <a:endParaRPr lang="en-US" sz="7197" b="0" i="0" dirty="0">
                <a:latin typeface="Nunito Light" charset="0"/>
              </a:endParaRPr>
            </a:p>
          </p:txBody>
        </p:sp>
        <p:sp>
          <p:nvSpPr>
            <p:cNvPr id="19" name="Freeform 16"/>
            <p:cNvSpPr>
              <a:spLocks noChangeArrowheads="1"/>
            </p:cNvSpPr>
            <p:nvPr/>
          </p:nvSpPr>
          <p:spPr bwMode="auto">
            <a:xfrm>
              <a:off x="6829814" y="-88970"/>
              <a:ext cx="2985743" cy="808366"/>
            </a:xfrm>
            <a:custGeom>
              <a:avLst/>
              <a:gdLst>
                <a:gd name="T0" fmla="*/ 61 w 3030"/>
                <a:gd name="T1" fmla="*/ 0 h 822"/>
                <a:gd name="T2" fmla="*/ 0 w 3030"/>
                <a:gd name="T3" fmla="*/ 821 h 822"/>
                <a:gd name="T4" fmla="*/ 3029 w 3030"/>
                <a:gd name="T5" fmla="*/ 197 h 822"/>
                <a:gd name="T6" fmla="*/ 2911 w 3030"/>
                <a:gd name="T7" fmla="*/ 0 h 822"/>
                <a:gd name="T8" fmla="*/ 61 w 3030"/>
                <a:gd name="T9" fmla="*/ 0 h 822"/>
              </a:gdLst>
              <a:ahLst/>
              <a:cxnLst>
                <a:cxn ang="0">
                  <a:pos x="T0" y="T1"/>
                </a:cxn>
                <a:cxn ang="0">
                  <a:pos x="T2" y="T3"/>
                </a:cxn>
                <a:cxn ang="0">
                  <a:pos x="T4" y="T5"/>
                </a:cxn>
                <a:cxn ang="0">
                  <a:pos x="T6" y="T7"/>
                </a:cxn>
                <a:cxn ang="0">
                  <a:pos x="T8" y="T9"/>
                </a:cxn>
              </a:cxnLst>
              <a:rect l="0" t="0" r="r" b="b"/>
              <a:pathLst>
                <a:path w="3030" h="822">
                  <a:moveTo>
                    <a:pt x="61" y="0"/>
                  </a:moveTo>
                  <a:lnTo>
                    <a:pt x="0" y="821"/>
                  </a:lnTo>
                  <a:lnTo>
                    <a:pt x="3029" y="197"/>
                  </a:lnTo>
                  <a:lnTo>
                    <a:pt x="2911" y="0"/>
                  </a:lnTo>
                  <a:lnTo>
                    <a:pt x="61" y="0"/>
                  </a:lnTo>
                </a:path>
              </a:pathLst>
            </a:custGeom>
            <a:solidFill>
              <a:schemeClr val="accent2">
                <a:lumMod val="50000"/>
              </a:schemeClr>
            </a:solidFill>
            <a:ln>
              <a:noFill/>
            </a:ln>
            <a:effectLst/>
          </p:spPr>
          <p:txBody>
            <a:bodyPr wrap="none" anchor="ctr"/>
            <a:lstStyle/>
            <a:p>
              <a:endParaRPr lang="en-US" sz="7197" b="0" i="0" dirty="0">
                <a:latin typeface="Nunito Light" charset="0"/>
              </a:endParaRPr>
            </a:p>
          </p:txBody>
        </p:sp>
        <p:sp>
          <p:nvSpPr>
            <p:cNvPr id="20" name="Freeform 17"/>
            <p:cNvSpPr>
              <a:spLocks noChangeArrowheads="1"/>
            </p:cNvSpPr>
            <p:nvPr/>
          </p:nvSpPr>
          <p:spPr bwMode="auto">
            <a:xfrm>
              <a:off x="5975275" y="-88970"/>
              <a:ext cx="943094" cy="808366"/>
            </a:xfrm>
            <a:custGeom>
              <a:avLst/>
              <a:gdLst>
                <a:gd name="T0" fmla="*/ 0 w 955"/>
                <a:gd name="T1" fmla="*/ 0 h 822"/>
                <a:gd name="T2" fmla="*/ 893 w 955"/>
                <a:gd name="T3" fmla="*/ 821 h 822"/>
                <a:gd name="T4" fmla="*/ 954 w 955"/>
                <a:gd name="T5" fmla="*/ 0 h 822"/>
                <a:gd name="T6" fmla="*/ 0 w 955"/>
                <a:gd name="T7" fmla="*/ 0 h 822"/>
              </a:gdLst>
              <a:ahLst/>
              <a:cxnLst>
                <a:cxn ang="0">
                  <a:pos x="T0" y="T1"/>
                </a:cxn>
                <a:cxn ang="0">
                  <a:pos x="T2" y="T3"/>
                </a:cxn>
                <a:cxn ang="0">
                  <a:pos x="T4" y="T5"/>
                </a:cxn>
                <a:cxn ang="0">
                  <a:pos x="T6" y="T7"/>
                </a:cxn>
              </a:cxnLst>
              <a:rect l="0" t="0" r="r" b="b"/>
              <a:pathLst>
                <a:path w="955" h="822">
                  <a:moveTo>
                    <a:pt x="0" y="0"/>
                  </a:moveTo>
                  <a:lnTo>
                    <a:pt x="893" y="821"/>
                  </a:lnTo>
                  <a:lnTo>
                    <a:pt x="954" y="0"/>
                  </a:lnTo>
                  <a:lnTo>
                    <a:pt x="0" y="0"/>
                  </a:lnTo>
                </a:path>
              </a:pathLst>
            </a:custGeom>
            <a:solidFill>
              <a:schemeClr val="accent1"/>
            </a:solidFill>
            <a:ln>
              <a:noFill/>
            </a:ln>
            <a:effectLst/>
          </p:spPr>
          <p:txBody>
            <a:bodyPr wrap="none" anchor="ctr"/>
            <a:lstStyle/>
            <a:p>
              <a:endParaRPr lang="en-US" sz="7197" b="0" i="0" dirty="0">
                <a:latin typeface="Nunito Light" charset="0"/>
              </a:endParaRPr>
            </a:p>
          </p:txBody>
        </p:sp>
        <p:sp>
          <p:nvSpPr>
            <p:cNvPr id="21" name="Freeform 18"/>
            <p:cNvSpPr>
              <a:spLocks noChangeArrowheads="1"/>
            </p:cNvSpPr>
            <p:nvPr/>
          </p:nvSpPr>
          <p:spPr bwMode="auto">
            <a:xfrm>
              <a:off x="5608571" y="674793"/>
              <a:ext cx="2916204" cy="1642810"/>
            </a:xfrm>
            <a:custGeom>
              <a:avLst/>
              <a:gdLst>
                <a:gd name="T0" fmla="*/ 2958 w 2959"/>
                <a:gd name="T1" fmla="*/ 1667 h 1668"/>
                <a:gd name="T2" fmla="*/ 1237 w 2959"/>
                <a:gd name="T3" fmla="*/ 0 h 1668"/>
                <a:gd name="T4" fmla="*/ 0 w 2959"/>
                <a:gd name="T5" fmla="*/ 1323 h 1668"/>
                <a:gd name="T6" fmla="*/ 2958 w 2959"/>
                <a:gd name="T7" fmla="*/ 1667 h 1668"/>
              </a:gdLst>
              <a:ahLst/>
              <a:cxnLst>
                <a:cxn ang="0">
                  <a:pos x="T0" y="T1"/>
                </a:cxn>
                <a:cxn ang="0">
                  <a:pos x="T2" y="T3"/>
                </a:cxn>
                <a:cxn ang="0">
                  <a:pos x="T4" y="T5"/>
                </a:cxn>
                <a:cxn ang="0">
                  <a:pos x="T6" y="T7"/>
                </a:cxn>
              </a:cxnLst>
              <a:rect l="0" t="0" r="r" b="b"/>
              <a:pathLst>
                <a:path w="2959" h="1668">
                  <a:moveTo>
                    <a:pt x="2958" y="1667"/>
                  </a:moveTo>
                  <a:lnTo>
                    <a:pt x="1237" y="0"/>
                  </a:lnTo>
                  <a:lnTo>
                    <a:pt x="0" y="1323"/>
                  </a:lnTo>
                  <a:lnTo>
                    <a:pt x="2958" y="1667"/>
                  </a:lnTo>
                </a:path>
              </a:pathLst>
            </a:custGeom>
            <a:solidFill>
              <a:schemeClr val="accent2"/>
            </a:solidFill>
            <a:ln>
              <a:noFill/>
            </a:ln>
            <a:effectLst/>
          </p:spPr>
          <p:txBody>
            <a:bodyPr wrap="none" anchor="ctr"/>
            <a:lstStyle/>
            <a:p>
              <a:endParaRPr lang="en-US" sz="7197" b="0" i="0" dirty="0">
                <a:latin typeface="Nunito Light" charset="0"/>
              </a:endParaRPr>
            </a:p>
          </p:txBody>
        </p:sp>
        <p:sp>
          <p:nvSpPr>
            <p:cNvPr id="22" name="Freeform 19"/>
            <p:cNvSpPr>
              <a:spLocks noChangeArrowheads="1"/>
            </p:cNvSpPr>
            <p:nvPr/>
          </p:nvSpPr>
          <p:spPr bwMode="auto">
            <a:xfrm>
              <a:off x="5092201" y="-155877"/>
              <a:ext cx="1760153" cy="2112184"/>
            </a:xfrm>
            <a:custGeom>
              <a:avLst/>
              <a:gdLst>
                <a:gd name="T0" fmla="*/ 0 w 1787"/>
                <a:gd name="T1" fmla="*/ 0 h 2145"/>
                <a:gd name="T2" fmla="*/ 549 w 1787"/>
                <a:gd name="T3" fmla="*/ 2144 h 2145"/>
                <a:gd name="T4" fmla="*/ 1786 w 1787"/>
                <a:gd name="T5" fmla="*/ 821 h 2145"/>
                <a:gd name="T6" fmla="*/ 893 w 1787"/>
                <a:gd name="T7" fmla="*/ 0 h 2145"/>
                <a:gd name="T8" fmla="*/ 0 w 1787"/>
                <a:gd name="T9" fmla="*/ 0 h 2145"/>
              </a:gdLst>
              <a:ahLst/>
              <a:cxnLst>
                <a:cxn ang="0">
                  <a:pos x="T0" y="T1"/>
                </a:cxn>
                <a:cxn ang="0">
                  <a:pos x="T2" y="T3"/>
                </a:cxn>
                <a:cxn ang="0">
                  <a:pos x="T4" y="T5"/>
                </a:cxn>
                <a:cxn ang="0">
                  <a:pos x="T6" y="T7"/>
                </a:cxn>
                <a:cxn ang="0">
                  <a:pos x="T8" y="T9"/>
                </a:cxn>
              </a:cxnLst>
              <a:rect l="0" t="0" r="r" b="b"/>
              <a:pathLst>
                <a:path w="1787" h="2145">
                  <a:moveTo>
                    <a:pt x="0" y="0"/>
                  </a:moveTo>
                  <a:lnTo>
                    <a:pt x="549" y="2144"/>
                  </a:lnTo>
                  <a:lnTo>
                    <a:pt x="1786" y="821"/>
                  </a:lnTo>
                  <a:lnTo>
                    <a:pt x="893" y="0"/>
                  </a:lnTo>
                  <a:lnTo>
                    <a:pt x="0" y="0"/>
                  </a:lnTo>
                </a:path>
              </a:pathLst>
            </a:custGeom>
            <a:solidFill>
              <a:schemeClr val="accent1"/>
            </a:solidFill>
            <a:ln>
              <a:noFill/>
            </a:ln>
            <a:effectLst/>
          </p:spPr>
          <p:txBody>
            <a:bodyPr wrap="none" anchor="ctr"/>
            <a:lstStyle/>
            <a:p>
              <a:endParaRPr lang="en-US" sz="7197" b="0" i="0" dirty="0">
                <a:latin typeface="Nunito Light" charset="0"/>
              </a:endParaRPr>
            </a:p>
          </p:txBody>
        </p:sp>
        <p:sp>
          <p:nvSpPr>
            <p:cNvPr id="23" name="Freeform 20"/>
            <p:cNvSpPr>
              <a:spLocks noChangeArrowheads="1"/>
            </p:cNvSpPr>
            <p:nvPr/>
          </p:nvSpPr>
          <p:spPr bwMode="auto">
            <a:xfrm>
              <a:off x="443059" y="190760"/>
              <a:ext cx="5232654" cy="2977052"/>
            </a:xfrm>
            <a:custGeom>
              <a:avLst/>
              <a:gdLst>
                <a:gd name="T0" fmla="*/ 5310 w 5311"/>
                <a:gd name="T1" fmla="*/ 1771 h 3020"/>
                <a:gd name="T2" fmla="*/ 853 w 5311"/>
                <a:gd name="T3" fmla="*/ 0 h 3020"/>
                <a:gd name="T4" fmla="*/ 0 w 5311"/>
                <a:gd name="T5" fmla="*/ 3019 h 3020"/>
                <a:gd name="T6" fmla="*/ 5310 w 5311"/>
                <a:gd name="T7" fmla="*/ 1771 h 3020"/>
              </a:gdLst>
              <a:ahLst/>
              <a:cxnLst>
                <a:cxn ang="0">
                  <a:pos x="T0" y="T1"/>
                </a:cxn>
                <a:cxn ang="0">
                  <a:pos x="T2" y="T3"/>
                </a:cxn>
                <a:cxn ang="0">
                  <a:pos x="T4" y="T5"/>
                </a:cxn>
                <a:cxn ang="0">
                  <a:pos x="T6" y="T7"/>
                </a:cxn>
              </a:cxnLst>
              <a:rect l="0" t="0" r="r" b="b"/>
              <a:pathLst>
                <a:path w="5311" h="3020">
                  <a:moveTo>
                    <a:pt x="5310" y="1771"/>
                  </a:moveTo>
                  <a:lnTo>
                    <a:pt x="853" y="0"/>
                  </a:lnTo>
                  <a:lnTo>
                    <a:pt x="0" y="3019"/>
                  </a:lnTo>
                  <a:lnTo>
                    <a:pt x="5310" y="1771"/>
                  </a:lnTo>
                </a:path>
              </a:pathLst>
            </a:custGeom>
            <a:solidFill>
              <a:schemeClr val="accent1">
                <a:lumMod val="50000"/>
              </a:schemeClr>
            </a:solidFill>
            <a:ln>
              <a:noFill/>
            </a:ln>
            <a:effectLst/>
          </p:spPr>
          <p:txBody>
            <a:bodyPr wrap="none" anchor="ctr"/>
            <a:lstStyle/>
            <a:p>
              <a:endParaRPr lang="en-US" sz="7197" b="0" i="0" dirty="0">
                <a:latin typeface="Nunito Light" charset="0"/>
              </a:endParaRPr>
            </a:p>
          </p:txBody>
        </p:sp>
        <p:sp>
          <p:nvSpPr>
            <p:cNvPr id="24" name="Freeform 21"/>
            <p:cNvSpPr>
              <a:spLocks noChangeArrowheads="1"/>
            </p:cNvSpPr>
            <p:nvPr/>
          </p:nvSpPr>
          <p:spPr bwMode="auto">
            <a:xfrm>
              <a:off x="1264131" y="-156113"/>
              <a:ext cx="4393864" cy="2112184"/>
            </a:xfrm>
            <a:custGeom>
              <a:avLst/>
              <a:gdLst>
                <a:gd name="T0" fmla="*/ 936 w 4458"/>
                <a:gd name="T1" fmla="*/ 0 h 2145"/>
                <a:gd name="T2" fmla="*/ 0 w 4458"/>
                <a:gd name="T3" fmla="*/ 373 h 2145"/>
                <a:gd name="T4" fmla="*/ 4457 w 4458"/>
                <a:gd name="T5" fmla="*/ 2144 h 2145"/>
                <a:gd name="T6" fmla="*/ 3908 w 4458"/>
                <a:gd name="T7" fmla="*/ 0 h 2145"/>
                <a:gd name="T8" fmla="*/ 936 w 4458"/>
                <a:gd name="T9" fmla="*/ 0 h 2145"/>
              </a:gdLst>
              <a:ahLst/>
              <a:cxnLst>
                <a:cxn ang="0">
                  <a:pos x="T0" y="T1"/>
                </a:cxn>
                <a:cxn ang="0">
                  <a:pos x="T2" y="T3"/>
                </a:cxn>
                <a:cxn ang="0">
                  <a:pos x="T4" y="T5"/>
                </a:cxn>
                <a:cxn ang="0">
                  <a:pos x="T6" y="T7"/>
                </a:cxn>
                <a:cxn ang="0">
                  <a:pos x="T8" y="T9"/>
                </a:cxn>
              </a:cxnLst>
              <a:rect l="0" t="0" r="r" b="b"/>
              <a:pathLst>
                <a:path w="4458" h="2145">
                  <a:moveTo>
                    <a:pt x="936" y="0"/>
                  </a:moveTo>
                  <a:lnTo>
                    <a:pt x="0" y="373"/>
                  </a:lnTo>
                  <a:lnTo>
                    <a:pt x="4457" y="2144"/>
                  </a:lnTo>
                  <a:lnTo>
                    <a:pt x="3908" y="0"/>
                  </a:lnTo>
                  <a:lnTo>
                    <a:pt x="936" y="0"/>
                  </a:lnTo>
                </a:path>
              </a:pathLst>
            </a:custGeom>
            <a:solidFill>
              <a:schemeClr val="accent1">
                <a:lumMod val="75000"/>
              </a:schemeClr>
            </a:solidFill>
            <a:ln>
              <a:noFill/>
            </a:ln>
            <a:effectLst/>
          </p:spPr>
          <p:txBody>
            <a:bodyPr wrap="none" anchor="ctr"/>
            <a:lstStyle/>
            <a:p>
              <a:endParaRPr lang="en-US" sz="7197" b="0" i="0" dirty="0">
                <a:latin typeface="Nunito Light" charset="0"/>
              </a:endParaRPr>
            </a:p>
          </p:txBody>
        </p:sp>
        <p:sp>
          <p:nvSpPr>
            <p:cNvPr id="25" name="Freeform 22"/>
            <p:cNvSpPr>
              <a:spLocks noChangeArrowheads="1"/>
            </p:cNvSpPr>
            <p:nvPr/>
          </p:nvSpPr>
          <p:spPr bwMode="auto">
            <a:xfrm>
              <a:off x="1264131" y="-133574"/>
              <a:ext cx="921364" cy="369415"/>
            </a:xfrm>
            <a:custGeom>
              <a:avLst/>
              <a:gdLst>
                <a:gd name="T0" fmla="*/ 72 w 937"/>
                <a:gd name="T1" fmla="*/ 0 h 374"/>
                <a:gd name="T2" fmla="*/ 0 w 937"/>
                <a:gd name="T3" fmla="*/ 373 h 374"/>
                <a:gd name="T4" fmla="*/ 936 w 937"/>
                <a:gd name="T5" fmla="*/ 0 h 374"/>
                <a:gd name="T6" fmla="*/ 72 w 937"/>
                <a:gd name="T7" fmla="*/ 0 h 374"/>
              </a:gdLst>
              <a:ahLst/>
              <a:cxnLst>
                <a:cxn ang="0">
                  <a:pos x="T0" y="T1"/>
                </a:cxn>
                <a:cxn ang="0">
                  <a:pos x="T2" y="T3"/>
                </a:cxn>
                <a:cxn ang="0">
                  <a:pos x="T4" y="T5"/>
                </a:cxn>
                <a:cxn ang="0">
                  <a:pos x="T6" y="T7"/>
                </a:cxn>
              </a:cxnLst>
              <a:rect l="0" t="0" r="r" b="b"/>
              <a:pathLst>
                <a:path w="937" h="374">
                  <a:moveTo>
                    <a:pt x="72" y="0"/>
                  </a:moveTo>
                  <a:lnTo>
                    <a:pt x="0" y="373"/>
                  </a:lnTo>
                  <a:lnTo>
                    <a:pt x="936" y="0"/>
                  </a:lnTo>
                  <a:lnTo>
                    <a:pt x="72" y="0"/>
                  </a:lnTo>
                </a:path>
              </a:pathLst>
            </a:custGeom>
            <a:solidFill>
              <a:schemeClr val="accent1"/>
            </a:solidFill>
            <a:ln>
              <a:noFill/>
            </a:ln>
            <a:effectLst/>
          </p:spPr>
          <p:txBody>
            <a:bodyPr wrap="none" anchor="ctr"/>
            <a:lstStyle/>
            <a:p>
              <a:endParaRPr lang="en-US" sz="7197" b="0" i="0" dirty="0">
                <a:latin typeface="Nunito Light" charset="0"/>
              </a:endParaRPr>
            </a:p>
          </p:txBody>
        </p:sp>
        <p:sp>
          <p:nvSpPr>
            <p:cNvPr id="26" name="Freeform 23"/>
            <p:cNvSpPr>
              <a:spLocks noChangeArrowheads="1"/>
            </p:cNvSpPr>
            <p:nvPr/>
          </p:nvSpPr>
          <p:spPr bwMode="auto">
            <a:xfrm>
              <a:off x="734484" y="-133574"/>
              <a:ext cx="621488" cy="369415"/>
            </a:xfrm>
            <a:custGeom>
              <a:avLst/>
              <a:gdLst>
                <a:gd name="T0" fmla="*/ 0 w 629"/>
                <a:gd name="T1" fmla="*/ 0 h 374"/>
                <a:gd name="T2" fmla="*/ 556 w 629"/>
                <a:gd name="T3" fmla="*/ 373 h 374"/>
                <a:gd name="T4" fmla="*/ 628 w 629"/>
                <a:gd name="T5" fmla="*/ 0 h 374"/>
                <a:gd name="T6" fmla="*/ 0 w 629"/>
                <a:gd name="T7" fmla="*/ 0 h 374"/>
              </a:gdLst>
              <a:ahLst/>
              <a:cxnLst>
                <a:cxn ang="0">
                  <a:pos x="T0" y="T1"/>
                </a:cxn>
                <a:cxn ang="0">
                  <a:pos x="T2" y="T3"/>
                </a:cxn>
                <a:cxn ang="0">
                  <a:pos x="T4" y="T5"/>
                </a:cxn>
                <a:cxn ang="0">
                  <a:pos x="T6" y="T7"/>
                </a:cxn>
              </a:cxnLst>
              <a:rect l="0" t="0" r="r" b="b"/>
              <a:pathLst>
                <a:path w="629" h="374">
                  <a:moveTo>
                    <a:pt x="0" y="0"/>
                  </a:moveTo>
                  <a:lnTo>
                    <a:pt x="556" y="373"/>
                  </a:lnTo>
                  <a:lnTo>
                    <a:pt x="628" y="0"/>
                  </a:lnTo>
                  <a:lnTo>
                    <a:pt x="0" y="0"/>
                  </a:lnTo>
                </a:path>
              </a:pathLst>
            </a:custGeom>
            <a:solidFill>
              <a:schemeClr val="accent1"/>
            </a:solidFill>
            <a:ln>
              <a:noFill/>
            </a:ln>
            <a:effectLst/>
          </p:spPr>
          <p:txBody>
            <a:bodyPr wrap="none" anchor="ctr"/>
            <a:lstStyle/>
            <a:p>
              <a:endParaRPr lang="en-US" sz="7197" b="0" i="0" dirty="0">
                <a:latin typeface="Nunito Light" charset="0"/>
              </a:endParaRPr>
            </a:p>
          </p:txBody>
        </p:sp>
        <p:sp>
          <p:nvSpPr>
            <p:cNvPr id="27" name="Freeform 24"/>
            <p:cNvSpPr>
              <a:spLocks noChangeArrowheads="1"/>
            </p:cNvSpPr>
            <p:nvPr/>
          </p:nvSpPr>
          <p:spPr bwMode="auto">
            <a:xfrm>
              <a:off x="0" y="885559"/>
              <a:ext cx="447642" cy="2259950"/>
            </a:xfrm>
            <a:custGeom>
              <a:avLst/>
              <a:gdLst>
                <a:gd name="T0" fmla="*/ 0 w 453"/>
                <a:gd name="T1" fmla="*/ 2104 h 2292"/>
                <a:gd name="T2" fmla="*/ 452 w 453"/>
                <a:gd name="T3" fmla="*/ 2291 h 2292"/>
                <a:gd name="T4" fmla="*/ 0 w 453"/>
                <a:gd name="T5" fmla="*/ 0 h 2292"/>
                <a:gd name="T6" fmla="*/ 0 w 453"/>
                <a:gd name="T7" fmla="*/ 2104 h 2292"/>
              </a:gdLst>
              <a:ahLst/>
              <a:cxnLst>
                <a:cxn ang="0">
                  <a:pos x="T0" y="T1"/>
                </a:cxn>
                <a:cxn ang="0">
                  <a:pos x="T2" y="T3"/>
                </a:cxn>
                <a:cxn ang="0">
                  <a:pos x="T4" y="T5"/>
                </a:cxn>
                <a:cxn ang="0">
                  <a:pos x="T6" y="T7"/>
                </a:cxn>
              </a:cxnLst>
              <a:rect l="0" t="0" r="r" b="b"/>
              <a:pathLst>
                <a:path w="453" h="2292">
                  <a:moveTo>
                    <a:pt x="0" y="2104"/>
                  </a:moveTo>
                  <a:lnTo>
                    <a:pt x="452" y="2291"/>
                  </a:lnTo>
                  <a:lnTo>
                    <a:pt x="0" y="0"/>
                  </a:lnTo>
                  <a:lnTo>
                    <a:pt x="0" y="2104"/>
                  </a:lnTo>
                </a:path>
              </a:pathLst>
            </a:custGeom>
            <a:solidFill>
              <a:schemeClr val="accent1">
                <a:lumMod val="50000"/>
              </a:schemeClr>
            </a:solidFill>
            <a:ln>
              <a:noFill/>
            </a:ln>
            <a:effectLst/>
          </p:spPr>
          <p:txBody>
            <a:bodyPr wrap="none" anchor="ctr"/>
            <a:lstStyle/>
            <a:p>
              <a:endParaRPr lang="en-US" sz="7197" b="0" i="0" dirty="0">
                <a:latin typeface="Nunito Light" charset="0"/>
              </a:endParaRPr>
            </a:p>
          </p:txBody>
        </p:sp>
        <p:sp>
          <p:nvSpPr>
            <p:cNvPr id="28" name="Freeform 25"/>
            <p:cNvSpPr>
              <a:spLocks noChangeArrowheads="1"/>
            </p:cNvSpPr>
            <p:nvPr/>
          </p:nvSpPr>
          <p:spPr bwMode="auto">
            <a:xfrm>
              <a:off x="0" y="-156114"/>
              <a:ext cx="1286433" cy="3342117"/>
            </a:xfrm>
            <a:custGeom>
              <a:avLst/>
              <a:gdLst>
                <a:gd name="T0" fmla="*/ 0 w 1306"/>
                <a:gd name="T1" fmla="*/ 0 h 3393"/>
                <a:gd name="T2" fmla="*/ 0 w 1306"/>
                <a:gd name="T3" fmla="*/ 1101 h 3393"/>
                <a:gd name="T4" fmla="*/ 452 w 1306"/>
                <a:gd name="T5" fmla="*/ 3392 h 3393"/>
                <a:gd name="T6" fmla="*/ 1305 w 1306"/>
                <a:gd name="T7" fmla="*/ 373 h 3393"/>
                <a:gd name="T8" fmla="*/ 749 w 1306"/>
                <a:gd name="T9" fmla="*/ 0 h 3393"/>
                <a:gd name="T10" fmla="*/ 0 w 1306"/>
                <a:gd name="T11" fmla="*/ 0 h 3393"/>
              </a:gdLst>
              <a:ahLst/>
              <a:cxnLst>
                <a:cxn ang="0">
                  <a:pos x="T0" y="T1"/>
                </a:cxn>
                <a:cxn ang="0">
                  <a:pos x="T2" y="T3"/>
                </a:cxn>
                <a:cxn ang="0">
                  <a:pos x="T4" y="T5"/>
                </a:cxn>
                <a:cxn ang="0">
                  <a:pos x="T6" y="T7"/>
                </a:cxn>
                <a:cxn ang="0">
                  <a:pos x="T8" y="T9"/>
                </a:cxn>
                <a:cxn ang="0">
                  <a:pos x="T10" y="T11"/>
                </a:cxn>
              </a:cxnLst>
              <a:rect l="0" t="0" r="r" b="b"/>
              <a:pathLst>
                <a:path w="1306" h="3393">
                  <a:moveTo>
                    <a:pt x="0" y="0"/>
                  </a:moveTo>
                  <a:lnTo>
                    <a:pt x="0" y="1101"/>
                  </a:lnTo>
                  <a:lnTo>
                    <a:pt x="452" y="3392"/>
                  </a:lnTo>
                  <a:lnTo>
                    <a:pt x="1305" y="373"/>
                  </a:lnTo>
                  <a:lnTo>
                    <a:pt x="749" y="0"/>
                  </a:lnTo>
                  <a:lnTo>
                    <a:pt x="0" y="0"/>
                  </a:lnTo>
                </a:path>
              </a:pathLst>
            </a:custGeom>
            <a:solidFill>
              <a:schemeClr val="accent1">
                <a:lumMod val="75000"/>
              </a:schemeClr>
            </a:solidFill>
            <a:ln>
              <a:noFill/>
            </a:ln>
            <a:effectLst/>
          </p:spPr>
          <p:txBody>
            <a:bodyPr wrap="none" anchor="ctr"/>
            <a:lstStyle/>
            <a:p>
              <a:endParaRPr lang="en-US" sz="7197" b="0" i="0" dirty="0">
                <a:latin typeface="Nunito Light" charset="0"/>
              </a:endParaRPr>
            </a:p>
          </p:txBody>
        </p:sp>
        <p:sp>
          <p:nvSpPr>
            <p:cNvPr id="29" name="Freeform 26"/>
            <p:cNvSpPr>
              <a:spLocks noChangeArrowheads="1"/>
            </p:cNvSpPr>
            <p:nvPr/>
          </p:nvSpPr>
          <p:spPr bwMode="auto">
            <a:xfrm>
              <a:off x="8462804" y="1591817"/>
              <a:ext cx="6988462" cy="1786231"/>
            </a:xfrm>
            <a:custGeom>
              <a:avLst/>
              <a:gdLst>
                <a:gd name="T0" fmla="*/ 7092 w 7093"/>
                <a:gd name="T1" fmla="*/ 1811 h 1812"/>
                <a:gd name="T2" fmla="*/ 0 w 7093"/>
                <a:gd name="T3" fmla="*/ 728 h 1812"/>
                <a:gd name="T4" fmla="*/ 2685 w 7093"/>
                <a:gd name="T5" fmla="*/ 0 h 1812"/>
                <a:gd name="T6" fmla="*/ 7092 w 7093"/>
                <a:gd name="T7" fmla="*/ 1811 h 1812"/>
              </a:gdLst>
              <a:ahLst/>
              <a:cxnLst>
                <a:cxn ang="0">
                  <a:pos x="T0" y="T1"/>
                </a:cxn>
                <a:cxn ang="0">
                  <a:pos x="T2" y="T3"/>
                </a:cxn>
                <a:cxn ang="0">
                  <a:pos x="T4" y="T5"/>
                </a:cxn>
                <a:cxn ang="0">
                  <a:pos x="T6" y="T7"/>
                </a:cxn>
              </a:cxnLst>
              <a:rect l="0" t="0" r="r" b="b"/>
              <a:pathLst>
                <a:path w="7093" h="1812">
                  <a:moveTo>
                    <a:pt x="7092" y="1811"/>
                  </a:moveTo>
                  <a:lnTo>
                    <a:pt x="0" y="728"/>
                  </a:lnTo>
                  <a:lnTo>
                    <a:pt x="2685" y="0"/>
                  </a:lnTo>
                  <a:lnTo>
                    <a:pt x="7092" y="1811"/>
                  </a:lnTo>
                </a:path>
              </a:pathLst>
            </a:custGeom>
            <a:solidFill>
              <a:schemeClr val="accent2">
                <a:lumMod val="75000"/>
              </a:schemeClr>
            </a:solidFill>
            <a:ln>
              <a:noFill/>
            </a:ln>
            <a:effectLst/>
          </p:spPr>
          <p:txBody>
            <a:bodyPr wrap="none" anchor="ctr"/>
            <a:lstStyle/>
            <a:p>
              <a:endParaRPr lang="en-US" sz="7197" b="0" i="0" dirty="0">
                <a:latin typeface="Nunito Light" charset="0"/>
              </a:endParaRPr>
            </a:p>
          </p:txBody>
        </p:sp>
        <p:sp>
          <p:nvSpPr>
            <p:cNvPr id="30" name="Freeform 12"/>
            <p:cNvSpPr>
              <a:spLocks noChangeArrowheads="1"/>
            </p:cNvSpPr>
            <p:nvPr/>
          </p:nvSpPr>
          <p:spPr bwMode="auto">
            <a:xfrm>
              <a:off x="9776123" y="-125128"/>
              <a:ext cx="2307757" cy="1734076"/>
            </a:xfrm>
            <a:custGeom>
              <a:avLst/>
              <a:gdLst>
                <a:gd name="T0" fmla="*/ 373 w 2343"/>
                <a:gd name="T1" fmla="*/ 0 h 1761"/>
                <a:gd name="T2" fmla="*/ 0 w 2343"/>
                <a:gd name="T3" fmla="*/ 197 h 1761"/>
                <a:gd name="T4" fmla="*/ 1377 w 2343"/>
                <a:gd name="T5" fmla="*/ 1760 h 1761"/>
                <a:gd name="T6" fmla="*/ 2342 w 2343"/>
                <a:gd name="T7" fmla="*/ 0 h 1761"/>
                <a:gd name="T8" fmla="*/ 373 w 2343"/>
                <a:gd name="T9" fmla="*/ 0 h 1761"/>
              </a:gdLst>
              <a:ahLst/>
              <a:cxnLst>
                <a:cxn ang="0">
                  <a:pos x="T0" y="T1"/>
                </a:cxn>
                <a:cxn ang="0">
                  <a:pos x="T2" y="T3"/>
                </a:cxn>
                <a:cxn ang="0">
                  <a:pos x="T4" y="T5"/>
                </a:cxn>
                <a:cxn ang="0">
                  <a:pos x="T6" y="T7"/>
                </a:cxn>
                <a:cxn ang="0">
                  <a:pos x="T8" y="T9"/>
                </a:cxn>
              </a:cxnLst>
              <a:rect l="0" t="0" r="r" b="b"/>
              <a:pathLst>
                <a:path w="2343" h="1761">
                  <a:moveTo>
                    <a:pt x="373" y="0"/>
                  </a:moveTo>
                  <a:lnTo>
                    <a:pt x="0" y="197"/>
                  </a:lnTo>
                  <a:lnTo>
                    <a:pt x="1377" y="1760"/>
                  </a:lnTo>
                  <a:lnTo>
                    <a:pt x="2342" y="0"/>
                  </a:lnTo>
                  <a:lnTo>
                    <a:pt x="373" y="0"/>
                  </a:lnTo>
                </a:path>
              </a:pathLst>
            </a:custGeom>
            <a:solidFill>
              <a:schemeClr val="accent2">
                <a:lumMod val="75000"/>
              </a:schemeClr>
            </a:solidFill>
            <a:ln>
              <a:noFill/>
            </a:ln>
            <a:effectLst/>
          </p:spPr>
          <p:txBody>
            <a:bodyPr wrap="none" anchor="ctr"/>
            <a:lstStyle/>
            <a:p>
              <a:endParaRPr lang="en-US" sz="7197" b="0" i="0" dirty="0">
                <a:latin typeface="Nunito Light" charset="0"/>
              </a:endParaRPr>
            </a:p>
          </p:txBody>
        </p:sp>
      </p:grpSp>
    </p:spTree>
    <p:extLst>
      <p:ext uri="{BB962C8B-B14F-4D97-AF65-F5344CB8AC3E}">
        <p14:creationId xmlns:p14="http://schemas.microsoft.com/office/powerpoint/2010/main" val="1721947180"/>
      </p:ext>
    </p:extLst>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2227" y="2838453"/>
            <a:ext cx="19806841" cy="5705474"/>
          </a:xfrm>
        </p:spPr>
        <p:txBody>
          <a:bodyPr anchor="b">
            <a:normAutofit/>
          </a:bodyPr>
          <a:lstStyle>
            <a:lvl1pPr>
              <a:defRPr sz="7198"/>
            </a:lvl1pPr>
          </a:lstStyle>
          <a:p>
            <a:r>
              <a:rPr lang="en-US"/>
              <a:t>Click to edit Master title style</a:t>
            </a:r>
            <a:endParaRPr lang="en-US" dirty="0"/>
          </a:p>
        </p:txBody>
      </p:sp>
      <p:sp>
        <p:nvSpPr>
          <p:cNvPr id="3" name="Text Placeholder 2"/>
          <p:cNvSpPr>
            <a:spLocks noGrp="1"/>
          </p:cNvSpPr>
          <p:nvPr>
            <p:ph type="body" idx="1"/>
          </p:nvPr>
        </p:nvSpPr>
        <p:spPr>
          <a:xfrm>
            <a:off x="2282227" y="8848724"/>
            <a:ext cx="19806841" cy="2749552"/>
          </a:xfrm>
        </p:spPr>
        <p:txBody>
          <a:bodyPr>
            <a:normAutofit/>
          </a:bodyPr>
          <a:lstStyle>
            <a:lvl1pPr marL="0" indent="0">
              <a:buNone/>
              <a:defRPr sz="3599" cap="all" baseline="0">
                <a:solidFill>
                  <a:schemeClr val="tx1">
                    <a:tint val="75000"/>
                  </a:schemeClr>
                </a:solidFill>
              </a:defRPr>
            </a:lvl1pPr>
            <a:lvl2pPr marL="914171" indent="0">
              <a:buNone/>
              <a:defRPr sz="3599">
                <a:solidFill>
                  <a:schemeClr val="tx1">
                    <a:tint val="75000"/>
                  </a:schemeClr>
                </a:solidFill>
              </a:defRPr>
            </a:lvl2pPr>
            <a:lvl3pPr marL="1828343" indent="0">
              <a:buNone/>
              <a:defRPr sz="3599">
                <a:solidFill>
                  <a:schemeClr val="tx1">
                    <a:tint val="75000"/>
                  </a:schemeClr>
                </a:solidFill>
              </a:defRPr>
            </a:lvl3pPr>
            <a:lvl4pPr marL="2742514" indent="0">
              <a:buNone/>
              <a:defRPr sz="3199">
                <a:solidFill>
                  <a:schemeClr val="tx1">
                    <a:tint val="75000"/>
                  </a:schemeClr>
                </a:solidFill>
              </a:defRPr>
            </a:lvl4pPr>
            <a:lvl5pPr marL="3656686" indent="0">
              <a:buNone/>
              <a:defRPr sz="3199">
                <a:solidFill>
                  <a:schemeClr val="tx1">
                    <a:tint val="75000"/>
                  </a:schemeClr>
                </a:solidFill>
              </a:defRPr>
            </a:lvl5pPr>
            <a:lvl6pPr marL="4570857" indent="0">
              <a:buNone/>
              <a:defRPr sz="3199">
                <a:solidFill>
                  <a:schemeClr val="tx1">
                    <a:tint val="75000"/>
                  </a:schemeClr>
                </a:solidFill>
              </a:defRPr>
            </a:lvl6pPr>
            <a:lvl7pPr marL="5485028" indent="0">
              <a:buNone/>
              <a:defRPr sz="3199">
                <a:solidFill>
                  <a:schemeClr val="tx1">
                    <a:tint val="75000"/>
                  </a:schemeClr>
                </a:solidFill>
              </a:defRPr>
            </a:lvl7pPr>
            <a:lvl8pPr marL="6399200" indent="0">
              <a:buNone/>
              <a:defRPr sz="3199">
                <a:solidFill>
                  <a:schemeClr val="tx1">
                    <a:tint val="75000"/>
                  </a:schemeClr>
                </a:solidFill>
              </a:defRPr>
            </a:lvl8pPr>
            <a:lvl9pPr marL="7313371" indent="0">
              <a:buNone/>
              <a:defRPr sz="319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67142876"/>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82227" y="4498972"/>
            <a:ext cx="9754237" cy="70834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341186" y="4498972"/>
            <a:ext cx="9747883" cy="70834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720304263"/>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2227" y="1238253"/>
            <a:ext cx="19806841" cy="295592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739326" y="4498972"/>
            <a:ext cx="9297144" cy="1647824"/>
          </a:xfrm>
        </p:spPr>
        <p:txBody>
          <a:bodyPr anchor="b"/>
          <a:lstStyle>
            <a:lvl1pPr marL="0" indent="0">
              <a:lnSpc>
                <a:spcPct val="90000"/>
              </a:lnSpc>
              <a:buNone/>
              <a:defRPr sz="4799" b="0" cap="all" baseline="0">
                <a:solidFill>
                  <a:schemeClr val="tx1"/>
                </a:solidFill>
              </a:defRPr>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en-US"/>
              <a:t>Click to edit Master text styles</a:t>
            </a:r>
          </a:p>
        </p:txBody>
      </p:sp>
      <p:sp>
        <p:nvSpPr>
          <p:cNvPr id="4" name="Content Placeholder 3"/>
          <p:cNvSpPr>
            <a:spLocks noGrp="1"/>
          </p:cNvSpPr>
          <p:nvPr>
            <p:ph sz="half" idx="2"/>
          </p:nvPr>
        </p:nvSpPr>
        <p:spPr>
          <a:xfrm>
            <a:off x="2282227" y="6146795"/>
            <a:ext cx="9754241" cy="543560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798282" y="4498970"/>
            <a:ext cx="9290784" cy="1647824"/>
          </a:xfrm>
        </p:spPr>
        <p:txBody>
          <a:bodyPr anchor="b"/>
          <a:lstStyle>
            <a:lvl1pPr marL="0" indent="0">
              <a:lnSpc>
                <a:spcPct val="90000"/>
              </a:lnSpc>
              <a:buNone/>
              <a:defRPr sz="4799" b="0" cap="all" baseline="0">
                <a:solidFill>
                  <a:schemeClr val="tx1"/>
                </a:solidFill>
              </a:defRPr>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en-US"/>
              <a:t>Click to edit Master text styles</a:t>
            </a:r>
          </a:p>
        </p:txBody>
      </p:sp>
      <p:sp>
        <p:nvSpPr>
          <p:cNvPr id="6" name="Content Placeholder 5"/>
          <p:cNvSpPr>
            <a:spLocks noGrp="1"/>
          </p:cNvSpPr>
          <p:nvPr>
            <p:ph sz="quarter" idx="4"/>
          </p:nvPr>
        </p:nvSpPr>
        <p:spPr>
          <a:xfrm>
            <a:off x="12341185" y="6146795"/>
            <a:ext cx="9747881" cy="543560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462616927"/>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13463907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037312712"/>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92814" y="1219202"/>
            <a:ext cx="7710066" cy="3279768"/>
          </a:xfrm>
        </p:spPr>
        <p:txBody>
          <a:bodyPr anchor="b"/>
          <a:lstStyle>
            <a:lvl1pPr>
              <a:defRPr sz="6398"/>
            </a:lvl1pPr>
          </a:lstStyle>
          <a:p>
            <a:r>
              <a:rPr lang="en-US"/>
              <a:t>Click to edit Master title style</a:t>
            </a:r>
            <a:endParaRPr lang="en-US" dirty="0"/>
          </a:p>
        </p:txBody>
      </p:sp>
      <p:sp>
        <p:nvSpPr>
          <p:cNvPr id="3" name="Content Placeholder 2"/>
          <p:cNvSpPr>
            <a:spLocks noGrp="1"/>
          </p:cNvSpPr>
          <p:nvPr>
            <p:ph idx="1"/>
          </p:nvPr>
        </p:nvSpPr>
        <p:spPr>
          <a:xfrm>
            <a:off x="10309715" y="1185332"/>
            <a:ext cx="11779350" cy="10397068"/>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92814" y="4498972"/>
            <a:ext cx="7710066" cy="7083428"/>
          </a:xfrm>
        </p:spPr>
        <p:txBody>
          <a:bodyPr/>
          <a:lstStyle>
            <a:lvl1pPr marL="0" indent="0">
              <a:buNone/>
              <a:defRPr sz="3199"/>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235290178"/>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2232" y="1219200"/>
            <a:ext cx="11865925" cy="3279772"/>
          </a:xfrm>
        </p:spPr>
        <p:txBody>
          <a:bodyPr anchor="b"/>
          <a:lstStyle>
            <a:lvl1pPr>
              <a:defRPr sz="6398"/>
            </a:lvl1pPr>
          </a:lstStyle>
          <a:p>
            <a:r>
              <a:rPr lang="en-US"/>
              <a:t>Click to edit Master title style</a:t>
            </a:r>
            <a:endParaRPr lang="en-US" dirty="0"/>
          </a:p>
        </p:txBody>
      </p:sp>
      <p:sp>
        <p:nvSpPr>
          <p:cNvPr id="3" name="Picture Placeholder 2"/>
          <p:cNvSpPr>
            <a:spLocks noGrp="1" noChangeAspect="1"/>
          </p:cNvSpPr>
          <p:nvPr>
            <p:ph type="pic" idx="1"/>
          </p:nvPr>
        </p:nvSpPr>
        <p:spPr>
          <a:xfrm>
            <a:off x="14757598" y="1219203"/>
            <a:ext cx="7331470" cy="10363198"/>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6398"/>
            </a:lvl1pPr>
            <a:lvl2pPr marL="914171" indent="0">
              <a:buNone/>
              <a:defRPr sz="5599"/>
            </a:lvl2pPr>
            <a:lvl3pPr marL="1828343" indent="0">
              <a:buNone/>
              <a:defRPr sz="4799"/>
            </a:lvl3pPr>
            <a:lvl4pPr marL="2742514" indent="0">
              <a:buNone/>
              <a:defRPr sz="3999"/>
            </a:lvl4pPr>
            <a:lvl5pPr marL="3656686" indent="0">
              <a:buNone/>
              <a:defRPr sz="3999"/>
            </a:lvl5pPr>
            <a:lvl6pPr marL="4570857" indent="0">
              <a:buNone/>
              <a:defRPr sz="3999"/>
            </a:lvl6pPr>
            <a:lvl7pPr marL="5485028" indent="0">
              <a:buNone/>
              <a:defRPr sz="3999"/>
            </a:lvl7pPr>
            <a:lvl8pPr marL="6399200" indent="0">
              <a:buNone/>
              <a:defRPr sz="3999"/>
            </a:lvl8pPr>
            <a:lvl9pPr marL="7313371" indent="0">
              <a:buNone/>
              <a:defRPr sz="3999"/>
            </a:lvl9pPr>
          </a:lstStyle>
          <a:p>
            <a:r>
              <a:rPr lang="en-US"/>
              <a:t>Click icon to add picture</a:t>
            </a:r>
            <a:endParaRPr lang="en-US" dirty="0"/>
          </a:p>
        </p:txBody>
      </p:sp>
      <p:sp>
        <p:nvSpPr>
          <p:cNvPr id="4" name="Text Placeholder 3"/>
          <p:cNvSpPr>
            <a:spLocks noGrp="1"/>
          </p:cNvSpPr>
          <p:nvPr>
            <p:ph type="body" sz="half" idx="2"/>
          </p:nvPr>
        </p:nvSpPr>
        <p:spPr>
          <a:xfrm>
            <a:off x="2282227" y="4498972"/>
            <a:ext cx="11865931" cy="7083428"/>
          </a:xfrm>
        </p:spPr>
        <p:txBody>
          <a:bodyPr/>
          <a:lstStyle>
            <a:lvl1pPr marL="0" indent="0">
              <a:buNone/>
              <a:defRPr sz="3199"/>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57212999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7">
            <a:alphaModFix amt="30000"/>
            <a:extLst>
              <a:ext uri="{28A0092B-C50C-407E-A947-70E740481C1C}">
                <a14:useLocalDpi xmlns:a14="http://schemas.microsoft.com/office/drawing/2010/main" val="0"/>
              </a:ext>
            </a:extLst>
          </a:blip>
          <a:srcRect/>
          <a:stretch>
            <a:fillRect/>
          </a:stretch>
        </p:blipFill>
        <p:spPr bwMode="auto">
          <a:xfrm>
            <a:off x="1" y="-1"/>
            <a:ext cx="24377656" cy="13716002"/>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28569" y="1"/>
            <a:ext cx="24101498" cy="13716002"/>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2282231" y="1237036"/>
            <a:ext cx="19806837" cy="295714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2282230" y="4498974"/>
            <a:ext cx="19806839" cy="70834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909958" y="11766553"/>
            <a:ext cx="5484971" cy="730250"/>
          </a:xfrm>
          <a:prstGeom prst="rect">
            <a:avLst/>
          </a:prstGeom>
        </p:spPr>
        <p:txBody>
          <a:bodyPr vert="horz" lIns="91440" tIns="45720" rIns="91440" bIns="45720" rtlCol="0" anchor="ctr"/>
          <a:lstStyle>
            <a:lvl1pPr algn="r">
              <a:defRPr sz="2099">
                <a:solidFill>
                  <a:schemeClr val="tx1">
                    <a:tint val="75000"/>
                  </a:schemeClr>
                </a:solidFill>
              </a:defRPr>
            </a:lvl1pPr>
          </a:lstStyle>
          <a:p>
            <a:fld id="{48A87A34-81AB-432B-8DAE-1953F412C126}" type="datetimeFigureOut">
              <a:rPr lang="en-US" dirty="0"/>
              <a:pPr/>
              <a:t>6/16/2021</a:t>
            </a:fld>
            <a:endParaRPr lang="en-US" dirty="0"/>
          </a:p>
        </p:txBody>
      </p:sp>
      <p:sp>
        <p:nvSpPr>
          <p:cNvPr id="5" name="Footer Placeholder 4"/>
          <p:cNvSpPr>
            <a:spLocks noGrp="1"/>
          </p:cNvSpPr>
          <p:nvPr>
            <p:ph type="ftr" sz="quarter" idx="3"/>
          </p:nvPr>
        </p:nvSpPr>
        <p:spPr>
          <a:xfrm>
            <a:off x="2282229" y="11766551"/>
            <a:ext cx="12475368" cy="730250"/>
          </a:xfrm>
          <a:prstGeom prst="rect">
            <a:avLst/>
          </a:prstGeom>
        </p:spPr>
        <p:txBody>
          <a:bodyPr vert="horz" lIns="91440" tIns="45720" rIns="91440" bIns="45720" rtlCol="0" anchor="ctr"/>
          <a:lstStyle>
            <a:lvl1pPr algn="l">
              <a:defRPr sz="2099"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0547291" y="11766549"/>
            <a:ext cx="1541776" cy="730250"/>
          </a:xfrm>
          <a:prstGeom prst="rect">
            <a:avLst/>
          </a:prstGeom>
        </p:spPr>
        <p:txBody>
          <a:bodyPr vert="horz" lIns="91440" tIns="45720" rIns="91440" bIns="45720" rtlCol="0" anchor="ctr"/>
          <a:lstStyle>
            <a:lvl1pPr algn="r">
              <a:defRPr sz="2099">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1075665326"/>
      </p:ext>
    </p:extLst>
  </p:cSld>
  <p:clrMap bg1="dk1" tx1="lt1" bg2="dk2" tx2="lt2" accent1="accent1" accent2="accent2" accent3="accent3" accent4="accent4" accent5="accent5" accent6="accent6" hlink="hlink" folHlink="folHlink"/>
  <p:sldLayoutIdLst>
    <p:sldLayoutId id="2147483967" r:id="rId1"/>
    <p:sldLayoutId id="2147483968" r:id="rId2"/>
    <p:sldLayoutId id="2147483969" r:id="rId3"/>
    <p:sldLayoutId id="2147483970" r:id="rId4"/>
    <p:sldLayoutId id="2147483971" r:id="rId5"/>
    <p:sldLayoutId id="2147483972" r:id="rId6"/>
    <p:sldLayoutId id="2147483973" r:id="rId7"/>
    <p:sldLayoutId id="2147483974" r:id="rId8"/>
    <p:sldLayoutId id="2147483975" r:id="rId9"/>
    <p:sldLayoutId id="2147483976" r:id="rId10"/>
    <p:sldLayoutId id="2147483977" r:id="rId11"/>
    <p:sldLayoutId id="2147483978" r:id="rId12"/>
    <p:sldLayoutId id="2147483979" r:id="rId13"/>
    <p:sldLayoutId id="2147483980" r:id="rId14"/>
    <p:sldLayoutId id="2147483981" r:id="rId15"/>
    <p:sldLayoutId id="2147483982" r:id="rId16"/>
    <p:sldLayoutId id="2147483983" r:id="rId17"/>
    <p:sldLayoutId id="2147483984" r:id="rId18"/>
    <p:sldLayoutId id="2147483985" r:id="rId19"/>
    <p:sldLayoutId id="2147483964" r:id="rId20"/>
    <p:sldLayoutId id="2147483965" r:id="rId21"/>
    <p:sldLayoutId id="2147483958" r:id="rId22"/>
    <p:sldLayoutId id="2147483959" r:id="rId23"/>
    <p:sldLayoutId id="2147483960" r:id="rId24"/>
    <p:sldLayoutId id="2147483956" r:id="rId25"/>
  </p:sldLayoutIdLst>
  <p:hf hdr="0" ftr="0" dt="0"/>
  <p:txStyles>
    <p:titleStyle>
      <a:lvl1pPr algn="l" defTabSz="1828343" rtl="0" eaLnBrk="1" latinLnBrk="0" hangingPunct="1">
        <a:lnSpc>
          <a:spcPct val="90000"/>
        </a:lnSpc>
        <a:spcBef>
          <a:spcPct val="0"/>
        </a:spcBef>
        <a:buNone/>
        <a:defRPr sz="7198" kern="1200" cap="all" baseline="0">
          <a:solidFill>
            <a:schemeClr val="tx1"/>
          </a:solidFill>
          <a:latin typeface="+mj-lt"/>
          <a:ea typeface="+mj-ea"/>
          <a:cs typeface="+mj-cs"/>
        </a:defRPr>
      </a:lvl1pPr>
    </p:titleStyle>
    <p:bodyStyle>
      <a:lvl1pPr marL="457086" indent="-457086" algn="l" defTabSz="1828343" rtl="0" eaLnBrk="1" latinLnBrk="0" hangingPunct="1">
        <a:lnSpc>
          <a:spcPct val="120000"/>
        </a:lnSpc>
        <a:spcBef>
          <a:spcPts val="2000"/>
        </a:spcBef>
        <a:buSzPct val="125000"/>
        <a:buFont typeface="Arial" panose="020B0604020202020204" pitchFamily="34" charset="0"/>
        <a:buChar char="•"/>
        <a:defRPr sz="4799" kern="1200">
          <a:solidFill>
            <a:schemeClr val="tx1"/>
          </a:solidFill>
          <a:latin typeface="+mn-lt"/>
          <a:ea typeface="+mn-ea"/>
          <a:cs typeface="+mn-cs"/>
        </a:defRPr>
      </a:lvl1pPr>
      <a:lvl2pPr marL="1371257" indent="-457086" algn="l" defTabSz="1828343" rtl="0" eaLnBrk="1" latinLnBrk="0" hangingPunct="1">
        <a:lnSpc>
          <a:spcPct val="120000"/>
        </a:lnSpc>
        <a:spcBef>
          <a:spcPts val="1000"/>
        </a:spcBef>
        <a:buSzPct val="125000"/>
        <a:buFont typeface="Arial" panose="020B0604020202020204" pitchFamily="34" charset="0"/>
        <a:buChar char="•"/>
        <a:defRPr sz="3999" kern="1200">
          <a:solidFill>
            <a:schemeClr val="tx1"/>
          </a:solidFill>
          <a:latin typeface="+mn-lt"/>
          <a:ea typeface="+mn-ea"/>
          <a:cs typeface="+mn-cs"/>
        </a:defRPr>
      </a:lvl2pPr>
      <a:lvl3pPr marL="2285429" indent="-457086" algn="l" defTabSz="1828343" rtl="0" eaLnBrk="1" latinLnBrk="0" hangingPunct="1">
        <a:lnSpc>
          <a:spcPct val="120000"/>
        </a:lnSpc>
        <a:spcBef>
          <a:spcPts val="1000"/>
        </a:spcBef>
        <a:buSzPct val="125000"/>
        <a:buFont typeface="Arial" panose="020B0604020202020204" pitchFamily="34" charset="0"/>
        <a:buChar char="•"/>
        <a:defRPr sz="3599" kern="1200">
          <a:solidFill>
            <a:schemeClr val="tx1"/>
          </a:solidFill>
          <a:latin typeface="+mn-lt"/>
          <a:ea typeface="+mn-ea"/>
          <a:cs typeface="+mn-cs"/>
        </a:defRPr>
      </a:lvl3pPr>
      <a:lvl4pPr marL="3199600" indent="-457086" algn="l" defTabSz="1828343" rtl="0" eaLnBrk="1" latinLnBrk="0" hangingPunct="1">
        <a:lnSpc>
          <a:spcPct val="120000"/>
        </a:lnSpc>
        <a:spcBef>
          <a:spcPts val="1000"/>
        </a:spcBef>
        <a:buSzPct val="125000"/>
        <a:buFont typeface="Arial" panose="020B0604020202020204" pitchFamily="34" charset="0"/>
        <a:buChar char="•"/>
        <a:defRPr sz="3199" kern="1200">
          <a:solidFill>
            <a:schemeClr val="tx1"/>
          </a:solidFill>
          <a:latin typeface="+mn-lt"/>
          <a:ea typeface="+mn-ea"/>
          <a:cs typeface="+mn-cs"/>
        </a:defRPr>
      </a:lvl4pPr>
      <a:lvl5pPr marL="4113771" indent="-457086" algn="l" defTabSz="1828343" rtl="0" eaLnBrk="1" latinLnBrk="0" hangingPunct="1">
        <a:lnSpc>
          <a:spcPct val="120000"/>
        </a:lnSpc>
        <a:spcBef>
          <a:spcPts val="1000"/>
        </a:spcBef>
        <a:buSzPct val="125000"/>
        <a:buFont typeface="Arial" panose="020B0604020202020204" pitchFamily="34" charset="0"/>
        <a:buChar char="•"/>
        <a:defRPr sz="3199" kern="1200">
          <a:solidFill>
            <a:schemeClr val="tx1"/>
          </a:solidFill>
          <a:latin typeface="+mn-lt"/>
          <a:ea typeface="+mn-ea"/>
          <a:cs typeface="+mn-cs"/>
        </a:defRPr>
      </a:lvl5pPr>
      <a:lvl6pPr marL="5027943" indent="-457086" algn="l" defTabSz="1828343" rtl="0" eaLnBrk="1" latinLnBrk="0" hangingPunct="1">
        <a:lnSpc>
          <a:spcPct val="120000"/>
        </a:lnSpc>
        <a:spcBef>
          <a:spcPts val="1000"/>
        </a:spcBef>
        <a:buSzPct val="125000"/>
        <a:buFont typeface="Arial" panose="020B0604020202020204" pitchFamily="34" charset="0"/>
        <a:buChar char="•"/>
        <a:defRPr sz="2799" kern="1200">
          <a:solidFill>
            <a:schemeClr val="tx1"/>
          </a:solidFill>
          <a:latin typeface="+mn-lt"/>
          <a:ea typeface="+mn-ea"/>
          <a:cs typeface="+mn-cs"/>
        </a:defRPr>
      </a:lvl6pPr>
      <a:lvl7pPr marL="5942114" indent="-457086" algn="l" defTabSz="1828343" rtl="0" eaLnBrk="1" latinLnBrk="0" hangingPunct="1">
        <a:lnSpc>
          <a:spcPct val="120000"/>
        </a:lnSpc>
        <a:spcBef>
          <a:spcPts val="1000"/>
        </a:spcBef>
        <a:buSzPct val="125000"/>
        <a:buFont typeface="Arial" panose="020B0604020202020204" pitchFamily="34" charset="0"/>
        <a:buChar char="•"/>
        <a:defRPr sz="2799" kern="1200">
          <a:solidFill>
            <a:schemeClr val="tx1"/>
          </a:solidFill>
          <a:latin typeface="+mn-lt"/>
          <a:ea typeface="+mn-ea"/>
          <a:cs typeface="+mn-cs"/>
        </a:defRPr>
      </a:lvl7pPr>
      <a:lvl8pPr marL="6856286" indent="-457086" algn="l" defTabSz="1828343" rtl="0" eaLnBrk="1" latinLnBrk="0" hangingPunct="1">
        <a:lnSpc>
          <a:spcPct val="120000"/>
        </a:lnSpc>
        <a:spcBef>
          <a:spcPts val="1000"/>
        </a:spcBef>
        <a:buSzPct val="125000"/>
        <a:buFont typeface="Arial" panose="020B0604020202020204" pitchFamily="34" charset="0"/>
        <a:buChar char="•"/>
        <a:defRPr sz="2799" kern="1200">
          <a:solidFill>
            <a:schemeClr val="tx1"/>
          </a:solidFill>
          <a:latin typeface="+mn-lt"/>
          <a:ea typeface="+mn-ea"/>
          <a:cs typeface="+mn-cs"/>
        </a:defRPr>
      </a:lvl8pPr>
      <a:lvl9pPr marL="7770457" indent="-457086" algn="l" defTabSz="1828343" rtl="0" eaLnBrk="1" latinLnBrk="0" hangingPunct="1">
        <a:lnSpc>
          <a:spcPct val="120000"/>
        </a:lnSpc>
        <a:spcBef>
          <a:spcPts val="1000"/>
        </a:spcBef>
        <a:buSzPct val="125000"/>
        <a:buFont typeface="Arial" panose="020B0604020202020204" pitchFamily="34" charset="0"/>
        <a:buChar char="•"/>
        <a:defRPr sz="2799" kern="120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3" Type="http://schemas.openxmlformats.org/officeDocument/2006/relationships/hyperlink" Target="https://leginfo.legislature.ca.gov/faces/billNavClient.xhtml?bill_id=201920200SB542" TargetMode="External"/><Relationship Id="rId2" Type="http://schemas.openxmlformats.org/officeDocument/2006/relationships/notesSlide" Target="../notesSlides/notesSlide4.xml"/><Relationship Id="rId1" Type="http://schemas.openxmlformats.org/officeDocument/2006/relationships/slideLayout" Target="../slideLayouts/slideLayout19.xml"/><Relationship Id="rId4" Type="http://schemas.openxmlformats.org/officeDocument/2006/relationships/hyperlink" Target="https://legiscan.com/LA/bill/SB107/2019"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lis.virginia.gov/cgi-bin/legp604.exe?201+sum+HB801&amp;201+sum+HB801" TargetMode="External"/><Relationship Id="rId2" Type="http://schemas.openxmlformats.org/officeDocument/2006/relationships/notesSlide" Target="../notesSlides/notesSlide5.xml"/><Relationship Id="rId1" Type="http://schemas.openxmlformats.org/officeDocument/2006/relationships/slideLayout" Target="../slideLayouts/slideLayout19.xml"/><Relationship Id="rId4" Type="http://schemas.openxmlformats.org/officeDocument/2006/relationships/hyperlink" Target="https://le.utah.gov/~2019/bills/static/SB0032.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edd.ca.gov/Payroll_Taxes/ab-5.htm" TargetMode="External"/><Relationship Id="rId2" Type="http://schemas.openxmlformats.org/officeDocument/2006/relationships/notesSlide" Target="../notesSlides/notesSlide6.xml"/><Relationship Id="rId1" Type="http://schemas.openxmlformats.org/officeDocument/2006/relationships/slideLayout" Target="../slideLayouts/slideLayout19.xml"/><Relationship Id="rId4" Type="http://schemas.openxmlformats.org/officeDocument/2006/relationships/hyperlink" Target="https://leginfo.legislature.ca.gov/faces/billNavClient.xhtml?bill_id=201920200AB2257"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akleg.gov/basis/Bill/Detail/32?Root=sb%20131" TargetMode="External"/><Relationship Id="rId2" Type="http://schemas.openxmlformats.org/officeDocument/2006/relationships/notesSlide" Target="../notesSlides/notesSlide7.xml"/><Relationship Id="rId1" Type="http://schemas.openxmlformats.org/officeDocument/2006/relationships/slideLayout" Target="../slideLayouts/slideLayout19.xml"/><Relationship Id="rId4" Type="http://schemas.openxmlformats.org/officeDocument/2006/relationships/hyperlink" Target="https://olis.oregonlegislature.gov/liz/2021R1/Measures/Overview/HB2915"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2" name="TextBox 311"/>
          <p:cNvSpPr txBox="1"/>
          <p:nvPr/>
        </p:nvSpPr>
        <p:spPr>
          <a:xfrm>
            <a:off x="4416794" y="5226784"/>
            <a:ext cx="15544062" cy="2123658"/>
          </a:xfrm>
          <a:prstGeom prst="rect">
            <a:avLst/>
          </a:prstGeom>
          <a:noFill/>
        </p:spPr>
        <p:txBody>
          <a:bodyPr wrap="square" rtlCol="0">
            <a:spAutoFit/>
          </a:bodyPr>
          <a:lstStyle/>
          <a:p>
            <a:pPr algn="ctr"/>
            <a:r>
              <a:rPr lang="en-US" sz="6600" b="1" spc="300" dirty="0">
                <a:latin typeface="Garamond" panose="02020404030301010803" pitchFamily="18" charset="0"/>
                <a:ea typeface="Nunito" charset="0"/>
                <a:cs typeface="Nunito" charset="0"/>
              </a:rPr>
              <a:t>Presumptions – What’s Working and What’s Not</a:t>
            </a:r>
          </a:p>
        </p:txBody>
      </p:sp>
      <p:sp>
        <p:nvSpPr>
          <p:cNvPr id="313" name="TextBox 312"/>
          <p:cNvSpPr txBox="1"/>
          <p:nvPr/>
        </p:nvSpPr>
        <p:spPr>
          <a:xfrm>
            <a:off x="8756275" y="8152166"/>
            <a:ext cx="7562198" cy="2554545"/>
          </a:xfrm>
          <a:prstGeom prst="rect">
            <a:avLst/>
          </a:prstGeom>
          <a:noFill/>
        </p:spPr>
        <p:txBody>
          <a:bodyPr wrap="none" rtlCol="0">
            <a:spAutoFit/>
          </a:bodyPr>
          <a:lstStyle/>
          <a:p>
            <a:pPr algn="ctr"/>
            <a:r>
              <a:rPr lang="en-US" sz="4000" spc="600" dirty="0">
                <a:latin typeface="Franklin Gothic Book" panose="020B0503020102020204" pitchFamily="34" charset="0"/>
                <a:ea typeface="Nunito" charset="0"/>
                <a:cs typeface="Nunito" charset="0"/>
              </a:rPr>
              <a:t>Albert B. Randall, Jr.</a:t>
            </a:r>
          </a:p>
          <a:p>
            <a:pPr algn="ctr"/>
            <a:r>
              <a:rPr lang="en-US" sz="4000" spc="600" dirty="0">
                <a:latin typeface="Franklin Gothic Book" panose="020B0503020102020204" pitchFamily="34" charset="0"/>
                <a:ea typeface="Nunito" charset="0"/>
                <a:cs typeface="Nunito" charset="0"/>
              </a:rPr>
              <a:t>President</a:t>
            </a:r>
          </a:p>
          <a:p>
            <a:pPr algn="ctr"/>
            <a:r>
              <a:rPr lang="en-US" sz="4000" spc="600" dirty="0">
                <a:latin typeface="Franklin Gothic Book" panose="020B0503020102020204" pitchFamily="34" charset="0"/>
                <a:ea typeface="Nunito" charset="0"/>
                <a:cs typeface="Nunito" charset="0"/>
              </a:rPr>
              <a:t>Franklin &amp; Prokopik, P.C. </a:t>
            </a:r>
          </a:p>
          <a:p>
            <a:pPr algn="ctr"/>
            <a:r>
              <a:rPr lang="en-US" sz="4000" spc="600" dirty="0">
                <a:latin typeface="Franklin Gothic Book" panose="020B0503020102020204" pitchFamily="34" charset="0"/>
                <a:ea typeface="Nunito" charset="0"/>
                <a:cs typeface="Nunito" charset="0"/>
              </a:rPr>
              <a:t>Baltimore, MD</a:t>
            </a:r>
          </a:p>
        </p:txBody>
      </p:sp>
      <p:sp>
        <p:nvSpPr>
          <p:cNvPr id="33" name="TextBox 32">
            <a:extLst>
              <a:ext uri="{FF2B5EF4-FFF2-40B4-BE49-F238E27FC236}">
                <a16:creationId xmlns:a16="http://schemas.microsoft.com/office/drawing/2014/main" id="{779E3869-D694-4617-8B2C-C7A6C896FEA6}"/>
              </a:ext>
            </a:extLst>
          </p:cNvPr>
          <p:cNvSpPr txBox="1"/>
          <p:nvPr/>
        </p:nvSpPr>
        <p:spPr>
          <a:xfrm>
            <a:off x="5549116" y="12847524"/>
            <a:ext cx="13976518" cy="584775"/>
          </a:xfrm>
          <a:prstGeom prst="rect">
            <a:avLst/>
          </a:prstGeom>
          <a:noFill/>
        </p:spPr>
        <p:txBody>
          <a:bodyPr wrap="none" rtlCol="0">
            <a:spAutoFit/>
          </a:bodyPr>
          <a:lstStyle/>
          <a:p>
            <a:pPr algn="ctr"/>
            <a:r>
              <a:rPr lang="en-US" sz="3200" spc="600" dirty="0">
                <a:latin typeface="Franklin Gothic Book" panose="020B0503020102020204" pitchFamily="34" charset="0"/>
                <a:ea typeface="Nunito" charset="0"/>
                <a:cs typeface="Nunito" charset="0"/>
              </a:rPr>
              <a:t>CENTRAL STATES SPRING SEMINAR  |  JUNE 17-18, 2021</a:t>
            </a:r>
          </a:p>
        </p:txBody>
      </p:sp>
      <p:cxnSp>
        <p:nvCxnSpPr>
          <p:cNvPr id="3" name="Straight Connector 2">
            <a:extLst>
              <a:ext uri="{FF2B5EF4-FFF2-40B4-BE49-F238E27FC236}">
                <a16:creationId xmlns:a16="http://schemas.microsoft.com/office/drawing/2014/main" id="{B0B28E13-AE16-469A-9652-EF91A61110B2}"/>
              </a:ext>
            </a:extLst>
          </p:cNvPr>
          <p:cNvCxnSpPr>
            <a:cxnSpLocks/>
          </p:cNvCxnSpPr>
          <p:nvPr/>
        </p:nvCxnSpPr>
        <p:spPr>
          <a:xfrm>
            <a:off x="3899647" y="4894729"/>
            <a:ext cx="16335140" cy="0"/>
          </a:xfrm>
          <a:prstGeom prst="line">
            <a:avLst/>
          </a:prstGeom>
          <a:ln w="889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59AF96EB-BC57-4647-B44F-AD604CC3DCA4}"/>
              </a:ext>
            </a:extLst>
          </p:cNvPr>
          <p:cNvCxnSpPr>
            <a:cxnSpLocks/>
          </p:cNvCxnSpPr>
          <p:nvPr/>
        </p:nvCxnSpPr>
        <p:spPr>
          <a:xfrm>
            <a:off x="4021255" y="7527290"/>
            <a:ext cx="16335140" cy="0"/>
          </a:xfrm>
          <a:prstGeom prst="line">
            <a:avLst/>
          </a:prstGeom>
          <a:ln w="889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279667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C667A-0742-4734-A069-5D78AB36DE16}"/>
              </a:ext>
            </a:extLst>
          </p:cNvPr>
          <p:cNvSpPr>
            <a:spLocks noGrp="1"/>
          </p:cNvSpPr>
          <p:nvPr>
            <p:ph type="title"/>
          </p:nvPr>
        </p:nvSpPr>
        <p:spPr>
          <a:xfrm>
            <a:off x="2141549" y="2119402"/>
            <a:ext cx="19806843" cy="5023670"/>
          </a:xfrm>
        </p:spPr>
        <p:txBody>
          <a:bodyPr/>
          <a:lstStyle/>
          <a:p>
            <a:pPr algn="ctr"/>
            <a:r>
              <a:rPr lang="en-US" dirty="0"/>
              <a:t>Trends Pre-COVID</a:t>
            </a:r>
          </a:p>
        </p:txBody>
      </p:sp>
      <p:sp>
        <p:nvSpPr>
          <p:cNvPr id="4" name="Slide Number Placeholder 3">
            <a:extLst>
              <a:ext uri="{FF2B5EF4-FFF2-40B4-BE49-F238E27FC236}">
                <a16:creationId xmlns:a16="http://schemas.microsoft.com/office/drawing/2014/main" id="{F029F961-5961-426E-B74D-D06EE0FCEF2C}"/>
              </a:ext>
            </a:extLst>
          </p:cNvPr>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1515982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370EB28-9058-43EE-9556-0390828CEEC0}"/>
              </a:ext>
            </a:extLst>
          </p:cNvPr>
          <p:cNvSpPr/>
          <p:nvPr/>
        </p:nvSpPr>
        <p:spPr>
          <a:xfrm>
            <a:off x="-107577" y="699248"/>
            <a:ext cx="24688801" cy="1936375"/>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B84A115-E575-4E89-B68C-2260B35239DF}"/>
              </a:ext>
            </a:extLst>
          </p:cNvPr>
          <p:cNvSpPr/>
          <p:nvPr/>
        </p:nvSpPr>
        <p:spPr>
          <a:xfrm>
            <a:off x="-128682" y="242047"/>
            <a:ext cx="24688801" cy="304797"/>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B360DAE-59F0-4880-B240-729357F35D48}"/>
              </a:ext>
            </a:extLst>
          </p:cNvPr>
          <p:cNvSpPr/>
          <p:nvPr/>
        </p:nvSpPr>
        <p:spPr>
          <a:xfrm>
            <a:off x="-107578" y="12989859"/>
            <a:ext cx="24688801" cy="753036"/>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FBA07B0-1F0F-4E70-BDDC-13BECC400662}"/>
              </a:ext>
            </a:extLst>
          </p:cNvPr>
          <p:cNvSpPr/>
          <p:nvPr/>
        </p:nvSpPr>
        <p:spPr>
          <a:xfrm>
            <a:off x="-155576" y="12637078"/>
            <a:ext cx="24688801" cy="20037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AC38C40-6282-4969-9361-17164A0C9208}"/>
              </a:ext>
            </a:extLst>
          </p:cNvPr>
          <p:cNvSpPr txBox="1"/>
          <p:nvPr/>
        </p:nvSpPr>
        <p:spPr>
          <a:xfrm>
            <a:off x="5855962" y="13062676"/>
            <a:ext cx="13362825" cy="553998"/>
          </a:xfrm>
          <a:prstGeom prst="rect">
            <a:avLst/>
          </a:prstGeom>
          <a:noFill/>
        </p:spPr>
        <p:txBody>
          <a:bodyPr wrap="none" rtlCol="0">
            <a:spAutoFit/>
          </a:bodyPr>
          <a:lstStyle/>
          <a:p>
            <a:pPr algn="ctr"/>
            <a:r>
              <a:rPr lang="en-US" sz="3000" spc="600" dirty="0">
                <a:latin typeface="Franklin Gothic Book" panose="020B0503020102020204" pitchFamily="34" charset="0"/>
                <a:ea typeface="Nunito" charset="0"/>
                <a:cs typeface="Nunito" charset="0"/>
              </a:rPr>
              <a:t>CENTRAL STATES SPRING SEMINAR  |  JUNE 17-18, 2021</a:t>
            </a:r>
          </a:p>
        </p:txBody>
      </p:sp>
      <p:sp>
        <p:nvSpPr>
          <p:cNvPr id="19" name="TextBox 18">
            <a:extLst>
              <a:ext uri="{FF2B5EF4-FFF2-40B4-BE49-F238E27FC236}">
                <a16:creationId xmlns:a16="http://schemas.microsoft.com/office/drawing/2014/main" id="{3F5B87C5-19B4-4B29-BD95-3CA8A2229196}"/>
              </a:ext>
            </a:extLst>
          </p:cNvPr>
          <p:cNvSpPr txBox="1"/>
          <p:nvPr/>
        </p:nvSpPr>
        <p:spPr>
          <a:xfrm>
            <a:off x="0" y="959403"/>
            <a:ext cx="24178846" cy="1323439"/>
          </a:xfrm>
          <a:prstGeom prst="rect">
            <a:avLst/>
          </a:prstGeom>
          <a:noFill/>
        </p:spPr>
        <p:txBody>
          <a:bodyPr wrap="square" rtlCol="0">
            <a:spAutoFit/>
          </a:bodyPr>
          <a:lstStyle/>
          <a:p>
            <a:pPr algn="ctr"/>
            <a:r>
              <a:rPr lang="en-US" sz="8000" b="1" spc="300" dirty="0">
                <a:latin typeface="Garamond" panose="02020404030301010803" pitchFamily="18" charset="0"/>
                <a:ea typeface="Nunito" charset="0"/>
                <a:cs typeface="Nunito" charset="0"/>
              </a:rPr>
              <a:t>Recent Trends and Expansion of Presumptions</a:t>
            </a:r>
          </a:p>
        </p:txBody>
      </p:sp>
      <p:sp>
        <p:nvSpPr>
          <p:cNvPr id="4" name="TextBox 3">
            <a:extLst>
              <a:ext uri="{FF2B5EF4-FFF2-40B4-BE49-F238E27FC236}">
                <a16:creationId xmlns:a16="http://schemas.microsoft.com/office/drawing/2014/main" id="{C5E842B2-E565-4B95-A8DC-45921500FE18}"/>
              </a:ext>
            </a:extLst>
          </p:cNvPr>
          <p:cNvSpPr txBox="1"/>
          <p:nvPr/>
        </p:nvSpPr>
        <p:spPr>
          <a:xfrm>
            <a:off x="1178169" y="3464169"/>
            <a:ext cx="21734585" cy="2308324"/>
          </a:xfrm>
          <a:prstGeom prst="rect">
            <a:avLst/>
          </a:prstGeom>
          <a:noFill/>
        </p:spPr>
        <p:txBody>
          <a:bodyPr wrap="square" rtlCol="0">
            <a:spAutoFit/>
          </a:bodyPr>
          <a:lstStyle/>
          <a:p>
            <a:pPr marL="685800" indent="-685800">
              <a:buFont typeface="Arial" panose="020B0604020202020204" pitchFamily="34" charset="0"/>
              <a:buChar char="•"/>
            </a:pPr>
            <a:r>
              <a:rPr lang="en-US" sz="4800" dirty="0">
                <a:solidFill>
                  <a:schemeClr val="bg1"/>
                </a:solidFill>
              </a:rPr>
              <a:t>Two recent trends in presumptions are the increased focus on mental health, with a specific emphasis on PTSD for first responders, and the distinction between employees and independent contractors</a:t>
            </a:r>
          </a:p>
        </p:txBody>
      </p:sp>
    </p:spTree>
    <p:extLst>
      <p:ext uri="{BB962C8B-B14F-4D97-AF65-F5344CB8AC3E}">
        <p14:creationId xmlns:p14="http://schemas.microsoft.com/office/powerpoint/2010/main" val="1850994500"/>
      </p:ext>
    </p:extLst>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370EB28-9058-43EE-9556-0390828CEEC0}"/>
              </a:ext>
            </a:extLst>
          </p:cNvPr>
          <p:cNvSpPr/>
          <p:nvPr/>
        </p:nvSpPr>
        <p:spPr>
          <a:xfrm>
            <a:off x="-107577" y="699248"/>
            <a:ext cx="24688801" cy="1936375"/>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B84A115-E575-4E89-B68C-2260B35239DF}"/>
              </a:ext>
            </a:extLst>
          </p:cNvPr>
          <p:cNvSpPr/>
          <p:nvPr/>
        </p:nvSpPr>
        <p:spPr>
          <a:xfrm>
            <a:off x="-128682" y="242047"/>
            <a:ext cx="24688801" cy="304797"/>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B360DAE-59F0-4880-B240-729357F35D48}"/>
              </a:ext>
            </a:extLst>
          </p:cNvPr>
          <p:cNvSpPr/>
          <p:nvPr/>
        </p:nvSpPr>
        <p:spPr>
          <a:xfrm>
            <a:off x="-107578" y="12989859"/>
            <a:ext cx="24688801" cy="753036"/>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FBA07B0-1F0F-4E70-BDDC-13BECC400662}"/>
              </a:ext>
            </a:extLst>
          </p:cNvPr>
          <p:cNvSpPr/>
          <p:nvPr/>
        </p:nvSpPr>
        <p:spPr>
          <a:xfrm>
            <a:off x="-155576" y="12637078"/>
            <a:ext cx="24688801" cy="20037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AC38C40-6282-4969-9361-17164A0C9208}"/>
              </a:ext>
            </a:extLst>
          </p:cNvPr>
          <p:cNvSpPr txBox="1"/>
          <p:nvPr/>
        </p:nvSpPr>
        <p:spPr>
          <a:xfrm>
            <a:off x="5855962" y="13062676"/>
            <a:ext cx="13362825" cy="553998"/>
          </a:xfrm>
          <a:prstGeom prst="rect">
            <a:avLst/>
          </a:prstGeom>
          <a:noFill/>
        </p:spPr>
        <p:txBody>
          <a:bodyPr wrap="none" rtlCol="0">
            <a:spAutoFit/>
          </a:bodyPr>
          <a:lstStyle/>
          <a:p>
            <a:pPr algn="ctr"/>
            <a:r>
              <a:rPr lang="en-US" sz="3000" spc="600" dirty="0">
                <a:latin typeface="Franklin Gothic Book" panose="020B0503020102020204" pitchFamily="34" charset="0"/>
                <a:ea typeface="Nunito" charset="0"/>
                <a:cs typeface="Nunito" charset="0"/>
              </a:rPr>
              <a:t>CENTRAL STATES SPRING SEMINAR  |  JUNE 17-18, 2021</a:t>
            </a:r>
          </a:p>
        </p:txBody>
      </p:sp>
      <p:sp>
        <p:nvSpPr>
          <p:cNvPr id="19" name="TextBox 18">
            <a:extLst>
              <a:ext uri="{FF2B5EF4-FFF2-40B4-BE49-F238E27FC236}">
                <a16:creationId xmlns:a16="http://schemas.microsoft.com/office/drawing/2014/main" id="{3F5B87C5-19B4-4B29-BD95-3CA8A2229196}"/>
              </a:ext>
            </a:extLst>
          </p:cNvPr>
          <p:cNvSpPr txBox="1"/>
          <p:nvPr/>
        </p:nvSpPr>
        <p:spPr>
          <a:xfrm>
            <a:off x="3981572" y="959403"/>
            <a:ext cx="15544062" cy="1323439"/>
          </a:xfrm>
          <a:prstGeom prst="rect">
            <a:avLst/>
          </a:prstGeom>
          <a:noFill/>
        </p:spPr>
        <p:txBody>
          <a:bodyPr wrap="square" rtlCol="0">
            <a:spAutoFit/>
          </a:bodyPr>
          <a:lstStyle/>
          <a:p>
            <a:pPr algn="ctr"/>
            <a:r>
              <a:rPr lang="en-US" sz="8000" b="1" spc="300" dirty="0">
                <a:latin typeface="Garamond" panose="02020404030301010803" pitchFamily="18" charset="0"/>
                <a:ea typeface="Nunito" charset="0"/>
                <a:cs typeface="Nunito" charset="0"/>
              </a:rPr>
              <a:t>Mental Health Issues</a:t>
            </a:r>
          </a:p>
        </p:txBody>
      </p:sp>
      <p:sp>
        <p:nvSpPr>
          <p:cNvPr id="4" name="TextBox 3">
            <a:extLst>
              <a:ext uri="{FF2B5EF4-FFF2-40B4-BE49-F238E27FC236}">
                <a16:creationId xmlns:a16="http://schemas.microsoft.com/office/drawing/2014/main" id="{C5E842B2-E565-4B95-A8DC-45921500FE18}"/>
              </a:ext>
            </a:extLst>
          </p:cNvPr>
          <p:cNvSpPr txBox="1"/>
          <p:nvPr/>
        </p:nvSpPr>
        <p:spPr>
          <a:xfrm>
            <a:off x="1178169" y="3464169"/>
            <a:ext cx="21734585" cy="3785652"/>
          </a:xfrm>
          <a:prstGeom prst="rect">
            <a:avLst/>
          </a:prstGeom>
          <a:noFill/>
        </p:spPr>
        <p:txBody>
          <a:bodyPr wrap="square" rtlCol="0">
            <a:spAutoFit/>
          </a:bodyPr>
          <a:lstStyle/>
          <a:p>
            <a:pPr marL="685800" indent="-685800">
              <a:buFont typeface="Arial" panose="020B0604020202020204" pitchFamily="34" charset="0"/>
              <a:buChar char="•"/>
            </a:pPr>
            <a:r>
              <a:rPr lang="en-US" sz="4800" dirty="0">
                <a:solidFill>
                  <a:schemeClr val="bg1"/>
                </a:solidFill>
              </a:rPr>
              <a:t>With the modern emphasis on health and mental health, several states are focusing on employees’ mental health, with a specific emphasis on PTSD</a:t>
            </a:r>
          </a:p>
          <a:p>
            <a:pPr marL="685800" indent="-685800">
              <a:buFont typeface="Arial" panose="020B0604020202020204" pitchFamily="34" charset="0"/>
              <a:buChar char="•"/>
            </a:pPr>
            <a:r>
              <a:rPr lang="en-US" sz="4800" dirty="0">
                <a:solidFill>
                  <a:schemeClr val="bg1"/>
                </a:solidFill>
              </a:rPr>
              <a:t>In 2019 there were no less than 26 states that looked at new legislation focusing on WC coverage for mental health issues, including PTSD for first responders</a:t>
            </a:r>
          </a:p>
          <a:p>
            <a:pPr marL="685800" indent="-685800">
              <a:buFont typeface="Arial" panose="020B0604020202020204" pitchFamily="34" charset="0"/>
              <a:buChar char="•"/>
            </a:pPr>
            <a:endParaRPr lang="en-US" sz="4800" dirty="0">
              <a:solidFill>
                <a:schemeClr val="bg1"/>
              </a:solidFill>
            </a:endParaRPr>
          </a:p>
        </p:txBody>
      </p:sp>
    </p:spTree>
    <p:extLst>
      <p:ext uri="{BB962C8B-B14F-4D97-AF65-F5344CB8AC3E}">
        <p14:creationId xmlns:p14="http://schemas.microsoft.com/office/powerpoint/2010/main" val="2380729009"/>
      </p:ext>
    </p:extLst>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370EB28-9058-43EE-9556-0390828CEEC0}"/>
              </a:ext>
            </a:extLst>
          </p:cNvPr>
          <p:cNvSpPr/>
          <p:nvPr/>
        </p:nvSpPr>
        <p:spPr>
          <a:xfrm>
            <a:off x="-107577" y="699248"/>
            <a:ext cx="24688801" cy="1936375"/>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B84A115-E575-4E89-B68C-2260B35239DF}"/>
              </a:ext>
            </a:extLst>
          </p:cNvPr>
          <p:cNvSpPr/>
          <p:nvPr/>
        </p:nvSpPr>
        <p:spPr>
          <a:xfrm>
            <a:off x="-128682" y="242047"/>
            <a:ext cx="24688801" cy="304797"/>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B360DAE-59F0-4880-B240-729357F35D48}"/>
              </a:ext>
            </a:extLst>
          </p:cNvPr>
          <p:cNvSpPr/>
          <p:nvPr/>
        </p:nvSpPr>
        <p:spPr>
          <a:xfrm>
            <a:off x="-107578" y="12989859"/>
            <a:ext cx="24688801" cy="753036"/>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FBA07B0-1F0F-4E70-BDDC-13BECC400662}"/>
              </a:ext>
            </a:extLst>
          </p:cNvPr>
          <p:cNvSpPr/>
          <p:nvPr/>
        </p:nvSpPr>
        <p:spPr>
          <a:xfrm>
            <a:off x="-155576" y="12637078"/>
            <a:ext cx="24688801" cy="20037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AC38C40-6282-4969-9361-17164A0C9208}"/>
              </a:ext>
            </a:extLst>
          </p:cNvPr>
          <p:cNvSpPr txBox="1"/>
          <p:nvPr/>
        </p:nvSpPr>
        <p:spPr>
          <a:xfrm>
            <a:off x="5855962" y="13062676"/>
            <a:ext cx="13362825" cy="553998"/>
          </a:xfrm>
          <a:prstGeom prst="rect">
            <a:avLst/>
          </a:prstGeom>
          <a:noFill/>
        </p:spPr>
        <p:txBody>
          <a:bodyPr wrap="none" rtlCol="0">
            <a:spAutoFit/>
          </a:bodyPr>
          <a:lstStyle/>
          <a:p>
            <a:pPr algn="ctr"/>
            <a:r>
              <a:rPr lang="en-US" sz="3000" spc="600" dirty="0">
                <a:latin typeface="Franklin Gothic Book" panose="020B0503020102020204" pitchFamily="34" charset="0"/>
                <a:ea typeface="Nunito" charset="0"/>
                <a:cs typeface="Nunito" charset="0"/>
              </a:rPr>
              <a:t>CENTRAL STATES SPRING SEMINAR  |  JUNE 17-18, 2021</a:t>
            </a:r>
          </a:p>
        </p:txBody>
      </p:sp>
      <p:sp>
        <p:nvSpPr>
          <p:cNvPr id="19" name="TextBox 18">
            <a:extLst>
              <a:ext uri="{FF2B5EF4-FFF2-40B4-BE49-F238E27FC236}">
                <a16:creationId xmlns:a16="http://schemas.microsoft.com/office/drawing/2014/main" id="{3F5B87C5-19B4-4B29-BD95-3CA8A2229196}"/>
              </a:ext>
            </a:extLst>
          </p:cNvPr>
          <p:cNvSpPr txBox="1"/>
          <p:nvPr/>
        </p:nvSpPr>
        <p:spPr>
          <a:xfrm>
            <a:off x="3981572" y="959403"/>
            <a:ext cx="15544062" cy="1323439"/>
          </a:xfrm>
          <a:prstGeom prst="rect">
            <a:avLst/>
          </a:prstGeom>
          <a:noFill/>
        </p:spPr>
        <p:txBody>
          <a:bodyPr wrap="square" rtlCol="0">
            <a:spAutoFit/>
          </a:bodyPr>
          <a:lstStyle/>
          <a:p>
            <a:pPr algn="ctr"/>
            <a:r>
              <a:rPr lang="en-US" sz="8000" b="1" spc="300" dirty="0">
                <a:latin typeface="Garamond" panose="02020404030301010803" pitchFamily="18" charset="0"/>
                <a:ea typeface="Nunito" charset="0"/>
                <a:cs typeface="Nunito" charset="0"/>
              </a:rPr>
              <a:t>Mental Health Issues</a:t>
            </a:r>
          </a:p>
        </p:txBody>
      </p:sp>
      <p:sp>
        <p:nvSpPr>
          <p:cNvPr id="4" name="TextBox 3">
            <a:extLst>
              <a:ext uri="{FF2B5EF4-FFF2-40B4-BE49-F238E27FC236}">
                <a16:creationId xmlns:a16="http://schemas.microsoft.com/office/drawing/2014/main" id="{C5E842B2-E565-4B95-A8DC-45921500FE18}"/>
              </a:ext>
            </a:extLst>
          </p:cNvPr>
          <p:cNvSpPr txBox="1"/>
          <p:nvPr/>
        </p:nvSpPr>
        <p:spPr>
          <a:xfrm>
            <a:off x="1178169" y="3464169"/>
            <a:ext cx="21734585" cy="6001643"/>
          </a:xfrm>
          <a:prstGeom prst="rect">
            <a:avLst/>
          </a:prstGeom>
          <a:noFill/>
        </p:spPr>
        <p:txBody>
          <a:bodyPr wrap="square" rtlCol="0">
            <a:spAutoFit/>
          </a:bodyPr>
          <a:lstStyle/>
          <a:p>
            <a:pPr marL="685800" indent="-685800">
              <a:buFont typeface="Arial" panose="020B0604020202020204" pitchFamily="34" charset="0"/>
              <a:buChar char="•"/>
            </a:pPr>
            <a:r>
              <a:rPr lang="en-US" sz="4800" dirty="0">
                <a:solidFill>
                  <a:schemeClr val="bg1"/>
                </a:solidFill>
              </a:rPr>
              <a:t>States define “mental injury” differently</a:t>
            </a:r>
          </a:p>
          <a:p>
            <a:pPr marL="685800" indent="-685800">
              <a:buFont typeface="Arial" panose="020B0604020202020204" pitchFamily="34" charset="0"/>
              <a:buChar char="•"/>
            </a:pPr>
            <a:r>
              <a:rPr lang="en-US" sz="4800" dirty="0">
                <a:solidFill>
                  <a:schemeClr val="bg1"/>
                </a:solidFill>
              </a:rPr>
              <a:t>Kansas HB 2307 addresses coverage for mental injuries arising from physical injury, emotional shock, or a series of work-related events</a:t>
            </a:r>
          </a:p>
          <a:p>
            <a:pPr marL="685800" indent="-685800">
              <a:buFont typeface="Arial" panose="020B0604020202020204" pitchFamily="34" charset="0"/>
              <a:buChar char="•"/>
            </a:pPr>
            <a:r>
              <a:rPr lang="en-US" sz="4800" dirty="0">
                <a:solidFill>
                  <a:schemeClr val="bg1"/>
                </a:solidFill>
              </a:rPr>
              <a:t>Kentucky HB 500 defines “injury” to include psychological injuries for certain employees</a:t>
            </a:r>
          </a:p>
          <a:p>
            <a:pPr marL="685800" indent="-685800">
              <a:buFont typeface="Arial" panose="020B0604020202020204" pitchFamily="34" charset="0"/>
              <a:buChar char="•"/>
            </a:pPr>
            <a:r>
              <a:rPr lang="en-US" sz="4800" dirty="0">
                <a:solidFill>
                  <a:schemeClr val="bg1"/>
                </a:solidFill>
              </a:rPr>
              <a:t>New York AB 2020 relates to claims for mental injuries premised upon extraordinary work-related stress</a:t>
            </a:r>
          </a:p>
          <a:p>
            <a:pPr marL="685800" indent="-685800">
              <a:buFont typeface="Arial" panose="020B0604020202020204" pitchFamily="34" charset="0"/>
              <a:buChar char="•"/>
            </a:pPr>
            <a:endParaRPr lang="en-US" sz="4800" dirty="0">
              <a:solidFill>
                <a:schemeClr val="bg1"/>
              </a:solidFill>
            </a:endParaRPr>
          </a:p>
        </p:txBody>
      </p:sp>
    </p:spTree>
    <p:extLst>
      <p:ext uri="{BB962C8B-B14F-4D97-AF65-F5344CB8AC3E}">
        <p14:creationId xmlns:p14="http://schemas.microsoft.com/office/powerpoint/2010/main" val="1747413797"/>
      </p:ext>
    </p:extLst>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370EB28-9058-43EE-9556-0390828CEEC0}"/>
              </a:ext>
            </a:extLst>
          </p:cNvPr>
          <p:cNvSpPr/>
          <p:nvPr/>
        </p:nvSpPr>
        <p:spPr>
          <a:xfrm>
            <a:off x="-107577" y="699248"/>
            <a:ext cx="24688801" cy="1936375"/>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B84A115-E575-4E89-B68C-2260B35239DF}"/>
              </a:ext>
            </a:extLst>
          </p:cNvPr>
          <p:cNvSpPr/>
          <p:nvPr/>
        </p:nvSpPr>
        <p:spPr>
          <a:xfrm>
            <a:off x="-128682" y="242047"/>
            <a:ext cx="24688801" cy="304797"/>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B360DAE-59F0-4880-B240-729357F35D48}"/>
              </a:ext>
            </a:extLst>
          </p:cNvPr>
          <p:cNvSpPr/>
          <p:nvPr/>
        </p:nvSpPr>
        <p:spPr>
          <a:xfrm>
            <a:off x="-107578" y="12989859"/>
            <a:ext cx="24688801" cy="753036"/>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FBA07B0-1F0F-4E70-BDDC-13BECC400662}"/>
              </a:ext>
            </a:extLst>
          </p:cNvPr>
          <p:cNvSpPr/>
          <p:nvPr/>
        </p:nvSpPr>
        <p:spPr>
          <a:xfrm>
            <a:off x="-155576" y="12637078"/>
            <a:ext cx="24688801" cy="20037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AC38C40-6282-4969-9361-17164A0C9208}"/>
              </a:ext>
            </a:extLst>
          </p:cNvPr>
          <p:cNvSpPr txBox="1"/>
          <p:nvPr/>
        </p:nvSpPr>
        <p:spPr>
          <a:xfrm>
            <a:off x="5855962" y="13062676"/>
            <a:ext cx="13362825" cy="553998"/>
          </a:xfrm>
          <a:prstGeom prst="rect">
            <a:avLst/>
          </a:prstGeom>
          <a:noFill/>
        </p:spPr>
        <p:txBody>
          <a:bodyPr wrap="none" rtlCol="0">
            <a:spAutoFit/>
          </a:bodyPr>
          <a:lstStyle/>
          <a:p>
            <a:pPr algn="ctr"/>
            <a:r>
              <a:rPr lang="en-US" sz="3000" spc="600" dirty="0">
                <a:latin typeface="Franklin Gothic Book" panose="020B0503020102020204" pitchFamily="34" charset="0"/>
                <a:ea typeface="Nunito" charset="0"/>
                <a:cs typeface="Nunito" charset="0"/>
              </a:rPr>
              <a:t>CENTRAL STATES SPRING SEMINAR  |  JUNE 17-18, 2021</a:t>
            </a:r>
          </a:p>
        </p:txBody>
      </p:sp>
      <p:sp>
        <p:nvSpPr>
          <p:cNvPr id="19" name="TextBox 18">
            <a:extLst>
              <a:ext uri="{FF2B5EF4-FFF2-40B4-BE49-F238E27FC236}">
                <a16:creationId xmlns:a16="http://schemas.microsoft.com/office/drawing/2014/main" id="{3F5B87C5-19B4-4B29-BD95-3CA8A2229196}"/>
              </a:ext>
            </a:extLst>
          </p:cNvPr>
          <p:cNvSpPr txBox="1"/>
          <p:nvPr/>
        </p:nvSpPr>
        <p:spPr>
          <a:xfrm>
            <a:off x="3981572" y="959403"/>
            <a:ext cx="15544062" cy="1323439"/>
          </a:xfrm>
          <a:prstGeom prst="rect">
            <a:avLst/>
          </a:prstGeom>
          <a:noFill/>
        </p:spPr>
        <p:txBody>
          <a:bodyPr wrap="square" rtlCol="0">
            <a:spAutoFit/>
          </a:bodyPr>
          <a:lstStyle/>
          <a:p>
            <a:pPr algn="ctr"/>
            <a:r>
              <a:rPr lang="en-US" sz="8000" b="1" spc="300" dirty="0">
                <a:latin typeface="Garamond" panose="02020404030301010803" pitchFamily="18" charset="0"/>
                <a:ea typeface="Nunito" charset="0"/>
                <a:cs typeface="Nunito" charset="0"/>
              </a:rPr>
              <a:t>Mental Health Issues</a:t>
            </a:r>
          </a:p>
        </p:txBody>
      </p:sp>
      <p:sp>
        <p:nvSpPr>
          <p:cNvPr id="4" name="TextBox 3">
            <a:extLst>
              <a:ext uri="{FF2B5EF4-FFF2-40B4-BE49-F238E27FC236}">
                <a16:creationId xmlns:a16="http://schemas.microsoft.com/office/drawing/2014/main" id="{C5E842B2-E565-4B95-A8DC-45921500FE18}"/>
              </a:ext>
            </a:extLst>
          </p:cNvPr>
          <p:cNvSpPr txBox="1"/>
          <p:nvPr/>
        </p:nvSpPr>
        <p:spPr>
          <a:xfrm>
            <a:off x="1178169" y="3464169"/>
            <a:ext cx="21734585" cy="7203895"/>
          </a:xfrm>
          <a:prstGeom prst="rect">
            <a:avLst/>
          </a:prstGeom>
          <a:noFill/>
        </p:spPr>
        <p:txBody>
          <a:bodyPr wrap="square" rtlCol="0">
            <a:spAutoFit/>
          </a:bodyPr>
          <a:lstStyle/>
          <a:p>
            <a:pPr marL="685800" indent="-685800">
              <a:lnSpc>
                <a:spcPct val="107000"/>
              </a:lnSpc>
              <a:spcBef>
                <a:spcPts val="0"/>
              </a:spcBef>
              <a:spcAft>
                <a:spcPts val="800"/>
              </a:spcAft>
              <a:buFont typeface="Arial" panose="020B0604020202020204" pitchFamily="34" charset="0"/>
              <a:buChar char="•"/>
            </a:pPr>
            <a:r>
              <a:rPr lang="en-US" sz="4800" dirty="0">
                <a:solidFill>
                  <a:schemeClr val="bg1"/>
                </a:solidFill>
                <a:effectLst/>
                <a:ea typeface="Cambria" panose="02040503050406030204" pitchFamily="18" charset="0"/>
                <a:cs typeface="Times New Roman" panose="02020603050405020304" pitchFamily="18" charset="0"/>
              </a:rPr>
              <a:t>In </a:t>
            </a:r>
            <a:r>
              <a:rPr lang="en-US" sz="4800" b="1" dirty="0">
                <a:solidFill>
                  <a:schemeClr val="bg1"/>
                </a:solidFill>
                <a:effectLst/>
                <a:ea typeface="Cambria" panose="02040503050406030204" pitchFamily="18" charset="0"/>
                <a:cs typeface="Times New Roman" panose="02020603050405020304" pitchFamily="18" charset="0"/>
              </a:rPr>
              <a:t>California, </a:t>
            </a:r>
            <a:r>
              <a:rPr lang="en-US" sz="4800" u="sng" dirty="0">
                <a:solidFill>
                  <a:srgbClr val="0070C0"/>
                </a:solidFill>
                <a:effectLst/>
                <a:ea typeface="Cambria" panose="020405030504060302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Senate Bill 542</a:t>
            </a:r>
            <a:r>
              <a:rPr lang="en-US" sz="4800" dirty="0">
                <a:solidFill>
                  <a:schemeClr val="bg1"/>
                </a:solidFill>
                <a:effectLst/>
                <a:ea typeface="Cambria" panose="02040503050406030204" pitchFamily="18" charset="0"/>
                <a:cs typeface="Times New Roman" panose="02020603050405020304" pitchFamily="18" charset="0"/>
              </a:rPr>
              <a:t>, in October 2019 created a rebuttable presumption that workers’ mental health issues are occupational injuries, and they could qualify for paid time off to recover</a:t>
            </a:r>
          </a:p>
          <a:p>
            <a:pPr marL="685800" indent="-685800">
              <a:lnSpc>
                <a:spcPct val="107000"/>
              </a:lnSpc>
              <a:spcBef>
                <a:spcPts val="0"/>
              </a:spcBef>
              <a:spcAft>
                <a:spcPts val="800"/>
              </a:spcAft>
              <a:buFont typeface="Arial" panose="020B0604020202020204" pitchFamily="34" charset="0"/>
              <a:buChar char="•"/>
            </a:pPr>
            <a:r>
              <a:rPr lang="en-US" sz="4800" b="1" dirty="0">
                <a:solidFill>
                  <a:schemeClr val="bg1"/>
                </a:solidFill>
                <a:effectLst/>
                <a:ea typeface="Cambria" panose="02040503050406030204" pitchFamily="18" charset="0"/>
                <a:cs typeface="Times New Roman" panose="02020603050405020304" pitchFamily="18" charset="0"/>
              </a:rPr>
              <a:t>Louisiana</a:t>
            </a:r>
            <a:r>
              <a:rPr lang="en-US" sz="4800" dirty="0">
                <a:solidFill>
                  <a:schemeClr val="bg1"/>
                </a:solidFill>
                <a:effectLst/>
                <a:ea typeface="Cambria" panose="02040503050406030204" pitchFamily="18" charset="0"/>
                <a:cs typeface="Times New Roman" panose="02020603050405020304" pitchFamily="18" charset="0"/>
              </a:rPr>
              <a:t> </a:t>
            </a:r>
            <a:r>
              <a:rPr lang="en-US" sz="4800" u="sng" dirty="0">
                <a:solidFill>
                  <a:srgbClr val="0070C0"/>
                </a:solidFill>
                <a:effectLst/>
                <a:ea typeface="Cambria" panose="020405030504060302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SB 107</a:t>
            </a:r>
            <a:r>
              <a:rPr lang="en-US" sz="4800" dirty="0">
                <a:solidFill>
                  <a:schemeClr val="bg1"/>
                </a:solidFill>
                <a:effectLst/>
                <a:ea typeface="Cambria" panose="02040503050406030204" pitchFamily="18" charset="0"/>
                <a:cs typeface="Times New Roman" panose="02020603050405020304" pitchFamily="18" charset="0"/>
              </a:rPr>
              <a:t>, signed into law in 2019, added PTSD to the list of injuries presumption eligible for workers’ compensation for first responders</a:t>
            </a:r>
          </a:p>
          <a:p>
            <a:pPr marL="685800" indent="-685800">
              <a:buFont typeface="Arial" panose="020B0604020202020204" pitchFamily="34" charset="0"/>
              <a:buChar char="•"/>
            </a:pPr>
            <a:r>
              <a:rPr lang="en-US" sz="4800" dirty="0">
                <a:solidFill>
                  <a:schemeClr val="bg1"/>
                </a:solidFill>
                <a:ea typeface="Cambria" panose="02040503050406030204" pitchFamily="18" charset="0"/>
              </a:rPr>
              <a:t>In </a:t>
            </a:r>
            <a:r>
              <a:rPr lang="en-US" sz="4800" b="1" dirty="0">
                <a:solidFill>
                  <a:schemeClr val="bg1"/>
                </a:solidFill>
                <a:ea typeface="Cambria" panose="02040503050406030204" pitchFamily="18" charset="0"/>
              </a:rPr>
              <a:t>Minnesota</a:t>
            </a:r>
            <a:r>
              <a:rPr lang="en-US" sz="4800" dirty="0">
                <a:solidFill>
                  <a:schemeClr val="bg1"/>
                </a:solidFill>
                <a:ea typeface="Cambria" panose="02040503050406030204" pitchFamily="18" charset="0"/>
              </a:rPr>
              <a:t>, as of January 1, 2019, there is a rebuttable presumption for first responders that PTSD is compensable under workers’ compensation, with limited exceptions, including preexisting conditions. PTSD from job performance issues, such as demotions or layoffs, is not included</a:t>
            </a:r>
          </a:p>
        </p:txBody>
      </p:sp>
    </p:spTree>
    <p:extLst>
      <p:ext uri="{BB962C8B-B14F-4D97-AF65-F5344CB8AC3E}">
        <p14:creationId xmlns:p14="http://schemas.microsoft.com/office/powerpoint/2010/main" val="1233124775"/>
      </p:ext>
    </p:extLst>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370EB28-9058-43EE-9556-0390828CEEC0}"/>
              </a:ext>
            </a:extLst>
          </p:cNvPr>
          <p:cNvSpPr/>
          <p:nvPr/>
        </p:nvSpPr>
        <p:spPr>
          <a:xfrm>
            <a:off x="-107577" y="699248"/>
            <a:ext cx="24688801" cy="1936375"/>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B84A115-E575-4E89-B68C-2260B35239DF}"/>
              </a:ext>
            </a:extLst>
          </p:cNvPr>
          <p:cNvSpPr/>
          <p:nvPr/>
        </p:nvSpPr>
        <p:spPr>
          <a:xfrm>
            <a:off x="-128682" y="242047"/>
            <a:ext cx="24688801" cy="304797"/>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B360DAE-59F0-4880-B240-729357F35D48}"/>
              </a:ext>
            </a:extLst>
          </p:cNvPr>
          <p:cNvSpPr/>
          <p:nvPr/>
        </p:nvSpPr>
        <p:spPr>
          <a:xfrm>
            <a:off x="-107578" y="12989859"/>
            <a:ext cx="24688801" cy="753036"/>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FBA07B0-1F0F-4E70-BDDC-13BECC400662}"/>
              </a:ext>
            </a:extLst>
          </p:cNvPr>
          <p:cNvSpPr/>
          <p:nvPr/>
        </p:nvSpPr>
        <p:spPr>
          <a:xfrm>
            <a:off x="-155576" y="12637078"/>
            <a:ext cx="24688801" cy="20037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AC38C40-6282-4969-9361-17164A0C9208}"/>
              </a:ext>
            </a:extLst>
          </p:cNvPr>
          <p:cNvSpPr txBox="1"/>
          <p:nvPr/>
        </p:nvSpPr>
        <p:spPr>
          <a:xfrm>
            <a:off x="5855962" y="13062676"/>
            <a:ext cx="13362825" cy="553998"/>
          </a:xfrm>
          <a:prstGeom prst="rect">
            <a:avLst/>
          </a:prstGeom>
          <a:noFill/>
        </p:spPr>
        <p:txBody>
          <a:bodyPr wrap="none" rtlCol="0">
            <a:spAutoFit/>
          </a:bodyPr>
          <a:lstStyle/>
          <a:p>
            <a:pPr algn="ctr"/>
            <a:r>
              <a:rPr lang="en-US" sz="3000" spc="600" dirty="0">
                <a:latin typeface="Franklin Gothic Book" panose="020B0503020102020204" pitchFamily="34" charset="0"/>
                <a:ea typeface="Nunito" charset="0"/>
                <a:cs typeface="Nunito" charset="0"/>
              </a:rPr>
              <a:t>CENTRAL STATES SPRING SEMINAR  |  JUNE 17-18, 2021</a:t>
            </a:r>
          </a:p>
        </p:txBody>
      </p:sp>
      <p:sp>
        <p:nvSpPr>
          <p:cNvPr id="19" name="TextBox 18">
            <a:extLst>
              <a:ext uri="{FF2B5EF4-FFF2-40B4-BE49-F238E27FC236}">
                <a16:creationId xmlns:a16="http://schemas.microsoft.com/office/drawing/2014/main" id="{3F5B87C5-19B4-4B29-BD95-3CA8A2229196}"/>
              </a:ext>
            </a:extLst>
          </p:cNvPr>
          <p:cNvSpPr txBox="1"/>
          <p:nvPr/>
        </p:nvSpPr>
        <p:spPr>
          <a:xfrm>
            <a:off x="3981572" y="959403"/>
            <a:ext cx="15544062" cy="1323439"/>
          </a:xfrm>
          <a:prstGeom prst="rect">
            <a:avLst/>
          </a:prstGeom>
          <a:noFill/>
        </p:spPr>
        <p:txBody>
          <a:bodyPr wrap="square" rtlCol="0">
            <a:spAutoFit/>
          </a:bodyPr>
          <a:lstStyle/>
          <a:p>
            <a:pPr algn="ctr"/>
            <a:r>
              <a:rPr lang="en-US" sz="8000" b="1" spc="300" dirty="0">
                <a:latin typeface="Garamond" panose="02020404030301010803" pitchFamily="18" charset="0"/>
                <a:ea typeface="Nunito" charset="0"/>
                <a:cs typeface="Nunito" charset="0"/>
              </a:rPr>
              <a:t>Employee or Contractor? </a:t>
            </a:r>
          </a:p>
        </p:txBody>
      </p:sp>
      <p:sp>
        <p:nvSpPr>
          <p:cNvPr id="4" name="TextBox 3">
            <a:extLst>
              <a:ext uri="{FF2B5EF4-FFF2-40B4-BE49-F238E27FC236}">
                <a16:creationId xmlns:a16="http://schemas.microsoft.com/office/drawing/2014/main" id="{C5E842B2-E565-4B95-A8DC-45921500FE18}"/>
              </a:ext>
            </a:extLst>
          </p:cNvPr>
          <p:cNvSpPr txBox="1"/>
          <p:nvPr/>
        </p:nvSpPr>
        <p:spPr>
          <a:xfrm>
            <a:off x="1178169" y="3464169"/>
            <a:ext cx="21734585" cy="8956298"/>
          </a:xfrm>
          <a:prstGeom prst="rect">
            <a:avLst/>
          </a:prstGeom>
          <a:noFill/>
        </p:spPr>
        <p:txBody>
          <a:bodyPr wrap="square" rtlCol="0">
            <a:spAutoFit/>
          </a:bodyPr>
          <a:lstStyle/>
          <a:p>
            <a:pPr marL="685800" indent="-685800">
              <a:buFont typeface="Arial" panose="020B0604020202020204" pitchFamily="34" charset="0"/>
              <a:buChar char="•"/>
            </a:pPr>
            <a:r>
              <a:rPr lang="en-US" sz="4800" dirty="0">
                <a:solidFill>
                  <a:schemeClr val="bg1"/>
                </a:solidFill>
              </a:rPr>
              <a:t>In </a:t>
            </a:r>
            <a:r>
              <a:rPr lang="en-US" sz="4800" b="1" dirty="0">
                <a:solidFill>
                  <a:schemeClr val="bg1"/>
                </a:solidFill>
              </a:rPr>
              <a:t>Virginia</a:t>
            </a:r>
            <a:r>
              <a:rPr lang="en-US" sz="4800" dirty="0">
                <a:solidFill>
                  <a:schemeClr val="bg1"/>
                </a:solidFill>
              </a:rPr>
              <a:t>, </a:t>
            </a:r>
            <a:r>
              <a:rPr lang="en-US" sz="4800" dirty="0">
                <a:solidFill>
                  <a:srgbClr val="0070C0"/>
                </a:solidFill>
                <a:hlinkClick r:id="rId3">
                  <a:extLst>
                    <a:ext uri="{A12FA001-AC4F-418D-AE19-62706E023703}">
                      <ahyp:hlinkClr xmlns:ahyp="http://schemas.microsoft.com/office/drawing/2018/hyperlinkcolor" val="tx"/>
                    </a:ext>
                  </a:extLst>
                </a:hlinkClick>
              </a:rPr>
              <a:t>HB 801 </a:t>
            </a:r>
            <a:r>
              <a:rPr lang="en-US" sz="4800" dirty="0">
                <a:solidFill>
                  <a:schemeClr val="bg1"/>
                </a:solidFill>
              </a:rPr>
              <a:t>(2020) creates a presumption that someone performing delivery services or construction labor services for a contractor is an employee of the contractor, unless an “ABC Test” is satisfied</a:t>
            </a:r>
          </a:p>
          <a:p>
            <a:pPr marL="685800" indent="-685800">
              <a:buFont typeface="Arial" panose="020B0604020202020204" pitchFamily="34" charset="0"/>
              <a:buChar char="•"/>
            </a:pPr>
            <a:r>
              <a:rPr lang="en-US" sz="4800" b="1" dirty="0">
                <a:solidFill>
                  <a:schemeClr val="bg1"/>
                </a:solidFill>
              </a:rPr>
              <a:t>Utah’s</a:t>
            </a:r>
            <a:r>
              <a:rPr lang="en-US" sz="4800" dirty="0">
                <a:solidFill>
                  <a:schemeClr val="bg1"/>
                </a:solidFill>
              </a:rPr>
              <a:t> </a:t>
            </a:r>
            <a:r>
              <a:rPr lang="en-US" sz="4800" dirty="0">
                <a:solidFill>
                  <a:srgbClr val="0070C0"/>
                </a:solidFill>
                <a:hlinkClick r:id="rId4">
                  <a:extLst>
                    <a:ext uri="{A12FA001-AC4F-418D-AE19-62706E023703}">
                      <ahyp:hlinkClr xmlns:ahyp="http://schemas.microsoft.com/office/drawing/2018/hyperlinkcolor" val="tx"/>
                    </a:ext>
                  </a:extLst>
                </a:hlinkClick>
              </a:rPr>
              <a:t>SB 32 </a:t>
            </a:r>
            <a:r>
              <a:rPr lang="en-US" sz="4800" dirty="0">
                <a:solidFill>
                  <a:schemeClr val="bg1"/>
                </a:solidFill>
              </a:rPr>
              <a:t>was signed in 2019, and created the Remote Service Marketplace Platforms Act, which defines “marketplace company” as a person who offers a digital application to the public and accepts requests for remote services exclusively </a:t>
            </a:r>
          </a:p>
          <a:p>
            <a:pPr marL="1600200" lvl="2" indent="-685800">
              <a:buFont typeface="Arial" panose="020B0604020202020204" pitchFamily="34" charset="0"/>
              <a:buChar char="•"/>
            </a:pPr>
            <a:r>
              <a:rPr lang="en-US" sz="4800" dirty="0">
                <a:solidFill>
                  <a:schemeClr val="bg1"/>
                </a:solidFill>
              </a:rPr>
              <a:t>The bill says that a remote-service contractor is not an employee of a marketplace company if they meet certain conditions</a:t>
            </a:r>
          </a:p>
          <a:p>
            <a:pPr marL="685800" indent="-685800">
              <a:buFont typeface="Arial" panose="020B0604020202020204" pitchFamily="34" charset="0"/>
              <a:buChar char="•"/>
            </a:pPr>
            <a:r>
              <a:rPr lang="en-US" sz="4800" b="1" dirty="0">
                <a:solidFill>
                  <a:schemeClr val="bg1"/>
                </a:solidFill>
              </a:rPr>
              <a:t>West Virginia </a:t>
            </a:r>
            <a:r>
              <a:rPr lang="en-US" sz="4800" dirty="0">
                <a:solidFill>
                  <a:schemeClr val="bg1"/>
                </a:solidFill>
              </a:rPr>
              <a:t>has introduced and adopted several bills that provide criteria for determining whether a worker is an employee or an independent contractor for workers compensation purposes</a:t>
            </a:r>
          </a:p>
          <a:p>
            <a:pPr marL="685800" indent="-685800">
              <a:buFont typeface="Arial" panose="020B0604020202020204" pitchFamily="34" charset="0"/>
              <a:buChar char="•"/>
            </a:pPr>
            <a:endParaRPr lang="en-US" sz="4800" b="1" dirty="0">
              <a:solidFill>
                <a:schemeClr val="bg1"/>
              </a:solidFill>
            </a:endParaRPr>
          </a:p>
        </p:txBody>
      </p:sp>
    </p:spTree>
    <p:extLst>
      <p:ext uri="{BB962C8B-B14F-4D97-AF65-F5344CB8AC3E}">
        <p14:creationId xmlns:p14="http://schemas.microsoft.com/office/powerpoint/2010/main" val="3386781512"/>
      </p:ext>
    </p:extLst>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370EB28-9058-43EE-9556-0390828CEEC0}"/>
              </a:ext>
            </a:extLst>
          </p:cNvPr>
          <p:cNvSpPr/>
          <p:nvPr/>
        </p:nvSpPr>
        <p:spPr>
          <a:xfrm>
            <a:off x="-107577" y="699248"/>
            <a:ext cx="24688801" cy="1936375"/>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B84A115-E575-4E89-B68C-2260B35239DF}"/>
              </a:ext>
            </a:extLst>
          </p:cNvPr>
          <p:cNvSpPr/>
          <p:nvPr/>
        </p:nvSpPr>
        <p:spPr>
          <a:xfrm>
            <a:off x="-128682" y="242047"/>
            <a:ext cx="24688801" cy="304797"/>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B360DAE-59F0-4880-B240-729357F35D48}"/>
              </a:ext>
            </a:extLst>
          </p:cNvPr>
          <p:cNvSpPr/>
          <p:nvPr/>
        </p:nvSpPr>
        <p:spPr>
          <a:xfrm>
            <a:off x="-107578" y="12989859"/>
            <a:ext cx="24688801" cy="753036"/>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FBA07B0-1F0F-4E70-BDDC-13BECC400662}"/>
              </a:ext>
            </a:extLst>
          </p:cNvPr>
          <p:cNvSpPr/>
          <p:nvPr/>
        </p:nvSpPr>
        <p:spPr>
          <a:xfrm>
            <a:off x="-155576" y="12637078"/>
            <a:ext cx="24688801" cy="20037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AC38C40-6282-4969-9361-17164A0C9208}"/>
              </a:ext>
            </a:extLst>
          </p:cNvPr>
          <p:cNvSpPr txBox="1"/>
          <p:nvPr/>
        </p:nvSpPr>
        <p:spPr>
          <a:xfrm>
            <a:off x="5855962" y="13062676"/>
            <a:ext cx="13362825" cy="553998"/>
          </a:xfrm>
          <a:prstGeom prst="rect">
            <a:avLst/>
          </a:prstGeom>
          <a:noFill/>
        </p:spPr>
        <p:txBody>
          <a:bodyPr wrap="none" rtlCol="0">
            <a:spAutoFit/>
          </a:bodyPr>
          <a:lstStyle/>
          <a:p>
            <a:pPr algn="ctr"/>
            <a:r>
              <a:rPr lang="en-US" sz="3000" spc="600" dirty="0">
                <a:latin typeface="Franklin Gothic Book" panose="020B0503020102020204" pitchFamily="34" charset="0"/>
                <a:ea typeface="Nunito" charset="0"/>
                <a:cs typeface="Nunito" charset="0"/>
              </a:rPr>
              <a:t>CENTRAL STATES SPRING SEMINAR  |  JUNE 17-18, 2021</a:t>
            </a:r>
          </a:p>
        </p:txBody>
      </p:sp>
      <p:sp>
        <p:nvSpPr>
          <p:cNvPr id="19" name="TextBox 18">
            <a:extLst>
              <a:ext uri="{FF2B5EF4-FFF2-40B4-BE49-F238E27FC236}">
                <a16:creationId xmlns:a16="http://schemas.microsoft.com/office/drawing/2014/main" id="{3F5B87C5-19B4-4B29-BD95-3CA8A2229196}"/>
              </a:ext>
            </a:extLst>
          </p:cNvPr>
          <p:cNvSpPr txBox="1"/>
          <p:nvPr/>
        </p:nvSpPr>
        <p:spPr>
          <a:xfrm>
            <a:off x="3981572" y="959403"/>
            <a:ext cx="15544062" cy="1323439"/>
          </a:xfrm>
          <a:prstGeom prst="rect">
            <a:avLst/>
          </a:prstGeom>
          <a:noFill/>
        </p:spPr>
        <p:txBody>
          <a:bodyPr wrap="square" rtlCol="0">
            <a:spAutoFit/>
          </a:bodyPr>
          <a:lstStyle/>
          <a:p>
            <a:pPr algn="ctr"/>
            <a:r>
              <a:rPr lang="en-US" sz="8000" b="1" spc="300" dirty="0">
                <a:latin typeface="Garamond" panose="02020404030301010803" pitchFamily="18" charset="0"/>
                <a:ea typeface="Nunito" charset="0"/>
                <a:cs typeface="Nunito" charset="0"/>
              </a:rPr>
              <a:t>Employee or contractor? </a:t>
            </a:r>
          </a:p>
        </p:txBody>
      </p:sp>
      <p:sp>
        <p:nvSpPr>
          <p:cNvPr id="4" name="TextBox 3">
            <a:extLst>
              <a:ext uri="{FF2B5EF4-FFF2-40B4-BE49-F238E27FC236}">
                <a16:creationId xmlns:a16="http://schemas.microsoft.com/office/drawing/2014/main" id="{C5E842B2-E565-4B95-A8DC-45921500FE18}"/>
              </a:ext>
            </a:extLst>
          </p:cNvPr>
          <p:cNvSpPr txBox="1"/>
          <p:nvPr/>
        </p:nvSpPr>
        <p:spPr>
          <a:xfrm>
            <a:off x="1178169" y="3464169"/>
            <a:ext cx="21734585" cy="3785652"/>
          </a:xfrm>
          <a:prstGeom prst="rect">
            <a:avLst/>
          </a:prstGeom>
          <a:noFill/>
        </p:spPr>
        <p:txBody>
          <a:bodyPr wrap="square" rtlCol="0">
            <a:spAutoFit/>
          </a:bodyPr>
          <a:lstStyle/>
          <a:p>
            <a:pPr marL="685800" indent="-685800">
              <a:buFont typeface="Arial" panose="020B0604020202020204" pitchFamily="34" charset="0"/>
              <a:buChar char="•"/>
            </a:pPr>
            <a:r>
              <a:rPr lang="en-US" sz="4800" dirty="0">
                <a:solidFill>
                  <a:schemeClr val="bg1"/>
                </a:solidFill>
              </a:rPr>
              <a:t>In late 2019, </a:t>
            </a:r>
            <a:r>
              <a:rPr lang="en-US" sz="4800" b="1" dirty="0">
                <a:solidFill>
                  <a:schemeClr val="bg1"/>
                </a:solidFill>
              </a:rPr>
              <a:t>California</a:t>
            </a:r>
            <a:r>
              <a:rPr lang="en-US" sz="4800" dirty="0">
                <a:solidFill>
                  <a:schemeClr val="bg1"/>
                </a:solidFill>
              </a:rPr>
              <a:t> </a:t>
            </a:r>
            <a:r>
              <a:rPr lang="en-US" sz="4800" dirty="0">
                <a:solidFill>
                  <a:srgbClr val="0070C0"/>
                </a:solidFill>
                <a:hlinkClick r:id="rId3">
                  <a:extLst>
                    <a:ext uri="{A12FA001-AC4F-418D-AE19-62706E023703}">
                      <ahyp:hlinkClr xmlns:ahyp="http://schemas.microsoft.com/office/drawing/2018/hyperlinkcolor" val="tx"/>
                    </a:ext>
                  </a:extLst>
                </a:hlinkClick>
              </a:rPr>
              <a:t>AB5</a:t>
            </a:r>
            <a:r>
              <a:rPr lang="en-US" sz="4800" dirty="0">
                <a:solidFill>
                  <a:schemeClr val="bg1"/>
                </a:solidFill>
              </a:rPr>
              <a:t> and </a:t>
            </a:r>
            <a:r>
              <a:rPr lang="en-US" sz="4800" dirty="0">
                <a:solidFill>
                  <a:srgbClr val="0070C0"/>
                </a:solidFill>
                <a:hlinkClick r:id="rId4">
                  <a:extLst>
                    <a:ext uri="{A12FA001-AC4F-418D-AE19-62706E023703}">
                      <ahyp:hlinkClr xmlns:ahyp="http://schemas.microsoft.com/office/drawing/2018/hyperlinkcolor" val="tx"/>
                    </a:ext>
                  </a:extLst>
                </a:hlinkClick>
              </a:rPr>
              <a:t>AB 2257</a:t>
            </a:r>
            <a:r>
              <a:rPr lang="en-US" sz="4800" dirty="0">
                <a:solidFill>
                  <a:srgbClr val="0070C0"/>
                </a:solidFill>
              </a:rPr>
              <a:t> </a:t>
            </a:r>
            <a:r>
              <a:rPr lang="en-US" sz="4800" dirty="0">
                <a:solidFill>
                  <a:schemeClr val="bg1"/>
                </a:solidFill>
              </a:rPr>
              <a:t>codified the “ABC Test” from the California Supreme Court decision in </a:t>
            </a:r>
            <a:r>
              <a:rPr lang="en-US" sz="4800" i="1" dirty="0">
                <a:solidFill>
                  <a:schemeClr val="bg1"/>
                </a:solidFill>
              </a:rPr>
              <a:t>Dynamex Operation W. v Superior Court. </a:t>
            </a:r>
            <a:r>
              <a:rPr lang="en-US" sz="4800" dirty="0">
                <a:solidFill>
                  <a:schemeClr val="bg1"/>
                </a:solidFill>
              </a:rPr>
              <a:t>As of January 1, 2020, a California worker is presumed to be an employee unless the company proves the three factors.</a:t>
            </a:r>
          </a:p>
          <a:p>
            <a:endParaRPr lang="en-US" sz="4800" dirty="0">
              <a:solidFill>
                <a:schemeClr val="bg1"/>
              </a:solidFill>
            </a:endParaRPr>
          </a:p>
        </p:txBody>
      </p:sp>
    </p:spTree>
    <p:extLst>
      <p:ext uri="{BB962C8B-B14F-4D97-AF65-F5344CB8AC3E}">
        <p14:creationId xmlns:p14="http://schemas.microsoft.com/office/powerpoint/2010/main" val="4023859623"/>
      </p:ext>
    </p:extLst>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370EB28-9058-43EE-9556-0390828CEEC0}"/>
              </a:ext>
            </a:extLst>
          </p:cNvPr>
          <p:cNvSpPr/>
          <p:nvPr/>
        </p:nvSpPr>
        <p:spPr>
          <a:xfrm>
            <a:off x="-107577" y="699248"/>
            <a:ext cx="24688801" cy="1936375"/>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B84A115-E575-4E89-B68C-2260B35239DF}"/>
              </a:ext>
            </a:extLst>
          </p:cNvPr>
          <p:cNvSpPr/>
          <p:nvPr/>
        </p:nvSpPr>
        <p:spPr>
          <a:xfrm>
            <a:off x="-128682" y="242047"/>
            <a:ext cx="24688801" cy="304797"/>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B360DAE-59F0-4880-B240-729357F35D48}"/>
              </a:ext>
            </a:extLst>
          </p:cNvPr>
          <p:cNvSpPr/>
          <p:nvPr/>
        </p:nvSpPr>
        <p:spPr>
          <a:xfrm>
            <a:off x="-107578" y="12989859"/>
            <a:ext cx="24688801" cy="753036"/>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FBA07B0-1F0F-4E70-BDDC-13BECC400662}"/>
              </a:ext>
            </a:extLst>
          </p:cNvPr>
          <p:cNvSpPr/>
          <p:nvPr/>
        </p:nvSpPr>
        <p:spPr>
          <a:xfrm>
            <a:off x="-155576" y="12637078"/>
            <a:ext cx="24688801" cy="20037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AC38C40-6282-4969-9361-17164A0C9208}"/>
              </a:ext>
            </a:extLst>
          </p:cNvPr>
          <p:cNvSpPr txBox="1"/>
          <p:nvPr/>
        </p:nvSpPr>
        <p:spPr>
          <a:xfrm>
            <a:off x="5855962" y="13062676"/>
            <a:ext cx="13362825" cy="553998"/>
          </a:xfrm>
          <a:prstGeom prst="rect">
            <a:avLst/>
          </a:prstGeom>
          <a:noFill/>
        </p:spPr>
        <p:txBody>
          <a:bodyPr wrap="none" rtlCol="0">
            <a:spAutoFit/>
          </a:bodyPr>
          <a:lstStyle/>
          <a:p>
            <a:pPr algn="ctr"/>
            <a:r>
              <a:rPr lang="en-US" sz="3000" spc="600" dirty="0">
                <a:latin typeface="Franklin Gothic Book" panose="020B0503020102020204" pitchFamily="34" charset="0"/>
                <a:ea typeface="Nunito" charset="0"/>
                <a:cs typeface="Nunito" charset="0"/>
              </a:rPr>
              <a:t>CENTRAL STATES SPRING SEMINAR  |  JUNE 17-18, 2021</a:t>
            </a:r>
          </a:p>
        </p:txBody>
      </p:sp>
      <p:sp>
        <p:nvSpPr>
          <p:cNvPr id="19" name="TextBox 18">
            <a:extLst>
              <a:ext uri="{FF2B5EF4-FFF2-40B4-BE49-F238E27FC236}">
                <a16:creationId xmlns:a16="http://schemas.microsoft.com/office/drawing/2014/main" id="{3F5B87C5-19B4-4B29-BD95-3CA8A2229196}"/>
              </a:ext>
            </a:extLst>
          </p:cNvPr>
          <p:cNvSpPr txBox="1"/>
          <p:nvPr/>
        </p:nvSpPr>
        <p:spPr>
          <a:xfrm>
            <a:off x="3981572" y="959403"/>
            <a:ext cx="15544062" cy="1323439"/>
          </a:xfrm>
          <a:prstGeom prst="rect">
            <a:avLst/>
          </a:prstGeom>
          <a:noFill/>
        </p:spPr>
        <p:txBody>
          <a:bodyPr wrap="square" rtlCol="0">
            <a:spAutoFit/>
          </a:bodyPr>
          <a:lstStyle/>
          <a:p>
            <a:pPr algn="ctr"/>
            <a:r>
              <a:rPr lang="en-US" sz="8000" b="1" spc="300" dirty="0">
                <a:latin typeface="Garamond" panose="02020404030301010803" pitchFamily="18" charset="0"/>
                <a:ea typeface="Nunito" charset="0"/>
                <a:cs typeface="Nunito" charset="0"/>
              </a:rPr>
              <a:t>Health Issues</a:t>
            </a:r>
          </a:p>
        </p:txBody>
      </p:sp>
      <p:sp>
        <p:nvSpPr>
          <p:cNvPr id="4" name="TextBox 3">
            <a:extLst>
              <a:ext uri="{FF2B5EF4-FFF2-40B4-BE49-F238E27FC236}">
                <a16:creationId xmlns:a16="http://schemas.microsoft.com/office/drawing/2014/main" id="{C5E842B2-E565-4B95-A8DC-45921500FE18}"/>
              </a:ext>
            </a:extLst>
          </p:cNvPr>
          <p:cNvSpPr txBox="1"/>
          <p:nvPr/>
        </p:nvSpPr>
        <p:spPr>
          <a:xfrm>
            <a:off x="1178169" y="3464169"/>
            <a:ext cx="21734585" cy="5080237"/>
          </a:xfrm>
          <a:prstGeom prst="rect">
            <a:avLst/>
          </a:prstGeom>
          <a:noFill/>
        </p:spPr>
        <p:txBody>
          <a:bodyPr wrap="square" rtlCol="0">
            <a:spAutoFit/>
          </a:bodyPr>
          <a:lstStyle/>
          <a:p>
            <a:pPr marL="685800" indent="-685800">
              <a:lnSpc>
                <a:spcPct val="107000"/>
              </a:lnSpc>
              <a:spcBef>
                <a:spcPts val="0"/>
              </a:spcBef>
              <a:spcAft>
                <a:spcPts val="800"/>
              </a:spcAft>
              <a:buFont typeface="Arial" panose="020B0604020202020204" pitchFamily="34" charset="0"/>
              <a:buChar char="•"/>
            </a:pPr>
            <a:r>
              <a:rPr lang="en-US" sz="4800" dirty="0">
                <a:solidFill>
                  <a:schemeClr val="bg1"/>
                </a:solidFill>
                <a:effectLst/>
                <a:ea typeface="Cambria" panose="02040503050406030204" pitchFamily="18" charset="0"/>
                <a:cs typeface="Times New Roman" panose="02020603050405020304" pitchFamily="18" charset="0"/>
              </a:rPr>
              <a:t>May 2021 </a:t>
            </a:r>
            <a:r>
              <a:rPr lang="en-US" sz="4800" b="1" dirty="0">
                <a:solidFill>
                  <a:schemeClr val="bg1"/>
                </a:solidFill>
                <a:effectLst/>
                <a:ea typeface="Cambria" panose="02040503050406030204" pitchFamily="18" charset="0"/>
                <a:cs typeface="Times New Roman" panose="02020603050405020304" pitchFamily="18" charset="0"/>
              </a:rPr>
              <a:t>Alaska</a:t>
            </a:r>
            <a:r>
              <a:rPr lang="en-US" sz="4800" dirty="0">
                <a:solidFill>
                  <a:schemeClr val="bg1"/>
                </a:solidFill>
                <a:effectLst/>
                <a:ea typeface="Cambria" panose="02040503050406030204" pitchFamily="18" charset="0"/>
                <a:cs typeface="Times New Roman" panose="02020603050405020304" pitchFamily="18" charset="0"/>
              </a:rPr>
              <a:t> passed </a:t>
            </a:r>
            <a:r>
              <a:rPr lang="en-US" sz="4800" u="sng" dirty="0">
                <a:solidFill>
                  <a:srgbClr val="0070C0"/>
                </a:solidFill>
                <a:effectLst/>
                <a:ea typeface="Cambria" panose="020405030504060302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bill 131</a:t>
            </a:r>
            <a:r>
              <a:rPr lang="en-US" sz="4800" dirty="0">
                <a:solidFill>
                  <a:srgbClr val="0070C0"/>
                </a:solidFill>
                <a:effectLst/>
                <a:ea typeface="Cambria" panose="02040503050406030204" pitchFamily="18" charset="0"/>
                <a:cs typeface="Times New Roman" panose="02020603050405020304" pitchFamily="18" charset="0"/>
              </a:rPr>
              <a:t> </a:t>
            </a:r>
            <a:r>
              <a:rPr lang="en-US" sz="4800" dirty="0">
                <a:solidFill>
                  <a:schemeClr val="bg1"/>
                </a:solidFill>
                <a:effectLst/>
                <a:ea typeface="Cambria" panose="02040503050406030204" pitchFamily="18" charset="0"/>
                <a:cs typeface="Times New Roman" panose="02020603050405020304" pitchFamily="18" charset="0"/>
              </a:rPr>
              <a:t>added breast cancer to the list of diseases that are presumed to be covered by worker’s comp</a:t>
            </a:r>
          </a:p>
          <a:p>
            <a:pPr marL="685800" indent="-685800">
              <a:lnSpc>
                <a:spcPct val="107000"/>
              </a:lnSpc>
              <a:spcBef>
                <a:spcPts val="0"/>
              </a:spcBef>
              <a:spcAft>
                <a:spcPts val="800"/>
              </a:spcAft>
              <a:buFont typeface="Arial" panose="020B0604020202020204" pitchFamily="34" charset="0"/>
              <a:buChar char="•"/>
            </a:pPr>
            <a:r>
              <a:rPr lang="en-US" sz="4800" dirty="0">
                <a:solidFill>
                  <a:schemeClr val="bg1"/>
                </a:solidFill>
                <a:effectLst/>
                <a:ea typeface="Cambria" panose="02040503050406030204" pitchFamily="18" charset="0"/>
                <a:cs typeface="Times New Roman" panose="02020603050405020304" pitchFamily="18" charset="0"/>
              </a:rPr>
              <a:t>In </a:t>
            </a:r>
            <a:r>
              <a:rPr lang="en-US" sz="4800" b="1" dirty="0">
                <a:solidFill>
                  <a:schemeClr val="bg1"/>
                </a:solidFill>
                <a:effectLst/>
                <a:ea typeface="Cambria" panose="02040503050406030204" pitchFamily="18" charset="0"/>
                <a:cs typeface="Times New Roman" panose="02020603050405020304" pitchFamily="18" charset="0"/>
              </a:rPr>
              <a:t>Oregon,</a:t>
            </a:r>
            <a:r>
              <a:rPr lang="en-US" sz="4800" dirty="0">
                <a:solidFill>
                  <a:schemeClr val="bg1"/>
                </a:solidFill>
                <a:effectLst/>
                <a:ea typeface="Cambria" panose="02040503050406030204" pitchFamily="18" charset="0"/>
                <a:cs typeface="Times New Roman" panose="02020603050405020304" pitchFamily="18" charset="0"/>
              </a:rPr>
              <a:t> </a:t>
            </a:r>
            <a:r>
              <a:rPr lang="en-US" sz="4800" u="sng" dirty="0">
                <a:solidFill>
                  <a:srgbClr val="0070C0"/>
                </a:solidFill>
                <a:effectLst/>
                <a:ea typeface="Cambria" panose="020405030504060302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H.B. 2915</a:t>
            </a:r>
            <a:r>
              <a:rPr lang="en-US" sz="4800" dirty="0">
                <a:solidFill>
                  <a:schemeClr val="bg1"/>
                </a:solidFill>
                <a:effectLst/>
                <a:ea typeface="Cambria" panose="02040503050406030204" pitchFamily="18" charset="0"/>
                <a:cs typeface="Times New Roman" panose="02020603050405020304" pitchFamily="18" charset="0"/>
              </a:rPr>
              <a:t>, which became effective on June 1, 2021, gives firefighters in Portland a rebuttable presumption that some ailments that could be deadly– like heart and lung disease – are occupational hazards</a:t>
            </a:r>
          </a:p>
          <a:p>
            <a:pPr marL="685800" indent="-685800">
              <a:buFont typeface="Arial" panose="020B0604020202020204" pitchFamily="34" charset="0"/>
              <a:buChar char="•"/>
            </a:pPr>
            <a:endParaRPr lang="en-US" sz="5400" dirty="0">
              <a:solidFill>
                <a:schemeClr val="bg1"/>
              </a:solidFill>
            </a:endParaRPr>
          </a:p>
        </p:txBody>
      </p:sp>
    </p:spTree>
    <p:extLst>
      <p:ext uri="{BB962C8B-B14F-4D97-AF65-F5344CB8AC3E}">
        <p14:creationId xmlns:p14="http://schemas.microsoft.com/office/powerpoint/2010/main" val="4277560542"/>
      </p:ext>
    </p:extLst>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4370D-5D9F-4D52-A1AB-1364306E6F48}"/>
              </a:ext>
            </a:extLst>
          </p:cNvPr>
          <p:cNvSpPr>
            <a:spLocks noGrp="1"/>
          </p:cNvSpPr>
          <p:nvPr>
            <p:ph type="title"/>
          </p:nvPr>
        </p:nvSpPr>
        <p:spPr>
          <a:xfrm>
            <a:off x="2285403" y="2010176"/>
            <a:ext cx="19806843" cy="5023670"/>
          </a:xfrm>
        </p:spPr>
        <p:txBody>
          <a:bodyPr/>
          <a:lstStyle/>
          <a:p>
            <a:pPr algn="ctr"/>
            <a:r>
              <a:rPr lang="en-US" dirty="0"/>
              <a:t>Covid-19 presumptions </a:t>
            </a:r>
          </a:p>
        </p:txBody>
      </p:sp>
      <p:sp>
        <p:nvSpPr>
          <p:cNvPr id="4" name="Slide Number Placeholder 3">
            <a:extLst>
              <a:ext uri="{FF2B5EF4-FFF2-40B4-BE49-F238E27FC236}">
                <a16:creationId xmlns:a16="http://schemas.microsoft.com/office/drawing/2014/main" id="{11AF7B83-CAEE-449C-A916-BE2D59146E25}"/>
              </a:ext>
            </a:extLst>
          </p:cNvPr>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787854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370EB28-9058-43EE-9556-0390828CEEC0}"/>
              </a:ext>
            </a:extLst>
          </p:cNvPr>
          <p:cNvSpPr/>
          <p:nvPr/>
        </p:nvSpPr>
        <p:spPr>
          <a:xfrm>
            <a:off x="-107577" y="699248"/>
            <a:ext cx="24688801" cy="1936375"/>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B84A115-E575-4E89-B68C-2260B35239DF}"/>
              </a:ext>
            </a:extLst>
          </p:cNvPr>
          <p:cNvSpPr/>
          <p:nvPr/>
        </p:nvSpPr>
        <p:spPr>
          <a:xfrm>
            <a:off x="-128682" y="242047"/>
            <a:ext cx="24688801" cy="304797"/>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B360DAE-59F0-4880-B240-729357F35D48}"/>
              </a:ext>
            </a:extLst>
          </p:cNvPr>
          <p:cNvSpPr/>
          <p:nvPr/>
        </p:nvSpPr>
        <p:spPr>
          <a:xfrm>
            <a:off x="-107578" y="12989859"/>
            <a:ext cx="24688801" cy="753036"/>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FBA07B0-1F0F-4E70-BDDC-13BECC400662}"/>
              </a:ext>
            </a:extLst>
          </p:cNvPr>
          <p:cNvSpPr/>
          <p:nvPr/>
        </p:nvSpPr>
        <p:spPr>
          <a:xfrm>
            <a:off x="-155576" y="12637078"/>
            <a:ext cx="24688801" cy="20037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AC38C40-6282-4969-9361-17164A0C9208}"/>
              </a:ext>
            </a:extLst>
          </p:cNvPr>
          <p:cNvSpPr txBox="1"/>
          <p:nvPr/>
        </p:nvSpPr>
        <p:spPr>
          <a:xfrm>
            <a:off x="5855962" y="13062676"/>
            <a:ext cx="13362825" cy="553998"/>
          </a:xfrm>
          <a:prstGeom prst="rect">
            <a:avLst/>
          </a:prstGeom>
          <a:noFill/>
        </p:spPr>
        <p:txBody>
          <a:bodyPr wrap="none" rtlCol="0">
            <a:spAutoFit/>
          </a:bodyPr>
          <a:lstStyle/>
          <a:p>
            <a:pPr algn="ctr"/>
            <a:r>
              <a:rPr lang="en-US" sz="3000" spc="600" dirty="0">
                <a:latin typeface="Franklin Gothic Book" panose="020B0503020102020204" pitchFamily="34" charset="0"/>
                <a:ea typeface="Nunito" charset="0"/>
                <a:cs typeface="Nunito" charset="0"/>
              </a:rPr>
              <a:t>CENTRAL STATES SPRING SEMINAR  |  JUNE 17-18, 2021</a:t>
            </a:r>
          </a:p>
        </p:txBody>
      </p:sp>
      <p:sp>
        <p:nvSpPr>
          <p:cNvPr id="19" name="TextBox 18">
            <a:extLst>
              <a:ext uri="{FF2B5EF4-FFF2-40B4-BE49-F238E27FC236}">
                <a16:creationId xmlns:a16="http://schemas.microsoft.com/office/drawing/2014/main" id="{3F5B87C5-19B4-4B29-BD95-3CA8A2229196}"/>
              </a:ext>
            </a:extLst>
          </p:cNvPr>
          <p:cNvSpPr txBox="1"/>
          <p:nvPr/>
        </p:nvSpPr>
        <p:spPr>
          <a:xfrm>
            <a:off x="369277" y="959403"/>
            <a:ext cx="23616137" cy="1323439"/>
          </a:xfrm>
          <a:prstGeom prst="rect">
            <a:avLst/>
          </a:prstGeom>
          <a:noFill/>
        </p:spPr>
        <p:txBody>
          <a:bodyPr wrap="square" rtlCol="0">
            <a:spAutoFit/>
          </a:bodyPr>
          <a:lstStyle/>
          <a:p>
            <a:pPr algn="ctr"/>
            <a:r>
              <a:rPr lang="en-US" sz="8000" b="1" spc="300" dirty="0">
                <a:latin typeface="Garamond" panose="02020404030301010803" pitchFamily="18" charset="0"/>
                <a:ea typeface="Nunito" charset="0"/>
                <a:cs typeface="Nunito" charset="0"/>
              </a:rPr>
              <a:t>The Scarlet Letter “C”</a:t>
            </a:r>
          </a:p>
        </p:txBody>
      </p:sp>
      <p:sp>
        <p:nvSpPr>
          <p:cNvPr id="4" name="TextBox 3">
            <a:extLst>
              <a:ext uri="{FF2B5EF4-FFF2-40B4-BE49-F238E27FC236}">
                <a16:creationId xmlns:a16="http://schemas.microsoft.com/office/drawing/2014/main" id="{C5E842B2-E565-4B95-A8DC-45921500FE18}"/>
              </a:ext>
            </a:extLst>
          </p:cNvPr>
          <p:cNvSpPr txBox="1"/>
          <p:nvPr/>
        </p:nvSpPr>
        <p:spPr>
          <a:xfrm>
            <a:off x="1178169" y="3464169"/>
            <a:ext cx="21734585" cy="6740307"/>
          </a:xfrm>
          <a:prstGeom prst="rect">
            <a:avLst/>
          </a:prstGeom>
          <a:noFill/>
        </p:spPr>
        <p:txBody>
          <a:bodyPr wrap="square" rtlCol="0">
            <a:spAutoFit/>
          </a:bodyPr>
          <a:lstStyle/>
          <a:p>
            <a:pPr marL="685800" indent="-685800">
              <a:buFont typeface="Arial" panose="020B0604020202020204" pitchFamily="34" charset="0"/>
              <a:buChar char="•"/>
            </a:pPr>
            <a:r>
              <a:rPr lang="en-US" sz="4800" dirty="0">
                <a:solidFill>
                  <a:schemeClr val="bg1"/>
                </a:solidFill>
              </a:rPr>
              <a:t>Previously, presumptions have not applied to infectious diseases</a:t>
            </a:r>
          </a:p>
          <a:p>
            <a:pPr marL="685800" indent="-685800">
              <a:buFont typeface="Arial" panose="020B0604020202020204" pitchFamily="34" charset="0"/>
              <a:buChar char="•"/>
            </a:pPr>
            <a:r>
              <a:rPr lang="en-US" sz="4800" dirty="0">
                <a:solidFill>
                  <a:schemeClr val="bg1"/>
                </a:solidFill>
              </a:rPr>
              <a:t>Some presumption bills let employers rebut the presumption by showing that they took all necessary precautions, while other states considered </a:t>
            </a:r>
            <a:r>
              <a:rPr lang="en-US" sz="4800" b="1" i="1" dirty="0">
                <a:solidFill>
                  <a:schemeClr val="bg1"/>
                </a:solidFill>
              </a:rPr>
              <a:t>conclusive</a:t>
            </a:r>
            <a:r>
              <a:rPr lang="en-US" sz="4800" dirty="0">
                <a:solidFill>
                  <a:schemeClr val="bg1"/>
                </a:solidFill>
              </a:rPr>
              <a:t> presumptions </a:t>
            </a:r>
          </a:p>
          <a:p>
            <a:pPr marL="685800" indent="-685800">
              <a:buFont typeface="Arial" panose="020B0604020202020204" pitchFamily="34" charset="0"/>
              <a:buChar char="•"/>
            </a:pPr>
            <a:r>
              <a:rPr lang="en-US" sz="4800" dirty="0">
                <a:solidFill>
                  <a:schemeClr val="bg1"/>
                </a:solidFill>
              </a:rPr>
              <a:t>In 2020, some states, including </a:t>
            </a:r>
            <a:r>
              <a:rPr lang="en-US" sz="4800" b="1" dirty="0">
                <a:solidFill>
                  <a:schemeClr val="bg1"/>
                </a:solidFill>
              </a:rPr>
              <a:t>Alaska, Minnesota, Utah and Wisconsin</a:t>
            </a:r>
            <a:r>
              <a:rPr lang="en-US" sz="4800" dirty="0">
                <a:solidFill>
                  <a:schemeClr val="bg1"/>
                </a:solidFill>
              </a:rPr>
              <a:t>, limited the coverage to healthcare workers and first responders, while states such as </a:t>
            </a:r>
            <a:r>
              <a:rPr lang="en-US" sz="4800" b="1" dirty="0">
                <a:solidFill>
                  <a:schemeClr val="bg1"/>
                </a:solidFill>
              </a:rPr>
              <a:t>Illinois and Wyoming</a:t>
            </a:r>
            <a:r>
              <a:rPr lang="en-US" sz="4800" dirty="0">
                <a:solidFill>
                  <a:schemeClr val="bg1"/>
                </a:solidFill>
              </a:rPr>
              <a:t> included other workers</a:t>
            </a:r>
          </a:p>
          <a:p>
            <a:pPr marL="685800" indent="-685800">
              <a:buFont typeface="Arial" panose="020B0604020202020204" pitchFamily="34" charset="0"/>
              <a:buChar char="•"/>
            </a:pPr>
            <a:r>
              <a:rPr lang="en-US" sz="4800" b="1" dirty="0">
                <a:solidFill>
                  <a:schemeClr val="bg1"/>
                </a:solidFill>
              </a:rPr>
              <a:t>California</a:t>
            </a:r>
            <a:r>
              <a:rPr lang="en-US" sz="4800" dirty="0">
                <a:solidFill>
                  <a:schemeClr val="bg1"/>
                </a:solidFill>
              </a:rPr>
              <a:t> expanded coverage to all workers that are deemed “essential” including grocery workers </a:t>
            </a:r>
          </a:p>
          <a:p>
            <a:pPr marL="685800" indent="-685800">
              <a:buFont typeface="Arial" panose="020B0604020202020204" pitchFamily="34" charset="0"/>
              <a:buChar char="•"/>
            </a:pPr>
            <a:endParaRPr lang="en-US" sz="4800" dirty="0">
              <a:solidFill>
                <a:schemeClr val="bg1"/>
              </a:solidFill>
            </a:endParaRPr>
          </a:p>
        </p:txBody>
      </p:sp>
    </p:spTree>
    <p:extLst>
      <p:ext uri="{BB962C8B-B14F-4D97-AF65-F5344CB8AC3E}">
        <p14:creationId xmlns:p14="http://schemas.microsoft.com/office/powerpoint/2010/main" val="931817526"/>
      </p:ext>
    </p:extLst>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89278-C8AD-4248-85BA-BA12176141D9}"/>
              </a:ext>
            </a:extLst>
          </p:cNvPr>
          <p:cNvSpPr>
            <a:spLocks noGrp="1"/>
          </p:cNvSpPr>
          <p:nvPr>
            <p:ph type="title"/>
          </p:nvPr>
        </p:nvSpPr>
        <p:spPr>
          <a:xfrm>
            <a:off x="2279143" y="1834330"/>
            <a:ext cx="19806843" cy="5023670"/>
          </a:xfrm>
        </p:spPr>
        <p:txBody>
          <a:bodyPr/>
          <a:lstStyle/>
          <a:p>
            <a:pPr algn="ctr"/>
            <a:r>
              <a:rPr lang="en-US" dirty="0"/>
              <a:t>The Purpose of presumptions</a:t>
            </a:r>
          </a:p>
        </p:txBody>
      </p:sp>
      <p:sp>
        <p:nvSpPr>
          <p:cNvPr id="4" name="Slide Number Placeholder 3">
            <a:extLst>
              <a:ext uri="{FF2B5EF4-FFF2-40B4-BE49-F238E27FC236}">
                <a16:creationId xmlns:a16="http://schemas.microsoft.com/office/drawing/2014/main" id="{DDF3FF45-1AA0-42F9-B34A-C3219CF3A278}"/>
              </a:ext>
            </a:extLst>
          </p:cNvPr>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41326129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370EB28-9058-43EE-9556-0390828CEEC0}"/>
              </a:ext>
            </a:extLst>
          </p:cNvPr>
          <p:cNvSpPr/>
          <p:nvPr/>
        </p:nvSpPr>
        <p:spPr>
          <a:xfrm>
            <a:off x="-107577" y="699248"/>
            <a:ext cx="24688801" cy="1936375"/>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B84A115-E575-4E89-B68C-2260B35239DF}"/>
              </a:ext>
            </a:extLst>
          </p:cNvPr>
          <p:cNvSpPr/>
          <p:nvPr/>
        </p:nvSpPr>
        <p:spPr>
          <a:xfrm>
            <a:off x="-128682" y="242047"/>
            <a:ext cx="24688801" cy="304797"/>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B360DAE-59F0-4880-B240-729357F35D48}"/>
              </a:ext>
            </a:extLst>
          </p:cNvPr>
          <p:cNvSpPr/>
          <p:nvPr/>
        </p:nvSpPr>
        <p:spPr>
          <a:xfrm>
            <a:off x="-107578" y="12989859"/>
            <a:ext cx="24688801" cy="753036"/>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FBA07B0-1F0F-4E70-BDDC-13BECC400662}"/>
              </a:ext>
            </a:extLst>
          </p:cNvPr>
          <p:cNvSpPr/>
          <p:nvPr/>
        </p:nvSpPr>
        <p:spPr>
          <a:xfrm>
            <a:off x="-155576" y="12637078"/>
            <a:ext cx="24688801" cy="20037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AC38C40-6282-4969-9361-17164A0C9208}"/>
              </a:ext>
            </a:extLst>
          </p:cNvPr>
          <p:cNvSpPr txBox="1"/>
          <p:nvPr/>
        </p:nvSpPr>
        <p:spPr>
          <a:xfrm>
            <a:off x="5855962" y="13062676"/>
            <a:ext cx="13362825" cy="553998"/>
          </a:xfrm>
          <a:prstGeom prst="rect">
            <a:avLst/>
          </a:prstGeom>
          <a:noFill/>
        </p:spPr>
        <p:txBody>
          <a:bodyPr wrap="none" rtlCol="0">
            <a:spAutoFit/>
          </a:bodyPr>
          <a:lstStyle/>
          <a:p>
            <a:pPr algn="ctr"/>
            <a:r>
              <a:rPr lang="en-US" sz="3000" spc="600" dirty="0">
                <a:latin typeface="Franklin Gothic Book" panose="020B0503020102020204" pitchFamily="34" charset="0"/>
                <a:ea typeface="Nunito" charset="0"/>
                <a:cs typeface="Nunito" charset="0"/>
              </a:rPr>
              <a:t>CENTRAL STATES SPRING SEMINAR  |  JUNE 17-18, 2021</a:t>
            </a:r>
          </a:p>
        </p:txBody>
      </p:sp>
      <p:sp>
        <p:nvSpPr>
          <p:cNvPr id="19" name="TextBox 18">
            <a:extLst>
              <a:ext uri="{FF2B5EF4-FFF2-40B4-BE49-F238E27FC236}">
                <a16:creationId xmlns:a16="http://schemas.microsoft.com/office/drawing/2014/main" id="{3F5B87C5-19B4-4B29-BD95-3CA8A2229196}"/>
              </a:ext>
            </a:extLst>
          </p:cNvPr>
          <p:cNvSpPr txBox="1"/>
          <p:nvPr/>
        </p:nvSpPr>
        <p:spPr>
          <a:xfrm>
            <a:off x="369277" y="959403"/>
            <a:ext cx="23616137" cy="1323439"/>
          </a:xfrm>
          <a:prstGeom prst="rect">
            <a:avLst/>
          </a:prstGeom>
          <a:noFill/>
        </p:spPr>
        <p:txBody>
          <a:bodyPr wrap="square" rtlCol="0">
            <a:spAutoFit/>
          </a:bodyPr>
          <a:lstStyle/>
          <a:p>
            <a:pPr algn="ctr"/>
            <a:r>
              <a:rPr lang="en-US" sz="8000" b="1" spc="300" dirty="0">
                <a:latin typeface="Garamond" panose="02020404030301010803" pitchFamily="18" charset="0"/>
                <a:ea typeface="Nunito" charset="0"/>
                <a:cs typeface="Nunito" charset="0"/>
              </a:rPr>
              <a:t>COVID Presumptions</a:t>
            </a:r>
          </a:p>
        </p:txBody>
      </p:sp>
      <p:sp>
        <p:nvSpPr>
          <p:cNvPr id="4" name="TextBox 3">
            <a:extLst>
              <a:ext uri="{FF2B5EF4-FFF2-40B4-BE49-F238E27FC236}">
                <a16:creationId xmlns:a16="http://schemas.microsoft.com/office/drawing/2014/main" id="{C5E842B2-E565-4B95-A8DC-45921500FE18}"/>
              </a:ext>
            </a:extLst>
          </p:cNvPr>
          <p:cNvSpPr txBox="1"/>
          <p:nvPr/>
        </p:nvSpPr>
        <p:spPr>
          <a:xfrm>
            <a:off x="1178169" y="3464169"/>
            <a:ext cx="21734585" cy="6001643"/>
          </a:xfrm>
          <a:prstGeom prst="rect">
            <a:avLst/>
          </a:prstGeom>
          <a:noFill/>
        </p:spPr>
        <p:txBody>
          <a:bodyPr wrap="square" rtlCol="0">
            <a:spAutoFit/>
          </a:bodyPr>
          <a:lstStyle/>
          <a:p>
            <a:pPr marL="685800" indent="-685800">
              <a:buFont typeface="Arial" panose="020B0604020202020204" pitchFamily="34" charset="0"/>
              <a:buChar char="•"/>
            </a:pPr>
            <a:r>
              <a:rPr lang="en-US" sz="4800" dirty="0">
                <a:solidFill>
                  <a:schemeClr val="bg1"/>
                </a:solidFill>
              </a:rPr>
              <a:t>As of March 2021, at least 12 states (Alaska, California, Connecticut, Florida, Iowa, Michigan, Missouri, New Mexico, New York, Rhode Island, Texas, and Washington) have introduced legislation that establishes a presumptions for infectious diseases and pandemics in workers’ compensation </a:t>
            </a:r>
          </a:p>
          <a:p>
            <a:pPr marL="685800" indent="-685800">
              <a:buFont typeface="Arial" panose="020B0604020202020204" pitchFamily="34" charset="0"/>
              <a:buChar char="•"/>
            </a:pPr>
            <a:r>
              <a:rPr lang="en-US" sz="4800" dirty="0">
                <a:solidFill>
                  <a:schemeClr val="bg1"/>
                </a:solidFill>
              </a:rPr>
              <a:t>Some of the bills specifically mention COVID, while some use word like “contagious disease” “COVID-19 or similar disease,” or “other future qualifying pandemic” </a:t>
            </a:r>
          </a:p>
          <a:p>
            <a:pPr marL="685800" indent="-685800">
              <a:buFont typeface="Arial" panose="020B0604020202020204" pitchFamily="34" charset="0"/>
              <a:buChar char="•"/>
            </a:pPr>
            <a:r>
              <a:rPr lang="en-US" sz="4800" dirty="0">
                <a:solidFill>
                  <a:schemeClr val="bg1"/>
                </a:solidFill>
              </a:rPr>
              <a:t>Some of these bills may apply after COVID-19 ends because they lack sunset provisions</a:t>
            </a:r>
          </a:p>
        </p:txBody>
      </p:sp>
    </p:spTree>
    <p:extLst>
      <p:ext uri="{BB962C8B-B14F-4D97-AF65-F5344CB8AC3E}">
        <p14:creationId xmlns:p14="http://schemas.microsoft.com/office/powerpoint/2010/main" val="224422006"/>
      </p:ext>
    </p:extLst>
  </p:cSld>
  <p:clrMapOvr>
    <a:masterClrMapping/>
  </p:clrMapOvr>
  <p:transition advClick="0"/>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370EB28-9058-43EE-9556-0390828CEEC0}"/>
              </a:ext>
            </a:extLst>
          </p:cNvPr>
          <p:cNvSpPr/>
          <p:nvPr/>
        </p:nvSpPr>
        <p:spPr>
          <a:xfrm>
            <a:off x="-107577" y="699248"/>
            <a:ext cx="24688801" cy="1936375"/>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B84A115-E575-4E89-B68C-2260B35239DF}"/>
              </a:ext>
            </a:extLst>
          </p:cNvPr>
          <p:cNvSpPr/>
          <p:nvPr/>
        </p:nvSpPr>
        <p:spPr>
          <a:xfrm>
            <a:off x="-128682" y="242047"/>
            <a:ext cx="24688801" cy="304797"/>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B360DAE-59F0-4880-B240-729357F35D48}"/>
              </a:ext>
            </a:extLst>
          </p:cNvPr>
          <p:cNvSpPr/>
          <p:nvPr/>
        </p:nvSpPr>
        <p:spPr>
          <a:xfrm>
            <a:off x="-107578" y="12989859"/>
            <a:ext cx="24688801" cy="753036"/>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FBA07B0-1F0F-4E70-BDDC-13BECC400662}"/>
              </a:ext>
            </a:extLst>
          </p:cNvPr>
          <p:cNvSpPr/>
          <p:nvPr/>
        </p:nvSpPr>
        <p:spPr>
          <a:xfrm>
            <a:off x="-155576" y="12637078"/>
            <a:ext cx="24688801" cy="20037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AC38C40-6282-4969-9361-17164A0C9208}"/>
              </a:ext>
            </a:extLst>
          </p:cNvPr>
          <p:cNvSpPr txBox="1"/>
          <p:nvPr/>
        </p:nvSpPr>
        <p:spPr>
          <a:xfrm>
            <a:off x="5855962" y="13062676"/>
            <a:ext cx="13362825" cy="553998"/>
          </a:xfrm>
          <a:prstGeom prst="rect">
            <a:avLst/>
          </a:prstGeom>
          <a:noFill/>
        </p:spPr>
        <p:txBody>
          <a:bodyPr wrap="none" rtlCol="0">
            <a:spAutoFit/>
          </a:bodyPr>
          <a:lstStyle/>
          <a:p>
            <a:pPr algn="ctr"/>
            <a:r>
              <a:rPr lang="en-US" sz="3000" spc="600" dirty="0">
                <a:latin typeface="Franklin Gothic Book" panose="020B0503020102020204" pitchFamily="34" charset="0"/>
                <a:ea typeface="Nunito" charset="0"/>
                <a:cs typeface="Nunito" charset="0"/>
              </a:rPr>
              <a:t>CENTRAL STATES SPRING SEMINAR  |  JUNE 17-18, 2021</a:t>
            </a:r>
          </a:p>
        </p:txBody>
      </p:sp>
      <p:sp>
        <p:nvSpPr>
          <p:cNvPr id="19" name="TextBox 18">
            <a:extLst>
              <a:ext uri="{FF2B5EF4-FFF2-40B4-BE49-F238E27FC236}">
                <a16:creationId xmlns:a16="http://schemas.microsoft.com/office/drawing/2014/main" id="{3F5B87C5-19B4-4B29-BD95-3CA8A2229196}"/>
              </a:ext>
            </a:extLst>
          </p:cNvPr>
          <p:cNvSpPr txBox="1"/>
          <p:nvPr/>
        </p:nvSpPr>
        <p:spPr>
          <a:xfrm>
            <a:off x="3981572" y="1005715"/>
            <a:ext cx="15544062" cy="1323439"/>
          </a:xfrm>
          <a:prstGeom prst="rect">
            <a:avLst/>
          </a:prstGeom>
          <a:noFill/>
        </p:spPr>
        <p:txBody>
          <a:bodyPr wrap="square" rtlCol="0">
            <a:spAutoFit/>
          </a:bodyPr>
          <a:lstStyle/>
          <a:p>
            <a:pPr algn="ctr"/>
            <a:r>
              <a:rPr lang="en-US" sz="8000" b="1" spc="300" dirty="0">
                <a:latin typeface="Garamond" panose="02020404030301010803" pitchFamily="18" charset="0"/>
                <a:ea typeface="Nunito" charset="0"/>
                <a:cs typeface="Nunito" charset="0"/>
              </a:rPr>
              <a:t>Deep Thoughts</a:t>
            </a:r>
          </a:p>
        </p:txBody>
      </p:sp>
      <p:sp>
        <p:nvSpPr>
          <p:cNvPr id="4" name="TextBox 3">
            <a:extLst>
              <a:ext uri="{FF2B5EF4-FFF2-40B4-BE49-F238E27FC236}">
                <a16:creationId xmlns:a16="http://schemas.microsoft.com/office/drawing/2014/main" id="{C5E842B2-E565-4B95-A8DC-45921500FE18}"/>
              </a:ext>
            </a:extLst>
          </p:cNvPr>
          <p:cNvSpPr txBox="1"/>
          <p:nvPr/>
        </p:nvSpPr>
        <p:spPr>
          <a:xfrm>
            <a:off x="1178169" y="3464169"/>
            <a:ext cx="21734585" cy="4524315"/>
          </a:xfrm>
          <a:prstGeom prst="rect">
            <a:avLst/>
          </a:prstGeom>
          <a:noFill/>
        </p:spPr>
        <p:txBody>
          <a:bodyPr wrap="square" rtlCol="0">
            <a:spAutoFit/>
          </a:bodyPr>
          <a:lstStyle/>
          <a:p>
            <a:pPr marL="685800" indent="-685800">
              <a:buFont typeface="Arial" panose="020B0604020202020204" pitchFamily="34" charset="0"/>
              <a:buChar char="•"/>
            </a:pPr>
            <a:r>
              <a:rPr lang="en-US" sz="4800" dirty="0">
                <a:solidFill>
                  <a:schemeClr val="bg1"/>
                </a:solidFill>
              </a:rPr>
              <a:t>COVID results in an unusual situation where presumptions were generated by 3 different means</a:t>
            </a:r>
          </a:p>
          <a:p>
            <a:pPr marL="685800" indent="-685800">
              <a:buFont typeface="Arial" panose="020B0604020202020204" pitchFamily="34" charset="0"/>
              <a:buChar char="•"/>
            </a:pPr>
            <a:r>
              <a:rPr lang="en-US" sz="4800" dirty="0">
                <a:solidFill>
                  <a:schemeClr val="bg1"/>
                </a:solidFill>
              </a:rPr>
              <a:t>Did they create a solution where no problem existed?</a:t>
            </a:r>
          </a:p>
          <a:p>
            <a:pPr marL="685800" indent="-685800">
              <a:buFont typeface="Arial" panose="020B0604020202020204" pitchFamily="34" charset="0"/>
              <a:buChar char="•"/>
            </a:pPr>
            <a:r>
              <a:rPr lang="en-US" sz="4800" dirty="0">
                <a:solidFill>
                  <a:schemeClr val="bg1"/>
                </a:solidFill>
              </a:rPr>
              <a:t>Did they create a solution to a problem, but unwittingly created more problems?</a:t>
            </a:r>
          </a:p>
          <a:p>
            <a:pPr marL="685800" indent="-685800">
              <a:buFont typeface="Arial" panose="020B0604020202020204" pitchFamily="34" charset="0"/>
              <a:buChar char="•"/>
            </a:pPr>
            <a:r>
              <a:rPr lang="en-US" sz="4800" dirty="0">
                <a:solidFill>
                  <a:schemeClr val="bg1"/>
                </a:solidFill>
              </a:rPr>
              <a:t>Do presumptions unnecessarily tether the judiciary to an undesired result?</a:t>
            </a:r>
          </a:p>
          <a:p>
            <a:pPr marL="685800" indent="-685800">
              <a:buFont typeface="Arial" panose="020B0604020202020204" pitchFamily="34" charset="0"/>
              <a:buChar char="•"/>
            </a:pPr>
            <a:endParaRPr lang="en-US" sz="4800" dirty="0">
              <a:solidFill>
                <a:schemeClr val="bg1"/>
              </a:solidFill>
            </a:endParaRPr>
          </a:p>
        </p:txBody>
      </p:sp>
    </p:spTree>
    <p:extLst>
      <p:ext uri="{BB962C8B-B14F-4D97-AF65-F5344CB8AC3E}">
        <p14:creationId xmlns:p14="http://schemas.microsoft.com/office/powerpoint/2010/main" val="565754509"/>
      </p:ext>
    </p:extLst>
  </p:cSld>
  <p:clrMapOvr>
    <a:masterClrMapping/>
  </p:clrMapOvr>
  <p:transition advClick="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A3168-51A7-4328-AB61-EF0EE10B8B6D}"/>
              </a:ext>
            </a:extLst>
          </p:cNvPr>
          <p:cNvSpPr>
            <a:spLocks noGrp="1"/>
          </p:cNvSpPr>
          <p:nvPr>
            <p:ph type="title"/>
          </p:nvPr>
        </p:nvSpPr>
        <p:spPr>
          <a:xfrm>
            <a:off x="2282224" y="1834330"/>
            <a:ext cx="19806843" cy="5023670"/>
          </a:xfrm>
        </p:spPr>
        <p:txBody>
          <a:bodyPr/>
          <a:lstStyle/>
          <a:p>
            <a:pPr algn="ctr"/>
            <a:r>
              <a:rPr lang="en-US" dirty="0"/>
              <a:t>What to Expect? </a:t>
            </a:r>
          </a:p>
        </p:txBody>
      </p:sp>
      <p:sp>
        <p:nvSpPr>
          <p:cNvPr id="4" name="Slide Number Placeholder 3">
            <a:extLst>
              <a:ext uri="{FF2B5EF4-FFF2-40B4-BE49-F238E27FC236}">
                <a16:creationId xmlns:a16="http://schemas.microsoft.com/office/drawing/2014/main" id="{C3C4C6A2-A876-42C5-9957-CBFE8B773C36}"/>
              </a:ext>
            </a:extLst>
          </p:cNvPr>
          <p:cNvSpPr>
            <a:spLocks noGrp="1"/>
          </p:cNvSpPr>
          <p:nvPr>
            <p:ph type="sldNum" sz="quarter" idx="12"/>
          </p:nvPr>
        </p:nvSpPr>
        <p:spPr/>
        <p:txBody>
          <a:bodyPr/>
          <a:lstStyle/>
          <a:p>
            <a:fld id="{6D22F896-40B5-4ADD-8801-0D06FADFA095}" type="slidenum">
              <a:rPr lang="en-US" smtClean="0"/>
              <a:t>22</a:t>
            </a:fld>
            <a:endParaRPr lang="en-US" dirty="0"/>
          </a:p>
        </p:txBody>
      </p:sp>
    </p:spTree>
    <p:extLst>
      <p:ext uri="{BB962C8B-B14F-4D97-AF65-F5344CB8AC3E}">
        <p14:creationId xmlns:p14="http://schemas.microsoft.com/office/powerpoint/2010/main" val="2379063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370EB28-9058-43EE-9556-0390828CEEC0}"/>
              </a:ext>
            </a:extLst>
          </p:cNvPr>
          <p:cNvSpPr/>
          <p:nvPr/>
        </p:nvSpPr>
        <p:spPr>
          <a:xfrm>
            <a:off x="-107577" y="699248"/>
            <a:ext cx="24688801" cy="1936375"/>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B84A115-E575-4E89-B68C-2260B35239DF}"/>
              </a:ext>
            </a:extLst>
          </p:cNvPr>
          <p:cNvSpPr/>
          <p:nvPr/>
        </p:nvSpPr>
        <p:spPr>
          <a:xfrm>
            <a:off x="-128682" y="242047"/>
            <a:ext cx="24688801" cy="304797"/>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B360DAE-59F0-4880-B240-729357F35D48}"/>
              </a:ext>
            </a:extLst>
          </p:cNvPr>
          <p:cNvSpPr/>
          <p:nvPr/>
        </p:nvSpPr>
        <p:spPr>
          <a:xfrm>
            <a:off x="-107578" y="12989859"/>
            <a:ext cx="24688801" cy="753036"/>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FBA07B0-1F0F-4E70-BDDC-13BECC400662}"/>
              </a:ext>
            </a:extLst>
          </p:cNvPr>
          <p:cNvSpPr/>
          <p:nvPr/>
        </p:nvSpPr>
        <p:spPr>
          <a:xfrm>
            <a:off x="-155576" y="12637078"/>
            <a:ext cx="24688801" cy="20037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AC38C40-6282-4969-9361-17164A0C9208}"/>
              </a:ext>
            </a:extLst>
          </p:cNvPr>
          <p:cNvSpPr txBox="1"/>
          <p:nvPr/>
        </p:nvSpPr>
        <p:spPr>
          <a:xfrm>
            <a:off x="5855962" y="13062676"/>
            <a:ext cx="13362825" cy="553998"/>
          </a:xfrm>
          <a:prstGeom prst="rect">
            <a:avLst/>
          </a:prstGeom>
          <a:noFill/>
        </p:spPr>
        <p:txBody>
          <a:bodyPr wrap="none" rtlCol="0">
            <a:spAutoFit/>
          </a:bodyPr>
          <a:lstStyle/>
          <a:p>
            <a:pPr algn="ctr"/>
            <a:r>
              <a:rPr lang="en-US" sz="3000" spc="600" dirty="0">
                <a:latin typeface="Franklin Gothic Book" panose="020B0503020102020204" pitchFamily="34" charset="0"/>
                <a:ea typeface="Nunito" charset="0"/>
                <a:cs typeface="Nunito" charset="0"/>
              </a:rPr>
              <a:t>CENTRAL STATES SPRING SEMINAR  |  JUNE 17-18, 2021</a:t>
            </a:r>
          </a:p>
        </p:txBody>
      </p:sp>
      <p:sp>
        <p:nvSpPr>
          <p:cNvPr id="19" name="TextBox 18">
            <a:extLst>
              <a:ext uri="{FF2B5EF4-FFF2-40B4-BE49-F238E27FC236}">
                <a16:creationId xmlns:a16="http://schemas.microsoft.com/office/drawing/2014/main" id="{3F5B87C5-19B4-4B29-BD95-3CA8A2229196}"/>
              </a:ext>
            </a:extLst>
          </p:cNvPr>
          <p:cNvSpPr txBox="1"/>
          <p:nvPr/>
        </p:nvSpPr>
        <p:spPr>
          <a:xfrm>
            <a:off x="3981572" y="1005715"/>
            <a:ext cx="15544062" cy="1323439"/>
          </a:xfrm>
          <a:prstGeom prst="rect">
            <a:avLst/>
          </a:prstGeom>
          <a:noFill/>
        </p:spPr>
        <p:txBody>
          <a:bodyPr wrap="square" rtlCol="0">
            <a:spAutoFit/>
          </a:bodyPr>
          <a:lstStyle/>
          <a:p>
            <a:pPr algn="ctr"/>
            <a:r>
              <a:rPr lang="en-US" sz="8000" b="1" spc="300" dirty="0">
                <a:latin typeface="Garamond" panose="02020404030301010803" pitchFamily="18" charset="0"/>
                <a:ea typeface="Nunito" charset="0"/>
                <a:cs typeface="Nunito" charset="0"/>
              </a:rPr>
              <a:t>Where Are We Going? </a:t>
            </a:r>
          </a:p>
        </p:txBody>
      </p:sp>
      <p:sp>
        <p:nvSpPr>
          <p:cNvPr id="4" name="TextBox 3">
            <a:extLst>
              <a:ext uri="{FF2B5EF4-FFF2-40B4-BE49-F238E27FC236}">
                <a16:creationId xmlns:a16="http://schemas.microsoft.com/office/drawing/2014/main" id="{C5E842B2-E565-4B95-A8DC-45921500FE18}"/>
              </a:ext>
            </a:extLst>
          </p:cNvPr>
          <p:cNvSpPr txBox="1"/>
          <p:nvPr/>
        </p:nvSpPr>
        <p:spPr>
          <a:xfrm>
            <a:off x="1178169" y="3464169"/>
            <a:ext cx="21734585" cy="4524315"/>
          </a:xfrm>
          <a:prstGeom prst="rect">
            <a:avLst/>
          </a:prstGeom>
          <a:noFill/>
        </p:spPr>
        <p:txBody>
          <a:bodyPr wrap="square" rtlCol="0">
            <a:spAutoFit/>
          </a:bodyPr>
          <a:lstStyle/>
          <a:p>
            <a:pPr marL="685800" indent="-685800">
              <a:buFont typeface="Arial" panose="020B0604020202020204" pitchFamily="34" charset="0"/>
              <a:buChar char="•"/>
            </a:pPr>
            <a:r>
              <a:rPr lang="en-US" sz="4800" dirty="0">
                <a:solidFill>
                  <a:schemeClr val="bg1"/>
                </a:solidFill>
              </a:rPr>
              <a:t>While presumptions can help employees and expedite workers’ compensation claims, the rapidly changing area of law effects employers and employees alike</a:t>
            </a:r>
          </a:p>
          <a:p>
            <a:pPr marL="685800" indent="-685800">
              <a:buFont typeface="Arial" panose="020B0604020202020204" pitchFamily="34" charset="0"/>
              <a:buChar char="•"/>
            </a:pPr>
            <a:r>
              <a:rPr lang="en-US" sz="4800" dirty="0">
                <a:solidFill>
                  <a:schemeClr val="bg1"/>
                </a:solidFill>
              </a:rPr>
              <a:t>We are likely to see continued expansion of presumptions to include more mental health related issues such as anxiety, stress, depression, </a:t>
            </a:r>
            <a:r>
              <a:rPr lang="en-US" sz="4800" i="1" dirty="0">
                <a:solidFill>
                  <a:schemeClr val="bg1"/>
                </a:solidFill>
              </a:rPr>
              <a:t>etc.</a:t>
            </a:r>
            <a:r>
              <a:rPr lang="en-US" sz="4800" dirty="0">
                <a:solidFill>
                  <a:schemeClr val="bg1"/>
                </a:solidFill>
              </a:rPr>
              <a:t> </a:t>
            </a:r>
          </a:p>
          <a:p>
            <a:pPr marL="685800" indent="-685800">
              <a:buFont typeface="Arial" panose="020B0604020202020204" pitchFamily="34" charset="0"/>
              <a:buChar char="•"/>
            </a:pPr>
            <a:r>
              <a:rPr lang="en-US" sz="4800" dirty="0">
                <a:solidFill>
                  <a:schemeClr val="bg1"/>
                </a:solidFill>
              </a:rPr>
              <a:t>Another trend is including private sector employees in presumptions, such as daycare employees, delivery personnel, or teachers</a:t>
            </a:r>
          </a:p>
        </p:txBody>
      </p:sp>
    </p:spTree>
    <p:extLst>
      <p:ext uri="{BB962C8B-B14F-4D97-AF65-F5344CB8AC3E}">
        <p14:creationId xmlns:p14="http://schemas.microsoft.com/office/powerpoint/2010/main" val="3148438334"/>
      </p:ext>
    </p:extLst>
  </p:cSld>
  <p:clrMapOvr>
    <a:masterClrMapping/>
  </p:clrMapOvr>
  <p:transition advClick="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A3168-51A7-4328-AB61-EF0EE10B8B6D}"/>
              </a:ext>
            </a:extLst>
          </p:cNvPr>
          <p:cNvSpPr>
            <a:spLocks noGrp="1"/>
          </p:cNvSpPr>
          <p:nvPr>
            <p:ph type="title"/>
          </p:nvPr>
        </p:nvSpPr>
        <p:spPr>
          <a:xfrm>
            <a:off x="2282224" y="1834330"/>
            <a:ext cx="19806843" cy="5023670"/>
          </a:xfrm>
        </p:spPr>
        <p:txBody>
          <a:bodyPr/>
          <a:lstStyle/>
          <a:p>
            <a:pPr algn="ctr"/>
            <a:r>
              <a:rPr lang="en-US" dirty="0"/>
              <a:t>Possible Outcomes</a:t>
            </a:r>
          </a:p>
        </p:txBody>
      </p:sp>
      <p:sp>
        <p:nvSpPr>
          <p:cNvPr id="4" name="Slide Number Placeholder 3">
            <a:extLst>
              <a:ext uri="{FF2B5EF4-FFF2-40B4-BE49-F238E27FC236}">
                <a16:creationId xmlns:a16="http://schemas.microsoft.com/office/drawing/2014/main" id="{C3C4C6A2-A876-42C5-9957-CBFE8B773C36}"/>
              </a:ext>
            </a:extLst>
          </p:cNvPr>
          <p:cNvSpPr>
            <a:spLocks noGrp="1"/>
          </p:cNvSpPr>
          <p:nvPr>
            <p:ph type="sldNum" sz="quarter" idx="12"/>
          </p:nvPr>
        </p:nvSpPr>
        <p:spPr/>
        <p:txBody>
          <a:bodyPr/>
          <a:lstStyle/>
          <a:p>
            <a:fld id="{6D22F896-40B5-4ADD-8801-0D06FADFA095}" type="slidenum">
              <a:rPr lang="en-US" smtClean="0"/>
              <a:t>24</a:t>
            </a:fld>
            <a:endParaRPr lang="en-US" dirty="0"/>
          </a:p>
        </p:txBody>
      </p:sp>
    </p:spTree>
    <p:extLst>
      <p:ext uri="{BB962C8B-B14F-4D97-AF65-F5344CB8AC3E}">
        <p14:creationId xmlns:p14="http://schemas.microsoft.com/office/powerpoint/2010/main" val="2184421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370EB28-9058-43EE-9556-0390828CEEC0}"/>
              </a:ext>
            </a:extLst>
          </p:cNvPr>
          <p:cNvSpPr/>
          <p:nvPr/>
        </p:nvSpPr>
        <p:spPr>
          <a:xfrm>
            <a:off x="-107577" y="699248"/>
            <a:ext cx="24688801" cy="1936375"/>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B84A115-E575-4E89-B68C-2260B35239DF}"/>
              </a:ext>
            </a:extLst>
          </p:cNvPr>
          <p:cNvSpPr/>
          <p:nvPr/>
        </p:nvSpPr>
        <p:spPr>
          <a:xfrm>
            <a:off x="-128682" y="242047"/>
            <a:ext cx="24688801" cy="304797"/>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B360DAE-59F0-4880-B240-729357F35D48}"/>
              </a:ext>
            </a:extLst>
          </p:cNvPr>
          <p:cNvSpPr/>
          <p:nvPr/>
        </p:nvSpPr>
        <p:spPr>
          <a:xfrm>
            <a:off x="-107578" y="12989859"/>
            <a:ext cx="24688801" cy="753036"/>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FBA07B0-1F0F-4E70-BDDC-13BECC400662}"/>
              </a:ext>
            </a:extLst>
          </p:cNvPr>
          <p:cNvSpPr/>
          <p:nvPr/>
        </p:nvSpPr>
        <p:spPr>
          <a:xfrm>
            <a:off x="-155576" y="12637078"/>
            <a:ext cx="24688801" cy="20037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AC38C40-6282-4969-9361-17164A0C9208}"/>
              </a:ext>
            </a:extLst>
          </p:cNvPr>
          <p:cNvSpPr txBox="1"/>
          <p:nvPr/>
        </p:nvSpPr>
        <p:spPr>
          <a:xfrm>
            <a:off x="5855962" y="13062676"/>
            <a:ext cx="13362825" cy="553998"/>
          </a:xfrm>
          <a:prstGeom prst="rect">
            <a:avLst/>
          </a:prstGeom>
          <a:noFill/>
        </p:spPr>
        <p:txBody>
          <a:bodyPr wrap="none" rtlCol="0">
            <a:spAutoFit/>
          </a:bodyPr>
          <a:lstStyle/>
          <a:p>
            <a:pPr algn="ctr"/>
            <a:r>
              <a:rPr lang="en-US" sz="3000" spc="600" dirty="0">
                <a:latin typeface="Franklin Gothic Book" panose="020B0503020102020204" pitchFamily="34" charset="0"/>
                <a:ea typeface="Nunito" charset="0"/>
                <a:cs typeface="Nunito" charset="0"/>
              </a:rPr>
              <a:t>CENTRAL STATES SPRING SEMINAR  |  JUNE 17-18, 2021</a:t>
            </a:r>
          </a:p>
        </p:txBody>
      </p:sp>
      <p:sp>
        <p:nvSpPr>
          <p:cNvPr id="19" name="TextBox 18">
            <a:extLst>
              <a:ext uri="{FF2B5EF4-FFF2-40B4-BE49-F238E27FC236}">
                <a16:creationId xmlns:a16="http://schemas.microsoft.com/office/drawing/2014/main" id="{3F5B87C5-19B4-4B29-BD95-3CA8A2229196}"/>
              </a:ext>
            </a:extLst>
          </p:cNvPr>
          <p:cNvSpPr txBox="1"/>
          <p:nvPr/>
        </p:nvSpPr>
        <p:spPr>
          <a:xfrm>
            <a:off x="3981572" y="1005715"/>
            <a:ext cx="15544062" cy="1323439"/>
          </a:xfrm>
          <a:prstGeom prst="rect">
            <a:avLst/>
          </a:prstGeom>
          <a:noFill/>
        </p:spPr>
        <p:txBody>
          <a:bodyPr wrap="square" rtlCol="0">
            <a:spAutoFit/>
          </a:bodyPr>
          <a:lstStyle/>
          <a:p>
            <a:pPr algn="ctr"/>
            <a:r>
              <a:rPr lang="en-US" sz="8000" b="1" spc="300" dirty="0">
                <a:latin typeface="Garamond" panose="02020404030301010803" pitchFamily="18" charset="0"/>
                <a:ea typeface="Nunito" charset="0"/>
                <a:cs typeface="Nunito" charset="0"/>
              </a:rPr>
              <a:t>Results?</a:t>
            </a:r>
          </a:p>
        </p:txBody>
      </p:sp>
      <p:sp>
        <p:nvSpPr>
          <p:cNvPr id="4" name="TextBox 3">
            <a:extLst>
              <a:ext uri="{FF2B5EF4-FFF2-40B4-BE49-F238E27FC236}">
                <a16:creationId xmlns:a16="http://schemas.microsoft.com/office/drawing/2014/main" id="{C5E842B2-E565-4B95-A8DC-45921500FE18}"/>
              </a:ext>
            </a:extLst>
          </p:cNvPr>
          <p:cNvSpPr txBox="1"/>
          <p:nvPr/>
        </p:nvSpPr>
        <p:spPr>
          <a:xfrm>
            <a:off x="1178169" y="3464169"/>
            <a:ext cx="21734585" cy="5262979"/>
          </a:xfrm>
          <a:prstGeom prst="rect">
            <a:avLst/>
          </a:prstGeom>
          <a:noFill/>
        </p:spPr>
        <p:txBody>
          <a:bodyPr wrap="square" rtlCol="0">
            <a:spAutoFit/>
          </a:bodyPr>
          <a:lstStyle/>
          <a:p>
            <a:pPr marL="685800" indent="-685800">
              <a:buFont typeface="Arial" panose="020B0604020202020204" pitchFamily="34" charset="0"/>
              <a:buChar char="•"/>
            </a:pPr>
            <a:r>
              <a:rPr lang="en-US" sz="4800" dirty="0">
                <a:solidFill>
                  <a:schemeClr val="bg1"/>
                </a:solidFill>
              </a:rPr>
              <a:t>Nothing changes?</a:t>
            </a:r>
          </a:p>
          <a:p>
            <a:pPr marL="685800" indent="-685800">
              <a:buFont typeface="Arial" panose="020B0604020202020204" pitchFamily="34" charset="0"/>
              <a:buChar char="•"/>
            </a:pPr>
            <a:r>
              <a:rPr lang="en-US" sz="4800" dirty="0">
                <a:solidFill>
                  <a:schemeClr val="bg1"/>
                </a:solidFill>
              </a:rPr>
              <a:t>Could the Grand Bargain crumble?</a:t>
            </a:r>
          </a:p>
          <a:p>
            <a:pPr marL="685800" indent="-685800">
              <a:buFont typeface="Arial" panose="020B0604020202020204" pitchFamily="34" charset="0"/>
              <a:buChar char="•"/>
            </a:pPr>
            <a:r>
              <a:rPr lang="en-US" sz="4800" dirty="0">
                <a:solidFill>
                  <a:schemeClr val="bg1"/>
                </a:solidFill>
              </a:rPr>
              <a:t>Will differing views be an impetus towards federalization?</a:t>
            </a:r>
          </a:p>
          <a:p>
            <a:pPr marL="685800" indent="-685800">
              <a:buFont typeface="Arial" panose="020B0604020202020204" pitchFamily="34" charset="0"/>
              <a:buChar char="•"/>
            </a:pPr>
            <a:r>
              <a:rPr lang="en-US" sz="4800" dirty="0">
                <a:solidFill>
                  <a:schemeClr val="bg1"/>
                </a:solidFill>
              </a:rPr>
              <a:t>Will employers opt out?</a:t>
            </a:r>
          </a:p>
          <a:p>
            <a:pPr marL="685800" indent="-685800">
              <a:buFont typeface="Arial" panose="020B0604020202020204" pitchFamily="34" charset="0"/>
              <a:buChar char="•"/>
            </a:pPr>
            <a:r>
              <a:rPr lang="en-US" sz="4800" dirty="0">
                <a:solidFill>
                  <a:schemeClr val="bg1"/>
                </a:solidFill>
              </a:rPr>
              <a:t>Creation of separate funds?</a:t>
            </a:r>
          </a:p>
          <a:p>
            <a:pPr marL="685800" indent="-685800">
              <a:buFont typeface="Arial" panose="020B0604020202020204" pitchFamily="34" charset="0"/>
              <a:buChar char="•"/>
            </a:pPr>
            <a:r>
              <a:rPr lang="en-US" sz="4800" dirty="0">
                <a:solidFill>
                  <a:schemeClr val="bg1"/>
                </a:solidFill>
              </a:rPr>
              <a:t>Craft presumptions differently to creative incentives to all?</a:t>
            </a:r>
          </a:p>
          <a:p>
            <a:pPr marL="685800" indent="-685800">
              <a:buFont typeface="Arial" panose="020B0604020202020204" pitchFamily="34" charset="0"/>
              <a:buChar char="•"/>
            </a:pPr>
            <a:endParaRPr lang="en-US" sz="4800" dirty="0">
              <a:solidFill>
                <a:schemeClr val="bg1"/>
              </a:solidFill>
            </a:endParaRPr>
          </a:p>
        </p:txBody>
      </p:sp>
    </p:spTree>
    <p:extLst>
      <p:ext uri="{BB962C8B-B14F-4D97-AF65-F5344CB8AC3E}">
        <p14:creationId xmlns:p14="http://schemas.microsoft.com/office/powerpoint/2010/main" val="345060102"/>
      </p:ext>
    </p:extLst>
  </p:cSld>
  <p:clrMapOvr>
    <a:masterClrMapping/>
  </p:clrMapOvr>
  <p:transition advClick="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4DD802A-2339-496A-B1CD-A1A974554B8E}"/>
              </a:ext>
            </a:extLst>
          </p:cNvPr>
          <p:cNvSpPr txBox="1"/>
          <p:nvPr/>
        </p:nvSpPr>
        <p:spPr>
          <a:xfrm>
            <a:off x="4443319" y="430579"/>
            <a:ext cx="15491012" cy="2400657"/>
          </a:xfrm>
          <a:prstGeom prst="rect">
            <a:avLst/>
          </a:prstGeom>
          <a:noFill/>
        </p:spPr>
        <p:txBody>
          <a:bodyPr wrap="square">
            <a:spAutoFit/>
          </a:bodyPr>
          <a:lstStyle/>
          <a:p>
            <a:pPr algn="ctr"/>
            <a:r>
              <a:rPr lang="en-GB" altLang="en-US" sz="15000" b="1" cap="all" dirty="0">
                <a:latin typeface="Cambria" panose="02040503050406030204" pitchFamily="18" charset="0"/>
              </a:rPr>
              <a:t>Questions?</a:t>
            </a:r>
            <a:endParaRPr lang="en-US" sz="15000" dirty="0"/>
          </a:p>
        </p:txBody>
      </p:sp>
      <p:sp>
        <p:nvSpPr>
          <p:cNvPr id="5" name="TextBox 4">
            <a:extLst>
              <a:ext uri="{FF2B5EF4-FFF2-40B4-BE49-F238E27FC236}">
                <a16:creationId xmlns:a16="http://schemas.microsoft.com/office/drawing/2014/main" id="{2DC6C10F-C827-47BF-BE8A-879D6EB92B79}"/>
              </a:ext>
            </a:extLst>
          </p:cNvPr>
          <p:cNvSpPr txBox="1"/>
          <p:nvPr/>
        </p:nvSpPr>
        <p:spPr>
          <a:xfrm>
            <a:off x="4443319" y="1205323"/>
            <a:ext cx="15491012" cy="6740307"/>
          </a:xfrm>
          <a:prstGeom prst="rect">
            <a:avLst/>
          </a:prstGeom>
          <a:noFill/>
        </p:spPr>
        <p:txBody>
          <a:bodyPr wrap="square">
            <a:spAutoFit/>
          </a:bodyPr>
          <a:lstStyle/>
          <a:p>
            <a:pPr algn="ctr" fontAlgn="auto">
              <a:spcAft>
                <a:spcPts val="0"/>
              </a:spcAft>
            </a:pPr>
            <a:endParaRPr lang="de-DE" sz="5400" dirty="0">
              <a:solidFill>
                <a:srgbClr val="002060"/>
              </a:solidFill>
              <a:latin typeface="Baskerville Old Face" panose="02020602080505020303" pitchFamily="18" charset="0"/>
            </a:endParaRPr>
          </a:p>
          <a:p>
            <a:pPr algn="ctr" fontAlgn="auto">
              <a:spcAft>
                <a:spcPts val="0"/>
              </a:spcAft>
            </a:pPr>
            <a:endParaRPr lang="de-DE" sz="5400" dirty="0">
              <a:solidFill>
                <a:srgbClr val="002060"/>
              </a:solidFill>
            </a:endParaRPr>
          </a:p>
          <a:p>
            <a:pPr algn="ctr" fontAlgn="auto">
              <a:spcAft>
                <a:spcPts val="0"/>
              </a:spcAft>
            </a:pPr>
            <a:r>
              <a:rPr lang="de-DE" sz="5400" b="1" dirty="0">
                <a:solidFill>
                  <a:srgbClr val="002060"/>
                </a:solidFill>
              </a:rPr>
              <a:t>Albert B. Randall, Jr., Esq.</a:t>
            </a:r>
          </a:p>
          <a:p>
            <a:pPr algn="ctr" fontAlgn="auto">
              <a:spcAft>
                <a:spcPts val="0"/>
              </a:spcAft>
            </a:pPr>
            <a:r>
              <a:rPr lang="de-DE" sz="5400" b="1" dirty="0">
                <a:solidFill>
                  <a:srgbClr val="002060"/>
                </a:solidFill>
              </a:rPr>
              <a:t>410.230.3622</a:t>
            </a:r>
          </a:p>
          <a:p>
            <a:pPr algn="ctr" fontAlgn="auto">
              <a:spcAft>
                <a:spcPts val="0"/>
              </a:spcAft>
            </a:pPr>
            <a:r>
              <a:rPr lang="de-DE" sz="5400" b="1" dirty="0">
                <a:solidFill>
                  <a:srgbClr val="002060"/>
                </a:solidFill>
              </a:rPr>
              <a:t>arandall@fandpnet.com</a:t>
            </a:r>
          </a:p>
          <a:p>
            <a:pPr algn="ctr" fontAlgn="auto">
              <a:spcAft>
                <a:spcPts val="0"/>
              </a:spcAft>
            </a:pPr>
            <a:endParaRPr lang="de-DE" sz="5400" b="1" dirty="0">
              <a:solidFill>
                <a:srgbClr val="002060"/>
              </a:solidFill>
            </a:endParaRPr>
          </a:p>
          <a:p>
            <a:pPr algn="ctr" fontAlgn="auto">
              <a:spcAft>
                <a:spcPts val="0"/>
              </a:spcAft>
            </a:pPr>
            <a:endParaRPr lang="de-DE" sz="5400" b="1" dirty="0">
              <a:solidFill>
                <a:srgbClr val="002060"/>
              </a:solidFill>
            </a:endParaRPr>
          </a:p>
          <a:p>
            <a:pPr fontAlgn="auto">
              <a:spcAft>
                <a:spcPts val="0"/>
              </a:spcAft>
            </a:pPr>
            <a:endParaRPr lang="en-US" sz="5400" dirty="0">
              <a:latin typeface="Baskerville Old Face" panose="02020602080505020303" pitchFamily="18" charset="0"/>
            </a:endParaRPr>
          </a:p>
        </p:txBody>
      </p:sp>
      <p:sp>
        <p:nvSpPr>
          <p:cNvPr id="7" name="TextBox 6">
            <a:extLst>
              <a:ext uri="{FF2B5EF4-FFF2-40B4-BE49-F238E27FC236}">
                <a16:creationId xmlns:a16="http://schemas.microsoft.com/office/drawing/2014/main" id="{8486057E-61C8-4817-9BB8-5B1AB12BB76C}"/>
              </a:ext>
            </a:extLst>
          </p:cNvPr>
          <p:cNvSpPr txBox="1"/>
          <p:nvPr/>
        </p:nvSpPr>
        <p:spPr>
          <a:xfrm>
            <a:off x="4443319" y="4911931"/>
            <a:ext cx="15491012" cy="5509200"/>
          </a:xfrm>
          <a:prstGeom prst="rect">
            <a:avLst/>
          </a:prstGeom>
          <a:noFill/>
        </p:spPr>
        <p:txBody>
          <a:bodyPr wrap="square">
            <a:spAutoFit/>
          </a:bodyPr>
          <a:lstStyle/>
          <a:p>
            <a:pPr marL="0" indent="0" algn="ctr">
              <a:buNone/>
            </a:pPr>
            <a:endParaRPr lang="en-US" sz="4400" dirty="0">
              <a:solidFill>
                <a:srgbClr val="002060"/>
              </a:solidFill>
              <a:latin typeface="Cambria" panose="02040503050406030204" pitchFamily="18" charset="0"/>
            </a:endParaRPr>
          </a:p>
          <a:p>
            <a:pPr marL="0" indent="0" algn="ctr">
              <a:buNone/>
            </a:pPr>
            <a:endParaRPr lang="en-US" sz="4400" dirty="0">
              <a:solidFill>
                <a:srgbClr val="002060"/>
              </a:solidFill>
              <a:latin typeface="Cambria" panose="02040503050406030204" pitchFamily="18" charset="0"/>
            </a:endParaRPr>
          </a:p>
          <a:p>
            <a:pPr marL="0" indent="0" algn="ctr">
              <a:buNone/>
            </a:pPr>
            <a:r>
              <a:rPr lang="en-US" sz="4400" dirty="0">
                <a:solidFill>
                  <a:srgbClr val="002060"/>
                </a:solidFill>
                <a:latin typeface="Cambria" panose="02040503050406030204" pitchFamily="18" charset="0"/>
              </a:rPr>
              <a:t>Franklin &amp; </a:t>
            </a:r>
            <a:r>
              <a:rPr lang="en-US" sz="4400" dirty="0" err="1">
                <a:solidFill>
                  <a:srgbClr val="002060"/>
                </a:solidFill>
                <a:latin typeface="Cambria" panose="02040503050406030204" pitchFamily="18" charset="0"/>
              </a:rPr>
              <a:t>Prokopik</a:t>
            </a:r>
            <a:r>
              <a:rPr lang="en-US" sz="4400" dirty="0">
                <a:solidFill>
                  <a:srgbClr val="002060"/>
                </a:solidFill>
                <a:latin typeface="Cambria" panose="02040503050406030204" pitchFamily="18" charset="0"/>
              </a:rPr>
              <a:t>, P.C.</a:t>
            </a:r>
          </a:p>
          <a:p>
            <a:pPr marL="0" indent="0" algn="ctr">
              <a:buNone/>
            </a:pPr>
            <a:r>
              <a:rPr lang="en-US" sz="4400" dirty="0">
                <a:solidFill>
                  <a:srgbClr val="002060"/>
                </a:solidFill>
                <a:latin typeface="Cambria" panose="02040503050406030204" pitchFamily="18" charset="0"/>
              </a:rPr>
              <a:t>The B&amp;O Building</a:t>
            </a:r>
          </a:p>
          <a:p>
            <a:pPr marL="0" indent="0" algn="ctr">
              <a:buNone/>
            </a:pPr>
            <a:r>
              <a:rPr lang="en-US" sz="4400" dirty="0">
                <a:solidFill>
                  <a:srgbClr val="002060"/>
                </a:solidFill>
                <a:latin typeface="Cambria" panose="02040503050406030204" pitchFamily="18" charset="0"/>
              </a:rPr>
              <a:t>2 N. Charles Street, Suite 600</a:t>
            </a:r>
          </a:p>
          <a:p>
            <a:pPr marL="0" indent="0" algn="ctr">
              <a:buNone/>
            </a:pPr>
            <a:r>
              <a:rPr lang="en-US" sz="4400" dirty="0">
                <a:solidFill>
                  <a:srgbClr val="002060"/>
                </a:solidFill>
                <a:latin typeface="Cambria" panose="02040503050406030204" pitchFamily="18" charset="0"/>
              </a:rPr>
              <a:t>Baltimore, MD 21201</a:t>
            </a:r>
          </a:p>
          <a:p>
            <a:pPr marL="0" indent="0" algn="ctr">
              <a:buNone/>
            </a:pPr>
            <a:r>
              <a:rPr lang="en-US" sz="4400" dirty="0">
                <a:solidFill>
                  <a:srgbClr val="002060"/>
                </a:solidFill>
                <a:latin typeface="Cambria" panose="02040503050406030204" pitchFamily="18" charset="0"/>
              </a:rPr>
              <a:t>www.fandpnet.com</a:t>
            </a:r>
          </a:p>
          <a:p>
            <a:pPr marL="0" indent="0">
              <a:buNone/>
            </a:pPr>
            <a:endParaRPr lang="en-US" sz="4400" dirty="0"/>
          </a:p>
        </p:txBody>
      </p:sp>
      <p:sp>
        <p:nvSpPr>
          <p:cNvPr id="9" name="TextBox 8">
            <a:extLst>
              <a:ext uri="{FF2B5EF4-FFF2-40B4-BE49-F238E27FC236}">
                <a16:creationId xmlns:a16="http://schemas.microsoft.com/office/drawing/2014/main" id="{82C0836D-BB3B-4A8D-92A9-3D4ED22AA1AD}"/>
              </a:ext>
            </a:extLst>
          </p:cNvPr>
          <p:cNvSpPr txBox="1"/>
          <p:nvPr/>
        </p:nvSpPr>
        <p:spPr>
          <a:xfrm>
            <a:off x="7213413" y="9226391"/>
            <a:ext cx="9950824" cy="3785652"/>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s-ES" altLang="en-US" sz="4800" b="0" i="0" u="none" strike="noStrike" kern="1200" cap="none" spc="0" normalizeH="0" baseline="0" noProof="0" dirty="0">
              <a:ln>
                <a:noFill/>
              </a:ln>
              <a:effectLst/>
              <a:uLnTx/>
              <a:uFillTx/>
              <a:latin typeface="Arial"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ES" altLang="en-US" sz="4800" b="0" i="0" u="none" strike="noStrike" kern="1200" cap="none" spc="0" normalizeH="0" baseline="0" noProof="0" dirty="0">
                <a:ln>
                  <a:noFill/>
                </a:ln>
                <a:effectLst/>
                <a:uLnTx/>
                <a:uFillTx/>
                <a:latin typeface="Baskerville Old Face" panose="02020602080505020303" pitchFamily="18" charset="0"/>
                <a:ea typeface="+mn-ea"/>
                <a:cs typeface="+mn-cs"/>
              </a:rPr>
              <a:t>Easton, MD – Hagerstown, MD – Herndon, VA – Richmond, VA –  Newark, DE </a:t>
            </a:r>
            <a:r>
              <a:rPr kumimoji="0" lang="es-ES" altLang="en-US" sz="4800" b="0" i="0" u="none" strike="noStrike" kern="1200" cap="none" spc="0" normalizeH="0" baseline="0" noProof="0">
                <a:ln>
                  <a:noFill/>
                </a:ln>
                <a:effectLst/>
                <a:uLnTx/>
                <a:uFillTx/>
                <a:latin typeface="Baskerville Old Face" panose="02020602080505020303" pitchFamily="18" charset="0"/>
                <a:ea typeface="+mn-ea"/>
                <a:cs typeface="+mn-cs"/>
              </a:rPr>
              <a:t>– Martinsburg, WV</a:t>
            </a:r>
            <a:br>
              <a:rPr kumimoji="0" lang="en-GB" altLang="en-US" sz="4800" b="0" i="0" u="none" strike="noStrike" kern="1200" cap="none" spc="0" normalizeH="0" baseline="0" noProof="0" dirty="0">
                <a:ln>
                  <a:noFill/>
                </a:ln>
                <a:effectLst/>
                <a:uLnTx/>
                <a:uFillTx/>
                <a:latin typeface="Baskerville Old Face" panose="02020602080505020303" pitchFamily="18" charset="0"/>
                <a:ea typeface="+mn-ea"/>
                <a:cs typeface="+mn-cs"/>
              </a:rPr>
            </a:br>
            <a:endParaRPr kumimoji="0" lang="en-US" altLang="en-US" sz="4800" b="0" i="0" u="none" strike="noStrike" kern="1200" cap="none" spc="0" normalizeH="0" baseline="0" noProof="0" dirty="0">
              <a:ln>
                <a:noFill/>
              </a:ln>
              <a:effectLst/>
              <a:uLnTx/>
              <a:uFillTx/>
              <a:latin typeface="Baskerville Old Face" panose="02020602080505020303" pitchFamily="18" charset="0"/>
              <a:ea typeface="+mn-ea"/>
              <a:cs typeface="+mn-cs"/>
            </a:endParaRPr>
          </a:p>
        </p:txBody>
      </p:sp>
      <p:pic>
        <p:nvPicPr>
          <p:cNvPr id="10" name="Picture 2" descr="Do We Even Still Need the Question Mark | by Danny Wallace | Forge">
            <a:extLst>
              <a:ext uri="{FF2B5EF4-FFF2-40B4-BE49-F238E27FC236}">
                <a16:creationId xmlns:a16="http://schemas.microsoft.com/office/drawing/2014/main" id="{6B00BB4B-34C2-410E-BE65-9D9EA723262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3336" y="5320369"/>
            <a:ext cx="6140077" cy="4605059"/>
          </a:xfrm>
          <a:prstGeom prst="rect">
            <a:avLst/>
          </a:prstGeom>
          <a:noFill/>
          <a:effectLst>
            <a:softEdge rad="5969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3180575"/>
      </p:ext>
    </p:extLst>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370EB28-9058-43EE-9556-0390828CEEC0}"/>
              </a:ext>
            </a:extLst>
          </p:cNvPr>
          <p:cNvSpPr/>
          <p:nvPr/>
        </p:nvSpPr>
        <p:spPr>
          <a:xfrm>
            <a:off x="-107577" y="699248"/>
            <a:ext cx="24688801" cy="1936375"/>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B84A115-E575-4E89-B68C-2260B35239DF}"/>
              </a:ext>
            </a:extLst>
          </p:cNvPr>
          <p:cNvSpPr/>
          <p:nvPr/>
        </p:nvSpPr>
        <p:spPr>
          <a:xfrm>
            <a:off x="-128682" y="242047"/>
            <a:ext cx="24688801" cy="304797"/>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B360DAE-59F0-4880-B240-729357F35D48}"/>
              </a:ext>
            </a:extLst>
          </p:cNvPr>
          <p:cNvSpPr/>
          <p:nvPr/>
        </p:nvSpPr>
        <p:spPr>
          <a:xfrm>
            <a:off x="-107578" y="12989859"/>
            <a:ext cx="24688801" cy="753036"/>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FBA07B0-1F0F-4E70-BDDC-13BECC400662}"/>
              </a:ext>
            </a:extLst>
          </p:cNvPr>
          <p:cNvSpPr/>
          <p:nvPr/>
        </p:nvSpPr>
        <p:spPr>
          <a:xfrm>
            <a:off x="-155576" y="12637078"/>
            <a:ext cx="24688801" cy="20037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AC38C40-6282-4969-9361-17164A0C9208}"/>
              </a:ext>
            </a:extLst>
          </p:cNvPr>
          <p:cNvSpPr txBox="1"/>
          <p:nvPr/>
        </p:nvSpPr>
        <p:spPr>
          <a:xfrm>
            <a:off x="5855962" y="13062676"/>
            <a:ext cx="13362825" cy="553998"/>
          </a:xfrm>
          <a:prstGeom prst="rect">
            <a:avLst/>
          </a:prstGeom>
          <a:noFill/>
        </p:spPr>
        <p:txBody>
          <a:bodyPr wrap="none" rtlCol="0">
            <a:spAutoFit/>
          </a:bodyPr>
          <a:lstStyle/>
          <a:p>
            <a:pPr algn="ctr"/>
            <a:r>
              <a:rPr lang="en-US" sz="3000" spc="600" dirty="0">
                <a:latin typeface="Franklin Gothic Book" panose="020B0503020102020204" pitchFamily="34" charset="0"/>
                <a:ea typeface="Nunito" charset="0"/>
                <a:cs typeface="Nunito" charset="0"/>
              </a:rPr>
              <a:t>CENTRAL STATES SPRING SEMINAR  |  JUNE 17-18, 2021</a:t>
            </a:r>
          </a:p>
        </p:txBody>
      </p:sp>
      <p:sp>
        <p:nvSpPr>
          <p:cNvPr id="19" name="TextBox 18">
            <a:extLst>
              <a:ext uri="{FF2B5EF4-FFF2-40B4-BE49-F238E27FC236}">
                <a16:creationId xmlns:a16="http://schemas.microsoft.com/office/drawing/2014/main" id="{3F5B87C5-19B4-4B29-BD95-3CA8A2229196}"/>
              </a:ext>
            </a:extLst>
          </p:cNvPr>
          <p:cNvSpPr txBox="1"/>
          <p:nvPr/>
        </p:nvSpPr>
        <p:spPr>
          <a:xfrm>
            <a:off x="3981572" y="959403"/>
            <a:ext cx="15544062" cy="1323439"/>
          </a:xfrm>
          <a:prstGeom prst="rect">
            <a:avLst/>
          </a:prstGeom>
          <a:noFill/>
        </p:spPr>
        <p:txBody>
          <a:bodyPr wrap="square" rtlCol="0">
            <a:spAutoFit/>
          </a:bodyPr>
          <a:lstStyle/>
          <a:p>
            <a:pPr algn="ctr"/>
            <a:r>
              <a:rPr lang="en-US" sz="8000" b="1" spc="300" dirty="0">
                <a:latin typeface="Garamond" panose="02020404030301010803" pitchFamily="18" charset="0"/>
                <a:ea typeface="Nunito" charset="0"/>
                <a:cs typeface="Nunito" charset="0"/>
              </a:rPr>
              <a:t>An Overview </a:t>
            </a:r>
          </a:p>
        </p:txBody>
      </p:sp>
      <p:sp>
        <p:nvSpPr>
          <p:cNvPr id="4" name="TextBox 3">
            <a:extLst>
              <a:ext uri="{FF2B5EF4-FFF2-40B4-BE49-F238E27FC236}">
                <a16:creationId xmlns:a16="http://schemas.microsoft.com/office/drawing/2014/main" id="{C5E842B2-E565-4B95-A8DC-45921500FE18}"/>
              </a:ext>
            </a:extLst>
          </p:cNvPr>
          <p:cNvSpPr txBox="1"/>
          <p:nvPr/>
        </p:nvSpPr>
        <p:spPr>
          <a:xfrm>
            <a:off x="1178169" y="3464169"/>
            <a:ext cx="21734585" cy="6001643"/>
          </a:xfrm>
          <a:prstGeom prst="rect">
            <a:avLst/>
          </a:prstGeom>
          <a:noFill/>
        </p:spPr>
        <p:txBody>
          <a:bodyPr wrap="square" rtlCol="0">
            <a:spAutoFit/>
          </a:bodyPr>
          <a:lstStyle/>
          <a:p>
            <a:pPr marL="571500" indent="-571500">
              <a:buFont typeface="Arial" panose="020B0604020202020204" pitchFamily="34" charset="0"/>
              <a:buChar char="•"/>
            </a:pPr>
            <a:r>
              <a:rPr lang="en-US" sz="4800" dirty="0">
                <a:solidFill>
                  <a:schemeClr val="bg1"/>
                </a:solidFill>
              </a:rPr>
              <a:t>Ordinarily, employees must show that injuries arose out of and in the course of employment </a:t>
            </a:r>
          </a:p>
          <a:p>
            <a:pPr marL="571500" indent="-571500">
              <a:buFont typeface="Arial" panose="020B0604020202020204" pitchFamily="34" charset="0"/>
              <a:buChar char="•"/>
            </a:pPr>
            <a:r>
              <a:rPr lang="en-US" sz="4800" dirty="0">
                <a:solidFill>
                  <a:schemeClr val="bg1"/>
                </a:solidFill>
              </a:rPr>
              <a:t>In certain circumstances, </a:t>
            </a:r>
            <a:r>
              <a:rPr lang="en-US" sz="4800" i="1" dirty="0">
                <a:solidFill>
                  <a:schemeClr val="bg1"/>
                </a:solidFill>
              </a:rPr>
              <a:t>e.g.</a:t>
            </a:r>
            <a:r>
              <a:rPr lang="en-US" sz="4800" dirty="0">
                <a:solidFill>
                  <a:schemeClr val="bg1"/>
                </a:solidFill>
              </a:rPr>
              <a:t>, occupational disease claims, “arising out of” might be difficult to prove </a:t>
            </a:r>
          </a:p>
          <a:p>
            <a:pPr marL="571500" indent="-571500">
              <a:buFont typeface="Arial" panose="020B0604020202020204" pitchFamily="34" charset="0"/>
              <a:buChar char="•"/>
            </a:pPr>
            <a:r>
              <a:rPr lang="en-US" sz="4800" dirty="0">
                <a:solidFill>
                  <a:schemeClr val="bg1"/>
                </a:solidFill>
              </a:rPr>
              <a:t>Presumptions shift the burden of proof to employers </a:t>
            </a:r>
          </a:p>
          <a:p>
            <a:pPr marL="571500" indent="-571500">
              <a:buFont typeface="Arial" panose="020B0604020202020204" pitchFamily="34" charset="0"/>
              <a:buChar char="•"/>
            </a:pPr>
            <a:r>
              <a:rPr lang="en-US" sz="4800" dirty="0">
                <a:solidFill>
                  <a:schemeClr val="bg1"/>
                </a:solidFill>
              </a:rPr>
              <a:t>Presumptions are typically rebuttable by clear and convincing or substantial evidence that the claim was caused by something other than employment </a:t>
            </a:r>
          </a:p>
          <a:p>
            <a:pPr marL="571500" indent="-571500">
              <a:buFont typeface="Arial" panose="020B0604020202020204" pitchFamily="34" charset="0"/>
              <a:buChar char="•"/>
            </a:pPr>
            <a:endParaRPr lang="en-US" sz="4800" dirty="0">
              <a:solidFill>
                <a:schemeClr val="bg1"/>
              </a:solidFill>
            </a:endParaRPr>
          </a:p>
        </p:txBody>
      </p:sp>
    </p:spTree>
    <p:extLst>
      <p:ext uri="{BB962C8B-B14F-4D97-AF65-F5344CB8AC3E}">
        <p14:creationId xmlns:p14="http://schemas.microsoft.com/office/powerpoint/2010/main" val="4215962857"/>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370EB28-9058-43EE-9556-0390828CEEC0}"/>
              </a:ext>
            </a:extLst>
          </p:cNvPr>
          <p:cNvSpPr/>
          <p:nvPr/>
        </p:nvSpPr>
        <p:spPr>
          <a:xfrm>
            <a:off x="-107577" y="699248"/>
            <a:ext cx="24688801" cy="1936375"/>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B84A115-E575-4E89-B68C-2260B35239DF}"/>
              </a:ext>
            </a:extLst>
          </p:cNvPr>
          <p:cNvSpPr/>
          <p:nvPr/>
        </p:nvSpPr>
        <p:spPr>
          <a:xfrm>
            <a:off x="-128682" y="242047"/>
            <a:ext cx="24688801" cy="304797"/>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B360DAE-59F0-4880-B240-729357F35D48}"/>
              </a:ext>
            </a:extLst>
          </p:cNvPr>
          <p:cNvSpPr/>
          <p:nvPr/>
        </p:nvSpPr>
        <p:spPr>
          <a:xfrm>
            <a:off x="-107578" y="12989859"/>
            <a:ext cx="24688801" cy="753036"/>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FBA07B0-1F0F-4E70-BDDC-13BECC400662}"/>
              </a:ext>
            </a:extLst>
          </p:cNvPr>
          <p:cNvSpPr/>
          <p:nvPr/>
        </p:nvSpPr>
        <p:spPr>
          <a:xfrm>
            <a:off x="-155576" y="12637078"/>
            <a:ext cx="24688801" cy="20037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AC38C40-6282-4969-9361-17164A0C9208}"/>
              </a:ext>
            </a:extLst>
          </p:cNvPr>
          <p:cNvSpPr txBox="1"/>
          <p:nvPr/>
        </p:nvSpPr>
        <p:spPr>
          <a:xfrm>
            <a:off x="5855962" y="13062676"/>
            <a:ext cx="13362825" cy="553998"/>
          </a:xfrm>
          <a:prstGeom prst="rect">
            <a:avLst/>
          </a:prstGeom>
          <a:noFill/>
        </p:spPr>
        <p:txBody>
          <a:bodyPr wrap="none" rtlCol="0">
            <a:spAutoFit/>
          </a:bodyPr>
          <a:lstStyle/>
          <a:p>
            <a:pPr algn="ctr"/>
            <a:r>
              <a:rPr lang="en-US" sz="3000" spc="600" dirty="0">
                <a:latin typeface="Franklin Gothic Book" panose="020B0503020102020204" pitchFamily="34" charset="0"/>
                <a:ea typeface="Nunito" charset="0"/>
                <a:cs typeface="Nunito" charset="0"/>
              </a:rPr>
              <a:t>CENTRAL STATES SPRING SEMINAR  |  JUNE 17-18, 2021</a:t>
            </a:r>
          </a:p>
        </p:txBody>
      </p:sp>
      <p:sp>
        <p:nvSpPr>
          <p:cNvPr id="19" name="TextBox 18">
            <a:extLst>
              <a:ext uri="{FF2B5EF4-FFF2-40B4-BE49-F238E27FC236}">
                <a16:creationId xmlns:a16="http://schemas.microsoft.com/office/drawing/2014/main" id="{3F5B87C5-19B4-4B29-BD95-3CA8A2229196}"/>
              </a:ext>
            </a:extLst>
          </p:cNvPr>
          <p:cNvSpPr txBox="1"/>
          <p:nvPr/>
        </p:nvSpPr>
        <p:spPr>
          <a:xfrm>
            <a:off x="3981572" y="959403"/>
            <a:ext cx="15544062" cy="1323439"/>
          </a:xfrm>
          <a:prstGeom prst="rect">
            <a:avLst/>
          </a:prstGeom>
          <a:noFill/>
        </p:spPr>
        <p:txBody>
          <a:bodyPr wrap="square" rtlCol="0">
            <a:spAutoFit/>
          </a:bodyPr>
          <a:lstStyle/>
          <a:p>
            <a:pPr algn="ctr"/>
            <a:r>
              <a:rPr lang="en-US" sz="8000" b="1" spc="300" dirty="0">
                <a:latin typeface="Garamond" panose="02020404030301010803" pitchFamily="18" charset="0"/>
                <a:ea typeface="Nunito" charset="0"/>
                <a:cs typeface="Nunito" charset="0"/>
              </a:rPr>
              <a:t>An Overview </a:t>
            </a:r>
          </a:p>
        </p:txBody>
      </p:sp>
      <p:sp>
        <p:nvSpPr>
          <p:cNvPr id="4" name="TextBox 3">
            <a:extLst>
              <a:ext uri="{FF2B5EF4-FFF2-40B4-BE49-F238E27FC236}">
                <a16:creationId xmlns:a16="http://schemas.microsoft.com/office/drawing/2014/main" id="{C5E842B2-E565-4B95-A8DC-45921500FE18}"/>
              </a:ext>
            </a:extLst>
          </p:cNvPr>
          <p:cNvSpPr txBox="1"/>
          <p:nvPr/>
        </p:nvSpPr>
        <p:spPr>
          <a:xfrm>
            <a:off x="1178169" y="3464169"/>
            <a:ext cx="21734585" cy="3046988"/>
          </a:xfrm>
          <a:prstGeom prst="rect">
            <a:avLst/>
          </a:prstGeom>
          <a:noFill/>
        </p:spPr>
        <p:txBody>
          <a:bodyPr wrap="square" rtlCol="0">
            <a:spAutoFit/>
          </a:bodyPr>
          <a:lstStyle/>
          <a:p>
            <a:pPr marL="685800" indent="-685800">
              <a:buFont typeface="Arial" panose="020B0604020202020204" pitchFamily="34" charset="0"/>
              <a:buChar char="•"/>
            </a:pPr>
            <a:r>
              <a:rPr lang="en-US" sz="4800" dirty="0">
                <a:solidFill>
                  <a:schemeClr val="bg1"/>
                </a:solidFill>
              </a:rPr>
              <a:t>Common presumptions include certain types of cancer for firefighters or Black Lung Disease for miners </a:t>
            </a:r>
          </a:p>
          <a:p>
            <a:pPr marL="685800" indent="-685800">
              <a:buFont typeface="Arial" panose="020B0604020202020204" pitchFamily="34" charset="0"/>
              <a:buChar char="•"/>
            </a:pPr>
            <a:r>
              <a:rPr lang="en-US" sz="4800" dirty="0">
                <a:solidFill>
                  <a:schemeClr val="bg1"/>
                </a:solidFill>
              </a:rPr>
              <a:t>Common diseases that are EXCLUDED from presumptions include “ordinary diseases of life” which are things to which the general public have the same exposure</a:t>
            </a:r>
          </a:p>
        </p:txBody>
      </p:sp>
    </p:spTree>
    <p:extLst>
      <p:ext uri="{BB962C8B-B14F-4D97-AF65-F5344CB8AC3E}">
        <p14:creationId xmlns:p14="http://schemas.microsoft.com/office/powerpoint/2010/main" val="2933455095"/>
      </p:ext>
    </p:extLst>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370EB28-9058-43EE-9556-0390828CEEC0}"/>
              </a:ext>
            </a:extLst>
          </p:cNvPr>
          <p:cNvSpPr/>
          <p:nvPr/>
        </p:nvSpPr>
        <p:spPr>
          <a:xfrm>
            <a:off x="-107577" y="699248"/>
            <a:ext cx="24688801" cy="1936375"/>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B84A115-E575-4E89-B68C-2260B35239DF}"/>
              </a:ext>
            </a:extLst>
          </p:cNvPr>
          <p:cNvSpPr/>
          <p:nvPr/>
        </p:nvSpPr>
        <p:spPr>
          <a:xfrm>
            <a:off x="-128682" y="242047"/>
            <a:ext cx="24688801" cy="304797"/>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B360DAE-59F0-4880-B240-729357F35D48}"/>
              </a:ext>
            </a:extLst>
          </p:cNvPr>
          <p:cNvSpPr/>
          <p:nvPr/>
        </p:nvSpPr>
        <p:spPr>
          <a:xfrm>
            <a:off x="-107578" y="12989859"/>
            <a:ext cx="24688801" cy="753036"/>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FBA07B0-1F0F-4E70-BDDC-13BECC400662}"/>
              </a:ext>
            </a:extLst>
          </p:cNvPr>
          <p:cNvSpPr/>
          <p:nvPr/>
        </p:nvSpPr>
        <p:spPr>
          <a:xfrm>
            <a:off x="-155576" y="12637078"/>
            <a:ext cx="24688801" cy="20037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AC38C40-6282-4969-9361-17164A0C9208}"/>
              </a:ext>
            </a:extLst>
          </p:cNvPr>
          <p:cNvSpPr txBox="1"/>
          <p:nvPr/>
        </p:nvSpPr>
        <p:spPr>
          <a:xfrm>
            <a:off x="5855962" y="13062676"/>
            <a:ext cx="13362825" cy="553998"/>
          </a:xfrm>
          <a:prstGeom prst="rect">
            <a:avLst/>
          </a:prstGeom>
          <a:noFill/>
        </p:spPr>
        <p:txBody>
          <a:bodyPr wrap="none" rtlCol="0">
            <a:spAutoFit/>
          </a:bodyPr>
          <a:lstStyle/>
          <a:p>
            <a:pPr algn="ctr"/>
            <a:r>
              <a:rPr lang="en-US" sz="3000" spc="600" dirty="0">
                <a:latin typeface="Franklin Gothic Book" panose="020B0503020102020204" pitchFamily="34" charset="0"/>
                <a:ea typeface="Nunito" charset="0"/>
                <a:cs typeface="Nunito" charset="0"/>
              </a:rPr>
              <a:t>CENTRAL STATES SPRING SEMINAR  |  JUNE 17-18, 2021</a:t>
            </a:r>
          </a:p>
        </p:txBody>
      </p:sp>
      <p:sp>
        <p:nvSpPr>
          <p:cNvPr id="19" name="TextBox 18">
            <a:extLst>
              <a:ext uri="{FF2B5EF4-FFF2-40B4-BE49-F238E27FC236}">
                <a16:creationId xmlns:a16="http://schemas.microsoft.com/office/drawing/2014/main" id="{3F5B87C5-19B4-4B29-BD95-3CA8A2229196}"/>
              </a:ext>
            </a:extLst>
          </p:cNvPr>
          <p:cNvSpPr txBox="1"/>
          <p:nvPr/>
        </p:nvSpPr>
        <p:spPr>
          <a:xfrm>
            <a:off x="3981572" y="959403"/>
            <a:ext cx="15544062" cy="1323439"/>
          </a:xfrm>
          <a:prstGeom prst="rect">
            <a:avLst/>
          </a:prstGeom>
          <a:noFill/>
        </p:spPr>
        <p:txBody>
          <a:bodyPr wrap="square" rtlCol="0">
            <a:spAutoFit/>
          </a:bodyPr>
          <a:lstStyle/>
          <a:p>
            <a:pPr algn="ctr"/>
            <a:r>
              <a:rPr lang="en-US" sz="8000" b="1" spc="300" dirty="0">
                <a:latin typeface="Garamond" panose="02020404030301010803" pitchFamily="18" charset="0"/>
                <a:ea typeface="Nunito" charset="0"/>
                <a:cs typeface="Nunito" charset="0"/>
              </a:rPr>
              <a:t>Presumptions Apply To. . .</a:t>
            </a:r>
          </a:p>
        </p:txBody>
      </p:sp>
      <p:sp>
        <p:nvSpPr>
          <p:cNvPr id="4" name="TextBox 3">
            <a:extLst>
              <a:ext uri="{FF2B5EF4-FFF2-40B4-BE49-F238E27FC236}">
                <a16:creationId xmlns:a16="http://schemas.microsoft.com/office/drawing/2014/main" id="{C5E842B2-E565-4B95-A8DC-45921500FE18}"/>
              </a:ext>
            </a:extLst>
          </p:cNvPr>
          <p:cNvSpPr txBox="1"/>
          <p:nvPr/>
        </p:nvSpPr>
        <p:spPr>
          <a:xfrm>
            <a:off x="1178169" y="3464169"/>
            <a:ext cx="21734585" cy="2308324"/>
          </a:xfrm>
          <a:prstGeom prst="rect">
            <a:avLst/>
          </a:prstGeom>
          <a:noFill/>
        </p:spPr>
        <p:txBody>
          <a:bodyPr wrap="square" rtlCol="0">
            <a:spAutoFit/>
          </a:bodyPr>
          <a:lstStyle/>
          <a:p>
            <a:pPr marL="571500" indent="-571500">
              <a:buFont typeface="Arial" panose="020B0604020202020204" pitchFamily="34" charset="0"/>
              <a:buChar char="•"/>
            </a:pPr>
            <a:r>
              <a:rPr lang="en-US" sz="4800" dirty="0">
                <a:solidFill>
                  <a:schemeClr val="bg1"/>
                </a:solidFill>
              </a:rPr>
              <a:t>Presumptions normally apply to public entity employees, such as first responders </a:t>
            </a:r>
          </a:p>
          <a:p>
            <a:pPr marL="571500" indent="-571500">
              <a:buFont typeface="Arial" panose="020B0604020202020204" pitchFamily="34" charset="0"/>
              <a:buChar char="•"/>
            </a:pPr>
            <a:r>
              <a:rPr lang="en-US" sz="4800" dirty="0">
                <a:solidFill>
                  <a:schemeClr val="bg1"/>
                </a:solidFill>
              </a:rPr>
              <a:t>In limited instances, presumptions have been applied to private sector employees and volunteers (</a:t>
            </a:r>
            <a:r>
              <a:rPr lang="en-US" sz="4800" i="1" dirty="0">
                <a:solidFill>
                  <a:schemeClr val="bg1"/>
                </a:solidFill>
              </a:rPr>
              <a:t>e.g.</a:t>
            </a:r>
            <a:r>
              <a:rPr lang="en-US" sz="4800" dirty="0">
                <a:solidFill>
                  <a:schemeClr val="bg1"/>
                </a:solidFill>
              </a:rPr>
              <a:t>, September 11th Victim Compensation Fund)</a:t>
            </a:r>
          </a:p>
        </p:txBody>
      </p:sp>
    </p:spTree>
    <p:extLst>
      <p:ext uri="{BB962C8B-B14F-4D97-AF65-F5344CB8AC3E}">
        <p14:creationId xmlns:p14="http://schemas.microsoft.com/office/powerpoint/2010/main" val="3775799856"/>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370EB28-9058-43EE-9556-0390828CEEC0}"/>
              </a:ext>
            </a:extLst>
          </p:cNvPr>
          <p:cNvSpPr/>
          <p:nvPr/>
        </p:nvSpPr>
        <p:spPr>
          <a:xfrm>
            <a:off x="-107577" y="699248"/>
            <a:ext cx="24688801" cy="1936375"/>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B84A115-E575-4E89-B68C-2260B35239DF}"/>
              </a:ext>
            </a:extLst>
          </p:cNvPr>
          <p:cNvSpPr/>
          <p:nvPr/>
        </p:nvSpPr>
        <p:spPr>
          <a:xfrm>
            <a:off x="-128682" y="242047"/>
            <a:ext cx="24688801" cy="304797"/>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B360DAE-59F0-4880-B240-729357F35D48}"/>
              </a:ext>
            </a:extLst>
          </p:cNvPr>
          <p:cNvSpPr/>
          <p:nvPr/>
        </p:nvSpPr>
        <p:spPr>
          <a:xfrm>
            <a:off x="-107578" y="12989859"/>
            <a:ext cx="24688801" cy="753036"/>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FBA07B0-1F0F-4E70-BDDC-13BECC400662}"/>
              </a:ext>
            </a:extLst>
          </p:cNvPr>
          <p:cNvSpPr/>
          <p:nvPr/>
        </p:nvSpPr>
        <p:spPr>
          <a:xfrm>
            <a:off x="-155576" y="12637078"/>
            <a:ext cx="24688801" cy="20037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AC38C40-6282-4969-9361-17164A0C9208}"/>
              </a:ext>
            </a:extLst>
          </p:cNvPr>
          <p:cNvSpPr txBox="1"/>
          <p:nvPr/>
        </p:nvSpPr>
        <p:spPr>
          <a:xfrm>
            <a:off x="5855962" y="13062676"/>
            <a:ext cx="13362825" cy="553998"/>
          </a:xfrm>
          <a:prstGeom prst="rect">
            <a:avLst/>
          </a:prstGeom>
          <a:noFill/>
        </p:spPr>
        <p:txBody>
          <a:bodyPr wrap="none" rtlCol="0">
            <a:spAutoFit/>
          </a:bodyPr>
          <a:lstStyle/>
          <a:p>
            <a:pPr algn="ctr"/>
            <a:r>
              <a:rPr lang="en-US" sz="3000" spc="600" dirty="0">
                <a:latin typeface="Franklin Gothic Book" panose="020B0503020102020204" pitchFamily="34" charset="0"/>
                <a:ea typeface="Nunito" charset="0"/>
                <a:cs typeface="Nunito" charset="0"/>
              </a:rPr>
              <a:t>CENTRAL STATES SPRING SEMINAR  |  JUNE 17-18, 2021</a:t>
            </a:r>
          </a:p>
        </p:txBody>
      </p:sp>
      <p:sp>
        <p:nvSpPr>
          <p:cNvPr id="19" name="TextBox 18">
            <a:extLst>
              <a:ext uri="{FF2B5EF4-FFF2-40B4-BE49-F238E27FC236}">
                <a16:creationId xmlns:a16="http://schemas.microsoft.com/office/drawing/2014/main" id="{3F5B87C5-19B4-4B29-BD95-3CA8A2229196}"/>
              </a:ext>
            </a:extLst>
          </p:cNvPr>
          <p:cNvSpPr txBox="1"/>
          <p:nvPr/>
        </p:nvSpPr>
        <p:spPr>
          <a:xfrm>
            <a:off x="3981572" y="959403"/>
            <a:ext cx="15544062" cy="2554545"/>
          </a:xfrm>
          <a:prstGeom prst="rect">
            <a:avLst/>
          </a:prstGeom>
          <a:noFill/>
        </p:spPr>
        <p:txBody>
          <a:bodyPr wrap="square" rtlCol="0">
            <a:spAutoFit/>
          </a:bodyPr>
          <a:lstStyle/>
          <a:p>
            <a:pPr algn="ctr"/>
            <a:r>
              <a:rPr lang="en-US" sz="8000" b="1" spc="300" dirty="0">
                <a:latin typeface="Garamond" panose="02020404030301010803" pitchFamily="18" charset="0"/>
                <a:ea typeface="Nunito" charset="0"/>
                <a:cs typeface="Nunito" charset="0"/>
              </a:rPr>
              <a:t>Common Limitations</a:t>
            </a:r>
          </a:p>
          <a:p>
            <a:pPr algn="ctr"/>
            <a:endParaRPr lang="en-US" sz="8000" b="1" spc="300" dirty="0">
              <a:latin typeface="Garamond" panose="02020404030301010803" pitchFamily="18" charset="0"/>
              <a:ea typeface="Nunito" charset="0"/>
              <a:cs typeface="Nunito" charset="0"/>
            </a:endParaRPr>
          </a:p>
        </p:txBody>
      </p:sp>
      <p:sp>
        <p:nvSpPr>
          <p:cNvPr id="4" name="TextBox 3">
            <a:extLst>
              <a:ext uri="{FF2B5EF4-FFF2-40B4-BE49-F238E27FC236}">
                <a16:creationId xmlns:a16="http://schemas.microsoft.com/office/drawing/2014/main" id="{C5E842B2-E565-4B95-A8DC-45921500FE18}"/>
              </a:ext>
            </a:extLst>
          </p:cNvPr>
          <p:cNvSpPr txBox="1"/>
          <p:nvPr/>
        </p:nvSpPr>
        <p:spPr>
          <a:xfrm>
            <a:off x="1178169" y="3464169"/>
            <a:ext cx="21734585" cy="6740307"/>
          </a:xfrm>
          <a:prstGeom prst="rect">
            <a:avLst/>
          </a:prstGeom>
          <a:noFill/>
        </p:spPr>
        <p:txBody>
          <a:bodyPr wrap="square" rtlCol="0">
            <a:spAutoFit/>
          </a:bodyPr>
          <a:lstStyle/>
          <a:p>
            <a:pPr marL="571500" indent="-571500">
              <a:buFont typeface="Arial" panose="020B0604020202020204" pitchFamily="34" charset="0"/>
              <a:buChar char="•"/>
            </a:pPr>
            <a:r>
              <a:rPr lang="en-US" sz="4800" dirty="0">
                <a:solidFill>
                  <a:schemeClr val="bg1"/>
                </a:solidFill>
              </a:rPr>
              <a:t>The employee still must show that the presumption applies, and that the injury manifested itself or happened while the employee was employed in the type of work to which the presumption applies, or within a certain amount of time after retiring</a:t>
            </a:r>
          </a:p>
          <a:p>
            <a:pPr marL="571500" indent="-571500">
              <a:buFont typeface="Arial" panose="020B0604020202020204" pitchFamily="34" charset="0"/>
              <a:buChar char="•"/>
            </a:pPr>
            <a:r>
              <a:rPr lang="en-US" sz="4800" dirty="0">
                <a:solidFill>
                  <a:schemeClr val="bg1"/>
                </a:solidFill>
              </a:rPr>
              <a:t>Often, an employee must have worked for the employer for a certain length of time</a:t>
            </a:r>
          </a:p>
          <a:p>
            <a:pPr marL="571500" indent="-571500">
              <a:buFont typeface="Arial" panose="020B0604020202020204" pitchFamily="34" charset="0"/>
              <a:buChar char="•"/>
            </a:pPr>
            <a:r>
              <a:rPr lang="en-US" sz="4800" dirty="0">
                <a:solidFill>
                  <a:schemeClr val="bg1"/>
                </a:solidFill>
              </a:rPr>
              <a:t>Some states have age restrictions- such as Arizona’s cut off at age 65 </a:t>
            </a:r>
          </a:p>
          <a:p>
            <a:pPr marL="571500" indent="-571500">
              <a:buFont typeface="Arial" panose="020B0604020202020204" pitchFamily="34" charset="0"/>
              <a:buChar char="•"/>
            </a:pPr>
            <a:r>
              <a:rPr lang="en-US" sz="4800" dirty="0">
                <a:solidFill>
                  <a:schemeClr val="bg1"/>
                </a:solidFill>
              </a:rPr>
              <a:t>Some presumptions require pre-employment health evaluations </a:t>
            </a:r>
          </a:p>
          <a:p>
            <a:pPr marL="571500" indent="-571500">
              <a:buFont typeface="Arial" panose="020B0604020202020204" pitchFamily="34" charset="0"/>
              <a:buChar char="•"/>
            </a:pPr>
            <a:r>
              <a:rPr lang="en-US" sz="4800" dirty="0">
                <a:solidFill>
                  <a:schemeClr val="bg1"/>
                </a:solidFill>
              </a:rPr>
              <a:t>Some states have a prohibition on the use of tobacco products for the presumption to apply, </a:t>
            </a:r>
            <a:r>
              <a:rPr lang="en-US" sz="4800" i="1" dirty="0">
                <a:solidFill>
                  <a:schemeClr val="bg1"/>
                </a:solidFill>
              </a:rPr>
              <a:t>e.g.</a:t>
            </a:r>
            <a:r>
              <a:rPr lang="en-US" sz="4800" dirty="0">
                <a:solidFill>
                  <a:schemeClr val="bg1"/>
                </a:solidFill>
              </a:rPr>
              <a:t>, Vermont </a:t>
            </a:r>
          </a:p>
          <a:p>
            <a:pPr marL="571500" indent="-571500">
              <a:buFont typeface="Arial" panose="020B0604020202020204" pitchFamily="34" charset="0"/>
              <a:buChar char="•"/>
            </a:pPr>
            <a:endParaRPr lang="en-US" sz="4800" dirty="0">
              <a:solidFill>
                <a:schemeClr val="bg1"/>
              </a:solidFill>
            </a:endParaRPr>
          </a:p>
        </p:txBody>
      </p:sp>
    </p:spTree>
    <p:extLst>
      <p:ext uri="{BB962C8B-B14F-4D97-AF65-F5344CB8AC3E}">
        <p14:creationId xmlns:p14="http://schemas.microsoft.com/office/powerpoint/2010/main" val="3129819508"/>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370EB28-9058-43EE-9556-0390828CEEC0}"/>
              </a:ext>
            </a:extLst>
          </p:cNvPr>
          <p:cNvSpPr/>
          <p:nvPr/>
        </p:nvSpPr>
        <p:spPr>
          <a:xfrm>
            <a:off x="-107577" y="699248"/>
            <a:ext cx="24688801" cy="1936375"/>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B84A115-E575-4E89-B68C-2260B35239DF}"/>
              </a:ext>
            </a:extLst>
          </p:cNvPr>
          <p:cNvSpPr/>
          <p:nvPr/>
        </p:nvSpPr>
        <p:spPr>
          <a:xfrm>
            <a:off x="-128682" y="242047"/>
            <a:ext cx="24688801" cy="304797"/>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B360DAE-59F0-4880-B240-729357F35D48}"/>
              </a:ext>
            </a:extLst>
          </p:cNvPr>
          <p:cNvSpPr/>
          <p:nvPr/>
        </p:nvSpPr>
        <p:spPr>
          <a:xfrm>
            <a:off x="-107578" y="12989859"/>
            <a:ext cx="24688801" cy="753036"/>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FBA07B0-1F0F-4E70-BDDC-13BECC400662}"/>
              </a:ext>
            </a:extLst>
          </p:cNvPr>
          <p:cNvSpPr/>
          <p:nvPr/>
        </p:nvSpPr>
        <p:spPr>
          <a:xfrm>
            <a:off x="-155576" y="12637078"/>
            <a:ext cx="24688801" cy="20037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AC38C40-6282-4969-9361-17164A0C9208}"/>
              </a:ext>
            </a:extLst>
          </p:cNvPr>
          <p:cNvSpPr txBox="1"/>
          <p:nvPr/>
        </p:nvSpPr>
        <p:spPr>
          <a:xfrm>
            <a:off x="5855962" y="13062676"/>
            <a:ext cx="13362825" cy="553998"/>
          </a:xfrm>
          <a:prstGeom prst="rect">
            <a:avLst/>
          </a:prstGeom>
          <a:noFill/>
        </p:spPr>
        <p:txBody>
          <a:bodyPr wrap="none" rtlCol="0">
            <a:spAutoFit/>
          </a:bodyPr>
          <a:lstStyle/>
          <a:p>
            <a:pPr algn="ctr"/>
            <a:r>
              <a:rPr lang="en-US" sz="3000" spc="600" dirty="0">
                <a:latin typeface="Franklin Gothic Book" panose="020B0503020102020204" pitchFamily="34" charset="0"/>
                <a:ea typeface="Nunito" charset="0"/>
                <a:cs typeface="Nunito" charset="0"/>
              </a:rPr>
              <a:t>CENTRAL STATES SPRING SEMINAR  |  JUNE 17-18, 2021</a:t>
            </a:r>
          </a:p>
        </p:txBody>
      </p:sp>
      <p:sp>
        <p:nvSpPr>
          <p:cNvPr id="19" name="TextBox 18">
            <a:extLst>
              <a:ext uri="{FF2B5EF4-FFF2-40B4-BE49-F238E27FC236}">
                <a16:creationId xmlns:a16="http://schemas.microsoft.com/office/drawing/2014/main" id="{3F5B87C5-19B4-4B29-BD95-3CA8A2229196}"/>
              </a:ext>
            </a:extLst>
          </p:cNvPr>
          <p:cNvSpPr txBox="1"/>
          <p:nvPr/>
        </p:nvSpPr>
        <p:spPr>
          <a:xfrm>
            <a:off x="3541957" y="963510"/>
            <a:ext cx="15544062" cy="2554545"/>
          </a:xfrm>
          <a:prstGeom prst="rect">
            <a:avLst/>
          </a:prstGeom>
          <a:noFill/>
        </p:spPr>
        <p:txBody>
          <a:bodyPr wrap="square" rtlCol="0">
            <a:spAutoFit/>
          </a:bodyPr>
          <a:lstStyle/>
          <a:p>
            <a:pPr algn="ctr"/>
            <a:r>
              <a:rPr lang="en-US" sz="8000" b="1" spc="300" dirty="0">
                <a:latin typeface="Garamond" panose="02020404030301010803" pitchFamily="18" charset="0"/>
                <a:ea typeface="Nunito" charset="0"/>
                <a:cs typeface="Nunito" charset="0"/>
              </a:rPr>
              <a:t>But Why? </a:t>
            </a:r>
          </a:p>
          <a:p>
            <a:pPr algn="ctr"/>
            <a:endParaRPr lang="en-US" sz="8000" b="1" spc="300" dirty="0">
              <a:latin typeface="Garamond" panose="02020404030301010803" pitchFamily="18" charset="0"/>
              <a:ea typeface="Nunito" charset="0"/>
              <a:cs typeface="Nunito" charset="0"/>
            </a:endParaRPr>
          </a:p>
        </p:txBody>
      </p:sp>
      <p:sp>
        <p:nvSpPr>
          <p:cNvPr id="4" name="TextBox 3">
            <a:extLst>
              <a:ext uri="{FF2B5EF4-FFF2-40B4-BE49-F238E27FC236}">
                <a16:creationId xmlns:a16="http://schemas.microsoft.com/office/drawing/2014/main" id="{C5E842B2-E565-4B95-A8DC-45921500FE18}"/>
              </a:ext>
            </a:extLst>
          </p:cNvPr>
          <p:cNvSpPr txBox="1"/>
          <p:nvPr/>
        </p:nvSpPr>
        <p:spPr>
          <a:xfrm>
            <a:off x="1178169" y="3464169"/>
            <a:ext cx="21734585" cy="3046988"/>
          </a:xfrm>
          <a:prstGeom prst="rect">
            <a:avLst/>
          </a:prstGeom>
          <a:noFill/>
        </p:spPr>
        <p:txBody>
          <a:bodyPr wrap="square" rtlCol="0">
            <a:spAutoFit/>
          </a:bodyPr>
          <a:lstStyle/>
          <a:p>
            <a:pPr marL="571500" indent="-571500">
              <a:buFont typeface="Arial" panose="020B0604020202020204" pitchFamily="34" charset="0"/>
              <a:buChar char="•"/>
            </a:pPr>
            <a:r>
              <a:rPr lang="en-US" sz="4800" dirty="0">
                <a:solidFill>
                  <a:schemeClr val="bg1"/>
                </a:solidFill>
              </a:rPr>
              <a:t>Achieve sense of fairness in claims where causation may be challenging</a:t>
            </a:r>
          </a:p>
          <a:p>
            <a:pPr marL="571500" indent="-571500">
              <a:buFont typeface="Arial" panose="020B0604020202020204" pitchFamily="34" charset="0"/>
              <a:buChar char="•"/>
            </a:pPr>
            <a:r>
              <a:rPr lang="en-US" sz="4800" dirty="0">
                <a:solidFill>
                  <a:schemeClr val="bg1"/>
                </a:solidFill>
              </a:rPr>
              <a:t>Create incentives to employment?</a:t>
            </a:r>
          </a:p>
          <a:p>
            <a:pPr marL="571500" indent="-571500">
              <a:buFont typeface="Arial" panose="020B0604020202020204" pitchFamily="34" charset="0"/>
              <a:buChar char="•"/>
            </a:pPr>
            <a:r>
              <a:rPr lang="en-US" sz="4800" dirty="0">
                <a:solidFill>
                  <a:schemeClr val="bg1"/>
                </a:solidFill>
              </a:rPr>
              <a:t>Political motivations?</a:t>
            </a:r>
          </a:p>
          <a:p>
            <a:pPr marL="571500" indent="-571500">
              <a:buFont typeface="Arial" panose="020B0604020202020204" pitchFamily="34" charset="0"/>
              <a:buChar char="•"/>
            </a:pPr>
            <a:endParaRPr lang="en-US" sz="4800" dirty="0">
              <a:solidFill>
                <a:schemeClr val="bg1"/>
              </a:solidFill>
            </a:endParaRPr>
          </a:p>
        </p:txBody>
      </p:sp>
    </p:spTree>
    <p:extLst>
      <p:ext uri="{BB962C8B-B14F-4D97-AF65-F5344CB8AC3E}">
        <p14:creationId xmlns:p14="http://schemas.microsoft.com/office/powerpoint/2010/main" val="3669748357"/>
      </p:ext>
    </p:extLst>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28B48-B4B2-47C1-B983-2187C799A34C}"/>
              </a:ext>
            </a:extLst>
          </p:cNvPr>
          <p:cNvSpPr>
            <a:spLocks noGrp="1"/>
          </p:cNvSpPr>
          <p:nvPr>
            <p:ph type="title"/>
          </p:nvPr>
        </p:nvSpPr>
        <p:spPr>
          <a:xfrm>
            <a:off x="2282224" y="1834330"/>
            <a:ext cx="19806843" cy="5023670"/>
          </a:xfrm>
        </p:spPr>
        <p:txBody>
          <a:bodyPr/>
          <a:lstStyle/>
          <a:p>
            <a:pPr algn="ctr"/>
            <a:r>
              <a:rPr lang="en-US" dirty="0"/>
              <a:t>Concerns that Presumptions Raise</a:t>
            </a:r>
          </a:p>
        </p:txBody>
      </p:sp>
      <p:sp>
        <p:nvSpPr>
          <p:cNvPr id="4" name="Slide Number Placeholder 3">
            <a:extLst>
              <a:ext uri="{FF2B5EF4-FFF2-40B4-BE49-F238E27FC236}">
                <a16:creationId xmlns:a16="http://schemas.microsoft.com/office/drawing/2014/main" id="{78E49980-0F54-4733-A926-A8A793ACDF3C}"/>
              </a:ext>
            </a:extLst>
          </p:cNvPr>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1004591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370EB28-9058-43EE-9556-0390828CEEC0}"/>
              </a:ext>
            </a:extLst>
          </p:cNvPr>
          <p:cNvSpPr/>
          <p:nvPr/>
        </p:nvSpPr>
        <p:spPr>
          <a:xfrm>
            <a:off x="-107577" y="699248"/>
            <a:ext cx="24688801" cy="1936375"/>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B84A115-E575-4E89-B68C-2260B35239DF}"/>
              </a:ext>
            </a:extLst>
          </p:cNvPr>
          <p:cNvSpPr/>
          <p:nvPr/>
        </p:nvSpPr>
        <p:spPr>
          <a:xfrm>
            <a:off x="-128682" y="242047"/>
            <a:ext cx="24688801" cy="304797"/>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B360DAE-59F0-4880-B240-729357F35D48}"/>
              </a:ext>
            </a:extLst>
          </p:cNvPr>
          <p:cNvSpPr/>
          <p:nvPr/>
        </p:nvSpPr>
        <p:spPr>
          <a:xfrm>
            <a:off x="-107578" y="12989859"/>
            <a:ext cx="24688801" cy="753036"/>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FBA07B0-1F0F-4E70-BDDC-13BECC400662}"/>
              </a:ext>
            </a:extLst>
          </p:cNvPr>
          <p:cNvSpPr/>
          <p:nvPr/>
        </p:nvSpPr>
        <p:spPr>
          <a:xfrm>
            <a:off x="-155576" y="12637078"/>
            <a:ext cx="24688801" cy="20037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AC38C40-6282-4969-9361-17164A0C9208}"/>
              </a:ext>
            </a:extLst>
          </p:cNvPr>
          <p:cNvSpPr txBox="1"/>
          <p:nvPr/>
        </p:nvSpPr>
        <p:spPr>
          <a:xfrm>
            <a:off x="5855962" y="13062676"/>
            <a:ext cx="13362825" cy="553998"/>
          </a:xfrm>
          <a:prstGeom prst="rect">
            <a:avLst/>
          </a:prstGeom>
          <a:noFill/>
        </p:spPr>
        <p:txBody>
          <a:bodyPr wrap="none" rtlCol="0">
            <a:spAutoFit/>
          </a:bodyPr>
          <a:lstStyle/>
          <a:p>
            <a:pPr algn="ctr"/>
            <a:r>
              <a:rPr lang="en-US" sz="3000" spc="600" dirty="0">
                <a:latin typeface="Franklin Gothic Book" panose="020B0503020102020204" pitchFamily="34" charset="0"/>
                <a:ea typeface="Nunito" charset="0"/>
                <a:cs typeface="Nunito" charset="0"/>
              </a:rPr>
              <a:t>CENTRAL STATES SPRING SEMINAR  |  JUNE 17-18, 2021</a:t>
            </a:r>
          </a:p>
        </p:txBody>
      </p:sp>
      <p:sp>
        <p:nvSpPr>
          <p:cNvPr id="19" name="TextBox 18">
            <a:extLst>
              <a:ext uri="{FF2B5EF4-FFF2-40B4-BE49-F238E27FC236}">
                <a16:creationId xmlns:a16="http://schemas.microsoft.com/office/drawing/2014/main" id="{3F5B87C5-19B4-4B29-BD95-3CA8A2229196}"/>
              </a:ext>
            </a:extLst>
          </p:cNvPr>
          <p:cNvSpPr txBox="1"/>
          <p:nvPr/>
        </p:nvSpPr>
        <p:spPr>
          <a:xfrm>
            <a:off x="0" y="959403"/>
            <a:ext cx="24178846" cy="1323439"/>
          </a:xfrm>
          <a:prstGeom prst="rect">
            <a:avLst/>
          </a:prstGeom>
          <a:noFill/>
        </p:spPr>
        <p:txBody>
          <a:bodyPr wrap="square" rtlCol="0">
            <a:spAutoFit/>
          </a:bodyPr>
          <a:lstStyle/>
          <a:p>
            <a:pPr algn="ctr"/>
            <a:r>
              <a:rPr lang="en-US" sz="8000" b="1" spc="300" dirty="0">
                <a:latin typeface="Garamond" panose="02020404030301010803" pitchFamily="18" charset="0"/>
                <a:ea typeface="Nunito" charset="0"/>
                <a:cs typeface="Nunito" charset="0"/>
              </a:rPr>
              <a:t>Concerns</a:t>
            </a:r>
          </a:p>
        </p:txBody>
      </p:sp>
      <p:sp>
        <p:nvSpPr>
          <p:cNvPr id="4" name="TextBox 3">
            <a:extLst>
              <a:ext uri="{FF2B5EF4-FFF2-40B4-BE49-F238E27FC236}">
                <a16:creationId xmlns:a16="http://schemas.microsoft.com/office/drawing/2014/main" id="{C5E842B2-E565-4B95-A8DC-45921500FE18}"/>
              </a:ext>
            </a:extLst>
          </p:cNvPr>
          <p:cNvSpPr txBox="1"/>
          <p:nvPr/>
        </p:nvSpPr>
        <p:spPr>
          <a:xfrm>
            <a:off x="1178169" y="3464169"/>
            <a:ext cx="21734585" cy="2308324"/>
          </a:xfrm>
          <a:prstGeom prst="rect">
            <a:avLst/>
          </a:prstGeom>
          <a:noFill/>
        </p:spPr>
        <p:txBody>
          <a:bodyPr wrap="square" rtlCol="0">
            <a:spAutoFit/>
          </a:bodyPr>
          <a:lstStyle/>
          <a:p>
            <a:pPr marL="685800" indent="-685800">
              <a:buFont typeface="Arial" panose="020B0604020202020204" pitchFamily="34" charset="0"/>
              <a:buChar char="•"/>
            </a:pPr>
            <a:r>
              <a:rPr lang="en-US" sz="4800" dirty="0">
                <a:solidFill>
                  <a:schemeClr val="bg1"/>
                </a:solidFill>
              </a:rPr>
              <a:t>Do presumptions erode the Grand Bargain?</a:t>
            </a:r>
          </a:p>
          <a:p>
            <a:pPr marL="685800" indent="-685800">
              <a:buFont typeface="Arial" panose="020B0604020202020204" pitchFamily="34" charset="0"/>
              <a:buChar char="•"/>
            </a:pPr>
            <a:r>
              <a:rPr lang="en-US" sz="4800" dirty="0">
                <a:solidFill>
                  <a:schemeClr val="bg1"/>
                </a:solidFill>
              </a:rPr>
              <a:t>Do they result in inequities between employees, employers, industries, states?</a:t>
            </a:r>
          </a:p>
          <a:p>
            <a:pPr marL="685800" indent="-685800">
              <a:buFont typeface="Arial" panose="020B0604020202020204" pitchFamily="34" charset="0"/>
              <a:buChar char="•"/>
            </a:pPr>
            <a:r>
              <a:rPr lang="en-US" sz="4800" dirty="0">
                <a:solidFill>
                  <a:schemeClr val="bg1"/>
                </a:solidFill>
              </a:rPr>
              <a:t>Impact on insurance markets</a:t>
            </a:r>
          </a:p>
        </p:txBody>
      </p:sp>
    </p:spTree>
    <p:extLst>
      <p:ext uri="{BB962C8B-B14F-4D97-AF65-F5344CB8AC3E}">
        <p14:creationId xmlns:p14="http://schemas.microsoft.com/office/powerpoint/2010/main" val="915888256"/>
      </p:ext>
    </p:extLst>
  </p:cSld>
  <p:clrMapOvr>
    <a:masterClrMapping/>
  </p:clrMapOvr>
  <p:transition advClick="0"/>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Circuit</Template>
  <TotalTime>29009</TotalTime>
  <Words>1624</Words>
  <Application>Microsoft Office PowerPoint</Application>
  <PresentationFormat>Custom</PresentationFormat>
  <Paragraphs>147</Paragraphs>
  <Slides>26</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Arial</vt:lpstr>
      <vt:lpstr>Baskerville Old Face</vt:lpstr>
      <vt:lpstr>Calibri</vt:lpstr>
      <vt:lpstr>Cambria</vt:lpstr>
      <vt:lpstr>Franklin Gothic Book</vt:lpstr>
      <vt:lpstr>Garamond</vt:lpstr>
      <vt:lpstr>Nunito Light</vt:lpstr>
      <vt:lpstr>Tw Cen MT</vt:lpstr>
      <vt:lpstr>Verdana</vt:lpstr>
      <vt:lpstr>Circuit</vt:lpstr>
      <vt:lpstr>PowerPoint Presentation</vt:lpstr>
      <vt:lpstr>The Purpose of presumptions</vt:lpstr>
      <vt:lpstr>PowerPoint Presentation</vt:lpstr>
      <vt:lpstr>PowerPoint Presentation</vt:lpstr>
      <vt:lpstr>PowerPoint Presentation</vt:lpstr>
      <vt:lpstr>PowerPoint Presentation</vt:lpstr>
      <vt:lpstr>PowerPoint Presentation</vt:lpstr>
      <vt:lpstr>Concerns that Presumptions Raise</vt:lpstr>
      <vt:lpstr>PowerPoint Presentation</vt:lpstr>
      <vt:lpstr>Trends Pre-COVID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Covid-19 presumptions </vt:lpstr>
      <vt:lpstr>PowerPoint Presentation</vt:lpstr>
      <vt:lpstr>PowerPoint Presentation</vt:lpstr>
      <vt:lpstr>PowerPoint Presentation</vt:lpstr>
      <vt:lpstr>What to Expect? </vt:lpstr>
      <vt:lpstr>PowerPoint Presentation</vt:lpstr>
      <vt:lpstr>Possible Outcomes</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Designed by Slidesmash</dc:title>
  <dc:subject/>
  <dc:creator>Designed by Slidesmash</dc:creator>
  <cp:keywords/>
  <dc:description/>
  <cp:lastModifiedBy>Albert B. Randall</cp:lastModifiedBy>
  <cp:revision>5808</cp:revision>
  <dcterms:created xsi:type="dcterms:W3CDTF">2014-11-12T21:47:38Z</dcterms:created>
  <dcterms:modified xsi:type="dcterms:W3CDTF">2021-06-16T21:16:26Z</dcterms:modified>
  <cp:category/>
</cp:coreProperties>
</file>