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046" r:id="rId2"/>
    <p:sldId id="2083" r:id="rId3"/>
    <p:sldId id="2084" r:id="rId4"/>
    <p:sldId id="2085" r:id="rId5"/>
    <p:sldId id="2086" r:id="rId6"/>
    <p:sldId id="2087" r:id="rId7"/>
    <p:sldId id="2089" r:id="rId8"/>
    <p:sldId id="2090" r:id="rId9"/>
    <p:sldId id="2091" r:id="rId10"/>
    <p:sldId id="2092" r:id="rId11"/>
    <p:sldId id="2093" r:id="rId12"/>
    <p:sldId id="2094" r:id="rId13"/>
    <p:sldId id="2095" r:id="rId14"/>
    <p:sldId id="2088" r:id="rId15"/>
  </p:sldIdLst>
  <p:sldSz cx="24377650" cy="13716000"/>
  <p:notesSz cx="6858000" cy="9144000"/>
  <p:defaultTex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136" userDrawn="1">
          <p15:clr>
            <a:srgbClr val="A4A3A4"/>
          </p15:clr>
        </p15:guide>
        <p15:guide id="4" pos="14278" userDrawn="1">
          <p15:clr>
            <a:srgbClr val="A4A3A4"/>
          </p15:clr>
        </p15:guide>
        <p15:guide id="5" pos="1078" userDrawn="1">
          <p15:clr>
            <a:srgbClr val="A4A3A4"/>
          </p15:clr>
        </p15:guide>
        <p15:guide id="7" pos="7678" userDrawn="1">
          <p15:clr>
            <a:srgbClr val="A4A3A4"/>
          </p15:clr>
        </p15:guide>
        <p15:guide id="8" orient="horz" pos="504" userDrawn="1">
          <p15:clr>
            <a:srgbClr val="A4A3A4"/>
          </p15:clr>
        </p15:guide>
        <p15:guide id="9" orient="horz" pos="8640" userDrawn="1">
          <p15:clr>
            <a:srgbClr val="A4A3A4"/>
          </p15:clr>
        </p15:guide>
        <p15:guide id="10" orient="horz" pos="463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Office" lastIdx="3" clrIdx="0">
    <p:extLst/>
  </p:cmAuthor>
  <p:cmAuthor id="2" name="Microsoft Office User" initials="Office [2]" lastIdx="1"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3B1F4D"/>
    <a:srgbClr val="00B8DB"/>
    <a:srgbClr val="EC72A5"/>
    <a:srgbClr val="2D1E42"/>
    <a:srgbClr val="583F52"/>
    <a:srgbClr val="4AEDDE"/>
    <a:srgbClr val="FA5C79"/>
    <a:srgbClr val="F6DC0D"/>
    <a:srgbClr val="FDEA5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14" autoAdjust="0"/>
    <p:restoredTop sz="96202" autoAdjust="0"/>
  </p:normalViewPr>
  <p:slideViewPr>
    <p:cSldViewPr snapToGrid="0" snapToObjects="1">
      <p:cViewPr varScale="1">
        <p:scale>
          <a:sx n="58" d="100"/>
          <a:sy n="58" d="100"/>
        </p:scale>
        <p:origin x="258" y="96"/>
      </p:cViewPr>
      <p:guideLst>
        <p:guide orient="horz" pos="8136"/>
        <p:guide pos="14278"/>
        <p:guide pos="1078"/>
        <p:guide pos="7678"/>
        <p:guide orient="horz" pos="504"/>
        <p:guide orient="horz" pos="8640"/>
        <p:guide orient="horz" pos="4632"/>
      </p:guideLst>
    </p:cSldViewPr>
  </p:slideViewPr>
  <p:notesTextViewPr>
    <p:cViewPr>
      <p:scale>
        <a:sx n="3" d="2"/>
        <a:sy n="3" d="2"/>
      </p:scale>
      <p:origin x="0" y="0"/>
    </p:cViewPr>
  </p:notesTextViewPr>
  <p:sorterViewPr>
    <p:cViewPr>
      <p:scale>
        <a:sx n="105" d="100"/>
        <a:sy n="105" d="100"/>
      </p:scale>
      <p:origin x="0" y="0"/>
    </p:cViewPr>
  </p:sorter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Nunito Light"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Nunito Light" charset="0"/>
              </a:defRPr>
            </a:lvl1pPr>
          </a:lstStyle>
          <a:p>
            <a:fld id="{EFC10EE1-B198-C942-8235-326C972CBB30}" type="datetimeFigureOut">
              <a:rPr lang="en-US" smtClean="0"/>
              <a:pPr/>
              <a:t>6/9/2020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Nunito Light"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Nunito Light" charset="0"/>
              </a:defRPr>
            </a:lvl1pPr>
          </a:lstStyle>
          <a:p>
            <a:fld id="{006BE02D-20C0-F840-AFAC-BEA99C74FDC2}" type="slidenum">
              <a:rPr lang="en-US" smtClean="0"/>
              <a:pPr/>
              <a:t>‹#›</a:t>
            </a:fld>
            <a:endParaRPr lang="en-US" dirty="0"/>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notesStyle>
    <a:lvl1pPr marL="0" algn="l" defTabSz="914217" rtl="0" eaLnBrk="1" latinLnBrk="0" hangingPunct="1">
      <a:defRPr sz="2400" b="0" i="0" kern="1200">
        <a:solidFill>
          <a:schemeClr val="tx1"/>
        </a:solidFill>
        <a:latin typeface="Nunito Light" charset="0"/>
        <a:ea typeface="+mn-ea"/>
        <a:cs typeface="+mn-cs"/>
      </a:defRPr>
    </a:lvl1pPr>
    <a:lvl2pPr marL="914217" algn="l" defTabSz="914217" rtl="0" eaLnBrk="1" latinLnBrk="0" hangingPunct="1">
      <a:defRPr sz="2400" b="0" i="0" kern="1200">
        <a:solidFill>
          <a:schemeClr val="tx1"/>
        </a:solidFill>
        <a:latin typeface="Nunito Light" charset="0"/>
        <a:ea typeface="+mn-ea"/>
        <a:cs typeface="+mn-cs"/>
      </a:defRPr>
    </a:lvl2pPr>
    <a:lvl3pPr marL="1828434" algn="l" defTabSz="914217" rtl="0" eaLnBrk="1" latinLnBrk="0" hangingPunct="1">
      <a:defRPr sz="2400" b="0" i="0" kern="1200">
        <a:solidFill>
          <a:schemeClr val="tx1"/>
        </a:solidFill>
        <a:latin typeface="Nunito Light" charset="0"/>
        <a:ea typeface="+mn-ea"/>
        <a:cs typeface="+mn-cs"/>
      </a:defRPr>
    </a:lvl3pPr>
    <a:lvl4pPr marL="2742651" algn="l" defTabSz="914217" rtl="0" eaLnBrk="1" latinLnBrk="0" hangingPunct="1">
      <a:defRPr sz="2400" b="0" i="0" kern="1200">
        <a:solidFill>
          <a:schemeClr val="tx1"/>
        </a:solidFill>
        <a:latin typeface="Nunito Light" charset="0"/>
        <a:ea typeface="+mn-ea"/>
        <a:cs typeface="+mn-cs"/>
      </a:defRPr>
    </a:lvl4pPr>
    <a:lvl5pPr marL="3656868" algn="l" defTabSz="914217" rtl="0" eaLnBrk="1" latinLnBrk="0" hangingPunct="1">
      <a:defRPr sz="2400" b="0" i="0" kern="1200">
        <a:solidFill>
          <a:schemeClr val="tx1"/>
        </a:solidFill>
        <a:latin typeface="Nunito Light" charset="0"/>
        <a:ea typeface="+mn-ea"/>
        <a:cs typeface="+mn-cs"/>
      </a:defRPr>
    </a:lvl5pPr>
    <a:lvl6pPr marL="4571086" algn="l" defTabSz="914217" rtl="0" eaLnBrk="1" latinLnBrk="0" hangingPunct="1">
      <a:defRPr sz="2400" kern="1200">
        <a:solidFill>
          <a:schemeClr val="tx1"/>
        </a:solidFill>
        <a:latin typeface="+mn-lt"/>
        <a:ea typeface="+mn-ea"/>
        <a:cs typeface="+mn-cs"/>
      </a:defRPr>
    </a:lvl6pPr>
    <a:lvl7pPr marL="5485303" algn="l" defTabSz="914217" rtl="0" eaLnBrk="1" latinLnBrk="0" hangingPunct="1">
      <a:defRPr sz="2400" kern="1200">
        <a:solidFill>
          <a:schemeClr val="tx1"/>
        </a:solidFill>
        <a:latin typeface="+mn-lt"/>
        <a:ea typeface="+mn-ea"/>
        <a:cs typeface="+mn-cs"/>
      </a:defRPr>
    </a:lvl7pPr>
    <a:lvl8pPr marL="6399520" algn="l" defTabSz="914217" rtl="0" eaLnBrk="1" latinLnBrk="0" hangingPunct="1">
      <a:defRPr sz="2400" kern="1200">
        <a:solidFill>
          <a:schemeClr val="tx1"/>
        </a:solidFill>
        <a:latin typeface="+mn-lt"/>
        <a:ea typeface="+mn-ea"/>
        <a:cs typeface="+mn-cs"/>
      </a:defRPr>
    </a:lvl8pPr>
    <a:lvl9pPr marL="7313737" algn="l" defTabSz="914217"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6989425" y="-11796713"/>
            <a:ext cx="22153563" cy="12465051"/>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57825" cy="408622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081145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Default">
    <p:spTree>
      <p:nvGrpSpPr>
        <p:cNvPr id="1" name=""/>
        <p:cNvGrpSpPr/>
        <p:nvPr/>
      </p:nvGrpSpPr>
      <p:grpSpPr>
        <a:xfrm>
          <a:off x="0" y="0"/>
          <a:ext cx="0" cy="0"/>
          <a:chOff x="0" y="0"/>
          <a:chExt cx="0" cy="0"/>
        </a:xfrm>
      </p:grpSpPr>
    </p:spTree>
    <p:extLst/>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Default">
    <p:spTree>
      <p:nvGrpSpPr>
        <p:cNvPr id="1" name=""/>
        <p:cNvGrpSpPr/>
        <p:nvPr/>
      </p:nvGrpSpPr>
      <p:grpSpPr>
        <a:xfrm>
          <a:off x="0" y="0"/>
          <a:ext cx="0" cy="0"/>
          <a:chOff x="0" y="0"/>
          <a:chExt cx="0" cy="0"/>
        </a:xfrm>
      </p:grpSpPr>
      <p:grpSp>
        <p:nvGrpSpPr>
          <p:cNvPr id="2" name="Group 1"/>
          <p:cNvGrpSpPr/>
          <p:nvPr userDrawn="1"/>
        </p:nvGrpSpPr>
        <p:grpSpPr>
          <a:xfrm rot="10800000">
            <a:off x="-23446" y="10974729"/>
            <a:ext cx="24535152" cy="4304369"/>
            <a:chOff x="0" y="-156114"/>
            <a:chExt cx="24535152" cy="4304369"/>
          </a:xfrm>
        </p:grpSpPr>
        <p:sp>
          <p:nvSpPr>
            <p:cNvPr id="3" name="Freeform 2"/>
            <p:cNvSpPr>
              <a:spLocks noChangeArrowheads="1"/>
            </p:cNvSpPr>
            <p:nvPr/>
          </p:nvSpPr>
          <p:spPr bwMode="auto">
            <a:xfrm>
              <a:off x="23378291" y="2431564"/>
              <a:ext cx="1134322" cy="1716691"/>
            </a:xfrm>
            <a:custGeom>
              <a:avLst/>
              <a:gdLst>
                <a:gd name="T0" fmla="*/ 0 w 1152"/>
                <a:gd name="T1" fmla="*/ 1739 h 1740"/>
                <a:gd name="T2" fmla="*/ 1151 w 1152"/>
                <a:gd name="T3" fmla="*/ 918 h 1740"/>
                <a:gd name="T4" fmla="*/ 1151 w 1152"/>
                <a:gd name="T5" fmla="*/ 0 h 1740"/>
                <a:gd name="T6" fmla="*/ 0 w 1152"/>
                <a:gd name="T7" fmla="*/ 1739 h 1740"/>
              </a:gdLst>
              <a:ahLst/>
              <a:cxnLst>
                <a:cxn ang="0">
                  <a:pos x="T0" y="T1"/>
                </a:cxn>
                <a:cxn ang="0">
                  <a:pos x="T2" y="T3"/>
                </a:cxn>
                <a:cxn ang="0">
                  <a:pos x="T4" y="T5"/>
                </a:cxn>
                <a:cxn ang="0">
                  <a:pos x="T6" y="T7"/>
                </a:cxn>
              </a:cxnLst>
              <a:rect l="0" t="0" r="r" b="b"/>
              <a:pathLst>
                <a:path w="1152" h="1740">
                  <a:moveTo>
                    <a:pt x="0" y="1739"/>
                  </a:moveTo>
                  <a:lnTo>
                    <a:pt x="1151" y="918"/>
                  </a:lnTo>
                  <a:lnTo>
                    <a:pt x="1151" y="0"/>
                  </a:lnTo>
                  <a:lnTo>
                    <a:pt x="0" y="1739"/>
                  </a:lnTo>
                </a:path>
              </a:pathLst>
            </a:custGeom>
            <a:solidFill>
              <a:schemeClr val="accent3"/>
            </a:solidFill>
            <a:ln>
              <a:noFill/>
            </a:ln>
            <a:effectLst/>
          </p:spPr>
          <p:txBody>
            <a:bodyPr wrap="none" anchor="ctr"/>
            <a:lstStyle/>
            <a:p>
              <a:endParaRPr lang="en-US" sz="7197" b="0" i="0" dirty="0">
                <a:latin typeface="Nunito Light" charset="0"/>
              </a:endParaRPr>
            </a:p>
          </p:txBody>
        </p:sp>
        <p:sp>
          <p:nvSpPr>
            <p:cNvPr id="4" name="Freeform 3"/>
            <p:cNvSpPr>
              <a:spLocks noChangeArrowheads="1"/>
            </p:cNvSpPr>
            <p:nvPr/>
          </p:nvSpPr>
          <p:spPr bwMode="auto">
            <a:xfrm>
              <a:off x="23079221" y="-88970"/>
              <a:ext cx="1455931" cy="4233061"/>
            </a:xfrm>
            <a:custGeom>
              <a:avLst/>
              <a:gdLst>
                <a:gd name="T0" fmla="*/ 0 w 1479"/>
                <a:gd name="T1" fmla="*/ 0 h 4296"/>
                <a:gd name="T2" fmla="*/ 327 w 1479"/>
                <a:gd name="T3" fmla="*/ 4295 h 4296"/>
                <a:gd name="T4" fmla="*/ 1478 w 1479"/>
                <a:gd name="T5" fmla="*/ 2556 h 4296"/>
                <a:gd name="T6" fmla="*/ 1478 w 1479"/>
                <a:gd name="T7" fmla="*/ 0 h 4296"/>
                <a:gd name="T8" fmla="*/ 0 w 1479"/>
                <a:gd name="T9" fmla="*/ 0 h 4296"/>
              </a:gdLst>
              <a:ahLst/>
              <a:cxnLst>
                <a:cxn ang="0">
                  <a:pos x="T0" y="T1"/>
                </a:cxn>
                <a:cxn ang="0">
                  <a:pos x="T2" y="T3"/>
                </a:cxn>
                <a:cxn ang="0">
                  <a:pos x="T4" y="T5"/>
                </a:cxn>
                <a:cxn ang="0">
                  <a:pos x="T6" y="T7"/>
                </a:cxn>
                <a:cxn ang="0">
                  <a:pos x="T8" y="T9"/>
                </a:cxn>
              </a:cxnLst>
              <a:rect l="0" t="0" r="r" b="b"/>
              <a:pathLst>
                <a:path w="1479" h="4296">
                  <a:moveTo>
                    <a:pt x="0" y="0"/>
                  </a:moveTo>
                  <a:lnTo>
                    <a:pt x="327" y="4295"/>
                  </a:lnTo>
                  <a:lnTo>
                    <a:pt x="1478" y="2556"/>
                  </a:lnTo>
                  <a:lnTo>
                    <a:pt x="1478" y="0"/>
                  </a:lnTo>
                  <a:lnTo>
                    <a:pt x="0" y="0"/>
                  </a:lnTo>
                </a:path>
              </a:pathLst>
            </a:custGeom>
            <a:solidFill>
              <a:schemeClr val="accent3">
                <a:lumMod val="60000"/>
                <a:lumOff val="40000"/>
              </a:schemeClr>
            </a:solidFill>
            <a:ln>
              <a:noFill/>
            </a:ln>
            <a:effectLst/>
          </p:spPr>
          <p:txBody>
            <a:bodyPr wrap="none" anchor="ctr"/>
            <a:lstStyle/>
            <a:p>
              <a:endParaRPr lang="en-US" sz="7197" b="0" i="0" dirty="0">
                <a:latin typeface="Nunito Light" charset="0"/>
              </a:endParaRPr>
            </a:p>
          </p:txBody>
        </p:sp>
        <p:sp>
          <p:nvSpPr>
            <p:cNvPr id="5" name="Freeform 4"/>
            <p:cNvSpPr>
              <a:spLocks noChangeArrowheads="1"/>
            </p:cNvSpPr>
            <p:nvPr/>
          </p:nvSpPr>
          <p:spPr bwMode="auto">
            <a:xfrm>
              <a:off x="20776620" y="-88970"/>
              <a:ext cx="2646748" cy="4233061"/>
            </a:xfrm>
            <a:custGeom>
              <a:avLst/>
              <a:gdLst>
                <a:gd name="T0" fmla="*/ 0 w 2687"/>
                <a:gd name="T1" fmla="*/ 0 h 4296"/>
                <a:gd name="T2" fmla="*/ 2686 w 2687"/>
                <a:gd name="T3" fmla="*/ 4295 h 4296"/>
                <a:gd name="T4" fmla="*/ 2359 w 2687"/>
                <a:gd name="T5" fmla="*/ 0 h 4296"/>
                <a:gd name="T6" fmla="*/ 0 w 2687"/>
                <a:gd name="T7" fmla="*/ 0 h 4296"/>
              </a:gdLst>
              <a:ahLst/>
              <a:cxnLst>
                <a:cxn ang="0">
                  <a:pos x="T0" y="T1"/>
                </a:cxn>
                <a:cxn ang="0">
                  <a:pos x="T2" y="T3"/>
                </a:cxn>
                <a:cxn ang="0">
                  <a:pos x="T4" y="T5"/>
                </a:cxn>
                <a:cxn ang="0">
                  <a:pos x="T6" y="T7"/>
                </a:cxn>
              </a:cxnLst>
              <a:rect l="0" t="0" r="r" b="b"/>
              <a:pathLst>
                <a:path w="2687" h="4296">
                  <a:moveTo>
                    <a:pt x="0" y="0"/>
                  </a:moveTo>
                  <a:lnTo>
                    <a:pt x="2686" y="4295"/>
                  </a:lnTo>
                  <a:lnTo>
                    <a:pt x="2359" y="0"/>
                  </a:lnTo>
                  <a:lnTo>
                    <a:pt x="0" y="0"/>
                  </a:lnTo>
                </a:path>
              </a:pathLst>
            </a:custGeom>
            <a:solidFill>
              <a:schemeClr val="accent3"/>
            </a:solidFill>
            <a:ln>
              <a:noFill/>
            </a:ln>
            <a:effectLst/>
          </p:spPr>
          <p:txBody>
            <a:bodyPr wrap="none" anchor="ctr"/>
            <a:lstStyle/>
            <a:p>
              <a:endParaRPr lang="en-US" sz="7197" b="0" i="0" dirty="0">
                <a:latin typeface="Nunito Light" charset="0"/>
              </a:endParaRPr>
            </a:p>
          </p:txBody>
        </p:sp>
        <p:sp>
          <p:nvSpPr>
            <p:cNvPr id="6" name="Freeform 5"/>
            <p:cNvSpPr>
              <a:spLocks noChangeArrowheads="1"/>
            </p:cNvSpPr>
            <p:nvPr/>
          </p:nvSpPr>
          <p:spPr bwMode="auto">
            <a:xfrm>
              <a:off x="20420243" y="-88970"/>
              <a:ext cx="3003125" cy="4233061"/>
            </a:xfrm>
            <a:custGeom>
              <a:avLst/>
              <a:gdLst>
                <a:gd name="T0" fmla="*/ 0 w 3049"/>
                <a:gd name="T1" fmla="*/ 0 h 4296"/>
                <a:gd name="T2" fmla="*/ 43 w 3049"/>
                <a:gd name="T3" fmla="*/ 3187 h 4296"/>
                <a:gd name="T4" fmla="*/ 3048 w 3049"/>
                <a:gd name="T5" fmla="*/ 4295 h 4296"/>
                <a:gd name="T6" fmla="*/ 362 w 3049"/>
                <a:gd name="T7" fmla="*/ 0 h 4296"/>
                <a:gd name="T8" fmla="*/ 0 w 3049"/>
                <a:gd name="T9" fmla="*/ 0 h 4296"/>
              </a:gdLst>
              <a:ahLst/>
              <a:cxnLst>
                <a:cxn ang="0">
                  <a:pos x="T0" y="T1"/>
                </a:cxn>
                <a:cxn ang="0">
                  <a:pos x="T2" y="T3"/>
                </a:cxn>
                <a:cxn ang="0">
                  <a:pos x="T4" y="T5"/>
                </a:cxn>
                <a:cxn ang="0">
                  <a:pos x="T6" y="T7"/>
                </a:cxn>
                <a:cxn ang="0">
                  <a:pos x="T8" y="T9"/>
                </a:cxn>
              </a:cxnLst>
              <a:rect l="0" t="0" r="r" b="b"/>
              <a:pathLst>
                <a:path w="3049" h="4296">
                  <a:moveTo>
                    <a:pt x="0" y="0"/>
                  </a:moveTo>
                  <a:lnTo>
                    <a:pt x="43" y="3187"/>
                  </a:lnTo>
                  <a:lnTo>
                    <a:pt x="3048" y="4295"/>
                  </a:lnTo>
                  <a:lnTo>
                    <a:pt x="362" y="0"/>
                  </a:lnTo>
                  <a:lnTo>
                    <a:pt x="0" y="0"/>
                  </a:lnTo>
                </a:path>
              </a:pathLst>
            </a:custGeom>
            <a:solidFill>
              <a:schemeClr val="accent3">
                <a:lumMod val="60000"/>
                <a:lumOff val="40000"/>
              </a:schemeClr>
            </a:solidFill>
            <a:ln>
              <a:noFill/>
            </a:ln>
            <a:effectLst/>
          </p:spPr>
          <p:txBody>
            <a:bodyPr wrap="none" anchor="ctr"/>
            <a:lstStyle/>
            <a:p>
              <a:endParaRPr lang="en-US" sz="7197" b="0" i="0" dirty="0">
                <a:latin typeface="Nunito Light" charset="0"/>
              </a:endParaRPr>
            </a:p>
          </p:txBody>
        </p:sp>
        <p:sp>
          <p:nvSpPr>
            <p:cNvPr id="7" name="Freeform 6"/>
            <p:cNvSpPr>
              <a:spLocks noChangeArrowheads="1"/>
            </p:cNvSpPr>
            <p:nvPr/>
          </p:nvSpPr>
          <p:spPr bwMode="auto">
            <a:xfrm>
              <a:off x="17677877" y="-88971"/>
              <a:ext cx="2785824" cy="3142198"/>
            </a:xfrm>
            <a:custGeom>
              <a:avLst/>
              <a:gdLst>
                <a:gd name="T0" fmla="*/ 2126 w 2826"/>
                <a:gd name="T1" fmla="*/ 0 h 3188"/>
                <a:gd name="T2" fmla="*/ 0 w 2826"/>
                <a:gd name="T3" fmla="*/ 1954 h 3188"/>
                <a:gd name="T4" fmla="*/ 2825 w 2826"/>
                <a:gd name="T5" fmla="*/ 3187 h 3188"/>
                <a:gd name="T6" fmla="*/ 2782 w 2826"/>
                <a:gd name="T7" fmla="*/ 0 h 3188"/>
                <a:gd name="T8" fmla="*/ 2126 w 2826"/>
                <a:gd name="T9" fmla="*/ 0 h 3188"/>
              </a:gdLst>
              <a:ahLst/>
              <a:cxnLst>
                <a:cxn ang="0">
                  <a:pos x="T0" y="T1"/>
                </a:cxn>
                <a:cxn ang="0">
                  <a:pos x="T2" y="T3"/>
                </a:cxn>
                <a:cxn ang="0">
                  <a:pos x="T4" y="T5"/>
                </a:cxn>
                <a:cxn ang="0">
                  <a:pos x="T6" y="T7"/>
                </a:cxn>
                <a:cxn ang="0">
                  <a:pos x="T8" y="T9"/>
                </a:cxn>
              </a:cxnLst>
              <a:rect l="0" t="0" r="r" b="b"/>
              <a:pathLst>
                <a:path w="2826" h="3188">
                  <a:moveTo>
                    <a:pt x="2126" y="0"/>
                  </a:moveTo>
                  <a:lnTo>
                    <a:pt x="0" y="1954"/>
                  </a:lnTo>
                  <a:lnTo>
                    <a:pt x="2825" y="3187"/>
                  </a:lnTo>
                  <a:lnTo>
                    <a:pt x="2782" y="0"/>
                  </a:lnTo>
                  <a:lnTo>
                    <a:pt x="2126" y="0"/>
                  </a:lnTo>
                </a:path>
              </a:pathLst>
            </a:custGeom>
            <a:solidFill>
              <a:schemeClr val="accent3"/>
            </a:solidFill>
            <a:ln>
              <a:noFill/>
            </a:ln>
            <a:effectLst/>
          </p:spPr>
          <p:txBody>
            <a:bodyPr wrap="none" anchor="ctr"/>
            <a:lstStyle/>
            <a:p>
              <a:endParaRPr lang="en-US" sz="7197" b="0" i="0" dirty="0">
                <a:latin typeface="Nunito Light" charset="0"/>
              </a:endParaRPr>
            </a:p>
          </p:txBody>
        </p:sp>
        <p:sp>
          <p:nvSpPr>
            <p:cNvPr id="8" name="Freeform 7"/>
            <p:cNvSpPr>
              <a:spLocks noChangeArrowheads="1"/>
            </p:cNvSpPr>
            <p:nvPr/>
          </p:nvSpPr>
          <p:spPr bwMode="auto">
            <a:xfrm>
              <a:off x="17608342" y="-88971"/>
              <a:ext cx="2168684" cy="1925303"/>
            </a:xfrm>
            <a:custGeom>
              <a:avLst/>
              <a:gdLst>
                <a:gd name="T0" fmla="*/ 0 w 2199"/>
                <a:gd name="T1" fmla="*/ 0 h 1955"/>
                <a:gd name="T2" fmla="*/ 72 w 2199"/>
                <a:gd name="T3" fmla="*/ 1954 h 1955"/>
                <a:gd name="T4" fmla="*/ 2198 w 2199"/>
                <a:gd name="T5" fmla="*/ 0 h 1955"/>
                <a:gd name="T6" fmla="*/ 0 w 2199"/>
                <a:gd name="T7" fmla="*/ 0 h 1955"/>
              </a:gdLst>
              <a:ahLst/>
              <a:cxnLst>
                <a:cxn ang="0">
                  <a:pos x="T0" y="T1"/>
                </a:cxn>
                <a:cxn ang="0">
                  <a:pos x="T2" y="T3"/>
                </a:cxn>
                <a:cxn ang="0">
                  <a:pos x="T4" y="T5"/>
                </a:cxn>
                <a:cxn ang="0">
                  <a:pos x="T6" y="T7"/>
                </a:cxn>
              </a:cxnLst>
              <a:rect l="0" t="0" r="r" b="b"/>
              <a:pathLst>
                <a:path w="2199" h="1955">
                  <a:moveTo>
                    <a:pt x="0" y="0"/>
                  </a:moveTo>
                  <a:lnTo>
                    <a:pt x="72" y="1954"/>
                  </a:lnTo>
                  <a:lnTo>
                    <a:pt x="2198" y="0"/>
                  </a:lnTo>
                  <a:lnTo>
                    <a:pt x="0" y="0"/>
                  </a:lnTo>
                </a:path>
              </a:pathLst>
            </a:custGeom>
            <a:solidFill>
              <a:schemeClr val="accent3">
                <a:lumMod val="60000"/>
                <a:lumOff val="40000"/>
              </a:schemeClr>
            </a:solidFill>
            <a:ln>
              <a:noFill/>
            </a:ln>
            <a:effectLst/>
          </p:spPr>
          <p:txBody>
            <a:bodyPr wrap="none" anchor="ctr"/>
            <a:lstStyle/>
            <a:p>
              <a:endParaRPr lang="en-US" sz="7197" b="0" i="0" dirty="0">
                <a:latin typeface="Nunito Light" charset="0"/>
              </a:endParaRPr>
            </a:p>
          </p:txBody>
        </p:sp>
        <p:sp>
          <p:nvSpPr>
            <p:cNvPr id="9" name="Freeform 8"/>
            <p:cNvSpPr>
              <a:spLocks noChangeArrowheads="1"/>
            </p:cNvSpPr>
            <p:nvPr/>
          </p:nvSpPr>
          <p:spPr bwMode="auto">
            <a:xfrm>
              <a:off x="14888518" y="-88734"/>
              <a:ext cx="2811899" cy="1925303"/>
            </a:xfrm>
            <a:custGeom>
              <a:avLst/>
              <a:gdLst>
                <a:gd name="T0" fmla="*/ 0 w 2852"/>
                <a:gd name="T1" fmla="*/ 0 h 1955"/>
                <a:gd name="T2" fmla="*/ 2851 w 2852"/>
                <a:gd name="T3" fmla="*/ 1954 h 1955"/>
                <a:gd name="T4" fmla="*/ 2779 w 2852"/>
                <a:gd name="T5" fmla="*/ 0 h 1955"/>
                <a:gd name="T6" fmla="*/ 0 w 2852"/>
                <a:gd name="T7" fmla="*/ 0 h 1955"/>
              </a:gdLst>
              <a:ahLst/>
              <a:cxnLst>
                <a:cxn ang="0">
                  <a:pos x="T0" y="T1"/>
                </a:cxn>
                <a:cxn ang="0">
                  <a:pos x="T2" y="T3"/>
                </a:cxn>
                <a:cxn ang="0">
                  <a:pos x="T4" y="T5"/>
                </a:cxn>
                <a:cxn ang="0">
                  <a:pos x="T6" y="T7"/>
                </a:cxn>
              </a:cxnLst>
              <a:rect l="0" t="0" r="r" b="b"/>
              <a:pathLst>
                <a:path w="2852" h="1955">
                  <a:moveTo>
                    <a:pt x="0" y="0"/>
                  </a:moveTo>
                  <a:lnTo>
                    <a:pt x="2851" y="1954"/>
                  </a:lnTo>
                  <a:lnTo>
                    <a:pt x="2779" y="0"/>
                  </a:lnTo>
                  <a:lnTo>
                    <a:pt x="0" y="0"/>
                  </a:lnTo>
                </a:path>
              </a:pathLst>
            </a:custGeom>
            <a:solidFill>
              <a:schemeClr val="accent3"/>
            </a:solidFill>
            <a:ln>
              <a:noFill/>
            </a:ln>
            <a:effectLst/>
          </p:spPr>
          <p:txBody>
            <a:bodyPr wrap="none" anchor="ctr"/>
            <a:lstStyle/>
            <a:p>
              <a:endParaRPr lang="en-US" sz="7197" b="0" i="0" dirty="0">
                <a:latin typeface="Nunito Light" charset="0"/>
              </a:endParaRPr>
            </a:p>
          </p:txBody>
        </p:sp>
        <p:sp>
          <p:nvSpPr>
            <p:cNvPr id="10" name="Freeform 9"/>
            <p:cNvSpPr>
              <a:spLocks noChangeArrowheads="1"/>
            </p:cNvSpPr>
            <p:nvPr/>
          </p:nvSpPr>
          <p:spPr bwMode="auto">
            <a:xfrm>
              <a:off x="13589856" y="-88970"/>
              <a:ext cx="4137447" cy="3520308"/>
            </a:xfrm>
            <a:custGeom>
              <a:avLst/>
              <a:gdLst>
                <a:gd name="T0" fmla="*/ 0 w 4196"/>
                <a:gd name="T1" fmla="*/ 0 h 3572"/>
                <a:gd name="T2" fmla="*/ 1886 w 4196"/>
                <a:gd name="T3" fmla="*/ 3571 h 3572"/>
                <a:gd name="T4" fmla="*/ 4195 w 4196"/>
                <a:gd name="T5" fmla="*/ 1954 h 3572"/>
                <a:gd name="T6" fmla="*/ 1344 w 4196"/>
                <a:gd name="T7" fmla="*/ 0 h 3572"/>
                <a:gd name="T8" fmla="*/ 0 w 4196"/>
                <a:gd name="T9" fmla="*/ 0 h 3572"/>
              </a:gdLst>
              <a:ahLst/>
              <a:cxnLst>
                <a:cxn ang="0">
                  <a:pos x="T0" y="T1"/>
                </a:cxn>
                <a:cxn ang="0">
                  <a:pos x="T2" y="T3"/>
                </a:cxn>
                <a:cxn ang="0">
                  <a:pos x="T4" y="T5"/>
                </a:cxn>
                <a:cxn ang="0">
                  <a:pos x="T6" y="T7"/>
                </a:cxn>
                <a:cxn ang="0">
                  <a:pos x="T8" y="T9"/>
                </a:cxn>
              </a:cxnLst>
              <a:rect l="0" t="0" r="r" b="b"/>
              <a:pathLst>
                <a:path w="4196" h="3572">
                  <a:moveTo>
                    <a:pt x="0" y="0"/>
                  </a:moveTo>
                  <a:lnTo>
                    <a:pt x="1886" y="3571"/>
                  </a:lnTo>
                  <a:lnTo>
                    <a:pt x="4195" y="1954"/>
                  </a:lnTo>
                  <a:lnTo>
                    <a:pt x="1344" y="0"/>
                  </a:lnTo>
                  <a:lnTo>
                    <a:pt x="0" y="0"/>
                  </a:lnTo>
                </a:path>
              </a:pathLst>
            </a:custGeom>
            <a:solidFill>
              <a:schemeClr val="accent3">
                <a:lumMod val="60000"/>
                <a:lumOff val="40000"/>
              </a:schemeClr>
            </a:solidFill>
            <a:ln>
              <a:noFill/>
            </a:ln>
            <a:effectLst/>
          </p:spPr>
          <p:txBody>
            <a:bodyPr wrap="none" anchor="ctr"/>
            <a:lstStyle/>
            <a:p>
              <a:endParaRPr lang="en-US" sz="7197" b="0" i="0" dirty="0">
                <a:latin typeface="Nunito Light" charset="0"/>
              </a:endParaRPr>
            </a:p>
          </p:txBody>
        </p:sp>
        <p:sp>
          <p:nvSpPr>
            <p:cNvPr id="11" name="Freeform 10"/>
            <p:cNvSpPr>
              <a:spLocks noChangeArrowheads="1"/>
            </p:cNvSpPr>
            <p:nvPr/>
          </p:nvSpPr>
          <p:spPr bwMode="auto">
            <a:xfrm>
              <a:off x="11104147" y="-111272"/>
              <a:ext cx="4346058" cy="3520308"/>
            </a:xfrm>
            <a:custGeom>
              <a:avLst/>
              <a:gdLst>
                <a:gd name="T0" fmla="*/ 965 w 4408"/>
                <a:gd name="T1" fmla="*/ 0 h 3572"/>
                <a:gd name="T2" fmla="*/ 0 w 4408"/>
                <a:gd name="T3" fmla="*/ 1760 h 3572"/>
                <a:gd name="T4" fmla="*/ 4407 w 4408"/>
                <a:gd name="T5" fmla="*/ 3571 h 3572"/>
                <a:gd name="T6" fmla="*/ 2521 w 4408"/>
                <a:gd name="T7" fmla="*/ 0 h 3572"/>
                <a:gd name="T8" fmla="*/ 965 w 4408"/>
                <a:gd name="T9" fmla="*/ 0 h 3572"/>
              </a:gdLst>
              <a:ahLst/>
              <a:cxnLst>
                <a:cxn ang="0">
                  <a:pos x="T0" y="T1"/>
                </a:cxn>
                <a:cxn ang="0">
                  <a:pos x="T2" y="T3"/>
                </a:cxn>
                <a:cxn ang="0">
                  <a:pos x="T4" y="T5"/>
                </a:cxn>
                <a:cxn ang="0">
                  <a:pos x="T6" y="T7"/>
                </a:cxn>
                <a:cxn ang="0">
                  <a:pos x="T8" y="T9"/>
                </a:cxn>
              </a:cxnLst>
              <a:rect l="0" t="0" r="r" b="b"/>
              <a:pathLst>
                <a:path w="4408" h="3572">
                  <a:moveTo>
                    <a:pt x="965" y="0"/>
                  </a:moveTo>
                  <a:lnTo>
                    <a:pt x="0" y="1760"/>
                  </a:lnTo>
                  <a:lnTo>
                    <a:pt x="4407" y="3571"/>
                  </a:lnTo>
                  <a:lnTo>
                    <a:pt x="2521" y="0"/>
                  </a:lnTo>
                  <a:lnTo>
                    <a:pt x="965" y="0"/>
                  </a:lnTo>
                </a:path>
              </a:pathLst>
            </a:custGeom>
            <a:solidFill>
              <a:schemeClr val="accent2"/>
            </a:solidFill>
            <a:ln>
              <a:noFill/>
            </a:ln>
            <a:effectLst/>
          </p:spPr>
          <p:txBody>
            <a:bodyPr wrap="none" anchor="ctr"/>
            <a:lstStyle/>
            <a:p>
              <a:endParaRPr lang="en-US" sz="7197" b="0" i="0" dirty="0">
                <a:latin typeface="Nunito Light" charset="0"/>
              </a:endParaRPr>
            </a:p>
          </p:txBody>
        </p:sp>
        <p:sp>
          <p:nvSpPr>
            <p:cNvPr id="12" name="Freeform 11"/>
            <p:cNvSpPr>
              <a:spLocks noChangeArrowheads="1"/>
            </p:cNvSpPr>
            <p:nvPr/>
          </p:nvSpPr>
          <p:spPr bwMode="auto">
            <a:xfrm>
              <a:off x="9793019" y="-88970"/>
              <a:ext cx="369415" cy="195571"/>
            </a:xfrm>
            <a:custGeom>
              <a:avLst/>
              <a:gdLst>
                <a:gd name="T0" fmla="*/ 112 w 374"/>
                <a:gd name="T1" fmla="*/ 0 h 198"/>
                <a:gd name="T2" fmla="*/ 0 w 374"/>
                <a:gd name="T3" fmla="*/ 197 h 198"/>
                <a:gd name="T4" fmla="*/ 373 w 374"/>
                <a:gd name="T5" fmla="*/ 0 h 198"/>
                <a:gd name="T6" fmla="*/ 112 w 374"/>
                <a:gd name="T7" fmla="*/ 0 h 198"/>
              </a:gdLst>
              <a:ahLst/>
              <a:cxnLst>
                <a:cxn ang="0">
                  <a:pos x="T0" y="T1"/>
                </a:cxn>
                <a:cxn ang="0">
                  <a:pos x="T2" y="T3"/>
                </a:cxn>
                <a:cxn ang="0">
                  <a:pos x="T4" y="T5"/>
                </a:cxn>
                <a:cxn ang="0">
                  <a:pos x="T6" y="T7"/>
                </a:cxn>
              </a:cxnLst>
              <a:rect l="0" t="0" r="r" b="b"/>
              <a:pathLst>
                <a:path w="374" h="198">
                  <a:moveTo>
                    <a:pt x="112" y="0"/>
                  </a:moveTo>
                  <a:lnTo>
                    <a:pt x="0" y="197"/>
                  </a:lnTo>
                  <a:lnTo>
                    <a:pt x="373" y="0"/>
                  </a:lnTo>
                  <a:lnTo>
                    <a:pt x="112" y="0"/>
                  </a:lnTo>
                </a:path>
              </a:pathLst>
            </a:custGeom>
            <a:solidFill>
              <a:schemeClr val="accent2">
                <a:lumMod val="75000"/>
              </a:schemeClr>
            </a:solidFill>
            <a:ln>
              <a:noFill/>
            </a:ln>
            <a:effectLst/>
          </p:spPr>
          <p:txBody>
            <a:bodyPr wrap="none" anchor="ctr"/>
            <a:lstStyle/>
            <a:p>
              <a:endParaRPr lang="en-US" sz="7197" b="0" i="0" dirty="0">
                <a:latin typeface="Nunito Light" charset="0"/>
              </a:endParaRPr>
            </a:p>
          </p:txBody>
        </p:sp>
        <p:sp>
          <p:nvSpPr>
            <p:cNvPr id="13" name="Freeform 13"/>
            <p:cNvSpPr>
              <a:spLocks noChangeArrowheads="1"/>
            </p:cNvSpPr>
            <p:nvPr/>
          </p:nvSpPr>
          <p:spPr bwMode="auto">
            <a:xfrm>
              <a:off x="9698211" y="-88970"/>
              <a:ext cx="225996" cy="195571"/>
            </a:xfrm>
            <a:custGeom>
              <a:avLst/>
              <a:gdLst>
                <a:gd name="T0" fmla="*/ 0 w 231"/>
                <a:gd name="T1" fmla="*/ 0 h 198"/>
                <a:gd name="T2" fmla="*/ 118 w 231"/>
                <a:gd name="T3" fmla="*/ 197 h 198"/>
                <a:gd name="T4" fmla="*/ 230 w 231"/>
                <a:gd name="T5" fmla="*/ 0 h 198"/>
                <a:gd name="T6" fmla="*/ 0 w 231"/>
                <a:gd name="T7" fmla="*/ 0 h 198"/>
              </a:gdLst>
              <a:ahLst/>
              <a:cxnLst>
                <a:cxn ang="0">
                  <a:pos x="T0" y="T1"/>
                </a:cxn>
                <a:cxn ang="0">
                  <a:pos x="T2" y="T3"/>
                </a:cxn>
                <a:cxn ang="0">
                  <a:pos x="T4" y="T5"/>
                </a:cxn>
                <a:cxn ang="0">
                  <a:pos x="T6" y="T7"/>
                </a:cxn>
              </a:cxnLst>
              <a:rect l="0" t="0" r="r" b="b"/>
              <a:pathLst>
                <a:path w="231" h="198">
                  <a:moveTo>
                    <a:pt x="0" y="0"/>
                  </a:moveTo>
                  <a:lnTo>
                    <a:pt x="118" y="197"/>
                  </a:lnTo>
                  <a:lnTo>
                    <a:pt x="230" y="0"/>
                  </a:lnTo>
                  <a:lnTo>
                    <a:pt x="0" y="0"/>
                  </a:lnTo>
                </a:path>
              </a:pathLst>
            </a:custGeom>
            <a:solidFill>
              <a:schemeClr val="accent2">
                <a:lumMod val="75000"/>
              </a:schemeClr>
            </a:solidFill>
            <a:ln>
              <a:noFill/>
            </a:ln>
            <a:effectLst/>
          </p:spPr>
          <p:txBody>
            <a:bodyPr wrap="none" anchor="ctr"/>
            <a:lstStyle/>
            <a:p>
              <a:endParaRPr lang="en-US" sz="7197" b="0" i="0" dirty="0">
                <a:latin typeface="Nunito Light" charset="0"/>
              </a:endParaRPr>
            </a:p>
          </p:txBody>
        </p:sp>
        <p:sp>
          <p:nvSpPr>
            <p:cNvPr id="14" name="Freeform 14"/>
            <p:cNvSpPr>
              <a:spLocks noChangeArrowheads="1"/>
            </p:cNvSpPr>
            <p:nvPr/>
          </p:nvSpPr>
          <p:spPr bwMode="auto">
            <a:xfrm>
              <a:off x="8502000" y="61758"/>
              <a:ext cx="2646751" cy="2259950"/>
            </a:xfrm>
            <a:custGeom>
              <a:avLst/>
              <a:gdLst>
                <a:gd name="T0" fmla="*/ 2685 w 2686"/>
                <a:gd name="T1" fmla="*/ 1563 h 2292"/>
                <a:gd name="T2" fmla="*/ 1308 w 2686"/>
                <a:gd name="T3" fmla="*/ 0 h 2292"/>
                <a:gd name="T4" fmla="*/ 0 w 2686"/>
                <a:gd name="T5" fmla="*/ 2291 h 2292"/>
                <a:gd name="T6" fmla="*/ 2685 w 2686"/>
                <a:gd name="T7" fmla="*/ 1563 h 2292"/>
              </a:gdLst>
              <a:ahLst/>
              <a:cxnLst>
                <a:cxn ang="0">
                  <a:pos x="T0" y="T1"/>
                </a:cxn>
                <a:cxn ang="0">
                  <a:pos x="T2" y="T3"/>
                </a:cxn>
                <a:cxn ang="0">
                  <a:pos x="T4" y="T5"/>
                </a:cxn>
                <a:cxn ang="0">
                  <a:pos x="T6" y="T7"/>
                </a:cxn>
              </a:cxnLst>
              <a:rect l="0" t="0" r="r" b="b"/>
              <a:pathLst>
                <a:path w="2686" h="2292">
                  <a:moveTo>
                    <a:pt x="2685" y="1563"/>
                  </a:moveTo>
                  <a:lnTo>
                    <a:pt x="1308" y="0"/>
                  </a:lnTo>
                  <a:lnTo>
                    <a:pt x="0" y="2291"/>
                  </a:lnTo>
                  <a:lnTo>
                    <a:pt x="2685" y="1563"/>
                  </a:lnTo>
                </a:path>
              </a:pathLst>
            </a:custGeom>
            <a:solidFill>
              <a:schemeClr val="accent2"/>
            </a:solidFill>
            <a:ln>
              <a:noFill/>
            </a:ln>
            <a:effectLst/>
          </p:spPr>
          <p:txBody>
            <a:bodyPr wrap="none" anchor="ctr"/>
            <a:lstStyle/>
            <a:p>
              <a:endParaRPr lang="en-US" sz="7197" b="0" i="0" dirty="0">
                <a:latin typeface="Nunito Light" charset="0"/>
              </a:endParaRPr>
            </a:p>
          </p:txBody>
        </p:sp>
        <p:sp>
          <p:nvSpPr>
            <p:cNvPr id="15" name="Freeform 15"/>
            <p:cNvSpPr>
              <a:spLocks noChangeArrowheads="1"/>
            </p:cNvSpPr>
            <p:nvPr/>
          </p:nvSpPr>
          <p:spPr bwMode="auto">
            <a:xfrm>
              <a:off x="6821130" y="61996"/>
              <a:ext cx="2985743" cy="2259950"/>
            </a:xfrm>
            <a:custGeom>
              <a:avLst/>
              <a:gdLst>
                <a:gd name="T0" fmla="*/ 3029 w 3030"/>
                <a:gd name="T1" fmla="*/ 0 h 2292"/>
                <a:gd name="T2" fmla="*/ 0 w 3030"/>
                <a:gd name="T3" fmla="*/ 624 h 2292"/>
                <a:gd name="T4" fmla="*/ 1721 w 3030"/>
                <a:gd name="T5" fmla="*/ 2291 h 2292"/>
                <a:gd name="T6" fmla="*/ 3029 w 3030"/>
                <a:gd name="T7" fmla="*/ 0 h 2292"/>
              </a:gdLst>
              <a:ahLst/>
              <a:cxnLst>
                <a:cxn ang="0">
                  <a:pos x="T0" y="T1"/>
                </a:cxn>
                <a:cxn ang="0">
                  <a:pos x="T2" y="T3"/>
                </a:cxn>
                <a:cxn ang="0">
                  <a:pos x="T4" y="T5"/>
                </a:cxn>
                <a:cxn ang="0">
                  <a:pos x="T6" y="T7"/>
                </a:cxn>
              </a:cxnLst>
              <a:rect l="0" t="0" r="r" b="b"/>
              <a:pathLst>
                <a:path w="3030" h="2292">
                  <a:moveTo>
                    <a:pt x="3029" y="0"/>
                  </a:moveTo>
                  <a:lnTo>
                    <a:pt x="0" y="624"/>
                  </a:lnTo>
                  <a:lnTo>
                    <a:pt x="1721" y="2291"/>
                  </a:lnTo>
                  <a:lnTo>
                    <a:pt x="3029" y="0"/>
                  </a:lnTo>
                </a:path>
              </a:pathLst>
            </a:custGeom>
            <a:solidFill>
              <a:schemeClr val="accent2">
                <a:lumMod val="75000"/>
              </a:schemeClr>
            </a:solidFill>
            <a:ln>
              <a:noFill/>
            </a:ln>
            <a:effectLst/>
          </p:spPr>
          <p:txBody>
            <a:bodyPr wrap="none" anchor="ctr"/>
            <a:lstStyle/>
            <a:p>
              <a:endParaRPr lang="en-US" sz="7197" b="0" i="0" dirty="0">
                <a:latin typeface="Nunito Light" charset="0"/>
              </a:endParaRPr>
            </a:p>
          </p:txBody>
        </p:sp>
        <p:sp>
          <p:nvSpPr>
            <p:cNvPr id="16" name="Freeform 16"/>
            <p:cNvSpPr>
              <a:spLocks noChangeArrowheads="1"/>
            </p:cNvSpPr>
            <p:nvPr/>
          </p:nvSpPr>
          <p:spPr bwMode="auto">
            <a:xfrm>
              <a:off x="6829814" y="-88970"/>
              <a:ext cx="2985743" cy="808366"/>
            </a:xfrm>
            <a:custGeom>
              <a:avLst/>
              <a:gdLst>
                <a:gd name="T0" fmla="*/ 61 w 3030"/>
                <a:gd name="T1" fmla="*/ 0 h 822"/>
                <a:gd name="T2" fmla="*/ 0 w 3030"/>
                <a:gd name="T3" fmla="*/ 821 h 822"/>
                <a:gd name="T4" fmla="*/ 3029 w 3030"/>
                <a:gd name="T5" fmla="*/ 197 h 822"/>
                <a:gd name="T6" fmla="*/ 2911 w 3030"/>
                <a:gd name="T7" fmla="*/ 0 h 822"/>
                <a:gd name="T8" fmla="*/ 61 w 3030"/>
                <a:gd name="T9" fmla="*/ 0 h 822"/>
              </a:gdLst>
              <a:ahLst/>
              <a:cxnLst>
                <a:cxn ang="0">
                  <a:pos x="T0" y="T1"/>
                </a:cxn>
                <a:cxn ang="0">
                  <a:pos x="T2" y="T3"/>
                </a:cxn>
                <a:cxn ang="0">
                  <a:pos x="T4" y="T5"/>
                </a:cxn>
                <a:cxn ang="0">
                  <a:pos x="T6" y="T7"/>
                </a:cxn>
                <a:cxn ang="0">
                  <a:pos x="T8" y="T9"/>
                </a:cxn>
              </a:cxnLst>
              <a:rect l="0" t="0" r="r" b="b"/>
              <a:pathLst>
                <a:path w="3030" h="822">
                  <a:moveTo>
                    <a:pt x="61" y="0"/>
                  </a:moveTo>
                  <a:lnTo>
                    <a:pt x="0" y="821"/>
                  </a:lnTo>
                  <a:lnTo>
                    <a:pt x="3029" y="197"/>
                  </a:lnTo>
                  <a:lnTo>
                    <a:pt x="2911" y="0"/>
                  </a:lnTo>
                  <a:lnTo>
                    <a:pt x="61" y="0"/>
                  </a:lnTo>
                </a:path>
              </a:pathLst>
            </a:custGeom>
            <a:solidFill>
              <a:schemeClr val="accent2">
                <a:lumMod val="50000"/>
              </a:schemeClr>
            </a:solidFill>
            <a:ln>
              <a:noFill/>
            </a:ln>
            <a:effectLst/>
          </p:spPr>
          <p:txBody>
            <a:bodyPr wrap="none" anchor="ctr"/>
            <a:lstStyle/>
            <a:p>
              <a:endParaRPr lang="en-US" sz="7197" b="0" i="0" dirty="0">
                <a:latin typeface="Nunito Light" charset="0"/>
              </a:endParaRPr>
            </a:p>
          </p:txBody>
        </p:sp>
        <p:sp>
          <p:nvSpPr>
            <p:cNvPr id="17" name="Freeform 17"/>
            <p:cNvSpPr>
              <a:spLocks noChangeArrowheads="1"/>
            </p:cNvSpPr>
            <p:nvPr/>
          </p:nvSpPr>
          <p:spPr bwMode="auto">
            <a:xfrm>
              <a:off x="5975275" y="-88970"/>
              <a:ext cx="943094" cy="808366"/>
            </a:xfrm>
            <a:custGeom>
              <a:avLst/>
              <a:gdLst>
                <a:gd name="T0" fmla="*/ 0 w 955"/>
                <a:gd name="T1" fmla="*/ 0 h 822"/>
                <a:gd name="T2" fmla="*/ 893 w 955"/>
                <a:gd name="T3" fmla="*/ 821 h 822"/>
                <a:gd name="T4" fmla="*/ 954 w 955"/>
                <a:gd name="T5" fmla="*/ 0 h 822"/>
                <a:gd name="T6" fmla="*/ 0 w 955"/>
                <a:gd name="T7" fmla="*/ 0 h 822"/>
              </a:gdLst>
              <a:ahLst/>
              <a:cxnLst>
                <a:cxn ang="0">
                  <a:pos x="T0" y="T1"/>
                </a:cxn>
                <a:cxn ang="0">
                  <a:pos x="T2" y="T3"/>
                </a:cxn>
                <a:cxn ang="0">
                  <a:pos x="T4" y="T5"/>
                </a:cxn>
                <a:cxn ang="0">
                  <a:pos x="T6" y="T7"/>
                </a:cxn>
              </a:cxnLst>
              <a:rect l="0" t="0" r="r" b="b"/>
              <a:pathLst>
                <a:path w="955" h="822">
                  <a:moveTo>
                    <a:pt x="0" y="0"/>
                  </a:moveTo>
                  <a:lnTo>
                    <a:pt x="893" y="821"/>
                  </a:lnTo>
                  <a:lnTo>
                    <a:pt x="954" y="0"/>
                  </a:lnTo>
                  <a:lnTo>
                    <a:pt x="0" y="0"/>
                  </a:lnTo>
                </a:path>
              </a:pathLst>
            </a:custGeom>
            <a:solidFill>
              <a:schemeClr val="accent1"/>
            </a:solidFill>
            <a:ln>
              <a:noFill/>
            </a:ln>
            <a:effectLst/>
          </p:spPr>
          <p:txBody>
            <a:bodyPr wrap="none" anchor="ctr"/>
            <a:lstStyle/>
            <a:p>
              <a:endParaRPr lang="en-US" sz="7197" b="0" i="0" dirty="0">
                <a:latin typeface="Nunito Light" charset="0"/>
              </a:endParaRPr>
            </a:p>
          </p:txBody>
        </p:sp>
        <p:sp>
          <p:nvSpPr>
            <p:cNvPr id="18" name="Freeform 18"/>
            <p:cNvSpPr>
              <a:spLocks noChangeArrowheads="1"/>
            </p:cNvSpPr>
            <p:nvPr/>
          </p:nvSpPr>
          <p:spPr bwMode="auto">
            <a:xfrm>
              <a:off x="5608571" y="674793"/>
              <a:ext cx="2916204" cy="1642810"/>
            </a:xfrm>
            <a:custGeom>
              <a:avLst/>
              <a:gdLst>
                <a:gd name="T0" fmla="*/ 2958 w 2959"/>
                <a:gd name="T1" fmla="*/ 1667 h 1668"/>
                <a:gd name="T2" fmla="*/ 1237 w 2959"/>
                <a:gd name="T3" fmla="*/ 0 h 1668"/>
                <a:gd name="T4" fmla="*/ 0 w 2959"/>
                <a:gd name="T5" fmla="*/ 1323 h 1668"/>
                <a:gd name="T6" fmla="*/ 2958 w 2959"/>
                <a:gd name="T7" fmla="*/ 1667 h 1668"/>
              </a:gdLst>
              <a:ahLst/>
              <a:cxnLst>
                <a:cxn ang="0">
                  <a:pos x="T0" y="T1"/>
                </a:cxn>
                <a:cxn ang="0">
                  <a:pos x="T2" y="T3"/>
                </a:cxn>
                <a:cxn ang="0">
                  <a:pos x="T4" y="T5"/>
                </a:cxn>
                <a:cxn ang="0">
                  <a:pos x="T6" y="T7"/>
                </a:cxn>
              </a:cxnLst>
              <a:rect l="0" t="0" r="r" b="b"/>
              <a:pathLst>
                <a:path w="2959" h="1668">
                  <a:moveTo>
                    <a:pt x="2958" y="1667"/>
                  </a:moveTo>
                  <a:lnTo>
                    <a:pt x="1237" y="0"/>
                  </a:lnTo>
                  <a:lnTo>
                    <a:pt x="0" y="1323"/>
                  </a:lnTo>
                  <a:lnTo>
                    <a:pt x="2958" y="1667"/>
                  </a:lnTo>
                </a:path>
              </a:pathLst>
            </a:custGeom>
            <a:solidFill>
              <a:schemeClr val="accent2"/>
            </a:solidFill>
            <a:ln>
              <a:noFill/>
            </a:ln>
            <a:effectLst/>
          </p:spPr>
          <p:txBody>
            <a:bodyPr wrap="none" anchor="ctr"/>
            <a:lstStyle/>
            <a:p>
              <a:endParaRPr lang="en-US" sz="7197" b="0" i="0" dirty="0">
                <a:latin typeface="Nunito Light" charset="0"/>
              </a:endParaRPr>
            </a:p>
          </p:txBody>
        </p:sp>
        <p:sp>
          <p:nvSpPr>
            <p:cNvPr id="19" name="Freeform 19"/>
            <p:cNvSpPr>
              <a:spLocks noChangeArrowheads="1"/>
            </p:cNvSpPr>
            <p:nvPr/>
          </p:nvSpPr>
          <p:spPr bwMode="auto">
            <a:xfrm>
              <a:off x="5092201" y="-155877"/>
              <a:ext cx="1760153" cy="2112184"/>
            </a:xfrm>
            <a:custGeom>
              <a:avLst/>
              <a:gdLst>
                <a:gd name="T0" fmla="*/ 0 w 1787"/>
                <a:gd name="T1" fmla="*/ 0 h 2145"/>
                <a:gd name="T2" fmla="*/ 549 w 1787"/>
                <a:gd name="T3" fmla="*/ 2144 h 2145"/>
                <a:gd name="T4" fmla="*/ 1786 w 1787"/>
                <a:gd name="T5" fmla="*/ 821 h 2145"/>
                <a:gd name="T6" fmla="*/ 893 w 1787"/>
                <a:gd name="T7" fmla="*/ 0 h 2145"/>
                <a:gd name="T8" fmla="*/ 0 w 1787"/>
                <a:gd name="T9" fmla="*/ 0 h 2145"/>
              </a:gdLst>
              <a:ahLst/>
              <a:cxnLst>
                <a:cxn ang="0">
                  <a:pos x="T0" y="T1"/>
                </a:cxn>
                <a:cxn ang="0">
                  <a:pos x="T2" y="T3"/>
                </a:cxn>
                <a:cxn ang="0">
                  <a:pos x="T4" y="T5"/>
                </a:cxn>
                <a:cxn ang="0">
                  <a:pos x="T6" y="T7"/>
                </a:cxn>
                <a:cxn ang="0">
                  <a:pos x="T8" y="T9"/>
                </a:cxn>
              </a:cxnLst>
              <a:rect l="0" t="0" r="r" b="b"/>
              <a:pathLst>
                <a:path w="1787" h="2145">
                  <a:moveTo>
                    <a:pt x="0" y="0"/>
                  </a:moveTo>
                  <a:lnTo>
                    <a:pt x="549" y="2144"/>
                  </a:lnTo>
                  <a:lnTo>
                    <a:pt x="1786" y="821"/>
                  </a:lnTo>
                  <a:lnTo>
                    <a:pt x="893" y="0"/>
                  </a:lnTo>
                  <a:lnTo>
                    <a:pt x="0" y="0"/>
                  </a:lnTo>
                </a:path>
              </a:pathLst>
            </a:custGeom>
            <a:solidFill>
              <a:schemeClr val="accent1"/>
            </a:solidFill>
            <a:ln>
              <a:noFill/>
            </a:ln>
            <a:effectLst/>
          </p:spPr>
          <p:txBody>
            <a:bodyPr wrap="none" anchor="ctr"/>
            <a:lstStyle/>
            <a:p>
              <a:endParaRPr lang="en-US" sz="7197" b="0" i="0" dirty="0">
                <a:latin typeface="Nunito Light" charset="0"/>
              </a:endParaRPr>
            </a:p>
          </p:txBody>
        </p:sp>
        <p:sp>
          <p:nvSpPr>
            <p:cNvPr id="20" name="Freeform 20"/>
            <p:cNvSpPr>
              <a:spLocks noChangeArrowheads="1"/>
            </p:cNvSpPr>
            <p:nvPr/>
          </p:nvSpPr>
          <p:spPr bwMode="auto">
            <a:xfrm>
              <a:off x="443059" y="190760"/>
              <a:ext cx="5232654" cy="2977052"/>
            </a:xfrm>
            <a:custGeom>
              <a:avLst/>
              <a:gdLst>
                <a:gd name="T0" fmla="*/ 5310 w 5311"/>
                <a:gd name="T1" fmla="*/ 1771 h 3020"/>
                <a:gd name="T2" fmla="*/ 853 w 5311"/>
                <a:gd name="T3" fmla="*/ 0 h 3020"/>
                <a:gd name="T4" fmla="*/ 0 w 5311"/>
                <a:gd name="T5" fmla="*/ 3019 h 3020"/>
                <a:gd name="T6" fmla="*/ 5310 w 5311"/>
                <a:gd name="T7" fmla="*/ 1771 h 3020"/>
              </a:gdLst>
              <a:ahLst/>
              <a:cxnLst>
                <a:cxn ang="0">
                  <a:pos x="T0" y="T1"/>
                </a:cxn>
                <a:cxn ang="0">
                  <a:pos x="T2" y="T3"/>
                </a:cxn>
                <a:cxn ang="0">
                  <a:pos x="T4" y="T5"/>
                </a:cxn>
                <a:cxn ang="0">
                  <a:pos x="T6" y="T7"/>
                </a:cxn>
              </a:cxnLst>
              <a:rect l="0" t="0" r="r" b="b"/>
              <a:pathLst>
                <a:path w="5311" h="3020">
                  <a:moveTo>
                    <a:pt x="5310" y="1771"/>
                  </a:moveTo>
                  <a:lnTo>
                    <a:pt x="853" y="0"/>
                  </a:lnTo>
                  <a:lnTo>
                    <a:pt x="0" y="3019"/>
                  </a:lnTo>
                  <a:lnTo>
                    <a:pt x="5310" y="1771"/>
                  </a:lnTo>
                </a:path>
              </a:pathLst>
            </a:custGeom>
            <a:solidFill>
              <a:schemeClr val="accent1">
                <a:lumMod val="50000"/>
              </a:schemeClr>
            </a:solidFill>
            <a:ln>
              <a:noFill/>
            </a:ln>
            <a:effectLst/>
          </p:spPr>
          <p:txBody>
            <a:bodyPr wrap="none" anchor="ctr"/>
            <a:lstStyle/>
            <a:p>
              <a:endParaRPr lang="en-US" sz="7197" b="0" i="0" dirty="0">
                <a:latin typeface="Nunito Light" charset="0"/>
              </a:endParaRPr>
            </a:p>
          </p:txBody>
        </p:sp>
        <p:sp>
          <p:nvSpPr>
            <p:cNvPr id="21" name="Freeform 21"/>
            <p:cNvSpPr>
              <a:spLocks noChangeArrowheads="1"/>
            </p:cNvSpPr>
            <p:nvPr/>
          </p:nvSpPr>
          <p:spPr bwMode="auto">
            <a:xfrm>
              <a:off x="1264131" y="-156113"/>
              <a:ext cx="4393864" cy="2112184"/>
            </a:xfrm>
            <a:custGeom>
              <a:avLst/>
              <a:gdLst>
                <a:gd name="T0" fmla="*/ 936 w 4458"/>
                <a:gd name="T1" fmla="*/ 0 h 2145"/>
                <a:gd name="T2" fmla="*/ 0 w 4458"/>
                <a:gd name="T3" fmla="*/ 373 h 2145"/>
                <a:gd name="T4" fmla="*/ 4457 w 4458"/>
                <a:gd name="T5" fmla="*/ 2144 h 2145"/>
                <a:gd name="T6" fmla="*/ 3908 w 4458"/>
                <a:gd name="T7" fmla="*/ 0 h 2145"/>
                <a:gd name="T8" fmla="*/ 936 w 4458"/>
                <a:gd name="T9" fmla="*/ 0 h 2145"/>
              </a:gdLst>
              <a:ahLst/>
              <a:cxnLst>
                <a:cxn ang="0">
                  <a:pos x="T0" y="T1"/>
                </a:cxn>
                <a:cxn ang="0">
                  <a:pos x="T2" y="T3"/>
                </a:cxn>
                <a:cxn ang="0">
                  <a:pos x="T4" y="T5"/>
                </a:cxn>
                <a:cxn ang="0">
                  <a:pos x="T6" y="T7"/>
                </a:cxn>
                <a:cxn ang="0">
                  <a:pos x="T8" y="T9"/>
                </a:cxn>
              </a:cxnLst>
              <a:rect l="0" t="0" r="r" b="b"/>
              <a:pathLst>
                <a:path w="4458" h="2145">
                  <a:moveTo>
                    <a:pt x="936" y="0"/>
                  </a:moveTo>
                  <a:lnTo>
                    <a:pt x="0" y="373"/>
                  </a:lnTo>
                  <a:lnTo>
                    <a:pt x="4457" y="2144"/>
                  </a:lnTo>
                  <a:lnTo>
                    <a:pt x="3908" y="0"/>
                  </a:lnTo>
                  <a:lnTo>
                    <a:pt x="936" y="0"/>
                  </a:lnTo>
                </a:path>
              </a:pathLst>
            </a:custGeom>
            <a:solidFill>
              <a:schemeClr val="accent1">
                <a:lumMod val="75000"/>
              </a:schemeClr>
            </a:solidFill>
            <a:ln>
              <a:noFill/>
            </a:ln>
            <a:effectLst/>
          </p:spPr>
          <p:txBody>
            <a:bodyPr wrap="none" anchor="ctr"/>
            <a:lstStyle/>
            <a:p>
              <a:endParaRPr lang="en-US" sz="7197" b="0" i="0" dirty="0">
                <a:latin typeface="Nunito Light" charset="0"/>
              </a:endParaRPr>
            </a:p>
          </p:txBody>
        </p:sp>
        <p:sp>
          <p:nvSpPr>
            <p:cNvPr id="22" name="Freeform 22"/>
            <p:cNvSpPr>
              <a:spLocks noChangeArrowheads="1"/>
            </p:cNvSpPr>
            <p:nvPr/>
          </p:nvSpPr>
          <p:spPr bwMode="auto">
            <a:xfrm>
              <a:off x="1264131" y="-133574"/>
              <a:ext cx="921364" cy="369415"/>
            </a:xfrm>
            <a:custGeom>
              <a:avLst/>
              <a:gdLst>
                <a:gd name="T0" fmla="*/ 72 w 937"/>
                <a:gd name="T1" fmla="*/ 0 h 374"/>
                <a:gd name="T2" fmla="*/ 0 w 937"/>
                <a:gd name="T3" fmla="*/ 373 h 374"/>
                <a:gd name="T4" fmla="*/ 936 w 937"/>
                <a:gd name="T5" fmla="*/ 0 h 374"/>
                <a:gd name="T6" fmla="*/ 72 w 937"/>
                <a:gd name="T7" fmla="*/ 0 h 374"/>
              </a:gdLst>
              <a:ahLst/>
              <a:cxnLst>
                <a:cxn ang="0">
                  <a:pos x="T0" y="T1"/>
                </a:cxn>
                <a:cxn ang="0">
                  <a:pos x="T2" y="T3"/>
                </a:cxn>
                <a:cxn ang="0">
                  <a:pos x="T4" y="T5"/>
                </a:cxn>
                <a:cxn ang="0">
                  <a:pos x="T6" y="T7"/>
                </a:cxn>
              </a:cxnLst>
              <a:rect l="0" t="0" r="r" b="b"/>
              <a:pathLst>
                <a:path w="937" h="374">
                  <a:moveTo>
                    <a:pt x="72" y="0"/>
                  </a:moveTo>
                  <a:lnTo>
                    <a:pt x="0" y="373"/>
                  </a:lnTo>
                  <a:lnTo>
                    <a:pt x="936" y="0"/>
                  </a:lnTo>
                  <a:lnTo>
                    <a:pt x="72" y="0"/>
                  </a:lnTo>
                </a:path>
              </a:pathLst>
            </a:custGeom>
            <a:solidFill>
              <a:schemeClr val="accent1"/>
            </a:solidFill>
            <a:ln>
              <a:noFill/>
            </a:ln>
            <a:effectLst/>
          </p:spPr>
          <p:txBody>
            <a:bodyPr wrap="none" anchor="ctr"/>
            <a:lstStyle/>
            <a:p>
              <a:endParaRPr lang="en-US" sz="7197" b="0" i="0" dirty="0">
                <a:latin typeface="Nunito Light" charset="0"/>
              </a:endParaRPr>
            </a:p>
          </p:txBody>
        </p:sp>
        <p:sp>
          <p:nvSpPr>
            <p:cNvPr id="23" name="Freeform 23"/>
            <p:cNvSpPr>
              <a:spLocks noChangeArrowheads="1"/>
            </p:cNvSpPr>
            <p:nvPr/>
          </p:nvSpPr>
          <p:spPr bwMode="auto">
            <a:xfrm>
              <a:off x="734484" y="-133574"/>
              <a:ext cx="621488" cy="369415"/>
            </a:xfrm>
            <a:custGeom>
              <a:avLst/>
              <a:gdLst>
                <a:gd name="T0" fmla="*/ 0 w 629"/>
                <a:gd name="T1" fmla="*/ 0 h 374"/>
                <a:gd name="T2" fmla="*/ 556 w 629"/>
                <a:gd name="T3" fmla="*/ 373 h 374"/>
                <a:gd name="T4" fmla="*/ 628 w 629"/>
                <a:gd name="T5" fmla="*/ 0 h 374"/>
                <a:gd name="T6" fmla="*/ 0 w 629"/>
                <a:gd name="T7" fmla="*/ 0 h 374"/>
              </a:gdLst>
              <a:ahLst/>
              <a:cxnLst>
                <a:cxn ang="0">
                  <a:pos x="T0" y="T1"/>
                </a:cxn>
                <a:cxn ang="0">
                  <a:pos x="T2" y="T3"/>
                </a:cxn>
                <a:cxn ang="0">
                  <a:pos x="T4" y="T5"/>
                </a:cxn>
                <a:cxn ang="0">
                  <a:pos x="T6" y="T7"/>
                </a:cxn>
              </a:cxnLst>
              <a:rect l="0" t="0" r="r" b="b"/>
              <a:pathLst>
                <a:path w="629" h="374">
                  <a:moveTo>
                    <a:pt x="0" y="0"/>
                  </a:moveTo>
                  <a:lnTo>
                    <a:pt x="556" y="373"/>
                  </a:lnTo>
                  <a:lnTo>
                    <a:pt x="628" y="0"/>
                  </a:lnTo>
                  <a:lnTo>
                    <a:pt x="0" y="0"/>
                  </a:lnTo>
                </a:path>
              </a:pathLst>
            </a:custGeom>
            <a:solidFill>
              <a:schemeClr val="accent1"/>
            </a:solidFill>
            <a:ln>
              <a:noFill/>
            </a:ln>
            <a:effectLst/>
          </p:spPr>
          <p:txBody>
            <a:bodyPr wrap="none" anchor="ctr"/>
            <a:lstStyle/>
            <a:p>
              <a:endParaRPr lang="en-US" sz="7197" b="0" i="0" dirty="0">
                <a:latin typeface="Nunito Light" charset="0"/>
              </a:endParaRPr>
            </a:p>
          </p:txBody>
        </p:sp>
        <p:sp>
          <p:nvSpPr>
            <p:cNvPr id="24" name="Freeform 24"/>
            <p:cNvSpPr>
              <a:spLocks noChangeArrowheads="1"/>
            </p:cNvSpPr>
            <p:nvPr/>
          </p:nvSpPr>
          <p:spPr bwMode="auto">
            <a:xfrm>
              <a:off x="0" y="885559"/>
              <a:ext cx="447642" cy="2259950"/>
            </a:xfrm>
            <a:custGeom>
              <a:avLst/>
              <a:gdLst>
                <a:gd name="T0" fmla="*/ 0 w 453"/>
                <a:gd name="T1" fmla="*/ 2104 h 2292"/>
                <a:gd name="T2" fmla="*/ 452 w 453"/>
                <a:gd name="T3" fmla="*/ 2291 h 2292"/>
                <a:gd name="T4" fmla="*/ 0 w 453"/>
                <a:gd name="T5" fmla="*/ 0 h 2292"/>
                <a:gd name="T6" fmla="*/ 0 w 453"/>
                <a:gd name="T7" fmla="*/ 2104 h 2292"/>
              </a:gdLst>
              <a:ahLst/>
              <a:cxnLst>
                <a:cxn ang="0">
                  <a:pos x="T0" y="T1"/>
                </a:cxn>
                <a:cxn ang="0">
                  <a:pos x="T2" y="T3"/>
                </a:cxn>
                <a:cxn ang="0">
                  <a:pos x="T4" y="T5"/>
                </a:cxn>
                <a:cxn ang="0">
                  <a:pos x="T6" y="T7"/>
                </a:cxn>
              </a:cxnLst>
              <a:rect l="0" t="0" r="r" b="b"/>
              <a:pathLst>
                <a:path w="453" h="2292">
                  <a:moveTo>
                    <a:pt x="0" y="2104"/>
                  </a:moveTo>
                  <a:lnTo>
                    <a:pt x="452" y="2291"/>
                  </a:lnTo>
                  <a:lnTo>
                    <a:pt x="0" y="0"/>
                  </a:lnTo>
                  <a:lnTo>
                    <a:pt x="0" y="2104"/>
                  </a:lnTo>
                </a:path>
              </a:pathLst>
            </a:custGeom>
            <a:solidFill>
              <a:schemeClr val="accent1">
                <a:lumMod val="50000"/>
              </a:schemeClr>
            </a:solidFill>
            <a:ln>
              <a:noFill/>
            </a:ln>
            <a:effectLst/>
          </p:spPr>
          <p:txBody>
            <a:bodyPr wrap="none" anchor="ctr"/>
            <a:lstStyle/>
            <a:p>
              <a:endParaRPr lang="en-US" sz="7197" b="0" i="0" dirty="0">
                <a:latin typeface="Nunito Light" charset="0"/>
              </a:endParaRPr>
            </a:p>
          </p:txBody>
        </p:sp>
        <p:sp>
          <p:nvSpPr>
            <p:cNvPr id="25" name="Freeform 25"/>
            <p:cNvSpPr>
              <a:spLocks noChangeArrowheads="1"/>
            </p:cNvSpPr>
            <p:nvPr/>
          </p:nvSpPr>
          <p:spPr bwMode="auto">
            <a:xfrm>
              <a:off x="0" y="-156114"/>
              <a:ext cx="1286433" cy="3342117"/>
            </a:xfrm>
            <a:custGeom>
              <a:avLst/>
              <a:gdLst>
                <a:gd name="T0" fmla="*/ 0 w 1306"/>
                <a:gd name="T1" fmla="*/ 0 h 3393"/>
                <a:gd name="T2" fmla="*/ 0 w 1306"/>
                <a:gd name="T3" fmla="*/ 1101 h 3393"/>
                <a:gd name="T4" fmla="*/ 452 w 1306"/>
                <a:gd name="T5" fmla="*/ 3392 h 3393"/>
                <a:gd name="T6" fmla="*/ 1305 w 1306"/>
                <a:gd name="T7" fmla="*/ 373 h 3393"/>
                <a:gd name="T8" fmla="*/ 749 w 1306"/>
                <a:gd name="T9" fmla="*/ 0 h 3393"/>
                <a:gd name="T10" fmla="*/ 0 w 1306"/>
                <a:gd name="T11" fmla="*/ 0 h 3393"/>
              </a:gdLst>
              <a:ahLst/>
              <a:cxnLst>
                <a:cxn ang="0">
                  <a:pos x="T0" y="T1"/>
                </a:cxn>
                <a:cxn ang="0">
                  <a:pos x="T2" y="T3"/>
                </a:cxn>
                <a:cxn ang="0">
                  <a:pos x="T4" y="T5"/>
                </a:cxn>
                <a:cxn ang="0">
                  <a:pos x="T6" y="T7"/>
                </a:cxn>
                <a:cxn ang="0">
                  <a:pos x="T8" y="T9"/>
                </a:cxn>
                <a:cxn ang="0">
                  <a:pos x="T10" y="T11"/>
                </a:cxn>
              </a:cxnLst>
              <a:rect l="0" t="0" r="r" b="b"/>
              <a:pathLst>
                <a:path w="1306" h="3393">
                  <a:moveTo>
                    <a:pt x="0" y="0"/>
                  </a:moveTo>
                  <a:lnTo>
                    <a:pt x="0" y="1101"/>
                  </a:lnTo>
                  <a:lnTo>
                    <a:pt x="452" y="3392"/>
                  </a:lnTo>
                  <a:lnTo>
                    <a:pt x="1305" y="373"/>
                  </a:lnTo>
                  <a:lnTo>
                    <a:pt x="749" y="0"/>
                  </a:lnTo>
                  <a:lnTo>
                    <a:pt x="0" y="0"/>
                  </a:lnTo>
                </a:path>
              </a:pathLst>
            </a:custGeom>
            <a:solidFill>
              <a:schemeClr val="accent1">
                <a:lumMod val="75000"/>
              </a:schemeClr>
            </a:solidFill>
            <a:ln>
              <a:noFill/>
            </a:ln>
            <a:effectLst/>
          </p:spPr>
          <p:txBody>
            <a:bodyPr wrap="none" anchor="ctr"/>
            <a:lstStyle/>
            <a:p>
              <a:endParaRPr lang="en-US" sz="7197" b="0" i="0" dirty="0">
                <a:latin typeface="Nunito Light" charset="0"/>
              </a:endParaRPr>
            </a:p>
          </p:txBody>
        </p:sp>
        <p:sp>
          <p:nvSpPr>
            <p:cNvPr id="26" name="Freeform 26"/>
            <p:cNvSpPr>
              <a:spLocks noChangeArrowheads="1"/>
            </p:cNvSpPr>
            <p:nvPr/>
          </p:nvSpPr>
          <p:spPr bwMode="auto">
            <a:xfrm>
              <a:off x="8462804" y="1591817"/>
              <a:ext cx="6988462" cy="1786231"/>
            </a:xfrm>
            <a:custGeom>
              <a:avLst/>
              <a:gdLst>
                <a:gd name="T0" fmla="*/ 7092 w 7093"/>
                <a:gd name="T1" fmla="*/ 1811 h 1812"/>
                <a:gd name="T2" fmla="*/ 0 w 7093"/>
                <a:gd name="T3" fmla="*/ 728 h 1812"/>
                <a:gd name="T4" fmla="*/ 2685 w 7093"/>
                <a:gd name="T5" fmla="*/ 0 h 1812"/>
                <a:gd name="T6" fmla="*/ 7092 w 7093"/>
                <a:gd name="T7" fmla="*/ 1811 h 1812"/>
              </a:gdLst>
              <a:ahLst/>
              <a:cxnLst>
                <a:cxn ang="0">
                  <a:pos x="T0" y="T1"/>
                </a:cxn>
                <a:cxn ang="0">
                  <a:pos x="T2" y="T3"/>
                </a:cxn>
                <a:cxn ang="0">
                  <a:pos x="T4" y="T5"/>
                </a:cxn>
                <a:cxn ang="0">
                  <a:pos x="T6" y="T7"/>
                </a:cxn>
              </a:cxnLst>
              <a:rect l="0" t="0" r="r" b="b"/>
              <a:pathLst>
                <a:path w="7093" h="1812">
                  <a:moveTo>
                    <a:pt x="7092" y="1811"/>
                  </a:moveTo>
                  <a:lnTo>
                    <a:pt x="0" y="728"/>
                  </a:lnTo>
                  <a:lnTo>
                    <a:pt x="2685" y="0"/>
                  </a:lnTo>
                  <a:lnTo>
                    <a:pt x="7092" y="1811"/>
                  </a:lnTo>
                </a:path>
              </a:pathLst>
            </a:custGeom>
            <a:solidFill>
              <a:schemeClr val="accent2">
                <a:lumMod val="75000"/>
              </a:schemeClr>
            </a:solidFill>
            <a:ln>
              <a:noFill/>
            </a:ln>
            <a:effectLst/>
          </p:spPr>
          <p:txBody>
            <a:bodyPr wrap="none" anchor="ctr"/>
            <a:lstStyle/>
            <a:p>
              <a:endParaRPr lang="en-US" sz="7197" b="0" i="0" dirty="0">
                <a:latin typeface="Nunito Light" charset="0"/>
              </a:endParaRPr>
            </a:p>
          </p:txBody>
        </p:sp>
        <p:sp>
          <p:nvSpPr>
            <p:cNvPr id="27" name="Freeform 12"/>
            <p:cNvSpPr>
              <a:spLocks noChangeArrowheads="1"/>
            </p:cNvSpPr>
            <p:nvPr/>
          </p:nvSpPr>
          <p:spPr bwMode="auto">
            <a:xfrm>
              <a:off x="9776123" y="-125128"/>
              <a:ext cx="2307757" cy="1734076"/>
            </a:xfrm>
            <a:custGeom>
              <a:avLst/>
              <a:gdLst>
                <a:gd name="T0" fmla="*/ 373 w 2343"/>
                <a:gd name="T1" fmla="*/ 0 h 1761"/>
                <a:gd name="T2" fmla="*/ 0 w 2343"/>
                <a:gd name="T3" fmla="*/ 197 h 1761"/>
                <a:gd name="T4" fmla="*/ 1377 w 2343"/>
                <a:gd name="T5" fmla="*/ 1760 h 1761"/>
                <a:gd name="T6" fmla="*/ 2342 w 2343"/>
                <a:gd name="T7" fmla="*/ 0 h 1761"/>
                <a:gd name="T8" fmla="*/ 373 w 2343"/>
                <a:gd name="T9" fmla="*/ 0 h 1761"/>
              </a:gdLst>
              <a:ahLst/>
              <a:cxnLst>
                <a:cxn ang="0">
                  <a:pos x="T0" y="T1"/>
                </a:cxn>
                <a:cxn ang="0">
                  <a:pos x="T2" y="T3"/>
                </a:cxn>
                <a:cxn ang="0">
                  <a:pos x="T4" y="T5"/>
                </a:cxn>
                <a:cxn ang="0">
                  <a:pos x="T6" y="T7"/>
                </a:cxn>
                <a:cxn ang="0">
                  <a:pos x="T8" y="T9"/>
                </a:cxn>
              </a:cxnLst>
              <a:rect l="0" t="0" r="r" b="b"/>
              <a:pathLst>
                <a:path w="2343" h="1761">
                  <a:moveTo>
                    <a:pt x="373" y="0"/>
                  </a:moveTo>
                  <a:lnTo>
                    <a:pt x="0" y="197"/>
                  </a:lnTo>
                  <a:lnTo>
                    <a:pt x="1377" y="1760"/>
                  </a:lnTo>
                  <a:lnTo>
                    <a:pt x="2342" y="0"/>
                  </a:lnTo>
                  <a:lnTo>
                    <a:pt x="373" y="0"/>
                  </a:lnTo>
                </a:path>
              </a:pathLst>
            </a:custGeom>
            <a:solidFill>
              <a:schemeClr val="accent2">
                <a:lumMod val="75000"/>
              </a:schemeClr>
            </a:solidFill>
            <a:ln>
              <a:noFill/>
            </a:ln>
            <a:effectLst/>
          </p:spPr>
          <p:txBody>
            <a:bodyPr wrap="none" anchor="ctr"/>
            <a:lstStyle/>
            <a:p>
              <a:endParaRPr lang="en-US" sz="7197" b="0" i="0" dirty="0">
                <a:latin typeface="Nunito Light" charset="0"/>
              </a:endParaRPr>
            </a:p>
          </p:txBody>
        </p:sp>
      </p:grpSp>
    </p:spTree>
    <p:extLst/>
  </p:cSld>
  <p:clrMapOvr>
    <a:masterClrMapping/>
  </p:clrMapOvr>
  <p:transition advClick="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esktop Web Mockup">
    <p:spTree>
      <p:nvGrpSpPr>
        <p:cNvPr id="1" name=""/>
        <p:cNvGrpSpPr/>
        <p:nvPr/>
      </p:nvGrpSpPr>
      <p:grpSpPr>
        <a:xfrm>
          <a:off x="0" y="0"/>
          <a:ext cx="0" cy="0"/>
          <a:chOff x="0" y="0"/>
          <a:chExt cx="0" cy="0"/>
        </a:xfrm>
      </p:grpSpPr>
      <p:sp>
        <p:nvSpPr>
          <p:cNvPr id="18" name="Picture Placeholder 13"/>
          <p:cNvSpPr>
            <a:spLocks noGrp="1"/>
          </p:cNvSpPr>
          <p:nvPr>
            <p:ph type="pic" sz="quarter" idx="14"/>
          </p:nvPr>
        </p:nvSpPr>
        <p:spPr>
          <a:xfrm>
            <a:off x="12901752" y="3940389"/>
            <a:ext cx="6780686" cy="3870367"/>
          </a:xfrm>
          <a:prstGeom prst="rect">
            <a:avLst/>
          </a:prstGeom>
          <a:solidFill>
            <a:schemeClr val="bg1">
              <a:lumMod val="95000"/>
            </a:schemeClr>
          </a:solidFill>
          <a:effectLst/>
        </p:spPr>
        <p:txBody>
          <a:bodyPr>
            <a:normAutofit/>
          </a:bodyPr>
          <a:lstStyle>
            <a:lvl1pPr marL="0" indent="0">
              <a:buNone/>
              <a:defRPr sz="2400" b="0" i="0">
                <a:ln>
                  <a:noFill/>
                </a:ln>
                <a:solidFill>
                  <a:schemeClr val="tx2"/>
                </a:solidFill>
                <a:latin typeface="Nunito Light" charset="0"/>
                <a:ea typeface="Nunito Light" charset="0"/>
                <a:cs typeface="Nunito Light" charset="0"/>
              </a:defRPr>
            </a:lvl1pPr>
          </a:lstStyle>
          <a:p>
            <a:endParaRPr lang="en-US" dirty="0"/>
          </a:p>
        </p:txBody>
      </p:sp>
      <p:grpSp>
        <p:nvGrpSpPr>
          <p:cNvPr id="9" name="Group 8"/>
          <p:cNvGrpSpPr/>
          <p:nvPr userDrawn="1"/>
        </p:nvGrpSpPr>
        <p:grpSpPr>
          <a:xfrm rot="10800000">
            <a:off x="-23446" y="10974729"/>
            <a:ext cx="24535152" cy="4304369"/>
            <a:chOff x="0" y="-156114"/>
            <a:chExt cx="24535152" cy="4304369"/>
          </a:xfrm>
        </p:grpSpPr>
        <p:sp>
          <p:nvSpPr>
            <p:cNvPr id="10" name="Freeform 9"/>
            <p:cNvSpPr>
              <a:spLocks noChangeArrowheads="1"/>
            </p:cNvSpPr>
            <p:nvPr/>
          </p:nvSpPr>
          <p:spPr bwMode="auto">
            <a:xfrm>
              <a:off x="23378291" y="2431564"/>
              <a:ext cx="1134322" cy="1716691"/>
            </a:xfrm>
            <a:custGeom>
              <a:avLst/>
              <a:gdLst>
                <a:gd name="T0" fmla="*/ 0 w 1152"/>
                <a:gd name="T1" fmla="*/ 1739 h 1740"/>
                <a:gd name="T2" fmla="*/ 1151 w 1152"/>
                <a:gd name="T3" fmla="*/ 918 h 1740"/>
                <a:gd name="T4" fmla="*/ 1151 w 1152"/>
                <a:gd name="T5" fmla="*/ 0 h 1740"/>
                <a:gd name="T6" fmla="*/ 0 w 1152"/>
                <a:gd name="T7" fmla="*/ 1739 h 1740"/>
              </a:gdLst>
              <a:ahLst/>
              <a:cxnLst>
                <a:cxn ang="0">
                  <a:pos x="T0" y="T1"/>
                </a:cxn>
                <a:cxn ang="0">
                  <a:pos x="T2" y="T3"/>
                </a:cxn>
                <a:cxn ang="0">
                  <a:pos x="T4" y="T5"/>
                </a:cxn>
                <a:cxn ang="0">
                  <a:pos x="T6" y="T7"/>
                </a:cxn>
              </a:cxnLst>
              <a:rect l="0" t="0" r="r" b="b"/>
              <a:pathLst>
                <a:path w="1152" h="1740">
                  <a:moveTo>
                    <a:pt x="0" y="1739"/>
                  </a:moveTo>
                  <a:lnTo>
                    <a:pt x="1151" y="918"/>
                  </a:lnTo>
                  <a:lnTo>
                    <a:pt x="1151" y="0"/>
                  </a:lnTo>
                  <a:lnTo>
                    <a:pt x="0" y="1739"/>
                  </a:lnTo>
                </a:path>
              </a:pathLst>
            </a:custGeom>
            <a:solidFill>
              <a:schemeClr val="accent3"/>
            </a:solidFill>
            <a:ln>
              <a:noFill/>
            </a:ln>
            <a:effectLst/>
          </p:spPr>
          <p:txBody>
            <a:bodyPr wrap="none" anchor="ctr"/>
            <a:lstStyle/>
            <a:p>
              <a:endParaRPr lang="en-US" sz="7197" b="0" i="0" dirty="0">
                <a:latin typeface="Nunito Light" charset="0"/>
              </a:endParaRPr>
            </a:p>
          </p:txBody>
        </p:sp>
        <p:sp>
          <p:nvSpPr>
            <p:cNvPr id="11" name="Freeform 10"/>
            <p:cNvSpPr>
              <a:spLocks noChangeArrowheads="1"/>
            </p:cNvSpPr>
            <p:nvPr/>
          </p:nvSpPr>
          <p:spPr bwMode="auto">
            <a:xfrm>
              <a:off x="23079221" y="-88970"/>
              <a:ext cx="1455931" cy="4233061"/>
            </a:xfrm>
            <a:custGeom>
              <a:avLst/>
              <a:gdLst>
                <a:gd name="T0" fmla="*/ 0 w 1479"/>
                <a:gd name="T1" fmla="*/ 0 h 4296"/>
                <a:gd name="T2" fmla="*/ 327 w 1479"/>
                <a:gd name="T3" fmla="*/ 4295 h 4296"/>
                <a:gd name="T4" fmla="*/ 1478 w 1479"/>
                <a:gd name="T5" fmla="*/ 2556 h 4296"/>
                <a:gd name="T6" fmla="*/ 1478 w 1479"/>
                <a:gd name="T7" fmla="*/ 0 h 4296"/>
                <a:gd name="T8" fmla="*/ 0 w 1479"/>
                <a:gd name="T9" fmla="*/ 0 h 4296"/>
              </a:gdLst>
              <a:ahLst/>
              <a:cxnLst>
                <a:cxn ang="0">
                  <a:pos x="T0" y="T1"/>
                </a:cxn>
                <a:cxn ang="0">
                  <a:pos x="T2" y="T3"/>
                </a:cxn>
                <a:cxn ang="0">
                  <a:pos x="T4" y="T5"/>
                </a:cxn>
                <a:cxn ang="0">
                  <a:pos x="T6" y="T7"/>
                </a:cxn>
                <a:cxn ang="0">
                  <a:pos x="T8" y="T9"/>
                </a:cxn>
              </a:cxnLst>
              <a:rect l="0" t="0" r="r" b="b"/>
              <a:pathLst>
                <a:path w="1479" h="4296">
                  <a:moveTo>
                    <a:pt x="0" y="0"/>
                  </a:moveTo>
                  <a:lnTo>
                    <a:pt x="327" y="4295"/>
                  </a:lnTo>
                  <a:lnTo>
                    <a:pt x="1478" y="2556"/>
                  </a:lnTo>
                  <a:lnTo>
                    <a:pt x="1478" y="0"/>
                  </a:lnTo>
                  <a:lnTo>
                    <a:pt x="0" y="0"/>
                  </a:lnTo>
                </a:path>
              </a:pathLst>
            </a:custGeom>
            <a:solidFill>
              <a:schemeClr val="accent3">
                <a:lumMod val="60000"/>
                <a:lumOff val="40000"/>
              </a:schemeClr>
            </a:solidFill>
            <a:ln>
              <a:noFill/>
            </a:ln>
            <a:effectLst/>
          </p:spPr>
          <p:txBody>
            <a:bodyPr wrap="none" anchor="ctr"/>
            <a:lstStyle/>
            <a:p>
              <a:endParaRPr lang="en-US" sz="7197" b="0" i="0" dirty="0">
                <a:latin typeface="Nunito Light" charset="0"/>
              </a:endParaRPr>
            </a:p>
          </p:txBody>
        </p:sp>
        <p:sp>
          <p:nvSpPr>
            <p:cNvPr id="12" name="Freeform 11"/>
            <p:cNvSpPr>
              <a:spLocks noChangeArrowheads="1"/>
            </p:cNvSpPr>
            <p:nvPr/>
          </p:nvSpPr>
          <p:spPr bwMode="auto">
            <a:xfrm>
              <a:off x="20776620" y="-88970"/>
              <a:ext cx="2646748" cy="4233061"/>
            </a:xfrm>
            <a:custGeom>
              <a:avLst/>
              <a:gdLst>
                <a:gd name="T0" fmla="*/ 0 w 2687"/>
                <a:gd name="T1" fmla="*/ 0 h 4296"/>
                <a:gd name="T2" fmla="*/ 2686 w 2687"/>
                <a:gd name="T3" fmla="*/ 4295 h 4296"/>
                <a:gd name="T4" fmla="*/ 2359 w 2687"/>
                <a:gd name="T5" fmla="*/ 0 h 4296"/>
                <a:gd name="T6" fmla="*/ 0 w 2687"/>
                <a:gd name="T7" fmla="*/ 0 h 4296"/>
              </a:gdLst>
              <a:ahLst/>
              <a:cxnLst>
                <a:cxn ang="0">
                  <a:pos x="T0" y="T1"/>
                </a:cxn>
                <a:cxn ang="0">
                  <a:pos x="T2" y="T3"/>
                </a:cxn>
                <a:cxn ang="0">
                  <a:pos x="T4" y="T5"/>
                </a:cxn>
                <a:cxn ang="0">
                  <a:pos x="T6" y="T7"/>
                </a:cxn>
              </a:cxnLst>
              <a:rect l="0" t="0" r="r" b="b"/>
              <a:pathLst>
                <a:path w="2687" h="4296">
                  <a:moveTo>
                    <a:pt x="0" y="0"/>
                  </a:moveTo>
                  <a:lnTo>
                    <a:pt x="2686" y="4295"/>
                  </a:lnTo>
                  <a:lnTo>
                    <a:pt x="2359" y="0"/>
                  </a:lnTo>
                  <a:lnTo>
                    <a:pt x="0" y="0"/>
                  </a:lnTo>
                </a:path>
              </a:pathLst>
            </a:custGeom>
            <a:solidFill>
              <a:schemeClr val="accent3"/>
            </a:solidFill>
            <a:ln>
              <a:noFill/>
            </a:ln>
            <a:effectLst/>
          </p:spPr>
          <p:txBody>
            <a:bodyPr wrap="none" anchor="ctr"/>
            <a:lstStyle/>
            <a:p>
              <a:endParaRPr lang="en-US" sz="7197" b="0" i="0" dirty="0">
                <a:latin typeface="Nunito Light" charset="0"/>
              </a:endParaRPr>
            </a:p>
          </p:txBody>
        </p:sp>
        <p:sp>
          <p:nvSpPr>
            <p:cNvPr id="13" name="Freeform 12"/>
            <p:cNvSpPr>
              <a:spLocks noChangeArrowheads="1"/>
            </p:cNvSpPr>
            <p:nvPr/>
          </p:nvSpPr>
          <p:spPr bwMode="auto">
            <a:xfrm>
              <a:off x="20420243" y="-88970"/>
              <a:ext cx="3003125" cy="4233061"/>
            </a:xfrm>
            <a:custGeom>
              <a:avLst/>
              <a:gdLst>
                <a:gd name="T0" fmla="*/ 0 w 3049"/>
                <a:gd name="T1" fmla="*/ 0 h 4296"/>
                <a:gd name="T2" fmla="*/ 43 w 3049"/>
                <a:gd name="T3" fmla="*/ 3187 h 4296"/>
                <a:gd name="T4" fmla="*/ 3048 w 3049"/>
                <a:gd name="T5" fmla="*/ 4295 h 4296"/>
                <a:gd name="T6" fmla="*/ 362 w 3049"/>
                <a:gd name="T7" fmla="*/ 0 h 4296"/>
                <a:gd name="T8" fmla="*/ 0 w 3049"/>
                <a:gd name="T9" fmla="*/ 0 h 4296"/>
              </a:gdLst>
              <a:ahLst/>
              <a:cxnLst>
                <a:cxn ang="0">
                  <a:pos x="T0" y="T1"/>
                </a:cxn>
                <a:cxn ang="0">
                  <a:pos x="T2" y="T3"/>
                </a:cxn>
                <a:cxn ang="0">
                  <a:pos x="T4" y="T5"/>
                </a:cxn>
                <a:cxn ang="0">
                  <a:pos x="T6" y="T7"/>
                </a:cxn>
                <a:cxn ang="0">
                  <a:pos x="T8" y="T9"/>
                </a:cxn>
              </a:cxnLst>
              <a:rect l="0" t="0" r="r" b="b"/>
              <a:pathLst>
                <a:path w="3049" h="4296">
                  <a:moveTo>
                    <a:pt x="0" y="0"/>
                  </a:moveTo>
                  <a:lnTo>
                    <a:pt x="43" y="3187"/>
                  </a:lnTo>
                  <a:lnTo>
                    <a:pt x="3048" y="4295"/>
                  </a:lnTo>
                  <a:lnTo>
                    <a:pt x="362" y="0"/>
                  </a:lnTo>
                  <a:lnTo>
                    <a:pt x="0" y="0"/>
                  </a:lnTo>
                </a:path>
              </a:pathLst>
            </a:custGeom>
            <a:solidFill>
              <a:schemeClr val="accent3">
                <a:lumMod val="60000"/>
                <a:lumOff val="40000"/>
              </a:schemeClr>
            </a:solidFill>
            <a:ln>
              <a:noFill/>
            </a:ln>
            <a:effectLst/>
          </p:spPr>
          <p:txBody>
            <a:bodyPr wrap="none" anchor="ctr"/>
            <a:lstStyle/>
            <a:p>
              <a:endParaRPr lang="en-US" sz="7197" b="0" i="0" dirty="0">
                <a:latin typeface="Nunito Light" charset="0"/>
              </a:endParaRPr>
            </a:p>
          </p:txBody>
        </p:sp>
        <p:sp>
          <p:nvSpPr>
            <p:cNvPr id="14" name="Freeform 13"/>
            <p:cNvSpPr>
              <a:spLocks noChangeArrowheads="1"/>
            </p:cNvSpPr>
            <p:nvPr/>
          </p:nvSpPr>
          <p:spPr bwMode="auto">
            <a:xfrm>
              <a:off x="17677877" y="-88971"/>
              <a:ext cx="2785824" cy="3142198"/>
            </a:xfrm>
            <a:custGeom>
              <a:avLst/>
              <a:gdLst>
                <a:gd name="T0" fmla="*/ 2126 w 2826"/>
                <a:gd name="T1" fmla="*/ 0 h 3188"/>
                <a:gd name="T2" fmla="*/ 0 w 2826"/>
                <a:gd name="T3" fmla="*/ 1954 h 3188"/>
                <a:gd name="T4" fmla="*/ 2825 w 2826"/>
                <a:gd name="T5" fmla="*/ 3187 h 3188"/>
                <a:gd name="T6" fmla="*/ 2782 w 2826"/>
                <a:gd name="T7" fmla="*/ 0 h 3188"/>
                <a:gd name="T8" fmla="*/ 2126 w 2826"/>
                <a:gd name="T9" fmla="*/ 0 h 3188"/>
              </a:gdLst>
              <a:ahLst/>
              <a:cxnLst>
                <a:cxn ang="0">
                  <a:pos x="T0" y="T1"/>
                </a:cxn>
                <a:cxn ang="0">
                  <a:pos x="T2" y="T3"/>
                </a:cxn>
                <a:cxn ang="0">
                  <a:pos x="T4" y="T5"/>
                </a:cxn>
                <a:cxn ang="0">
                  <a:pos x="T6" y="T7"/>
                </a:cxn>
                <a:cxn ang="0">
                  <a:pos x="T8" y="T9"/>
                </a:cxn>
              </a:cxnLst>
              <a:rect l="0" t="0" r="r" b="b"/>
              <a:pathLst>
                <a:path w="2826" h="3188">
                  <a:moveTo>
                    <a:pt x="2126" y="0"/>
                  </a:moveTo>
                  <a:lnTo>
                    <a:pt x="0" y="1954"/>
                  </a:lnTo>
                  <a:lnTo>
                    <a:pt x="2825" y="3187"/>
                  </a:lnTo>
                  <a:lnTo>
                    <a:pt x="2782" y="0"/>
                  </a:lnTo>
                  <a:lnTo>
                    <a:pt x="2126" y="0"/>
                  </a:lnTo>
                </a:path>
              </a:pathLst>
            </a:custGeom>
            <a:solidFill>
              <a:schemeClr val="accent3"/>
            </a:solidFill>
            <a:ln>
              <a:noFill/>
            </a:ln>
            <a:effectLst/>
          </p:spPr>
          <p:txBody>
            <a:bodyPr wrap="none" anchor="ctr"/>
            <a:lstStyle/>
            <a:p>
              <a:endParaRPr lang="en-US" sz="7197" b="0" i="0" dirty="0">
                <a:latin typeface="Nunito Light" charset="0"/>
              </a:endParaRPr>
            </a:p>
          </p:txBody>
        </p:sp>
        <p:sp>
          <p:nvSpPr>
            <p:cNvPr id="15" name="Freeform 14"/>
            <p:cNvSpPr>
              <a:spLocks noChangeArrowheads="1"/>
            </p:cNvSpPr>
            <p:nvPr/>
          </p:nvSpPr>
          <p:spPr bwMode="auto">
            <a:xfrm>
              <a:off x="17608342" y="-88971"/>
              <a:ext cx="2168684" cy="1925303"/>
            </a:xfrm>
            <a:custGeom>
              <a:avLst/>
              <a:gdLst>
                <a:gd name="T0" fmla="*/ 0 w 2199"/>
                <a:gd name="T1" fmla="*/ 0 h 1955"/>
                <a:gd name="T2" fmla="*/ 72 w 2199"/>
                <a:gd name="T3" fmla="*/ 1954 h 1955"/>
                <a:gd name="T4" fmla="*/ 2198 w 2199"/>
                <a:gd name="T5" fmla="*/ 0 h 1955"/>
                <a:gd name="T6" fmla="*/ 0 w 2199"/>
                <a:gd name="T7" fmla="*/ 0 h 1955"/>
              </a:gdLst>
              <a:ahLst/>
              <a:cxnLst>
                <a:cxn ang="0">
                  <a:pos x="T0" y="T1"/>
                </a:cxn>
                <a:cxn ang="0">
                  <a:pos x="T2" y="T3"/>
                </a:cxn>
                <a:cxn ang="0">
                  <a:pos x="T4" y="T5"/>
                </a:cxn>
                <a:cxn ang="0">
                  <a:pos x="T6" y="T7"/>
                </a:cxn>
              </a:cxnLst>
              <a:rect l="0" t="0" r="r" b="b"/>
              <a:pathLst>
                <a:path w="2199" h="1955">
                  <a:moveTo>
                    <a:pt x="0" y="0"/>
                  </a:moveTo>
                  <a:lnTo>
                    <a:pt x="72" y="1954"/>
                  </a:lnTo>
                  <a:lnTo>
                    <a:pt x="2198" y="0"/>
                  </a:lnTo>
                  <a:lnTo>
                    <a:pt x="0" y="0"/>
                  </a:lnTo>
                </a:path>
              </a:pathLst>
            </a:custGeom>
            <a:solidFill>
              <a:schemeClr val="accent3">
                <a:lumMod val="60000"/>
                <a:lumOff val="40000"/>
              </a:schemeClr>
            </a:solidFill>
            <a:ln>
              <a:noFill/>
            </a:ln>
            <a:effectLst/>
          </p:spPr>
          <p:txBody>
            <a:bodyPr wrap="none" anchor="ctr"/>
            <a:lstStyle/>
            <a:p>
              <a:endParaRPr lang="en-US" sz="7197" b="0" i="0" dirty="0">
                <a:latin typeface="Nunito Light" charset="0"/>
              </a:endParaRPr>
            </a:p>
          </p:txBody>
        </p:sp>
        <p:sp>
          <p:nvSpPr>
            <p:cNvPr id="16" name="Freeform 15"/>
            <p:cNvSpPr>
              <a:spLocks noChangeArrowheads="1"/>
            </p:cNvSpPr>
            <p:nvPr/>
          </p:nvSpPr>
          <p:spPr bwMode="auto">
            <a:xfrm>
              <a:off x="14888518" y="-88734"/>
              <a:ext cx="2811899" cy="1925303"/>
            </a:xfrm>
            <a:custGeom>
              <a:avLst/>
              <a:gdLst>
                <a:gd name="T0" fmla="*/ 0 w 2852"/>
                <a:gd name="T1" fmla="*/ 0 h 1955"/>
                <a:gd name="T2" fmla="*/ 2851 w 2852"/>
                <a:gd name="T3" fmla="*/ 1954 h 1955"/>
                <a:gd name="T4" fmla="*/ 2779 w 2852"/>
                <a:gd name="T5" fmla="*/ 0 h 1955"/>
                <a:gd name="T6" fmla="*/ 0 w 2852"/>
                <a:gd name="T7" fmla="*/ 0 h 1955"/>
              </a:gdLst>
              <a:ahLst/>
              <a:cxnLst>
                <a:cxn ang="0">
                  <a:pos x="T0" y="T1"/>
                </a:cxn>
                <a:cxn ang="0">
                  <a:pos x="T2" y="T3"/>
                </a:cxn>
                <a:cxn ang="0">
                  <a:pos x="T4" y="T5"/>
                </a:cxn>
                <a:cxn ang="0">
                  <a:pos x="T6" y="T7"/>
                </a:cxn>
              </a:cxnLst>
              <a:rect l="0" t="0" r="r" b="b"/>
              <a:pathLst>
                <a:path w="2852" h="1955">
                  <a:moveTo>
                    <a:pt x="0" y="0"/>
                  </a:moveTo>
                  <a:lnTo>
                    <a:pt x="2851" y="1954"/>
                  </a:lnTo>
                  <a:lnTo>
                    <a:pt x="2779" y="0"/>
                  </a:lnTo>
                  <a:lnTo>
                    <a:pt x="0" y="0"/>
                  </a:lnTo>
                </a:path>
              </a:pathLst>
            </a:custGeom>
            <a:solidFill>
              <a:schemeClr val="accent3"/>
            </a:solidFill>
            <a:ln>
              <a:noFill/>
            </a:ln>
            <a:effectLst/>
          </p:spPr>
          <p:txBody>
            <a:bodyPr wrap="none" anchor="ctr"/>
            <a:lstStyle/>
            <a:p>
              <a:endParaRPr lang="en-US" sz="7197" b="0" i="0" dirty="0">
                <a:latin typeface="Nunito Light" charset="0"/>
              </a:endParaRPr>
            </a:p>
          </p:txBody>
        </p:sp>
        <p:sp>
          <p:nvSpPr>
            <p:cNvPr id="17" name="Freeform 16"/>
            <p:cNvSpPr>
              <a:spLocks noChangeArrowheads="1"/>
            </p:cNvSpPr>
            <p:nvPr/>
          </p:nvSpPr>
          <p:spPr bwMode="auto">
            <a:xfrm>
              <a:off x="13589856" y="-88970"/>
              <a:ext cx="4137447" cy="3520308"/>
            </a:xfrm>
            <a:custGeom>
              <a:avLst/>
              <a:gdLst>
                <a:gd name="T0" fmla="*/ 0 w 4196"/>
                <a:gd name="T1" fmla="*/ 0 h 3572"/>
                <a:gd name="T2" fmla="*/ 1886 w 4196"/>
                <a:gd name="T3" fmla="*/ 3571 h 3572"/>
                <a:gd name="T4" fmla="*/ 4195 w 4196"/>
                <a:gd name="T5" fmla="*/ 1954 h 3572"/>
                <a:gd name="T6" fmla="*/ 1344 w 4196"/>
                <a:gd name="T7" fmla="*/ 0 h 3572"/>
                <a:gd name="T8" fmla="*/ 0 w 4196"/>
                <a:gd name="T9" fmla="*/ 0 h 3572"/>
              </a:gdLst>
              <a:ahLst/>
              <a:cxnLst>
                <a:cxn ang="0">
                  <a:pos x="T0" y="T1"/>
                </a:cxn>
                <a:cxn ang="0">
                  <a:pos x="T2" y="T3"/>
                </a:cxn>
                <a:cxn ang="0">
                  <a:pos x="T4" y="T5"/>
                </a:cxn>
                <a:cxn ang="0">
                  <a:pos x="T6" y="T7"/>
                </a:cxn>
                <a:cxn ang="0">
                  <a:pos x="T8" y="T9"/>
                </a:cxn>
              </a:cxnLst>
              <a:rect l="0" t="0" r="r" b="b"/>
              <a:pathLst>
                <a:path w="4196" h="3572">
                  <a:moveTo>
                    <a:pt x="0" y="0"/>
                  </a:moveTo>
                  <a:lnTo>
                    <a:pt x="1886" y="3571"/>
                  </a:lnTo>
                  <a:lnTo>
                    <a:pt x="4195" y="1954"/>
                  </a:lnTo>
                  <a:lnTo>
                    <a:pt x="1344" y="0"/>
                  </a:lnTo>
                  <a:lnTo>
                    <a:pt x="0" y="0"/>
                  </a:lnTo>
                </a:path>
              </a:pathLst>
            </a:custGeom>
            <a:solidFill>
              <a:schemeClr val="accent3">
                <a:lumMod val="60000"/>
                <a:lumOff val="40000"/>
              </a:schemeClr>
            </a:solidFill>
            <a:ln>
              <a:noFill/>
            </a:ln>
            <a:effectLst/>
          </p:spPr>
          <p:txBody>
            <a:bodyPr wrap="none" anchor="ctr"/>
            <a:lstStyle/>
            <a:p>
              <a:endParaRPr lang="en-US" sz="7197" b="0" i="0" dirty="0">
                <a:latin typeface="Nunito Light" charset="0"/>
              </a:endParaRPr>
            </a:p>
          </p:txBody>
        </p:sp>
        <p:sp>
          <p:nvSpPr>
            <p:cNvPr id="19" name="Freeform 18"/>
            <p:cNvSpPr>
              <a:spLocks noChangeArrowheads="1"/>
            </p:cNvSpPr>
            <p:nvPr/>
          </p:nvSpPr>
          <p:spPr bwMode="auto">
            <a:xfrm>
              <a:off x="11104147" y="-111272"/>
              <a:ext cx="4346058" cy="3520308"/>
            </a:xfrm>
            <a:custGeom>
              <a:avLst/>
              <a:gdLst>
                <a:gd name="T0" fmla="*/ 965 w 4408"/>
                <a:gd name="T1" fmla="*/ 0 h 3572"/>
                <a:gd name="T2" fmla="*/ 0 w 4408"/>
                <a:gd name="T3" fmla="*/ 1760 h 3572"/>
                <a:gd name="T4" fmla="*/ 4407 w 4408"/>
                <a:gd name="T5" fmla="*/ 3571 h 3572"/>
                <a:gd name="T6" fmla="*/ 2521 w 4408"/>
                <a:gd name="T7" fmla="*/ 0 h 3572"/>
                <a:gd name="T8" fmla="*/ 965 w 4408"/>
                <a:gd name="T9" fmla="*/ 0 h 3572"/>
              </a:gdLst>
              <a:ahLst/>
              <a:cxnLst>
                <a:cxn ang="0">
                  <a:pos x="T0" y="T1"/>
                </a:cxn>
                <a:cxn ang="0">
                  <a:pos x="T2" y="T3"/>
                </a:cxn>
                <a:cxn ang="0">
                  <a:pos x="T4" y="T5"/>
                </a:cxn>
                <a:cxn ang="0">
                  <a:pos x="T6" y="T7"/>
                </a:cxn>
                <a:cxn ang="0">
                  <a:pos x="T8" y="T9"/>
                </a:cxn>
              </a:cxnLst>
              <a:rect l="0" t="0" r="r" b="b"/>
              <a:pathLst>
                <a:path w="4408" h="3572">
                  <a:moveTo>
                    <a:pt x="965" y="0"/>
                  </a:moveTo>
                  <a:lnTo>
                    <a:pt x="0" y="1760"/>
                  </a:lnTo>
                  <a:lnTo>
                    <a:pt x="4407" y="3571"/>
                  </a:lnTo>
                  <a:lnTo>
                    <a:pt x="2521" y="0"/>
                  </a:lnTo>
                  <a:lnTo>
                    <a:pt x="965" y="0"/>
                  </a:lnTo>
                </a:path>
              </a:pathLst>
            </a:custGeom>
            <a:solidFill>
              <a:schemeClr val="accent2"/>
            </a:solidFill>
            <a:ln>
              <a:noFill/>
            </a:ln>
            <a:effectLst/>
          </p:spPr>
          <p:txBody>
            <a:bodyPr wrap="none" anchor="ctr"/>
            <a:lstStyle/>
            <a:p>
              <a:endParaRPr lang="en-US" sz="7197" b="0" i="0" dirty="0">
                <a:latin typeface="Nunito Light" charset="0"/>
              </a:endParaRPr>
            </a:p>
          </p:txBody>
        </p:sp>
        <p:sp>
          <p:nvSpPr>
            <p:cNvPr id="20" name="Freeform 19"/>
            <p:cNvSpPr>
              <a:spLocks noChangeArrowheads="1"/>
            </p:cNvSpPr>
            <p:nvPr/>
          </p:nvSpPr>
          <p:spPr bwMode="auto">
            <a:xfrm>
              <a:off x="9793019" y="-88970"/>
              <a:ext cx="369415" cy="195571"/>
            </a:xfrm>
            <a:custGeom>
              <a:avLst/>
              <a:gdLst>
                <a:gd name="T0" fmla="*/ 112 w 374"/>
                <a:gd name="T1" fmla="*/ 0 h 198"/>
                <a:gd name="T2" fmla="*/ 0 w 374"/>
                <a:gd name="T3" fmla="*/ 197 h 198"/>
                <a:gd name="T4" fmla="*/ 373 w 374"/>
                <a:gd name="T5" fmla="*/ 0 h 198"/>
                <a:gd name="T6" fmla="*/ 112 w 374"/>
                <a:gd name="T7" fmla="*/ 0 h 198"/>
              </a:gdLst>
              <a:ahLst/>
              <a:cxnLst>
                <a:cxn ang="0">
                  <a:pos x="T0" y="T1"/>
                </a:cxn>
                <a:cxn ang="0">
                  <a:pos x="T2" y="T3"/>
                </a:cxn>
                <a:cxn ang="0">
                  <a:pos x="T4" y="T5"/>
                </a:cxn>
                <a:cxn ang="0">
                  <a:pos x="T6" y="T7"/>
                </a:cxn>
              </a:cxnLst>
              <a:rect l="0" t="0" r="r" b="b"/>
              <a:pathLst>
                <a:path w="374" h="198">
                  <a:moveTo>
                    <a:pt x="112" y="0"/>
                  </a:moveTo>
                  <a:lnTo>
                    <a:pt x="0" y="197"/>
                  </a:lnTo>
                  <a:lnTo>
                    <a:pt x="373" y="0"/>
                  </a:lnTo>
                  <a:lnTo>
                    <a:pt x="112" y="0"/>
                  </a:lnTo>
                </a:path>
              </a:pathLst>
            </a:custGeom>
            <a:solidFill>
              <a:schemeClr val="accent2">
                <a:lumMod val="75000"/>
              </a:schemeClr>
            </a:solidFill>
            <a:ln>
              <a:noFill/>
            </a:ln>
            <a:effectLst/>
          </p:spPr>
          <p:txBody>
            <a:bodyPr wrap="none" anchor="ctr"/>
            <a:lstStyle/>
            <a:p>
              <a:endParaRPr lang="en-US" sz="7197" b="0" i="0" dirty="0">
                <a:latin typeface="Nunito Light" charset="0"/>
              </a:endParaRPr>
            </a:p>
          </p:txBody>
        </p:sp>
        <p:sp>
          <p:nvSpPr>
            <p:cNvPr id="21" name="Freeform 13"/>
            <p:cNvSpPr>
              <a:spLocks noChangeArrowheads="1"/>
            </p:cNvSpPr>
            <p:nvPr/>
          </p:nvSpPr>
          <p:spPr bwMode="auto">
            <a:xfrm>
              <a:off x="9698211" y="-88970"/>
              <a:ext cx="225996" cy="195571"/>
            </a:xfrm>
            <a:custGeom>
              <a:avLst/>
              <a:gdLst>
                <a:gd name="T0" fmla="*/ 0 w 231"/>
                <a:gd name="T1" fmla="*/ 0 h 198"/>
                <a:gd name="T2" fmla="*/ 118 w 231"/>
                <a:gd name="T3" fmla="*/ 197 h 198"/>
                <a:gd name="T4" fmla="*/ 230 w 231"/>
                <a:gd name="T5" fmla="*/ 0 h 198"/>
                <a:gd name="T6" fmla="*/ 0 w 231"/>
                <a:gd name="T7" fmla="*/ 0 h 198"/>
              </a:gdLst>
              <a:ahLst/>
              <a:cxnLst>
                <a:cxn ang="0">
                  <a:pos x="T0" y="T1"/>
                </a:cxn>
                <a:cxn ang="0">
                  <a:pos x="T2" y="T3"/>
                </a:cxn>
                <a:cxn ang="0">
                  <a:pos x="T4" y="T5"/>
                </a:cxn>
                <a:cxn ang="0">
                  <a:pos x="T6" y="T7"/>
                </a:cxn>
              </a:cxnLst>
              <a:rect l="0" t="0" r="r" b="b"/>
              <a:pathLst>
                <a:path w="231" h="198">
                  <a:moveTo>
                    <a:pt x="0" y="0"/>
                  </a:moveTo>
                  <a:lnTo>
                    <a:pt x="118" y="197"/>
                  </a:lnTo>
                  <a:lnTo>
                    <a:pt x="230" y="0"/>
                  </a:lnTo>
                  <a:lnTo>
                    <a:pt x="0" y="0"/>
                  </a:lnTo>
                </a:path>
              </a:pathLst>
            </a:custGeom>
            <a:solidFill>
              <a:schemeClr val="accent2">
                <a:lumMod val="75000"/>
              </a:schemeClr>
            </a:solidFill>
            <a:ln>
              <a:noFill/>
            </a:ln>
            <a:effectLst/>
          </p:spPr>
          <p:txBody>
            <a:bodyPr wrap="none" anchor="ctr"/>
            <a:lstStyle/>
            <a:p>
              <a:endParaRPr lang="en-US" sz="7197" b="0" i="0" dirty="0">
                <a:latin typeface="Nunito Light" charset="0"/>
              </a:endParaRPr>
            </a:p>
          </p:txBody>
        </p:sp>
        <p:sp>
          <p:nvSpPr>
            <p:cNvPr id="22" name="Freeform 14"/>
            <p:cNvSpPr>
              <a:spLocks noChangeArrowheads="1"/>
            </p:cNvSpPr>
            <p:nvPr/>
          </p:nvSpPr>
          <p:spPr bwMode="auto">
            <a:xfrm>
              <a:off x="8502000" y="61758"/>
              <a:ext cx="2646751" cy="2259950"/>
            </a:xfrm>
            <a:custGeom>
              <a:avLst/>
              <a:gdLst>
                <a:gd name="T0" fmla="*/ 2685 w 2686"/>
                <a:gd name="T1" fmla="*/ 1563 h 2292"/>
                <a:gd name="T2" fmla="*/ 1308 w 2686"/>
                <a:gd name="T3" fmla="*/ 0 h 2292"/>
                <a:gd name="T4" fmla="*/ 0 w 2686"/>
                <a:gd name="T5" fmla="*/ 2291 h 2292"/>
                <a:gd name="T6" fmla="*/ 2685 w 2686"/>
                <a:gd name="T7" fmla="*/ 1563 h 2292"/>
              </a:gdLst>
              <a:ahLst/>
              <a:cxnLst>
                <a:cxn ang="0">
                  <a:pos x="T0" y="T1"/>
                </a:cxn>
                <a:cxn ang="0">
                  <a:pos x="T2" y="T3"/>
                </a:cxn>
                <a:cxn ang="0">
                  <a:pos x="T4" y="T5"/>
                </a:cxn>
                <a:cxn ang="0">
                  <a:pos x="T6" y="T7"/>
                </a:cxn>
              </a:cxnLst>
              <a:rect l="0" t="0" r="r" b="b"/>
              <a:pathLst>
                <a:path w="2686" h="2292">
                  <a:moveTo>
                    <a:pt x="2685" y="1563"/>
                  </a:moveTo>
                  <a:lnTo>
                    <a:pt x="1308" y="0"/>
                  </a:lnTo>
                  <a:lnTo>
                    <a:pt x="0" y="2291"/>
                  </a:lnTo>
                  <a:lnTo>
                    <a:pt x="2685" y="1563"/>
                  </a:lnTo>
                </a:path>
              </a:pathLst>
            </a:custGeom>
            <a:solidFill>
              <a:schemeClr val="accent2"/>
            </a:solidFill>
            <a:ln>
              <a:noFill/>
            </a:ln>
            <a:effectLst/>
          </p:spPr>
          <p:txBody>
            <a:bodyPr wrap="none" anchor="ctr"/>
            <a:lstStyle/>
            <a:p>
              <a:endParaRPr lang="en-US" sz="7197" b="0" i="0" dirty="0">
                <a:latin typeface="Nunito Light" charset="0"/>
              </a:endParaRPr>
            </a:p>
          </p:txBody>
        </p:sp>
        <p:sp>
          <p:nvSpPr>
            <p:cNvPr id="23" name="Freeform 15"/>
            <p:cNvSpPr>
              <a:spLocks noChangeArrowheads="1"/>
            </p:cNvSpPr>
            <p:nvPr/>
          </p:nvSpPr>
          <p:spPr bwMode="auto">
            <a:xfrm>
              <a:off x="6821130" y="61996"/>
              <a:ext cx="2985743" cy="2259950"/>
            </a:xfrm>
            <a:custGeom>
              <a:avLst/>
              <a:gdLst>
                <a:gd name="T0" fmla="*/ 3029 w 3030"/>
                <a:gd name="T1" fmla="*/ 0 h 2292"/>
                <a:gd name="T2" fmla="*/ 0 w 3030"/>
                <a:gd name="T3" fmla="*/ 624 h 2292"/>
                <a:gd name="T4" fmla="*/ 1721 w 3030"/>
                <a:gd name="T5" fmla="*/ 2291 h 2292"/>
                <a:gd name="T6" fmla="*/ 3029 w 3030"/>
                <a:gd name="T7" fmla="*/ 0 h 2292"/>
              </a:gdLst>
              <a:ahLst/>
              <a:cxnLst>
                <a:cxn ang="0">
                  <a:pos x="T0" y="T1"/>
                </a:cxn>
                <a:cxn ang="0">
                  <a:pos x="T2" y="T3"/>
                </a:cxn>
                <a:cxn ang="0">
                  <a:pos x="T4" y="T5"/>
                </a:cxn>
                <a:cxn ang="0">
                  <a:pos x="T6" y="T7"/>
                </a:cxn>
              </a:cxnLst>
              <a:rect l="0" t="0" r="r" b="b"/>
              <a:pathLst>
                <a:path w="3030" h="2292">
                  <a:moveTo>
                    <a:pt x="3029" y="0"/>
                  </a:moveTo>
                  <a:lnTo>
                    <a:pt x="0" y="624"/>
                  </a:lnTo>
                  <a:lnTo>
                    <a:pt x="1721" y="2291"/>
                  </a:lnTo>
                  <a:lnTo>
                    <a:pt x="3029" y="0"/>
                  </a:lnTo>
                </a:path>
              </a:pathLst>
            </a:custGeom>
            <a:solidFill>
              <a:schemeClr val="accent2">
                <a:lumMod val="75000"/>
              </a:schemeClr>
            </a:solidFill>
            <a:ln>
              <a:noFill/>
            </a:ln>
            <a:effectLst/>
          </p:spPr>
          <p:txBody>
            <a:bodyPr wrap="none" anchor="ctr"/>
            <a:lstStyle/>
            <a:p>
              <a:endParaRPr lang="en-US" sz="7197" b="0" i="0" dirty="0">
                <a:latin typeface="Nunito Light" charset="0"/>
              </a:endParaRPr>
            </a:p>
          </p:txBody>
        </p:sp>
        <p:sp>
          <p:nvSpPr>
            <p:cNvPr id="24" name="Freeform 16"/>
            <p:cNvSpPr>
              <a:spLocks noChangeArrowheads="1"/>
            </p:cNvSpPr>
            <p:nvPr/>
          </p:nvSpPr>
          <p:spPr bwMode="auto">
            <a:xfrm>
              <a:off x="6829814" y="-88970"/>
              <a:ext cx="2985743" cy="808366"/>
            </a:xfrm>
            <a:custGeom>
              <a:avLst/>
              <a:gdLst>
                <a:gd name="T0" fmla="*/ 61 w 3030"/>
                <a:gd name="T1" fmla="*/ 0 h 822"/>
                <a:gd name="T2" fmla="*/ 0 w 3030"/>
                <a:gd name="T3" fmla="*/ 821 h 822"/>
                <a:gd name="T4" fmla="*/ 3029 w 3030"/>
                <a:gd name="T5" fmla="*/ 197 h 822"/>
                <a:gd name="T6" fmla="*/ 2911 w 3030"/>
                <a:gd name="T7" fmla="*/ 0 h 822"/>
                <a:gd name="T8" fmla="*/ 61 w 3030"/>
                <a:gd name="T9" fmla="*/ 0 h 822"/>
              </a:gdLst>
              <a:ahLst/>
              <a:cxnLst>
                <a:cxn ang="0">
                  <a:pos x="T0" y="T1"/>
                </a:cxn>
                <a:cxn ang="0">
                  <a:pos x="T2" y="T3"/>
                </a:cxn>
                <a:cxn ang="0">
                  <a:pos x="T4" y="T5"/>
                </a:cxn>
                <a:cxn ang="0">
                  <a:pos x="T6" y="T7"/>
                </a:cxn>
                <a:cxn ang="0">
                  <a:pos x="T8" y="T9"/>
                </a:cxn>
              </a:cxnLst>
              <a:rect l="0" t="0" r="r" b="b"/>
              <a:pathLst>
                <a:path w="3030" h="822">
                  <a:moveTo>
                    <a:pt x="61" y="0"/>
                  </a:moveTo>
                  <a:lnTo>
                    <a:pt x="0" y="821"/>
                  </a:lnTo>
                  <a:lnTo>
                    <a:pt x="3029" y="197"/>
                  </a:lnTo>
                  <a:lnTo>
                    <a:pt x="2911" y="0"/>
                  </a:lnTo>
                  <a:lnTo>
                    <a:pt x="61" y="0"/>
                  </a:lnTo>
                </a:path>
              </a:pathLst>
            </a:custGeom>
            <a:solidFill>
              <a:schemeClr val="accent2">
                <a:lumMod val="50000"/>
              </a:schemeClr>
            </a:solidFill>
            <a:ln>
              <a:noFill/>
            </a:ln>
            <a:effectLst/>
          </p:spPr>
          <p:txBody>
            <a:bodyPr wrap="none" anchor="ctr"/>
            <a:lstStyle/>
            <a:p>
              <a:endParaRPr lang="en-US" sz="7197" b="0" i="0" dirty="0">
                <a:latin typeface="Nunito Light" charset="0"/>
              </a:endParaRPr>
            </a:p>
          </p:txBody>
        </p:sp>
        <p:sp>
          <p:nvSpPr>
            <p:cNvPr id="25" name="Freeform 17"/>
            <p:cNvSpPr>
              <a:spLocks noChangeArrowheads="1"/>
            </p:cNvSpPr>
            <p:nvPr/>
          </p:nvSpPr>
          <p:spPr bwMode="auto">
            <a:xfrm>
              <a:off x="5975275" y="-88970"/>
              <a:ext cx="943094" cy="808366"/>
            </a:xfrm>
            <a:custGeom>
              <a:avLst/>
              <a:gdLst>
                <a:gd name="T0" fmla="*/ 0 w 955"/>
                <a:gd name="T1" fmla="*/ 0 h 822"/>
                <a:gd name="T2" fmla="*/ 893 w 955"/>
                <a:gd name="T3" fmla="*/ 821 h 822"/>
                <a:gd name="T4" fmla="*/ 954 w 955"/>
                <a:gd name="T5" fmla="*/ 0 h 822"/>
                <a:gd name="T6" fmla="*/ 0 w 955"/>
                <a:gd name="T7" fmla="*/ 0 h 822"/>
              </a:gdLst>
              <a:ahLst/>
              <a:cxnLst>
                <a:cxn ang="0">
                  <a:pos x="T0" y="T1"/>
                </a:cxn>
                <a:cxn ang="0">
                  <a:pos x="T2" y="T3"/>
                </a:cxn>
                <a:cxn ang="0">
                  <a:pos x="T4" y="T5"/>
                </a:cxn>
                <a:cxn ang="0">
                  <a:pos x="T6" y="T7"/>
                </a:cxn>
              </a:cxnLst>
              <a:rect l="0" t="0" r="r" b="b"/>
              <a:pathLst>
                <a:path w="955" h="822">
                  <a:moveTo>
                    <a:pt x="0" y="0"/>
                  </a:moveTo>
                  <a:lnTo>
                    <a:pt x="893" y="821"/>
                  </a:lnTo>
                  <a:lnTo>
                    <a:pt x="954" y="0"/>
                  </a:lnTo>
                  <a:lnTo>
                    <a:pt x="0" y="0"/>
                  </a:lnTo>
                </a:path>
              </a:pathLst>
            </a:custGeom>
            <a:solidFill>
              <a:schemeClr val="accent1"/>
            </a:solidFill>
            <a:ln>
              <a:noFill/>
            </a:ln>
            <a:effectLst/>
          </p:spPr>
          <p:txBody>
            <a:bodyPr wrap="none" anchor="ctr"/>
            <a:lstStyle/>
            <a:p>
              <a:endParaRPr lang="en-US" sz="7197" b="0" i="0" dirty="0">
                <a:latin typeface="Nunito Light" charset="0"/>
              </a:endParaRPr>
            </a:p>
          </p:txBody>
        </p:sp>
        <p:sp>
          <p:nvSpPr>
            <p:cNvPr id="26" name="Freeform 18"/>
            <p:cNvSpPr>
              <a:spLocks noChangeArrowheads="1"/>
            </p:cNvSpPr>
            <p:nvPr/>
          </p:nvSpPr>
          <p:spPr bwMode="auto">
            <a:xfrm>
              <a:off x="5608571" y="674793"/>
              <a:ext cx="2916204" cy="1642810"/>
            </a:xfrm>
            <a:custGeom>
              <a:avLst/>
              <a:gdLst>
                <a:gd name="T0" fmla="*/ 2958 w 2959"/>
                <a:gd name="T1" fmla="*/ 1667 h 1668"/>
                <a:gd name="T2" fmla="*/ 1237 w 2959"/>
                <a:gd name="T3" fmla="*/ 0 h 1668"/>
                <a:gd name="T4" fmla="*/ 0 w 2959"/>
                <a:gd name="T5" fmla="*/ 1323 h 1668"/>
                <a:gd name="T6" fmla="*/ 2958 w 2959"/>
                <a:gd name="T7" fmla="*/ 1667 h 1668"/>
              </a:gdLst>
              <a:ahLst/>
              <a:cxnLst>
                <a:cxn ang="0">
                  <a:pos x="T0" y="T1"/>
                </a:cxn>
                <a:cxn ang="0">
                  <a:pos x="T2" y="T3"/>
                </a:cxn>
                <a:cxn ang="0">
                  <a:pos x="T4" y="T5"/>
                </a:cxn>
                <a:cxn ang="0">
                  <a:pos x="T6" y="T7"/>
                </a:cxn>
              </a:cxnLst>
              <a:rect l="0" t="0" r="r" b="b"/>
              <a:pathLst>
                <a:path w="2959" h="1668">
                  <a:moveTo>
                    <a:pt x="2958" y="1667"/>
                  </a:moveTo>
                  <a:lnTo>
                    <a:pt x="1237" y="0"/>
                  </a:lnTo>
                  <a:lnTo>
                    <a:pt x="0" y="1323"/>
                  </a:lnTo>
                  <a:lnTo>
                    <a:pt x="2958" y="1667"/>
                  </a:lnTo>
                </a:path>
              </a:pathLst>
            </a:custGeom>
            <a:solidFill>
              <a:schemeClr val="accent2"/>
            </a:solidFill>
            <a:ln>
              <a:noFill/>
            </a:ln>
            <a:effectLst/>
          </p:spPr>
          <p:txBody>
            <a:bodyPr wrap="none" anchor="ctr"/>
            <a:lstStyle/>
            <a:p>
              <a:endParaRPr lang="en-US" sz="7197" b="0" i="0" dirty="0">
                <a:latin typeface="Nunito Light" charset="0"/>
              </a:endParaRPr>
            </a:p>
          </p:txBody>
        </p:sp>
        <p:sp>
          <p:nvSpPr>
            <p:cNvPr id="27" name="Freeform 19"/>
            <p:cNvSpPr>
              <a:spLocks noChangeArrowheads="1"/>
            </p:cNvSpPr>
            <p:nvPr/>
          </p:nvSpPr>
          <p:spPr bwMode="auto">
            <a:xfrm>
              <a:off x="5092201" y="-155877"/>
              <a:ext cx="1760153" cy="2112184"/>
            </a:xfrm>
            <a:custGeom>
              <a:avLst/>
              <a:gdLst>
                <a:gd name="T0" fmla="*/ 0 w 1787"/>
                <a:gd name="T1" fmla="*/ 0 h 2145"/>
                <a:gd name="T2" fmla="*/ 549 w 1787"/>
                <a:gd name="T3" fmla="*/ 2144 h 2145"/>
                <a:gd name="T4" fmla="*/ 1786 w 1787"/>
                <a:gd name="T5" fmla="*/ 821 h 2145"/>
                <a:gd name="T6" fmla="*/ 893 w 1787"/>
                <a:gd name="T7" fmla="*/ 0 h 2145"/>
                <a:gd name="T8" fmla="*/ 0 w 1787"/>
                <a:gd name="T9" fmla="*/ 0 h 2145"/>
              </a:gdLst>
              <a:ahLst/>
              <a:cxnLst>
                <a:cxn ang="0">
                  <a:pos x="T0" y="T1"/>
                </a:cxn>
                <a:cxn ang="0">
                  <a:pos x="T2" y="T3"/>
                </a:cxn>
                <a:cxn ang="0">
                  <a:pos x="T4" y="T5"/>
                </a:cxn>
                <a:cxn ang="0">
                  <a:pos x="T6" y="T7"/>
                </a:cxn>
                <a:cxn ang="0">
                  <a:pos x="T8" y="T9"/>
                </a:cxn>
              </a:cxnLst>
              <a:rect l="0" t="0" r="r" b="b"/>
              <a:pathLst>
                <a:path w="1787" h="2145">
                  <a:moveTo>
                    <a:pt x="0" y="0"/>
                  </a:moveTo>
                  <a:lnTo>
                    <a:pt x="549" y="2144"/>
                  </a:lnTo>
                  <a:lnTo>
                    <a:pt x="1786" y="821"/>
                  </a:lnTo>
                  <a:lnTo>
                    <a:pt x="893" y="0"/>
                  </a:lnTo>
                  <a:lnTo>
                    <a:pt x="0" y="0"/>
                  </a:lnTo>
                </a:path>
              </a:pathLst>
            </a:custGeom>
            <a:solidFill>
              <a:schemeClr val="accent1"/>
            </a:solidFill>
            <a:ln>
              <a:noFill/>
            </a:ln>
            <a:effectLst/>
          </p:spPr>
          <p:txBody>
            <a:bodyPr wrap="none" anchor="ctr"/>
            <a:lstStyle/>
            <a:p>
              <a:endParaRPr lang="en-US" sz="7197" b="0" i="0" dirty="0">
                <a:latin typeface="Nunito Light" charset="0"/>
              </a:endParaRPr>
            </a:p>
          </p:txBody>
        </p:sp>
        <p:sp>
          <p:nvSpPr>
            <p:cNvPr id="28" name="Freeform 20"/>
            <p:cNvSpPr>
              <a:spLocks noChangeArrowheads="1"/>
            </p:cNvSpPr>
            <p:nvPr/>
          </p:nvSpPr>
          <p:spPr bwMode="auto">
            <a:xfrm>
              <a:off x="443059" y="190760"/>
              <a:ext cx="5232654" cy="2977052"/>
            </a:xfrm>
            <a:custGeom>
              <a:avLst/>
              <a:gdLst>
                <a:gd name="T0" fmla="*/ 5310 w 5311"/>
                <a:gd name="T1" fmla="*/ 1771 h 3020"/>
                <a:gd name="T2" fmla="*/ 853 w 5311"/>
                <a:gd name="T3" fmla="*/ 0 h 3020"/>
                <a:gd name="T4" fmla="*/ 0 w 5311"/>
                <a:gd name="T5" fmla="*/ 3019 h 3020"/>
                <a:gd name="T6" fmla="*/ 5310 w 5311"/>
                <a:gd name="T7" fmla="*/ 1771 h 3020"/>
              </a:gdLst>
              <a:ahLst/>
              <a:cxnLst>
                <a:cxn ang="0">
                  <a:pos x="T0" y="T1"/>
                </a:cxn>
                <a:cxn ang="0">
                  <a:pos x="T2" y="T3"/>
                </a:cxn>
                <a:cxn ang="0">
                  <a:pos x="T4" y="T5"/>
                </a:cxn>
                <a:cxn ang="0">
                  <a:pos x="T6" y="T7"/>
                </a:cxn>
              </a:cxnLst>
              <a:rect l="0" t="0" r="r" b="b"/>
              <a:pathLst>
                <a:path w="5311" h="3020">
                  <a:moveTo>
                    <a:pt x="5310" y="1771"/>
                  </a:moveTo>
                  <a:lnTo>
                    <a:pt x="853" y="0"/>
                  </a:lnTo>
                  <a:lnTo>
                    <a:pt x="0" y="3019"/>
                  </a:lnTo>
                  <a:lnTo>
                    <a:pt x="5310" y="1771"/>
                  </a:lnTo>
                </a:path>
              </a:pathLst>
            </a:custGeom>
            <a:solidFill>
              <a:schemeClr val="accent1">
                <a:lumMod val="50000"/>
              </a:schemeClr>
            </a:solidFill>
            <a:ln>
              <a:noFill/>
            </a:ln>
            <a:effectLst/>
          </p:spPr>
          <p:txBody>
            <a:bodyPr wrap="none" anchor="ctr"/>
            <a:lstStyle/>
            <a:p>
              <a:endParaRPr lang="en-US" sz="7197" b="0" i="0" dirty="0">
                <a:latin typeface="Nunito Light" charset="0"/>
              </a:endParaRPr>
            </a:p>
          </p:txBody>
        </p:sp>
        <p:sp>
          <p:nvSpPr>
            <p:cNvPr id="29" name="Freeform 21"/>
            <p:cNvSpPr>
              <a:spLocks noChangeArrowheads="1"/>
            </p:cNvSpPr>
            <p:nvPr/>
          </p:nvSpPr>
          <p:spPr bwMode="auto">
            <a:xfrm>
              <a:off x="1264131" y="-156113"/>
              <a:ext cx="4393864" cy="2112184"/>
            </a:xfrm>
            <a:custGeom>
              <a:avLst/>
              <a:gdLst>
                <a:gd name="T0" fmla="*/ 936 w 4458"/>
                <a:gd name="T1" fmla="*/ 0 h 2145"/>
                <a:gd name="T2" fmla="*/ 0 w 4458"/>
                <a:gd name="T3" fmla="*/ 373 h 2145"/>
                <a:gd name="T4" fmla="*/ 4457 w 4458"/>
                <a:gd name="T5" fmla="*/ 2144 h 2145"/>
                <a:gd name="T6" fmla="*/ 3908 w 4458"/>
                <a:gd name="T7" fmla="*/ 0 h 2145"/>
                <a:gd name="T8" fmla="*/ 936 w 4458"/>
                <a:gd name="T9" fmla="*/ 0 h 2145"/>
              </a:gdLst>
              <a:ahLst/>
              <a:cxnLst>
                <a:cxn ang="0">
                  <a:pos x="T0" y="T1"/>
                </a:cxn>
                <a:cxn ang="0">
                  <a:pos x="T2" y="T3"/>
                </a:cxn>
                <a:cxn ang="0">
                  <a:pos x="T4" y="T5"/>
                </a:cxn>
                <a:cxn ang="0">
                  <a:pos x="T6" y="T7"/>
                </a:cxn>
                <a:cxn ang="0">
                  <a:pos x="T8" y="T9"/>
                </a:cxn>
              </a:cxnLst>
              <a:rect l="0" t="0" r="r" b="b"/>
              <a:pathLst>
                <a:path w="4458" h="2145">
                  <a:moveTo>
                    <a:pt x="936" y="0"/>
                  </a:moveTo>
                  <a:lnTo>
                    <a:pt x="0" y="373"/>
                  </a:lnTo>
                  <a:lnTo>
                    <a:pt x="4457" y="2144"/>
                  </a:lnTo>
                  <a:lnTo>
                    <a:pt x="3908" y="0"/>
                  </a:lnTo>
                  <a:lnTo>
                    <a:pt x="936" y="0"/>
                  </a:lnTo>
                </a:path>
              </a:pathLst>
            </a:custGeom>
            <a:solidFill>
              <a:schemeClr val="accent1">
                <a:lumMod val="75000"/>
              </a:schemeClr>
            </a:solidFill>
            <a:ln>
              <a:noFill/>
            </a:ln>
            <a:effectLst/>
          </p:spPr>
          <p:txBody>
            <a:bodyPr wrap="none" anchor="ctr"/>
            <a:lstStyle/>
            <a:p>
              <a:endParaRPr lang="en-US" sz="7197" b="0" i="0" dirty="0">
                <a:latin typeface="Nunito Light" charset="0"/>
              </a:endParaRPr>
            </a:p>
          </p:txBody>
        </p:sp>
        <p:sp>
          <p:nvSpPr>
            <p:cNvPr id="30" name="Freeform 22"/>
            <p:cNvSpPr>
              <a:spLocks noChangeArrowheads="1"/>
            </p:cNvSpPr>
            <p:nvPr/>
          </p:nvSpPr>
          <p:spPr bwMode="auto">
            <a:xfrm>
              <a:off x="1264131" y="-133574"/>
              <a:ext cx="921364" cy="369415"/>
            </a:xfrm>
            <a:custGeom>
              <a:avLst/>
              <a:gdLst>
                <a:gd name="T0" fmla="*/ 72 w 937"/>
                <a:gd name="T1" fmla="*/ 0 h 374"/>
                <a:gd name="T2" fmla="*/ 0 w 937"/>
                <a:gd name="T3" fmla="*/ 373 h 374"/>
                <a:gd name="T4" fmla="*/ 936 w 937"/>
                <a:gd name="T5" fmla="*/ 0 h 374"/>
                <a:gd name="T6" fmla="*/ 72 w 937"/>
                <a:gd name="T7" fmla="*/ 0 h 374"/>
              </a:gdLst>
              <a:ahLst/>
              <a:cxnLst>
                <a:cxn ang="0">
                  <a:pos x="T0" y="T1"/>
                </a:cxn>
                <a:cxn ang="0">
                  <a:pos x="T2" y="T3"/>
                </a:cxn>
                <a:cxn ang="0">
                  <a:pos x="T4" y="T5"/>
                </a:cxn>
                <a:cxn ang="0">
                  <a:pos x="T6" y="T7"/>
                </a:cxn>
              </a:cxnLst>
              <a:rect l="0" t="0" r="r" b="b"/>
              <a:pathLst>
                <a:path w="937" h="374">
                  <a:moveTo>
                    <a:pt x="72" y="0"/>
                  </a:moveTo>
                  <a:lnTo>
                    <a:pt x="0" y="373"/>
                  </a:lnTo>
                  <a:lnTo>
                    <a:pt x="936" y="0"/>
                  </a:lnTo>
                  <a:lnTo>
                    <a:pt x="72" y="0"/>
                  </a:lnTo>
                </a:path>
              </a:pathLst>
            </a:custGeom>
            <a:solidFill>
              <a:schemeClr val="accent1"/>
            </a:solidFill>
            <a:ln>
              <a:noFill/>
            </a:ln>
            <a:effectLst/>
          </p:spPr>
          <p:txBody>
            <a:bodyPr wrap="none" anchor="ctr"/>
            <a:lstStyle/>
            <a:p>
              <a:endParaRPr lang="en-US" sz="7197" b="0" i="0" dirty="0">
                <a:latin typeface="Nunito Light" charset="0"/>
              </a:endParaRPr>
            </a:p>
          </p:txBody>
        </p:sp>
        <p:sp>
          <p:nvSpPr>
            <p:cNvPr id="31" name="Freeform 23"/>
            <p:cNvSpPr>
              <a:spLocks noChangeArrowheads="1"/>
            </p:cNvSpPr>
            <p:nvPr/>
          </p:nvSpPr>
          <p:spPr bwMode="auto">
            <a:xfrm>
              <a:off x="734484" y="-133574"/>
              <a:ext cx="621488" cy="369415"/>
            </a:xfrm>
            <a:custGeom>
              <a:avLst/>
              <a:gdLst>
                <a:gd name="T0" fmla="*/ 0 w 629"/>
                <a:gd name="T1" fmla="*/ 0 h 374"/>
                <a:gd name="T2" fmla="*/ 556 w 629"/>
                <a:gd name="T3" fmla="*/ 373 h 374"/>
                <a:gd name="T4" fmla="*/ 628 w 629"/>
                <a:gd name="T5" fmla="*/ 0 h 374"/>
                <a:gd name="T6" fmla="*/ 0 w 629"/>
                <a:gd name="T7" fmla="*/ 0 h 374"/>
              </a:gdLst>
              <a:ahLst/>
              <a:cxnLst>
                <a:cxn ang="0">
                  <a:pos x="T0" y="T1"/>
                </a:cxn>
                <a:cxn ang="0">
                  <a:pos x="T2" y="T3"/>
                </a:cxn>
                <a:cxn ang="0">
                  <a:pos x="T4" y="T5"/>
                </a:cxn>
                <a:cxn ang="0">
                  <a:pos x="T6" y="T7"/>
                </a:cxn>
              </a:cxnLst>
              <a:rect l="0" t="0" r="r" b="b"/>
              <a:pathLst>
                <a:path w="629" h="374">
                  <a:moveTo>
                    <a:pt x="0" y="0"/>
                  </a:moveTo>
                  <a:lnTo>
                    <a:pt x="556" y="373"/>
                  </a:lnTo>
                  <a:lnTo>
                    <a:pt x="628" y="0"/>
                  </a:lnTo>
                  <a:lnTo>
                    <a:pt x="0" y="0"/>
                  </a:lnTo>
                </a:path>
              </a:pathLst>
            </a:custGeom>
            <a:solidFill>
              <a:schemeClr val="accent1"/>
            </a:solidFill>
            <a:ln>
              <a:noFill/>
            </a:ln>
            <a:effectLst/>
          </p:spPr>
          <p:txBody>
            <a:bodyPr wrap="none" anchor="ctr"/>
            <a:lstStyle/>
            <a:p>
              <a:endParaRPr lang="en-US" sz="7197" b="0" i="0" dirty="0">
                <a:latin typeface="Nunito Light" charset="0"/>
              </a:endParaRPr>
            </a:p>
          </p:txBody>
        </p:sp>
        <p:sp>
          <p:nvSpPr>
            <p:cNvPr id="32" name="Freeform 24"/>
            <p:cNvSpPr>
              <a:spLocks noChangeArrowheads="1"/>
            </p:cNvSpPr>
            <p:nvPr/>
          </p:nvSpPr>
          <p:spPr bwMode="auto">
            <a:xfrm>
              <a:off x="0" y="885559"/>
              <a:ext cx="447642" cy="2259950"/>
            </a:xfrm>
            <a:custGeom>
              <a:avLst/>
              <a:gdLst>
                <a:gd name="T0" fmla="*/ 0 w 453"/>
                <a:gd name="T1" fmla="*/ 2104 h 2292"/>
                <a:gd name="T2" fmla="*/ 452 w 453"/>
                <a:gd name="T3" fmla="*/ 2291 h 2292"/>
                <a:gd name="T4" fmla="*/ 0 w 453"/>
                <a:gd name="T5" fmla="*/ 0 h 2292"/>
                <a:gd name="T6" fmla="*/ 0 w 453"/>
                <a:gd name="T7" fmla="*/ 2104 h 2292"/>
              </a:gdLst>
              <a:ahLst/>
              <a:cxnLst>
                <a:cxn ang="0">
                  <a:pos x="T0" y="T1"/>
                </a:cxn>
                <a:cxn ang="0">
                  <a:pos x="T2" y="T3"/>
                </a:cxn>
                <a:cxn ang="0">
                  <a:pos x="T4" y="T5"/>
                </a:cxn>
                <a:cxn ang="0">
                  <a:pos x="T6" y="T7"/>
                </a:cxn>
              </a:cxnLst>
              <a:rect l="0" t="0" r="r" b="b"/>
              <a:pathLst>
                <a:path w="453" h="2292">
                  <a:moveTo>
                    <a:pt x="0" y="2104"/>
                  </a:moveTo>
                  <a:lnTo>
                    <a:pt x="452" y="2291"/>
                  </a:lnTo>
                  <a:lnTo>
                    <a:pt x="0" y="0"/>
                  </a:lnTo>
                  <a:lnTo>
                    <a:pt x="0" y="2104"/>
                  </a:lnTo>
                </a:path>
              </a:pathLst>
            </a:custGeom>
            <a:solidFill>
              <a:schemeClr val="accent1">
                <a:lumMod val="50000"/>
              </a:schemeClr>
            </a:solidFill>
            <a:ln>
              <a:noFill/>
            </a:ln>
            <a:effectLst/>
          </p:spPr>
          <p:txBody>
            <a:bodyPr wrap="none" anchor="ctr"/>
            <a:lstStyle/>
            <a:p>
              <a:endParaRPr lang="en-US" sz="7197" b="0" i="0" dirty="0">
                <a:latin typeface="Nunito Light" charset="0"/>
              </a:endParaRPr>
            </a:p>
          </p:txBody>
        </p:sp>
        <p:sp>
          <p:nvSpPr>
            <p:cNvPr id="33" name="Freeform 25"/>
            <p:cNvSpPr>
              <a:spLocks noChangeArrowheads="1"/>
            </p:cNvSpPr>
            <p:nvPr/>
          </p:nvSpPr>
          <p:spPr bwMode="auto">
            <a:xfrm>
              <a:off x="0" y="-156114"/>
              <a:ext cx="1286433" cy="3342117"/>
            </a:xfrm>
            <a:custGeom>
              <a:avLst/>
              <a:gdLst>
                <a:gd name="T0" fmla="*/ 0 w 1306"/>
                <a:gd name="T1" fmla="*/ 0 h 3393"/>
                <a:gd name="T2" fmla="*/ 0 w 1306"/>
                <a:gd name="T3" fmla="*/ 1101 h 3393"/>
                <a:gd name="T4" fmla="*/ 452 w 1306"/>
                <a:gd name="T5" fmla="*/ 3392 h 3393"/>
                <a:gd name="T6" fmla="*/ 1305 w 1306"/>
                <a:gd name="T7" fmla="*/ 373 h 3393"/>
                <a:gd name="T8" fmla="*/ 749 w 1306"/>
                <a:gd name="T9" fmla="*/ 0 h 3393"/>
                <a:gd name="T10" fmla="*/ 0 w 1306"/>
                <a:gd name="T11" fmla="*/ 0 h 3393"/>
              </a:gdLst>
              <a:ahLst/>
              <a:cxnLst>
                <a:cxn ang="0">
                  <a:pos x="T0" y="T1"/>
                </a:cxn>
                <a:cxn ang="0">
                  <a:pos x="T2" y="T3"/>
                </a:cxn>
                <a:cxn ang="0">
                  <a:pos x="T4" y="T5"/>
                </a:cxn>
                <a:cxn ang="0">
                  <a:pos x="T6" y="T7"/>
                </a:cxn>
                <a:cxn ang="0">
                  <a:pos x="T8" y="T9"/>
                </a:cxn>
                <a:cxn ang="0">
                  <a:pos x="T10" y="T11"/>
                </a:cxn>
              </a:cxnLst>
              <a:rect l="0" t="0" r="r" b="b"/>
              <a:pathLst>
                <a:path w="1306" h="3393">
                  <a:moveTo>
                    <a:pt x="0" y="0"/>
                  </a:moveTo>
                  <a:lnTo>
                    <a:pt x="0" y="1101"/>
                  </a:lnTo>
                  <a:lnTo>
                    <a:pt x="452" y="3392"/>
                  </a:lnTo>
                  <a:lnTo>
                    <a:pt x="1305" y="373"/>
                  </a:lnTo>
                  <a:lnTo>
                    <a:pt x="749" y="0"/>
                  </a:lnTo>
                  <a:lnTo>
                    <a:pt x="0" y="0"/>
                  </a:lnTo>
                </a:path>
              </a:pathLst>
            </a:custGeom>
            <a:solidFill>
              <a:schemeClr val="accent1">
                <a:lumMod val="75000"/>
              </a:schemeClr>
            </a:solidFill>
            <a:ln>
              <a:noFill/>
            </a:ln>
            <a:effectLst/>
          </p:spPr>
          <p:txBody>
            <a:bodyPr wrap="none" anchor="ctr"/>
            <a:lstStyle/>
            <a:p>
              <a:endParaRPr lang="en-US" sz="7197" b="0" i="0" dirty="0">
                <a:latin typeface="Nunito Light" charset="0"/>
              </a:endParaRPr>
            </a:p>
          </p:txBody>
        </p:sp>
        <p:sp>
          <p:nvSpPr>
            <p:cNvPr id="34" name="Freeform 26"/>
            <p:cNvSpPr>
              <a:spLocks noChangeArrowheads="1"/>
            </p:cNvSpPr>
            <p:nvPr/>
          </p:nvSpPr>
          <p:spPr bwMode="auto">
            <a:xfrm>
              <a:off x="8462804" y="1591817"/>
              <a:ext cx="6988462" cy="1786231"/>
            </a:xfrm>
            <a:custGeom>
              <a:avLst/>
              <a:gdLst>
                <a:gd name="T0" fmla="*/ 7092 w 7093"/>
                <a:gd name="T1" fmla="*/ 1811 h 1812"/>
                <a:gd name="T2" fmla="*/ 0 w 7093"/>
                <a:gd name="T3" fmla="*/ 728 h 1812"/>
                <a:gd name="T4" fmla="*/ 2685 w 7093"/>
                <a:gd name="T5" fmla="*/ 0 h 1812"/>
                <a:gd name="T6" fmla="*/ 7092 w 7093"/>
                <a:gd name="T7" fmla="*/ 1811 h 1812"/>
              </a:gdLst>
              <a:ahLst/>
              <a:cxnLst>
                <a:cxn ang="0">
                  <a:pos x="T0" y="T1"/>
                </a:cxn>
                <a:cxn ang="0">
                  <a:pos x="T2" y="T3"/>
                </a:cxn>
                <a:cxn ang="0">
                  <a:pos x="T4" y="T5"/>
                </a:cxn>
                <a:cxn ang="0">
                  <a:pos x="T6" y="T7"/>
                </a:cxn>
              </a:cxnLst>
              <a:rect l="0" t="0" r="r" b="b"/>
              <a:pathLst>
                <a:path w="7093" h="1812">
                  <a:moveTo>
                    <a:pt x="7092" y="1811"/>
                  </a:moveTo>
                  <a:lnTo>
                    <a:pt x="0" y="728"/>
                  </a:lnTo>
                  <a:lnTo>
                    <a:pt x="2685" y="0"/>
                  </a:lnTo>
                  <a:lnTo>
                    <a:pt x="7092" y="1811"/>
                  </a:lnTo>
                </a:path>
              </a:pathLst>
            </a:custGeom>
            <a:solidFill>
              <a:schemeClr val="accent2">
                <a:lumMod val="75000"/>
              </a:schemeClr>
            </a:solidFill>
            <a:ln>
              <a:noFill/>
            </a:ln>
            <a:effectLst/>
          </p:spPr>
          <p:txBody>
            <a:bodyPr wrap="none" anchor="ctr"/>
            <a:lstStyle/>
            <a:p>
              <a:endParaRPr lang="en-US" sz="7197" b="0" i="0" dirty="0">
                <a:latin typeface="Nunito Light" charset="0"/>
              </a:endParaRPr>
            </a:p>
          </p:txBody>
        </p:sp>
        <p:sp>
          <p:nvSpPr>
            <p:cNvPr id="35" name="Freeform 12"/>
            <p:cNvSpPr>
              <a:spLocks noChangeArrowheads="1"/>
            </p:cNvSpPr>
            <p:nvPr/>
          </p:nvSpPr>
          <p:spPr bwMode="auto">
            <a:xfrm>
              <a:off x="9776123" y="-125128"/>
              <a:ext cx="2307757" cy="1734076"/>
            </a:xfrm>
            <a:custGeom>
              <a:avLst/>
              <a:gdLst>
                <a:gd name="T0" fmla="*/ 373 w 2343"/>
                <a:gd name="T1" fmla="*/ 0 h 1761"/>
                <a:gd name="T2" fmla="*/ 0 w 2343"/>
                <a:gd name="T3" fmla="*/ 197 h 1761"/>
                <a:gd name="T4" fmla="*/ 1377 w 2343"/>
                <a:gd name="T5" fmla="*/ 1760 h 1761"/>
                <a:gd name="T6" fmla="*/ 2342 w 2343"/>
                <a:gd name="T7" fmla="*/ 0 h 1761"/>
                <a:gd name="T8" fmla="*/ 373 w 2343"/>
                <a:gd name="T9" fmla="*/ 0 h 1761"/>
              </a:gdLst>
              <a:ahLst/>
              <a:cxnLst>
                <a:cxn ang="0">
                  <a:pos x="T0" y="T1"/>
                </a:cxn>
                <a:cxn ang="0">
                  <a:pos x="T2" y="T3"/>
                </a:cxn>
                <a:cxn ang="0">
                  <a:pos x="T4" y="T5"/>
                </a:cxn>
                <a:cxn ang="0">
                  <a:pos x="T6" y="T7"/>
                </a:cxn>
                <a:cxn ang="0">
                  <a:pos x="T8" y="T9"/>
                </a:cxn>
              </a:cxnLst>
              <a:rect l="0" t="0" r="r" b="b"/>
              <a:pathLst>
                <a:path w="2343" h="1761">
                  <a:moveTo>
                    <a:pt x="373" y="0"/>
                  </a:moveTo>
                  <a:lnTo>
                    <a:pt x="0" y="197"/>
                  </a:lnTo>
                  <a:lnTo>
                    <a:pt x="1377" y="1760"/>
                  </a:lnTo>
                  <a:lnTo>
                    <a:pt x="2342" y="0"/>
                  </a:lnTo>
                  <a:lnTo>
                    <a:pt x="373" y="0"/>
                  </a:lnTo>
                </a:path>
              </a:pathLst>
            </a:custGeom>
            <a:solidFill>
              <a:schemeClr val="accent2">
                <a:lumMod val="75000"/>
              </a:schemeClr>
            </a:solidFill>
            <a:ln>
              <a:noFill/>
            </a:ln>
            <a:effectLst/>
          </p:spPr>
          <p:txBody>
            <a:bodyPr wrap="none" anchor="ctr"/>
            <a:lstStyle/>
            <a:p>
              <a:endParaRPr lang="en-US" sz="7197" b="0" i="0" dirty="0">
                <a:latin typeface="Nunito Light" charset="0"/>
              </a:endParaRPr>
            </a:p>
          </p:txBody>
        </p:sp>
      </p:grpSp>
    </p:spTree>
    <p:extLst>
      <p:ext uri="{BB962C8B-B14F-4D97-AF65-F5344CB8AC3E}">
        <p14:creationId xmlns:p14="http://schemas.microsoft.com/office/powerpoint/2010/main" val="65190758"/>
      </p:ext>
    </p:extLst>
  </p:cSld>
  <p:clrMapOvr>
    <a:masterClrMapping/>
  </p:clrMapOvr>
  <p:transition advClick="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pp features">
    <p:spTree>
      <p:nvGrpSpPr>
        <p:cNvPr id="1" name=""/>
        <p:cNvGrpSpPr/>
        <p:nvPr/>
      </p:nvGrpSpPr>
      <p:grpSpPr>
        <a:xfrm>
          <a:off x="0" y="0"/>
          <a:ext cx="0" cy="0"/>
          <a:chOff x="0" y="0"/>
          <a:chExt cx="0" cy="0"/>
        </a:xfrm>
      </p:grpSpPr>
      <p:sp>
        <p:nvSpPr>
          <p:cNvPr id="4" name="Picture Placeholder 13"/>
          <p:cNvSpPr>
            <a:spLocks noGrp="1"/>
          </p:cNvSpPr>
          <p:nvPr>
            <p:ph type="pic" sz="quarter" idx="14"/>
          </p:nvPr>
        </p:nvSpPr>
        <p:spPr>
          <a:xfrm>
            <a:off x="4770022" y="2436714"/>
            <a:ext cx="4290417" cy="7627435"/>
          </a:xfrm>
          <a:prstGeom prst="rect">
            <a:avLst/>
          </a:prstGeom>
          <a:solidFill>
            <a:schemeClr val="bg1">
              <a:lumMod val="95000"/>
            </a:schemeClr>
          </a:solidFill>
          <a:effectLst/>
        </p:spPr>
        <p:txBody>
          <a:bodyPr>
            <a:normAutofit/>
          </a:bodyPr>
          <a:lstStyle>
            <a:lvl1pPr marL="0" indent="0">
              <a:buNone/>
              <a:defRPr sz="2400" b="0" i="0">
                <a:ln>
                  <a:noFill/>
                </a:ln>
                <a:solidFill>
                  <a:schemeClr val="tx2"/>
                </a:solidFill>
                <a:latin typeface="Nunito Light" charset="0"/>
                <a:ea typeface="Nunito Light" charset="0"/>
                <a:cs typeface="Nunito Light" charset="0"/>
              </a:defRPr>
            </a:lvl1pPr>
          </a:lstStyle>
          <a:p>
            <a:endParaRPr lang="en-US" dirty="0"/>
          </a:p>
        </p:txBody>
      </p:sp>
      <p:grpSp>
        <p:nvGrpSpPr>
          <p:cNvPr id="3" name="Group 2"/>
          <p:cNvGrpSpPr/>
          <p:nvPr userDrawn="1"/>
        </p:nvGrpSpPr>
        <p:grpSpPr>
          <a:xfrm rot="10800000">
            <a:off x="-23446" y="10974729"/>
            <a:ext cx="24535152" cy="4304369"/>
            <a:chOff x="0" y="-156114"/>
            <a:chExt cx="24535152" cy="4304369"/>
          </a:xfrm>
        </p:grpSpPr>
        <p:sp>
          <p:nvSpPr>
            <p:cNvPr id="5" name="Freeform 4"/>
            <p:cNvSpPr>
              <a:spLocks noChangeArrowheads="1"/>
            </p:cNvSpPr>
            <p:nvPr/>
          </p:nvSpPr>
          <p:spPr bwMode="auto">
            <a:xfrm>
              <a:off x="23378291" y="2431564"/>
              <a:ext cx="1134322" cy="1716691"/>
            </a:xfrm>
            <a:custGeom>
              <a:avLst/>
              <a:gdLst>
                <a:gd name="T0" fmla="*/ 0 w 1152"/>
                <a:gd name="T1" fmla="*/ 1739 h 1740"/>
                <a:gd name="T2" fmla="*/ 1151 w 1152"/>
                <a:gd name="T3" fmla="*/ 918 h 1740"/>
                <a:gd name="T4" fmla="*/ 1151 w 1152"/>
                <a:gd name="T5" fmla="*/ 0 h 1740"/>
                <a:gd name="T6" fmla="*/ 0 w 1152"/>
                <a:gd name="T7" fmla="*/ 1739 h 1740"/>
              </a:gdLst>
              <a:ahLst/>
              <a:cxnLst>
                <a:cxn ang="0">
                  <a:pos x="T0" y="T1"/>
                </a:cxn>
                <a:cxn ang="0">
                  <a:pos x="T2" y="T3"/>
                </a:cxn>
                <a:cxn ang="0">
                  <a:pos x="T4" y="T5"/>
                </a:cxn>
                <a:cxn ang="0">
                  <a:pos x="T6" y="T7"/>
                </a:cxn>
              </a:cxnLst>
              <a:rect l="0" t="0" r="r" b="b"/>
              <a:pathLst>
                <a:path w="1152" h="1740">
                  <a:moveTo>
                    <a:pt x="0" y="1739"/>
                  </a:moveTo>
                  <a:lnTo>
                    <a:pt x="1151" y="918"/>
                  </a:lnTo>
                  <a:lnTo>
                    <a:pt x="1151" y="0"/>
                  </a:lnTo>
                  <a:lnTo>
                    <a:pt x="0" y="1739"/>
                  </a:lnTo>
                </a:path>
              </a:pathLst>
            </a:custGeom>
            <a:solidFill>
              <a:schemeClr val="accent3"/>
            </a:solidFill>
            <a:ln>
              <a:noFill/>
            </a:ln>
            <a:effectLst/>
          </p:spPr>
          <p:txBody>
            <a:bodyPr wrap="none" anchor="ctr"/>
            <a:lstStyle/>
            <a:p>
              <a:endParaRPr lang="en-US" sz="7197" b="0" i="0" dirty="0">
                <a:latin typeface="Nunito Light" charset="0"/>
              </a:endParaRPr>
            </a:p>
          </p:txBody>
        </p:sp>
        <p:sp>
          <p:nvSpPr>
            <p:cNvPr id="6" name="Freeform 5"/>
            <p:cNvSpPr>
              <a:spLocks noChangeArrowheads="1"/>
            </p:cNvSpPr>
            <p:nvPr/>
          </p:nvSpPr>
          <p:spPr bwMode="auto">
            <a:xfrm>
              <a:off x="23079221" y="-88970"/>
              <a:ext cx="1455931" cy="4233061"/>
            </a:xfrm>
            <a:custGeom>
              <a:avLst/>
              <a:gdLst>
                <a:gd name="T0" fmla="*/ 0 w 1479"/>
                <a:gd name="T1" fmla="*/ 0 h 4296"/>
                <a:gd name="T2" fmla="*/ 327 w 1479"/>
                <a:gd name="T3" fmla="*/ 4295 h 4296"/>
                <a:gd name="T4" fmla="*/ 1478 w 1479"/>
                <a:gd name="T5" fmla="*/ 2556 h 4296"/>
                <a:gd name="T6" fmla="*/ 1478 w 1479"/>
                <a:gd name="T7" fmla="*/ 0 h 4296"/>
                <a:gd name="T8" fmla="*/ 0 w 1479"/>
                <a:gd name="T9" fmla="*/ 0 h 4296"/>
              </a:gdLst>
              <a:ahLst/>
              <a:cxnLst>
                <a:cxn ang="0">
                  <a:pos x="T0" y="T1"/>
                </a:cxn>
                <a:cxn ang="0">
                  <a:pos x="T2" y="T3"/>
                </a:cxn>
                <a:cxn ang="0">
                  <a:pos x="T4" y="T5"/>
                </a:cxn>
                <a:cxn ang="0">
                  <a:pos x="T6" y="T7"/>
                </a:cxn>
                <a:cxn ang="0">
                  <a:pos x="T8" y="T9"/>
                </a:cxn>
              </a:cxnLst>
              <a:rect l="0" t="0" r="r" b="b"/>
              <a:pathLst>
                <a:path w="1479" h="4296">
                  <a:moveTo>
                    <a:pt x="0" y="0"/>
                  </a:moveTo>
                  <a:lnTo>
                    <a:pt x="327" y="4295"/>
                  </a:lnTo>
                  <a:lnTo>
                    <a:pt x="1478" y="2556"/>
                  </a:lnTo>
                  <a:lnTo>
                    <a:pt x="1478" y="0"/>
                  </a:lnTo>
                  <a:lnTo>
                    <a:pt x="0" y="0"/>
                  </a:lnTo>
                </a:path>
              </a:pathLst>
            </a:custGeom>
            <a:solidFill>
              <a:schemeClr val="accent3">
                <a:lumMod val="60000"/>
                <a:lumOff val="40000"/>
              </a:schemeClr>
            </a:solidFill>
            <a:ln>
              <a:noFill/>
            </a:ln>
            <a:effectLst/>
          </p:spPr>
          <p:txBody>
            <a:bodyPr wrap="none" anchor="ctr"/>
            <a:lstStyle/>
            <a:p>
              <a:endParaRPr lang="en-US" sz="7197" b="0" i="0" dirty="0">
                <a:latin typeface="Nunito Light" charset="0"/>
              </a:endParaRPr>
            </a:p>
          </p:txBody>
        </p:sp>
        <p:sp>
          <p:nvSpPr>
            <p:cNvPr id="7" name="Freeform 6"/>
            <p:cNvSpPr>
              <a:spLocks noChangeArrowheads="1"/>
            </p:cNvSpPr>
            <p:nvPr/>
          </p:nvSpPr>
          <p:spPr bwMode="auto">
            <a:xfrm>
              <a:off x="20776620" y="-88970"/>
              <a:ext cx="2646748" cy="4233061"/>
            </a:xfrm>
            <a:custGeom>
              <a:avLst/>
              <a:gdLst>
                <a:gd name="T0" fmla="*/ 0 w 2687"/>
                <a:gd name="T1" fmla="*/ 0 h 4296"/>
                <a:gd name="T2" fmla="*/ 2686 w 2687"/>
                <a:gd name="T3" fmla="*/ 4295 h 4296"/>
                <a:gd name="T4" fmla="*/ 2359 w 2687"/>
                <a:gd name="T5" fmla="*/ 0 h 4296"/>
                <a:gd name="T6" fmla="*/ 0 w 2687"/>
                <a:gd name="T7" fmla="*/ 0 h 4296"/>
              </a:gdLst>
              <a:ahLst/>
              <a:cxnLst>
                <a:cxn ang="0">
                  <a:pos x="T0" y="T1"/>
                </a:cxn>
                <a:cxn ang="0">
                  <a:pos x="T2" y="T3"/>
                </a:cxn>
                <a:cxn ang="0">
                  <a:pos x="T4" y="T5"/>
                </a:cxn>
                <a:cxn ang="0">
                  <a:pos x="T6" y="T7"/>
                </a:cxn>
              </a:cxnLst>
              <a:rect l="0" t="0" r="r" b="b"/>
              <a:pathLst>
                <a:path w="2687" h="4296">
                  <a:moveTo>
                    <a:pt x="0" y="0"/>
                  </a:moveTo>
                  <a:lnTo>
                    <a:pt x="2686" y="4295"/>
                  </a:lnTo>
                  <a:lnTo>
                    <a:pt x="2359" y="0"/>
                  </a:lnTo>
                  <a:lnTo>
                    <a:pt x="0" y="0"/>
                  </a:lnTo>
                </a:path>
              </a:pathLst>
            </a:custGeom>
            <a:solidFill>
              <a:schemeClr val="accent3"/>
            </a:solidFill>
            <a:ln>
              <a:noFill/>
            </a:ln>
            <a:effectLst/>
          </p:spPr>
          <p:txBody>
            <a:bodyPr wrap="none" anchor="ctr"/>
            <a:lstStyle/>
            <a:p>
              <a:endParaRPr lang="en-US" sz="7197" b="0" i="0" dirty="0">
                <a:latin typeface="Nunito Light" charset="0"/>
              </a:endParaRPr>
            </a:p>
          </p:txBody>
        </p:sp>
        <p:sp>
          <p:nvSpPr>
            <p:cNvPr id="8" name="Freeform 7"/>
            <p:cNvSpPr>
              <a:spLocks noChangeArrowheads="1"/>
            </p:cNvSpPr>
            <p:nvPr/>
          </p:nvSpPr>
          <p:spPr bwMode="auto">
            <a:xfrm>
              <a:off x="20420243" y="-88970"/>
              <a:ext cx="3003125" cy="4233061"/>
            </a:xfrm>
            <a:custGeom>
              <a:avLst/>
              <a:gdLst>
                <a:gd name="T0" fmla="*/ 0 w 3049"/>
                <a:gd name="T1" fmla="*/ 0 h 4296"/>
                <a:gd name="T2" fmla="*/ 43 w 3049"/>
                <a:gd name="T3" fmla="*/ 3187 h 4296"/>
                <a:gd name="T4" fmla="*/ 3048 w 3049"/>
                <a:gd name="T5" fmla="*/ 4295 h 4296"/>
                <a:gd name="T6" fmla="*/ 362 w 3049"/>
                <a:gd name="T7" fmla="*/ 0 h 4296"/>
                <a:gd name="T8" fmla="*/ 0 w 3049"/>
                <a:gd name="T9" fmla="*/ 0 h 4296"/>
              </a:gdLst>
              <a:ahLst/>
              <a:cxnLst>
                <a:cxn ang="0">
                  <a:pos x="T0" y="T1"/>
                </a:cxn>
                <a:cxn ang="0">
                  <a:pos x="T2" y="T3"/>
                </a:cxn>
                <a:cxn ang="0">
                  <a:pos x="T4" y="T5"/>
                </a:cxn>
                <a:cxn ang="0">
                  <a:pos x="T6" y="T7"/>
                </a:cxn>
                <a:cxn ang="0">
                  <a:pos x="T8" y="T9"/>
                </a:cxn>
              </a:cxnLst>
              <a:rect l="0" t="0" r="r" b="b"/>
              <a:pathLst>
                <a:path w="3049" h="4296">
                  <a:moveTo>
                    <a:pt x="0" y="0"/>
                  </a:moveTo>
                  <a:lnTo>
                    <a:pt x="43" y="3187"/>
                  </a:lnTo>
                  <a:lnTo>
                    <a:pt x="3048" y="4295"/>
                  </a:lnTo>
                  <a:lnTo>
                    <a:pt x="362" y="0"/>
                  </a:lnTo>
                  <a:lnTo>
                    <a:pt x="0" y="0"/>
                  </a:lnTo>
                </a:path>
              </a:pathLst>
            </a:custGeom>
            <a:solidFill>
              <a:schemeClr val="accent3">
                <a:lumMod val="60000"/>
                <a:lumOff val="40000"/>
              </a:schemeClr>
            </a:solidFill>
            <a:ln>
              <a:noFill/>
            </a:ln>
            <a:effectLst/>
          </p:spPr>
          <p:txBody>
            <a:bodyPr wrap="none" anchor="ctr"/>
            <a:lstStyle/>
            <a:p>
              <a:endParaRPr lang="en-US" sz="7197" b="0" i="0" dirty="0">
                <a:latin typeface="Nunito Light" charset="0"/>
              </a:endParaRPr>
            </a:p>
          </p:txBody>
        </p:sp>
        <p:sp>
          <p:nvSpPr>
            <p:cNvPr id="9" name="Freeform 8"/>
            <p:cNvSpPr>
              <a:spLocks noChangeArrowheads="1"/>
            </p:cNvSpPr>
            <p:nvPr/>
          </p:nvSpPr>
          <p:spPr bwMode="auto">
            <a:xfrm>
              <a:off x="17677877" y="-88971"/>
              <a:ext cx="2785824" cy="3142198"/>
            </a:xfrm>
            <a:custGeom>
              <a:avLst/>
              <a:gdLst>
                <a:gd name="T0" fmla="*/ 2126 w 2826"/>
                <a:gd name="T1" fmla="*/ 0 h 3188"/>
                <a:gd name="T2" fmla="*/ 0 w 2826"/>
                <a:gd name="T3" fmla="*/ 1954 h 3188"/>
                <a:gd name="T4" fmla="*/ 2825 w 2826"/>
                <a:gd name="T5" fmla="*/ 3187 h 3188"/>
                <a:gd name="T6" fmla="*/ 2782 w 2826"/>
                <a:gd name="T7" fmla="*/ 0 h 3188"/>
                <a:gd name="T8" fmla="*/ 2126 w 2826"/>
                <a:gd name="T9" fmla="*/ 0 h 3188"/>
              </a:gdLst>
              <a:ahLst/>
              <a:cxnLst>
                <a:cxn ang="0">
                  <a:pos x="T0" y="T1"/>
                </a:cxn>
                <a:cxn ang="0">
                  <a:pos x="T2" y="T3"/>
                </a:cxn>
                <a:cxn ang="0">
                  <a:pos x="T4" y="T5"/>
                </a:cxn>
                <a:cxn ang="0">
                  <a:pos x="T6" y="T7"/>
                </a:cxn>
                <a:cxn ang="0">
                  <a:pos x="T8" y="T9"/>
                </a:cxn>
              </a:cxnLst>
              <a:rect l="0" t="0" r="r" b="b"/>
              <a:pathLst>
                <a:path w="2826" h="3188">
                  <a:moveTo>
                    <a:pt x="2126" y="0"/>
                  </a:moveTo>
                  <a:lnTo>
                    <a:pt x="0" y="1954"/>
                  </a:lnTo>
                  <a:lnTo>
                    <a:pt x="2825" y="3187"/>
                  </a:lnTo>
                  <a:lnTo>
                    <a:pt x="2782" y="0"/>
                  </a:lnTo>
                  <a:lnTo>
                    <a:pt x="2126" y="0"/>
                  </a:lnTo>
                </a:path>
              </a:pathLst>
            </a:custGeom>
            <a:solidFill>
              <a:schemeClr val="accent3"/>
            </a:solidFill>
            <a:ln>
              <a:noFill/>
            </a:ln>
            <a:effectLst/>
          </p:spPr>
          <p:txBody>
            <a:bodyPr wrap="none" anchor="ctr"/>
            <a:lstStyle/>
            <a:p>
              <a:endParaRPr lang="en-US" sz="7197" b="0" i="0" dirty="0">
                <a:latin typeface="Nunito Light" charset="0"/>
              </a:endParaRPr>
            </a:p>
          </p:txBody>
        </p:sp>
        <p:sp>
          <p:nvSpPr>
            <p:cNvPr id="10" name="Freeform 9"/>
            <p:cNvSpPr>
              <a:spLocks noChangeArrowheads="1"/>
            </p:cNvSpPr>
            <p:nvPr/>
          </p:nvSpPr>
          <p:spPr bwMode="auto">
            <a:xfrm>
              <a:off x="17608342" y="-88971"/>
              <a:ext cx="2168684" cy="1925303"/>
            </a:xfrm>
            <a:custGeom>
              <a:avLst/>
              <a:gdLst>
                <a:gd name="T0" fmla="*/ 0 w 2199"/>
                <a:gd name="T1" fmla="*/ 0 h 1955"/>
                <a:gd name="T2" fmla="*/ 72 w 2199"/>
                <a:gd name="T3" fmla="*/ 1954 h 1955"/>
                <a:gd name="T4" fmla="*/ 2198 w 2199"/>
                <a:gd name="T5" fmla="*/ 0 h 1955"/>
                <a:gd name="T6" fmla="*/ 0 w 2199"/>
                <a:gd name="T7" fmla="*/ 0 h 1955"/>
              </a:gdLst>
              <a:ahLst/>
              <a:cxnLst>
                <a:cxn ang="0">
                  <a:pos x="T0" y="T1"/>
                </a:cxn>
                <a:cxn ang="0">
                  <a:pos x="T2" y="T3"/>
                </a:cxn>
                <a:cxn ang="0">
                  <a:pos x="T4" y="T5"/>
                </a:cxn>
                <a:cxn ang="0">
                  <a:pos x="T6" y="T7"/>
                </a:cxn>
              </a:cxnLst>
              <a:rect l="0" t="0" r="r" b="b"/>
              <a:pathLst>
                <a:path w="2199" h="1955">
                  <a:moveTo>
                    <a:pt x="0" y="0"/>
                  </a:moveTo>
                  <a:lnTo>
                    <a:pt x="72" y="1954"/>
                  </a:lnTo>
                  <a:lnTo>
                    <a:pt x="2198" y="0"/>
                  </a:lnTo>
                  <a:lnTo>
                    <a:pt x="0" y="0"/>
                  </a:lnTo>
                </a:path>
              </a:pathLst>
            </a:custGeom>
            <a:solidFill>
              <a:schemeClr val="accent3">
                <a:lumMod val="60000"/>
                <a:lumOff val="40000"/>
              </a:schemeClr>
            </a:solidFill>
            <a:ln>
              <a:noFill/>
            </a:ln>
            <a:effectLst/>
          </p:spPr>
          <p:txBody>
            <a:bodyPr wrap="none" anchor="ctr"/>
            <a:lstStyle/>
            <a:p>
              <a:endParaRPr lang="en-US" sz="7197" b="0" i="0" dirty="0">
                <a:latin typeface="Nunito Light" charset="0"/>
              </a:endParaRPr>
            </a:p>
          </p:txBody>
        </p:sp>
        <p:sp>
          <p:nvSpPr>
            <p:cNvPr id="11" name="Freeform 10"/>
            <p:cNvSpPr>
              <a:spLocks noChangeArrowheads="1"/>
            </p:cNvSpPr>
            <p:nvPr/>
          </p:nvSpPr>
          <p:spPr bwMode="auto">
            <a:xfrm>
              <a:off x="14888518" y="-88734"/>
              <a:ext cx="2811899" cy="1925303"/>
            </a:xfrm>
            <a:custGeom>
              <a:avLst/>
              <a:gdLst>
                <a:gd name="T0" fmla="*/ 0 w 2852"/>
                <a:gd name="T1" fmla="*/ 0 h 1955"/>
                <a:gd name="T2" fmla="*/ 2851 w 2852"/>
                <a:gd name="T3" fmla="*/ 1954 h 1955"/>
                <a:gd name="T4" fmla="*/ 2779 w 2852"/>
                <a:gd name="T5" fmla="*/ 0 h 1955"/>
                <a:gd name="T6" fmla="*/ 0 w 2852"/>
                <a:gd name="T7" fmla="*/ 0 h 1955"/>
              </a:gdLst>
              <a:ahLst/>
              <a:cxnLst>
                <a:cxn ang="0">
                  <a:pos x="T0" y="T1"/>
                </a:cxn>
                <a:cxn ang="0">
                  <a:pos x="T2" y="T3"/>
                </a:cxn>
                <a:cxn ang="0">
                  <a:pos x="T4" y="T5"/>
                </a:cxn>
                <a:cxn ang="0">
                  <a:pos x="T6" y="T7"/>
                </a:cxn>
              </a:cxnLst>
              <a:rect l="0" t="0" r="r" b="b"/>
              <a:pathLst>
                <a:path w="2852" h="1955">
                  <a:moveTo>
                    <a:pt x="0" y="0"/>
                  </a:moveTo>
                  <a:lnTo>
                    <a:pt x="2851" y="1954"/>
                  </a:lnTo>
                  <a:lnTo>
                    <a:pt x="2779" y="0"/>
                  </a:lnTo>
                  <a:lnTo>
                    <a:pt x="0" y="0"/>
                  </a:lnTo>
                </a:path>
              </a:pathLst>
            </a:custGeom>
            <a:solidFill>
              <a:schemeClr val="accent3"/>
            </a:solidFill>
            <a:ln>
              <a:noFill/>
            </a:ln>
            <a:effectLst/>
          </p:spPr>
          <p:txBody>
            <a:bodyPr wrap="none" anchor="ctr"/>
            <a:lstStyle/>
            <a:p>
              <a:endParaRPr lang="en-US" sz="7197" b="0" i="0" dirty="0">
                <a:latin typeface="Nunito Light" charset="0"/>
              </a:endParaRPr>
            </a:p>
          </p:txBody>
        </p:sp>
        <p:sp>
          <p:nvSpPr>
            <p:cNvPr id="12" name="Freeform 11"/>
            <p:cNvSpPr>
              <a:spLocks noChangeArrowheads="1"/>
            </p:cNvSpPr>
            <p:nvPr/>
          </p:nvSpPr>
          <p:spPr bwMode="auto">
            <a:xfrm>
              <a:off x="13589856" y="-88970"/>
              <a:ext cx="4137447" cy="3520308"/>
            </a:xfrm>
            <a:custGeom>
              <a:avLst/>
              <a:gdLst>
                <a:gd name="T0" fmla="*/ 0 w 4196"/>
                <a:gd name="T1" fmla="*/ 0 h 3572"/>
                <a:gd name="T2" fmla="*/ 1886 w 4196"/>
                <a:gd name="T3" fmla="*/ 3571 h 3572"/>
                <a:gd name="T4" fmla="*/ 4195 w 4196"/>
                <a:gd name="T5" fmla="*/ 1954 h 3572"/>
                <a:gd name="T6" fmla="*/ 1344 w 4196"/>
                <a:gd name="T7" fmla="*/ 0 h 3572"/>
                <a:gd name="T8" fmla="*/ 0 w 4196"/>
                <a:gd name="T9" fmla="*/ 0 h 3572"/>
              </a:gdLst>
              <a:ahLst/>
              <a:cxnLst>
                <a:cxn ang="0">
                  <a:pos x="T0" y="T1"/>
                </a:cxn>
                <a:cxn ang="0">
                  <a:pos x="T2" y="T3"/>
                </a:cxn>
                <a:cxn ang="0">
                  <a:pos x="T4" y="T5"/>
                </a:cxn>
                <a:cxn ang="0">
                  <a:pos x="T6" y="T7"/>
                </a:cxn>
                <a:cxn ang="0">
                  <a:pos x="T8" y="T9"/>
                </a:cxn>
              </a:cxnLst>
              <a:rect l="0" t="0" r="r" b="b"/>
              <a:pathLst>
                <a:path w="4196" h="3572">
                  <a:moveTo>
                    <a:pt x="0" y="0"/>
                  </a:moveTo>
                  <a:lnTo>
                    <a:pt x="1886" y="3571"/>
                  </a:lnTo>
                  <a:lnTo>
                    <a:pt x="4195" y="1954"/>
                  </a:lnTo>
                  <a:lnTo>
                    <a:pt x="1344" y="0"/>
                  </a:lnTo>
                  <a:lnTo>
                    <a:pt x="0" y="0"/>
                  </a:lnTo>
                </a:path>
              </a:pathLst>
            </a:custGeom>
            <a:solidFill>
              <a:schemeClr val="accent3">
                <a:lumMod val="60000"/>
                <a:lumOff val="40000"/>
              </a:schemeClr>
            </a:solidFill>
            <a:ln>
              <a:noFill/>
            </a:ln>
            <a:effectLst/>
          </p:spPr>
          <p:txBody>
            <a:bodyPr wrap="none" anchor="ctr"/>
            <a:lstStyle/>
            <a:p>
              <a:endParaRPr lang="en-US" sz="7197" b="0" i="0" dirty="0">
                <a:latin typeface="Nunito Light" charset="0"/>
              </a:endParaRPr>
            </a:p>
          </p:txBody>
        </p:sp>
        <p:sp>
          <p:nvSpPr>
            <p:cNvPr id="13" name="Freeform 12"/>
            <p:cNvSpPr>
              <a:spLocks noChangeArrowheads="1"/>
            </p:cNvSpPr>
            <p:nvPr/>
          </p:nvSpPr>
          <p:spPr bwMode="auto">
            <a:xfrm>
              <a:off x="11104147" y="-111272"/>
              <a:ext cx="4346058" cy="3520308"/>
            </a:xfrm>
            <a:custGeom>
              <a:avLst/>
              <a:gdLst>
                <a:gd name="T0" fmla="*/ 965 w 4408"/>
                <a:gd name="T1" fmla="*/ 0 h 3572"/>
                <a:gd name="T2" fmla="*/ 0 w 4408"/>
                <a:gd name="T3" fmla="*/ 1760 h 3572"/>
                <a:gd name="T4" fmla="*/ 4407 w 4408"/>
                <a:gd name="T5" fmla="*/ 3571 h 3572"/>
                <a:gd name="T6" fmla="*/ 2521 w 4408"/>
                <a:gd name="T7" fmla="*/ 0 h 3572"/>
                <a:gd name="T8" fmla="*/ 965 w 4408"/>
                <a:gd name="T9" fmla="*/ 0 h 3572"/>
              </a:gdLst>
              <a:ahLst/>
              <a:cxnLst>
                <a:cxn ang="0">
                  <a:pos x="T0" y="T1"/>
                </a:cxn>
                <a:cxn ang="0">
                  <a:pos x="T2" y="T3"/>
                </a:cxn>
                <a:cxn ang="0">
                  <a:pos x="T4" y="T5"/>
                </a:cxn>
                <a:cxn ang="0">
                  <a:pos x="T6" y="T7"/>
                </a:cxn>
                <a:cxn ang="0">
                  <a:pos x="T8" y="T9"/>
                </a:cxn>
              </a:cxnLst>
              <a:rect l="0" t="0" r="r" b="b"/>
              <a:pathLst>
                <a:path w="4408" h="3572">
                  <a:moveTo>
                    <a:pt x="965" y="0"/>
                  </a:moveTo>
                  <a:lnTo>
                    <a:pt x="0" y="1760"/>
                  </a:lnTo>
                  <a:lnTo>
                    <a:pt x="4407" y="3571"/>
                  </a:lnTo>
                  <a:lnTo>
                    <a:pt x="2521" y="0"/>
                  </a:lnTo>
                  <a:lnTo>
                    <a:pt x="965" y="0"/>
                  </a:lnTo>
                </a:path>
              </a:pathLst>
            </a:custGeom>
            <a:solidFill>
              <a:schemeClr val="accent2"/>
            </a:solidFill>
            <a:ln>
              <a:noFill/>
            </a:ln>
            <a:effectLst/>
          </p:spPr>
          <p:txBody>
            <a:bodyPr wrap="none" anchor="ctr"/>
            <a:lstStyle/>
            <a:p>
              <a:endParaRPr lang="en-US" sz="7197" b="0" i="0" dirty="0">
                <a:latin typeface="Nunito Light" charset="0"/>
              </a:endParaRPr>
            </a:p>
          </p:txBody>
        </p:sp>
        <p:sp>
          <p:nvSpPr>
            <p:cNvPr id="14" name="Freeform 13"/>
            <p:cNvSpPr>
              <a:spLocks noChangeArrowheads="1"/>
            </p:cNvSpPr>
            <p:nvPr/>
          </p:nvSpPr>
          <p:spPr bwMode="auto">
            <a:xfrm>
              <a:off x="9793019" y="-88970"/>
              <a:ext cx="369415" cy="195571"/>
            </a:xfrm>
            <a:custGeom>
              <a:avLst/>
              <a:gdLst>
                <a:gd name="T0" fmla="*/ 112 w 374"/>
                <a:gd name="T1" fmla="*/ 0 h 198"/>
                <a:gd name="T2" fmla="*/ 0 w 374"/>
                <a:gd name="T3" fmla="*/ 197 h 198"/>
                <a:gd name="T4" fmla="*/ 373 w 374"/>
                <a:gd name="T5" fmla="*/ 0 h 198"/>
                <a:gd name="T6" fmla="*/ 112 w 374"/>
                <a:gd name="T7" fmla="*/ 0 h 198"/>
              </a:gdLst>
              <a:ahLst/>
              <a:cxnLst>
                <a:cxn ang="0">
                  <a:pos x="T0" y="T1"/>
                </a:cxn>
                <a:cxn ang="0">
                  <a:pos x="T2" y="T3"/>
                </a:cxn>
                <a:cxn ang="0">
                  <a:pos x="T4" y="T5"/>
                </a:cxn>
                <a:cxn ang="0">
                  <a:pos x="T6" y="T7"/>
                </a:cxn>
              </a:cxnLst>
              <a:rect l="0" t="0" r="r" b="b"/>
              <a:pathLst>
                <a:path w="374" h="198">
                  <a:moveTo>
                    <a:pt x="112" y="0"/>
                  </a:moveTo>
                  <a:lnTo>
                    <a:pt x="0" y="197"/>
                  </a:lnTo>
                  <a:lnTo>
                    <a:pt x="373" y="0"/>
                  </a:lnTo>
                  <a:lnTo>
                    <a:pt x="112" y="0"/>
                  </a:lnTo>
                </a:path>
              </a:pathLst>
            </a:custGeom>
            <a:solidFill>
              <a:schemeClr val="accent2">
                <a:lumMod val="75000"/>
              </a:schemeClr>
            </a:solidFill>
            <a:ln>
              <a:noFill/>
            </a:ln>
            <a:effectLst/>
          </p:spPr>
          <p:txBody>
            <a:bodyPr wrap="none" anchor="ctr"/>
            <a:lstStyle/>
            <a:p>
              <a:endParaRPr lang="en-US" sz="7197" b="0" i="0" dirty="0">
                <a:latin typeface="Nunito Light" charset="0"/>
              </a:endParaRPr>
            </a:p>
          </p:txBody>
        </p:sp>
        <p:sp>
          <p:nvSpPr>
            <p:cNvPr id="15" name="Freeform 13"/>
            <p:cNvSpPr>
              <a:spLocks noChangeArrowheads="1"/>
            </p:cNvSpPr>
            <p:nvPr/>
          </p:nvSpPr>
          <p:spPr bwMode="auto">
            <a:xfrm>
              <a:off x="9698211" y="-88970"/>
              <a:ext cx="225996" cy="195571"/>
            </a:xfrm>
            <a:custGeom>
              <a:avLst/>
              <a:gdLst>
                <a:gd name="T0" fmla="*/ 0 w 231"/>
                <a:gd name="T1" fmla="*/ 0 h 198"/>
                <a:gd name="T2" fmla="*/ 118 w 231"/>
                <a:gd name="T3" fmla="*/ 197 h 198"/>
                <a:gd name="T4" fmla="*/ 230 w 231"/>
                <a:gd name="T5" fmla="*/ 0 h 198"/>
                <a:gd name="T6" fmla="*/ 0 w 231"/>
                <a:gd name="T7" fmla="*/ 0 h 198"/>
              </a:gdLst>
              <a:ahLst/>
              <a:cxnLst>
                <a:cxn ang="0">
                  <a:pos x="T0" y="T1"/>
                </a:cxn>
                <a:cxn ang="0">
                  <a:pos x="T2" y="T3"/>
                </a:cxn>
                <a:cxn ang="0">
                  <a:pos x="T4" y="T5"/>
                </a:cxn>
                <a:cxn ang="0">
                  <a:pos x="T6" y="T7"/>
                </a:cxn>
              </a:cxnLst>
              <a:rect l="0" t="0" r="r" b="b"/>
              <a:pathLst>
                <a:path w="231" h="198">
                  <a:moveTo>
                    <a:pt x="0" y="0"/>
                  </a:moveTo>
                  <a:lnTo>
                    <a:pt x="118" y="197"/>
                  </a:lnTo>
                  <a:lnTo>
                    <a:pt x="230" y="0"/>
                  </a:lnTo>
                  <a:lnTo>
                    <a:pt x="0" y="0"/>
                  </a:lnTo>
                </a:path>
              </a:pathLst>
            </a:custGeom>
            <a:solidFill>
              <a:schemeClr val="accent2">
                <a:lumMod val="75000"/>
              </a:schemeClr>
            </a:solidFill>
            <a:ln>
              <a:noFill/>
            </a:ln>
            <a:effectLst/>
          </p:spPr>
          <p:txBody>
            <a:bodyPr wrap="none" anchor="ctr"/>
            <a:lstStyle/>
            <a:p>
              <a:endParaRPr lang="en-US" sz="7197" b="0" i="0" dirty="0">
                <a:latin typeface="Nunito Light" charset="0"/>
              </a:endParaRPr>
            </a:p>
          </p:txBody>
        </p:sp>
        <p:sp>
          <p:nvSpPr>
            <p:cNvPr id="16" name="Freeform 14"/>
            <p:cNvSpPr>
              <a:spLocks noChangeArrowheads="1"/>
            </p:cNvSpPr>
            <p:nvPr/>
          </p:nvSpPr>
          <p:spPr bwMode="auto">
            <a:xfrm>
              <a:off x="8502000" y="61758"/>
              <a:ext cx="2646751" cy="2259950"/>
            </a:xfrm>
            <a:custGeom>
              <a:avLst/>
              <a:gdLst>
                <a:gd name="T0" fmla="*/ 2685 w 2686"/>
                <a:gd name="T1" fmla="*/ 1563 h 2292"/>
                <a:gd name="T2" fmla="*/ 1308 w 2686"/>
                <a:gd name="T3" fmla="*/ 0 h 2292"/>
                <a:gd name="T4" fmla="*/ 0 w 2686"/>
                <a:gd name="T5" fmla="*/ 2291 h 2292"/>
                <a:gd name="T6" fmla="*/ 2685 w 2686"/>
                <a:gd name="T7" fmla="*/ 1563 h 2292"/>
              </a:gdLst>
              <a:ahLst/>
              <a:cxnLst>
                <a:cxn ang="0">
                  <a:pos x="T0" y="T1"/>
                </a:cxn>
                <a:cxn ang="0">
                  <a:pos x="T2" y="T3"/>
                </a:cxn>
                <a:cxn ang="0">
                  <a:pos x="T4" y="T5"/>
                </a:cxn>
                <a:cxn ang="0">
                  <a:pos x="T6" y="T7"/>
                </a:cxn>
              </a:cxnLst>
              <a:rect l="0" t="0" r="r" b="b"/>
              <a:pathLst>
                <a:path w="2686" h="2292">
                  <a:moveTo>
                    <a:pt x="2685" y="1563"/>
                  </a:moveTo>
                  <a:lnTo>
                    <a:pt x="1308" y="0"/>
                  </a:lnTo>
                  <a:lnTo>
                    <a:pt x="0" y="2291"/>
                  </a:lnTo>
                  <a:lnTo>
                    <a:pt x="2685" y="1563"/>
                  </a:lnTo>
                </a:path>
              </a:pathLst>
            </a:custGeom>
            <a:solidFill>
              <a:schemeClr val="accent2"/>
            </a:solidFill>
            <a:ln>
              <a:noFill/>
            </a:ln>
            <a:effectLst/>
          </p:spPr>
          <p:txBody>
            <a:bodyPr wrap="none" anchor="ctr"/>
            <a:lstStyle/>
            <a:p>
              <a:endParaRPr lang="en-US" sz="7197" b="0" i="0" dirty="0">
                <a:latin typeface="Nunito Light" charset="0"/>
              </a:endParaRPr>
            </a:p>
          </p:txBody>
        </p:sp>
        <p:sp>
          <p:nvSpPr>
            <p:cNvPr id="17" name="Freeform 15"/>
            <p:cNvSpPr>
              <a:spLocks noChangeArrowheads="1"/>
            </p:cNvSpPr>
            <p:nvPr/>
          </p:nvSpPr>
          <p:spPr bwMode="auto">
            <a:xfrm>
              <a:off x="6821130" y="61996"/>
              <a:ext cx="2985743" cy="2259950"/>
            </a:xfrm>
            <a:custGeom>
              <a:avLst/>
              <a:gdLst>
                <a:gd name="T0" fmla="*/ 3029 w 3030"/>
                <a:gd name="T1" fmla="*/ 0 h 2292"/>
                <a:gd name="T2" fmla="*/ 0 w 3030"/>
                <a:gd name="T3" fmla="*/ 624 h 2292"/>
                <a:gd name="T4" fmla="*/ 1721 w 3030"/>
                <a:gd name="T5" fmla="*/ 2291 h 2292"/>
                <a:gd name="T6" fmla="*/ 3029 w 3030"/>
                <a:gd name="T7" fmla="*/ 0 h 2292"/>
              </a:gdLst>
              <a:ahLst/>
              <a:cxnLst>
                <a:cxn ang="0">
                  <a:pos x="T0" y="T1"/>
                </a:cxn>
                <a:cxn ang="0">
                  <a:pos x="T2" y="T3"/>
                </a:cxn>
                <a:cxn ang="0">
                  <a:pos x="T4" y="T5"/>
                </a:cxn>
                <a:cxn ang="0">
                  <a:pos x="T6" y="T7"/>
                </a:cxn>
              </a:cxnLst>
              <a:rect l="0" t="0" r="r" b="b"/>
              <a:pathLst>
                <a:path w="3030" h="2292">
                  <a:moveTo>
                    <a:pt x="3029" y="0"/>
                  </a:moveTo>
                  <a:lnTo>
                    <a:pt x="0" y="624"/>
                  </a:lnTo>
                  <a:lnTo>
                    <a:pt x="1721" y="2291"/>
                  </a:lnTo>
                  <a:lnTo>
                    <a:pt x="3029" y="0"/>
                  </a:lnTo>
                </a:path>
              </a:pathLst>
            </a:custGeom>
            <a:solidFill>
              <a:schemeClr val="accent2">
                <a:lumMod val="75000"/>
              </a:schemeClr>
            </a:solidFill>
            <a:ln>
              <a:noFill/>
            </a:ln>
            <a:effectLst/>
          </p:spPr>
          <p:txBody>
            <a:bodyPr wrap="none" anchor="ctr"/>
            <a:lstStyle/>
            <a:p>
              <a:endParaRPr lang="en-US" sz="7197" b="0" i="0" dirty="0">
                <a:latin typeface="Nunito Light" charset="0"/>
              </a:endParaRPr>
            </a:p>
          </p:txBody>
        </p:sp>
        <p:sp>
          <p:nvSpPr>
            <p:cNvPr id="18" name="Freeform 16"/>
            <p:cNvSpPr>
              <a:spLocks noChangeArrowheads="1"/>
            </p:cNvSpPr>
            <p:nvPr/>
          </p:nvSpPr>
          <p:spPr bwMode="auto">
            <a:xfrm>
              <a:off x="6829814" y="-88970"/>
              <a:ext cx="2985743" cy="808366"/>
            </a:xfrm>
            <a:custGeom>
              <a:avLst/>
              <a:gdLst>
                <a:gd name="T0" fmla="*/ 61 w 3030"/>
                <a:gd name="T1" fmla="*/ 0 h 822"/>
                <a:gd name="T2" fmla="*/ 0 w 3030"/>
                <a:gd name="T3" fmla="*/ 821 h 822"/>
                <a:gd name="T4" fmla="*/ 3029 w 3030"/>
                <a:gd name="T5" fmla="*/ 197 h 822"/>
                <a:gd name="T6" fmla="*/ 2911 w 3030"/>
                <a:gd name="T7" fmla="*/ 0 h 822"/>
                <a:gd name="T8" fmla="*/ 61 w 3030"/>
                <a:gd name="T9" fmla="*/ 0 h 822"/>
              </a:gdLst>
              <a:ahLst/>
              <a:cxnLst>
                <a:cxn ang="0">
                  <a:pos x="T0" y="T1"/>
                </a:cxn>
                <a:cxn ang="0">
                  <a:pos x="T2" y="T3"/>
                </a:cxn>
                <a:cxn ang="0">
                  <a:pos x="T4" y="T5"/>
                </a:cxn>
                <a:cxn ang="0">
                  <a:pos x="T6" y="T7"/>
                </a:cxn>
                <a:cxn ang="0">
                  <a:pos x="T8" y="T9"/>
                </a:cxn>
              </a:cxnLst>
              <a:rect l="0" t="0" r="r" b="b"/>
              <a:pathLst>
                <a:path w="3030" h="822">
                  <a:moveTo>
                    <a:pt x="61" y="0"/>
                  </a:moveTo>
                  <a:lnTo>
                    <a:pt x="0" y="821"/>
                  </a:lnTo>
                  <a:lnTo>
                    <a:pt x="3029" y="197"/>
                  </a:lnTo>
                  <a:lnTo>
                    <a:pt x="2911" y="0"/>
                  </a:lnTo>
                  <a:lnTo>
                    <a:pt x="61" y="0"/>
                  </a:lnTo>
                </a:path>
              </a:pathLst>
            </a:custGeom>
            <a:solidFill>
              <a:schemeClr val="accent2">
                <a:lumMod val="50000"/>
              </a:schemeClr>
            </a:solidFill>
            <a:ln>
              <a:noFill/>
            </a:ln>
            <a:effectLst/>
          </p:spPr>
          <p:txBody>
            <a:bodyPr wrap="none" anchor="ctr"/>
            <a:lstStyle/>
            <a:p>
              <a:endParaRPr lang="en-US" sz="7197" b="0" i="0" dirty="0">
                <a:latin typeface="Nunito Light" charset="0"/>
              </a:endParaRPr>
            </a:p>
          </p:txBody>
        </p:sp>
        <p:sp>
          <p:nvSpPr>
            <p:cNvPr id="19" name="Freeform 17"/>
            <p:cNvSpPr>
              <a:spLocks noChangeArrowheads="1"/>
            </p:cNvSpPr>
            <p:nvPr/>
          </p:nvSpPr>
          <p:spPr bwMode="auto">
            <a:xfrm>
              <a:off x="5975275" y="-88970"/>
              <a:ext cx="943094" cy="808366"/>
            </a:xfrm>
            <a:custGeom>
              <a:avLst/>
              <a:gdLst>
                <a:gd name="T0" fmla="*/ 0 w 955"/>
                <a:gd name="T1" fmla="*/ 0 h 822"/>
                <a:gd name="T2" fmla="*/ 893 w 955"/>
                <a:gd name="T3" fmla="*/ 821 h 822"/>
                <a:gd name="T4" fmla="*/ 954 w 955"/>
                <a:gd name="T5" fmla="*/ 0 h 822"/>
                <a:gd name="T6" fmla="*/ 0 w 955"/>
                <a:gd name="T7" fmla="*/ 0 h 822"/>
              </a:gdLst>
              <a:ahLst/>
              <a:cxnLst>
                <a:cxn ang="0">
                  <a:pos x="T0" y="T1"/>
                </a:cxn>
                <a:cxn ang="0">
                  <a:pos x="T2" y="T3"/>
                </a:cxn>
                <a:cxn ang="0">
                  <a:pos x="T4" y="T5"/>
                </a:cxn>
                <a:cxn ang="0">
                  <a:pos x="T6" y="T7"/>
                </a:cxn>
              </a:cxnLst>
              <a:rect l="0" t="0" r="r" b="b"/>
              <a:pathLst>
                <a:path w="955" h="822">
                  <a:moveTo>
                    <a:pt x="0" y="0"/>
                  </a:moveTo>
                  <a:lnTo>
                    <a:pt x="893" y="821"/>
                  </a:lnTo>
                  <a:lnTo>
                    <a:pt x="954" y="0"/>
                  </a:lnTo>
                  <a:lnTo>
                    <a:pt x="0" y="0"/>
                  </a:lnTo>
                </a:path>
              </a:pathLst>
            </a:custGeom>
            <a:solidFill>
              <a:schemeClr val="accent1"/>
            </a:solidFill>
            <a:ln>
              <a:noFill/>
            </a:ln>
            <a:effectLst/>
          </p:spPr>
          <p:txBody>
            <a:bodyPr wrap="none" anchor="ctr"/>
            <a:lstStyle/>
            <a:p>
              <a:endParaRPr lang="en-US" sz="7197" b="0" i="0" dirty="0">
                <a:latin typeface="Nunito Light" charset="0"/>
              </a:endParaRPr>
            </a:p>
          </p:txBody>
        </p:sp>
        <p:sp>
          <p:nvSpPr>
            <p:cNvPr id="20" name="Freeform 18"/>
            <p:cNvSpPr>
              <a:spLocks noChangeArrowheads="1"/>
            </p:cNvSpPr>
            <p:nvPr/>
          </p:nvSpPr>
          <p:spPr bwMode="auto">
            <a:xfrm>
              <a:off x="5608571" y="674793"/>
              <a:ext cx="2916204" cy="1642810"/>
            </a:xfrm>
            <a:custGeom>
              <a:avLst/>
              <a:gdLst>
                <a:gd name="T0" fmla="*/ 2958 w 2959"/>
                <a:gd name="T1" fmla="*/ 1667 h 1668"/>
                <a:gd name="T2" fmla="*/ 1237 w 2959"/>
                <a:gd name="T3" fmla="*/ 0 h 1668"/>
                <a:gd name="T4" fmla="*/ 0 w 2959"/>
                <a:gd name="T5" fmla="*/ 1323 h 1668"/>
                <a:gd name="T6" fmla="*/ 2958 w 2959"/>
                <a:gd name="T7" fmla="*/ 1667 h 1668"/>
              </a:gdLst>
              <a:ahLst/>
              <a:cxnLst>
                <a:cxn ang="0">
                  <a:pos x="T0" y="T1"/>
                </a:cxn>
                <a:cxn ang="0">
                  <a:pos x="T2" y="T3"/>
                </a:cxn>
                <a:cxn ang="0">
                  <a:pos x="T4" y="T5"/>
                </a:cxn>
                <a:cxn ang="0">
                  <a:pos x="T6" y="T7"/>
                </a:cxn>
              </a:cxnLst>
              <a:rect l="0" t="0" r="r" b="b"/>
              <a:pathLst>
                <a:path w="2959" h="1668">
                  <a:moveTo>
                    <a:pt x="2958" y="1667"/>
                  </a:moveTo>
                  <a:lnTo>
                    <a:pt x="1237" y="0"/>
                  </a:lnTo>
                  <a:lnTo>
                    <a:pt x="0" y="1323"/>
                  </a:lnTo>
                  <a:lnTo>
                    <a:pt x="2958" y="1667"/>
                  </a:lnTo>
                </a:path>
              </a:pathLst>
            </a:custGeom>
            <a:solidFill>
              <a:schemeClr val="accent2"/>
            </a:solidFill>
            <a:ln>
              <a:noFill/>
            </a:ln>
            <a:effectLst/>
          </p:spPr>
          <p:txBody>
            <a:bodyPr wrap="none" anchor="ctr"/>
            <a:lstStyle/>
            <a:p>
              <a:endParaRPr lang="en-US" sz="7197" b="0" i="0" dirty="0">
                <a:latin typeface="Nunito Light" charset="0"/>
              </a:endParaRPr>
            </a:p>
          </p:txBody>
        </p:sp>
        <p:sp>
          <p:nvSpPr>
            <p:cNvPr id="21" name="Freeform 19"/>
            <p:cNvSpPr>
              <a:spLocks noChangeArrowheads="1"/>
            </p:cNvSpPr>
            <p:nvPr/>
          </p:nvSpPr>
          <p:spPr bwMode="auto">
            <a:xfrm>
              <a:off x="5092201" y="-155877"/>
              <a:ext cx="1760153" cy="2112184"/>
            </a:xfrm>
            <a:custGeom>
              <a:avLst/>
              <a:gdLst>
                <a:gd name="T0" fmla="*/ 0 w 1787"/>
                <a:gd name="T1" fmla="*/ 0 h 2145"/>
                <a:gd name="T2" fmla="*/ 549 w 1787"/>
                <a:gd name="T3" fmla="*/ 2144 h 2145"/>
                <a:gd name="T4" fmla="*/ 1786 w 1787"/>
                <a:gd name="T5" fmla="*/ 821 h 2145"/>
                <a:gd name="T6" fmla="*/ 893 w 1787"/>
                <a:gd name="T7" fmla="*/ 0 h 2145"/>
                <a:gd name="T8" fmla="*/ 0 w 1787"/>
                <a:gd name="T9" fmla="*/ 0 h 2145"/>
              </a:gdLst>
              <a:ahLst/>
              <a:cxnLst>
                <a:cxn ang="0">
                  <a:pos x="T0" y="T1"/>
                </a:cxn>
                <a:cxn ang="0">
                  <a:pos x="T2" y="T3"/>
                </a:cxn>
                <a:cxn ang="0">
                  <a:pos x="T4" y="T5"/>
                </a:cxn>
                <a:cxn ang="0">
                  <a:pos x="T6" y="T7"/>
                </a:cxn>
                <a:cxn ang="0">
                  <a:pos x="T8" y="T9"/>
                </a:cxn>
              </a:cxnLst>
              <a:rect l="0" t="0" r="r" b="b"/>
              <a:pathLst>
                <a:path w="1787" h="2145">
                  <a:moveTo>
                    <a:pt x="0" y="0"/>
                  </a:moveTo>
                  <a:lnTo>
                    <a:pt x="549" y="2144"/>
                  </a:lnTo>
                  <a:lnTo>
                    <a:pt x="1786" y="821"/>
                  </a:lnTo>
                  <a:lnTo>
                    <a:pt x="893" y="0"/>
                  </a:lnTo>
                  <a:lnTo>
                    <a:pt x="0" y="0"/>
                  </a:lnTo>
                </a:path>
              </a:pathLst>
            </a:custGeom>
            <a:solidFill>
              <a:schemeClr val="accent1"/>
            </a:solidFill>
            <a:ln>
              <a:noFill/>
            </a:ln>
            <a:effectLst/>
          </p:spPr>
          <p:txBody>
            <a:bodyPr wrap="none" anchor="ctr"/>
            <a:lstStyle/>
            <a:p>
              <a:endParaRPr lang="en-US" sz="7197" b="0" i="0" dirty="0">
                <a:latin typeface="Nunito Light" charset="0"/>
              </a:endParaRPr>
            </a:p>
          </p:txBody>
        </p:sp>
        <p:sp>
          <p:nvSpPr>
            <p:cNvPr id="22" name="Freeform 20"/>
            <p:cNvSpPr>
              <a:spLocks noChangeArrowheads="1"/>
            </p:cNvSpPr>
            <p:nvPr/>
          </p:nvSpPr>
          <p:spPr bwMode="auto">
            <a:xfrm>
              <a:off x="443059" y="190760"/>
              <a:ext cx="5232654" cy="2977052"/>
            </a:xfrm>
            <a:custGeom>
              <a:avLst/>
              <a:gdLst>
                <a:gd name="T0" fmla="*/ 5310 w 5311"/>
                <a:gd name="T1" fmla="*/ 1771 h 3020"/>
                <a:gd name="T2" fmla="*/ 853 w 5311"/>
                <a:gd name="T3" fmla="*/ 0 h 3020"/>
                <a:gd name="T4" fmla="*/ 0 w 5311"/>
                <a:gd name="T5" fmla="*/ 3019 h 3020"/>
                <a:gd name="T6" fmla="*/ 5310 w 5311"/>
                <a:gd name="T7" fmla="*/ 1771 h 3020"/>
              </a:gdLst>
              <a:ahLst/>
              <a:cxnLst>
                <a:cxn ang="0">
                  <a:pos x="T0" y="T1"/>
                </a:cxn>
                <a:cxn ang="0">
                  <a:pos x="T2" y="T3"/>
                </a:cxn>
                <a:cxn ang="0">
                  <a:pos x="T4" y="T5"/>
                </a:cxn>
                <a:cxn ang="0">
                  <a:pos x="T6" y="T7"/>
                </a:cxn>
              </a:cxnLst>
              <a:rect l="0" t="0" r="r" b="b"/>
              <a:pathLst>
                <a:path w="5311" h="3020">
                  <a:moveTo>
                    <a:pt x="5310" y="1771"/>
                  </a:moveTo>
                  <a:lnTo>
                    <a:pt x="853" y="0"/>
                  </a:lnTo>
                  <a:lnTo>
                    <a:pt x="0" y="3019"/>
                  </a:lnTo>
                  <a:lnTo>
                    <a:pt x="5310" y="1771"/>
                  </a:lnTo>
                </a:path>
              </a:pathLst>
            </a:custGeom>
            <a:solidFill>
              <a:schemeClr val="accent1">
                <a:lumMod val="50000"/>
              </a:schemeClr>
            </a:solidFill>
            <a:ln>
              <a:noFill/>
            </a:ln>
            <a:effectLst/>
          </p:spPr>
          <p:txBody>
            <a:bodyPr wrap="none" anchor="ctr"/>
            <a:lstStyle/>
            <a:p>
              <a:endParaRPr lang="en-US" sz="7197" b="0" i="0" dirty="0">
                <a:latin typeface="Nunito Light" charset="0"/>
              </a:endParaRPr>
            </a:p>
          </p:txBody>
        </p:sp>
        <p:sp>
          <p:nvSpPr>
            <p:cNvPr id="23" name="Freeform 21"/>
            <p:cNvSpPr>
              <a:spLocks noChangeArrowheads="1"/>
            </p:cNvSpPr>
            <p:nvPr/>
          </p:nvSpPr>
          <p:spPr bwMode="auto">
            <a:xfrm>
              <a:off x="1264131" y="-156113"/>
              <a:ext cx="4393864" cy="2112184"/>
            </a:xfrm>
            <a:custGeom>
              <a:avLst/>
              <a:gdLst>
                <a:gd name="T0" fmla="*/ 936 w 4458"/>
                <a:gd name="T1" fmla="*/ 0 h 2145"/>
                <a:gd name="T2" fmla="*/ 0 w 4458"/>
                <a:gd name="T3" fmla="*/ 373 h 2145"/>
                <a:gd name="T4" fmla="*/ 4457 w 4458"/>
                <a:gd name="T5" fmla="*/ 2144 h 2145"/>
                <a:gd name="T6" fmla="*/ 3908 w 4458"/>
                <a:gd name="T7" fmla="*/ 0 h 2145"/>
                <a:gd name="T8" fmla="*/ 936 w 4458"/>
                <a:gd name="T9" fmla="*/ 0 h 2145"/>
              </a:gdLst>
              <a:ahLst/>
              <a:cxnLst>
                <a:cxn ang="0">
                  <a:pos x="T0" y="T1"/>
                </a:cxn>
                <a:cxn ang="0">
                  <a:pos x="T2" y="T3"/>
                </a:cxn>
                <a:cxn ang="0">
                  <a:pos x="T4" y="T5"/>
                </a:cxn>
                <a:cxn ang="0">
                  <a:pos x="T6" y="T7"/>
                </a:cxn>
                <a:cxn ang="0">
                  <a:pos x="T8" y="T9"/>
                </a:cxn>
              </a:cxnLst>
              <a:rect l="0" t="0" r="r" b="b"/>
              <a:pathLst>
                <a:path w="4458" h="2145">
                  <a:moveTo>
                    <a:pt x="936" y="0"/>
                  </a:moveTo>
                  <a:lnTo>
                    <a:pt x="0" y="373"/>
                  </a:lnTo>
                  <a:lnTo>
                    <a:pt x="4457" y="2144"/>
                  </a:lnTo>
                  <a:lnTo>
                    <a:pt x="3908" y="0"/>
                  </a:lnTo>
                  <a:lnTo>
                    <a:pt x="936" y="0"/>
                  </a:lnTo>
                </a:path>
              </a:pathLst>
            </a:custGeom>
            <a:solidFill>
              <a:schemeClr val="accent1">
                <a:lumMod val="75000"/>
              </a:schemeClr>
            </a:solidFill>
            <a:ln>
              <a:noFill/>
            </a:ln>
            <a:effectLst/>
          </p:spPr>
          <p:txBody>
            <a:bodyPr wrap="none" anchor="ctr"/>
            <a:lstStyle/>
            <a:p>
              <a:endParaRPr lang="en-US" sz="7197" b="0" i="0" dirty="0">
                <a:latin typeface="Nunito Light" charset="0"/>
              </a:endParaRPr>
            </a:p>
          </p:txBody>
        </p:sp>
        <p:sp>
          <p:nvSpPr>
            <p:cNvPr id="24" name="Freeform 22"/>
            <p:cNvSpPr>
              <a:spLocks noChangeArrowheads="1"/>
            </p:cNvSpPr>
            <p:nvPr/>
          </p:nvSpPr>
          <p:spPr bwMode="auto">
            <a:xfrm>
              <a:off x="1264131" y="-133574"/>
              <a:ext cx="921364" cy="369415"/>
            </a:xfrm>
            <a:custGeom>
              <a:avLst/>
              <a:gdLst>
                <a:gd name="T0" fmla="*/ 72 w 937"/>
                <a:gd name="T1" fmla="*/ 0 h 374"/>
                <a:gd name="T2" fmla="*/ 0 w 937"/>
                <a:gd name="T3" fmla="*/ 373 h 374"/>
                <a:gd name="T4" fmla="*/ 936 w 937"/>
                <a:gd name="T5" fmla="*/ 0 h 374"/>
                <a:gd name="T6" fmla="*/ 72 w 937"/>
                <a:gd name="T7" fmla="*/ 0 h 374"/>
              </a:gdLst>
              <a:ahLst/>
              <a:cxnLst>
                <a:cxn ang="0">
                  <a:pos x="T0" y="T1"/>
                </a:cxn>
                <a:cxn ang="0">
                  <a:pos x="T2" y="T3"/>
                </a:cxn>
                <a:cxn ang="0">
                  <a:pos x="T4" y="T5"/>
                </a:cxn>
                <a:cxn ang="0">
                  <a:pos x="T6" y="T7"/>
                </a:cxn>
              </a:cxnLst>
              <a:rect l="0" t="0" r="r" b="b"/>
              <a:pathLst>
                <a:path w="937" h="374">
                  <a:moveTo>
                    <a:pt x="72" y="0"/>
                  </a:moveTo>
                  <a:lnTo>
                    <a:pt x="0" y="373"/>
                  </a:lnTo>
                  <a:lnTo>
                    <a:pt x="936" y="0"/>
                  </a:lnTo>
                  <a:lnTo>
                    <a:pt x="72" y="0"/>
                  </a:lnTo>
                </a:path>
              </a:pathLst>
            </a:custGeom>
            <a:solidFill>
              <a:schemeClr val="accent1"/>
            </a:solidFill>
            <a:ln>
              <a:noFill/>
            </a:ln>
            <a:effectLst/>
          </p:spPr>
          <p:txBody>
            <a:bodyPr wrap="none" anchor="ctr"/>
            <a:lstStyle/>
            <a:p>
              <a:endParaRPr lang="en-US" sz="7197" b="0" i="0" dirty="0">
                <a:latin typeface="Nunito Light" charset="0"/>
              </a:endParaRPr>
            </a:p>
          </p:txBody>
        </p:sp>
        <p:sp>
          <p:nvSpPr>
            <p:cNvPr id="25" name="Freeform 23"/>
            <p:cNvSpPr>
              <a:spLocks noChangeArrowheads="1"/>
            </p:cNvSpPr>
            <p:nvPr/>
          </p:nvSpPr>
          <p:spPr bwMode="auto">
            <a:xfrm>
              <a:off x="734484" y="-133574"/>
              <a:ext cx="621488" cy="369415"/>
            </a:xfrm>
            <a:custGeom>
              <a:avLst/>
              <a:gdLst>
                <a:gd name="T0" fmla="*/ 0 w 629"/>
                <a:gd name="T1" fmla="*/ 0 h 374"/>
                <a:gd name="T2" fmla="*/ 556 w 629"/>
                <a:gd name="T3" fmla="*/ 373 h 374"/>
                <a:gd name="T4" fmla="*/ 628 w 629"/>
                <a:gd name="T5" fmla="*/ 0 h 374"/>
                <a:gd name="T6" fmla="*/ 0 w 629"/>
                <a:gd name="T7" fmla="*/ 0 h 374"/>
              </a:gdLst>
              <a:ahLst/>
              <a:cxnLst>
                <a:cxn ang="0">
                  <a:pos x="T0" y="T1"/>
                </a:cxn>
                <a:cxn ang="0">
                  <a:pos x="T2" y="T3"/>
                </a:cxn>
                <a:cxn ang="0">
                  <a:pos x="T4" y="T5"/>
                </a:cxn>
                <a:cxn ang="0">
                  <a:pos x="T6" y="T7"/>
                </a:cxn>
              </a:cxnLst>
              <a:rect l="0" t="0" r="r" b="b"/>
              <a:pathLst>
                <a:path w="629" h="374">
                  <a:moveTo>
                    <a:pt x="0" y="0"/>
                  </a:moveTo>
                  <a:lnTo>
                    <a:pt x="556" y="373"/>
                  </a:lnTo>
                  <a:lnTo>
                    <a:pt x="628" y="0"/>
                  </a:lnTo>
                  <a:lnTo>
                    <a:pt x="0" y="0"/>
                  </a:lnTo>
                </a:path>
              </a:pathLst>
            </a:custGeom>
            <a:solidFill>
              <a:schemeClr val="accent1"/>
            </a:solidFill>
            <a:ln>
              <a:noFill/>
            </a:ln>
            <a:effectLst/>
          </p:spPr>
          <p:txBody>
            <a:bodyPr wrap="none" anchor="ctr"/>
            <a:lstStyle/>
            <a:p>
              <a:endParaRPr lang="en-US" sz="7197" b="0" i="0" dirty="0">
                <a:latin typeface="Nunito Light" charset="0"/>
              </a:endParaRPr>
            </a:p>
          </p:txBody>
        </p:sp>
        <p:sp>
          <p:nvSpPr>
            <p:cNvPr id="26" name="Freeform 24"/>
            <p:cNvSpPr>
              <a:spLocks noChangeArrowheads="1"/>
            </p:cNvSpPr>
            <p:nvPr/>
          </p:nvSpPr>
          <p:spPr bwMode="auto">
            <a:xfrm>
              <a:off x="0" y="885559"/>
              <a:ext cx="447642" cy="2259950"/>
            </a:xfrm>
            <a:custGeom>
              <a:avLst/>
              <a:gdLst>
                <a:gd name="T0" fmla="*/ 0 w 453"/>
                <a:gd name="T1" fmla="*/ 2104 h 2292"/>
                <a:gd name="T2" fmla="*/ 452 w 453"/>
                <a:gd name="T3" fmla="*/ 2291 h 2292"/>
                <a:gd name="T4" fmla="*/ 0 w 453"/>
                <a:gd name="T5" fmla="*/ 0 h 2292"/>
                <a:gd name="T6" fmla="*/ 0 w 453"/>
                <a:gd name="T7" fmla="*/ 2104 h 2292"/>
              </a:gdLst>
              <a:ahLst/>
              <a:cxnLst>
                <a:cxn ang="0">
                  <a:pos x="T0" y="T1"/>
                </a:cxn>
                <a:cxn ang="0">
                  <a:pos x="T2" y="T3"/>
                </a:cxn>
                <a:cxn ang="0">
                  <a:pos x="T4" y="T5"/>
                </a:cxn>
                <a:cxn ang="0">
                  <a:pos x="T6" y="T7"/>
                </a:cxn>
              </a:cxnLst>
              <a:rect l="0" t="0" r="r" b="b"/>
              <a:pathLst>
                <a:path w="453" h="2292">
                  <a:moveTo>
                    <a:pt x="0" y="2104"/>
                  </a:moveTo>
                  <a:lnTo>
                    <a:pt x="452" y="2291"/>
                  </a:lnTo>
                  <a:lnTo>
                    <a:pt x="0" y="0"/>
                  </a:lnTo>
                  <a:lnTo>
                    <a:pt x="0" y="2104"/>
                  </a:lnTo>
                </a:path>
              </a:pathLst>
            </a:custGeom>
            <a:solidFill>
              <a:schemeClr val="accent1">
                <a:lumMod val="50000"/>
              </a:schemeClr>
            </a:solidFill>
            <a:ln>
              <a:noFill/>
            </a:ln>
            <a:effectLst/>
          </p:spPr>
          <p:txBody>
            <a:bodyPr wrap="none" anchor="ctr"/>
            <a:lstStyle/>
            <a:p>
              <a:endParaRPr lang="en-US" sz="7197" b="0" i="0" dirty="0">
                <a:latin typeface="Nunito Light" charset="0"/>
              </a:endParaRPr>
            </a:p>
          </p:txBody>
        </p:sp>
        <p:sp>
          <p:nvSpPr>
            <p:cNvPr id="27" name="Freeform 25"/>
            <p:cNvSpPr>
              <a:spLocks noChangeArrowheads="1"/>
            </p:cNvSpPr>
            <p:nvPr/>
          </p:nvSpPr>
          <p:spPr bwMode="auto">
            <a:xfrm>
              <a:off x="0" y="-156114"/>
              <a:ext cx="1286433" cy="3342117"/>
            </a:xfrm>
            <a:custGeom>
              <a:avLst/>
              <a:gdLst>
                <a:gd name="T0" fmla="*/ 0 w 1306"/>
                <a:gd name="T1" fmla="*/ 0 h 3393"/>
                <a:gd name="T2" fmla="*/ 0 w 1306"/>
                <a:gd name="T3" fmla="*/ 1101 h 3393"/>
                <a:gd name="T4" fmla="*/ 452 w 1306"/>
                <a:gd name="T5" fmla="*/ 3392 h 3393"/>
                <a:gd name="T6" fmla="*/ 1305 w 1306"/>
                <a:gd name="T7" fmla="*/ 373 h 3393"/>
                <a:gd name="T8" fmla="*/ 749 w 1306"/>
                <a:gd name="T9" fmla="*/ 0 h 3393"/>
                <a:gd name="T10" fmla="*/ 0 w 1306"/>
                <a:gd name="T11" fmla="*/ 0 h 3393"/>
              </a:gdLst>
              <a:ahLst/>
              <a:cxnLst>
                <a:cxn ang="0">
                  <a:pos x="T0" y="T1"/>
                </a:cxn>
                <a:cxn ang="0">
                  <a:pos x="T2" y="T3"/>
                </a:cxn>
                <a:cxn ang="0">
                  <a:pos x="T4" y="T5"/>
                </a:cxn>
                <a:cxn ang="0">
                  <a:pos x="T6" y="T7"/>
                </a:cxn>
                <a:cxn ang="0">
                  <a:pos x="T8" y="T9"/>
                </a:cxn>
                <a:cxn ang="0">
                  <a:pos x="T10" y="T11"/>
                </a:cxn>
              </a:cxnLst>
              <a:rect l="0" t="0" r="r" b="b"/>
              <a:pathLst>
                <a:path w="1306" h="3393">
                  <a:moveTo>
                    <a:pt x="0" y="0"/>
                  </a:moveTo>
                  <a:lnTo>
                    <a:pt x="0" y="1101"/>
                  </a:lnTo>
                  <a:lnTo>
                    <a:pt x="452" y="3392"/>
                  </a:lnTo>
                  <a:lnTo>
                    <a:pt x="1305" y="373"/>
                  </a:lnTo>
                  <a:lnTo>
                    <a:pt x="749" y="0"/>
                  </a:lnTo>
                  <a:lnTo>
                    <a:pt x="0" y="0"/>
                  </a:lnTo>
                </a:path>
              </a:pathLst>
            </a:custGeom>
            <a:solidFill>
              <a:schemeClr val="accent1">
                <a:lumMod val="75000"/>
              </a:schemeClr>
            </a:solidFill>
            <a:ln>
              <a:noFill/>
            </a:ln>
            <a:effectLst/>
          </p:spPr>
          <p:txBody>
            <a:bodyPr wrap="none" anchor="ctr"/>
            <a:lstStyle/>
            <a:p>
              <a:endParaRPr lang="en-US" sz="7197" b="0" i="0" dirty="0">
                <a:latin typeface="Nunito Light" charset="0"/>
              </a:endParaRPr>
            </a:p>
          </p:txBody>
        </p:sp>
        <p:sp>
          <p:nvSpPr>
            <p:cNvPr id="28" name="Freeform 26"/>
            <p:cNvSpPr>
              <a:spLocks noChangeArrowheads="1"/>
            </p:cNvSpPr>
            <p:nvPr/>
          </p:nvSpPr>
          <p:spPr bwMode="auto">
            <a:xfrm>
              <a:off x="8462804" y="1591817"/>
              <a:ext cx="6988462" cy="1786231"/>
            </a:xfrm>
            <a:custGeom>
              <a:avLst/>
              <a:gdLst>
                <a:gd name="T0" fmla="*/ 7092 w 7093"/>
                <a:gd name="T1" fmla="*/ 1811 h 1812"/>
                <a:gd name="T2" fmla="*/ 0 w 7093"/>
                <a:gd name="T3" fmla="*/ 728 h 1812"/>
                <a:gd name="T4" fmla="*/ 2685 w 7093"/>
                <a:gd name="T5" fmla="*/ 0 h 1812"/>
                <a:gd name="T6" fmla="*/ 7092 w 7093"/>
                <a:gd name="T7" fmla="*/ 1811 h 1812"/>
              </a:gdLst>
              <a:ahLst/>
              <a:cxnLst>
                <a:cxn ang="0">
                  <a:pos x="T0" y="T1"/>
                </a:cxn>
                <a:cxn ang="0">
                  <a:pos x="T2" y="T3"/>
                </a:cxn>
                <a:cxn ang="0">
                  <a:pos x="T4" y="T5"/>
                </a:cxn>
                <a:cxn ang="0">
                  <a:pos x="T6" y="T7"/>
                </a:cxn>
              </a:cxnLst>
              <a:rect l="0" t="0" r="r" b="b"/>
              <a:pathLst>
                <a:path w="7093" h="1812">
                  <a:moveTo>
                    <a:pt x="7092" y="1811"/>
                  </a:moveTo>
                  <a:lnTo>
                    <a:pt x="0" y="728"/>
                  </a:lnTo>
                  <a:lnTo>
                    <a:pt x="2685" y="0"/>
                  </a:lnTo>
                  <a:lnTo>
                    <a:pt x="7092" y="1811"/>
                  </a:lnTo>
                </a:path>
              </a:pathLst>
            </a:custGeom>
            <a:solidFill>
              <a:schemeClr val="accent2">
                <a:lumMod val="75000"/>
              </a:schemeClr>
            </a:solidFill>
            <a:ln>
              <a:noFill/>
            </a:ln>
            <a:effectLst/>
          </p:spPr>
          <p:txBody>
            <a:bodyPr wrap="none" anchor="ctr"/>
            <a:lstStyle/>
            <a:p>
              <a:endParaRPr lang="en-US" sz="7197" b="0" i="0" dirty="0">
                <a:latin typeface="Nunito Light" charset="0"/>
              </a:endParaRPr>
            </a:p>
          </p:txBody>
        </p:sp>
        <p:sp>
          <p:nvSpPr>
            <p:cNvPr id="29" name="Freeform 12"/>
            <p:cNvSpPr>
              <a:spLocks noChangeArrowheads="1"/>
            </p:cNvSpPr>
            <p:nvPr/>
          </p:nvSpPr>
          <p:spPr bwMode="auto">
            <a:xfrm>
              <a:off x="9776123" y="-125128"/>
              <a:ext cx="2307757" cy="1734076"/>
            </a:xfrm>
            <a:custGeom>
              <a:avLst/>
              <a:gdLst>
                <a:gd name="T0" fmla="*/ 373 w 2343"/>
                <a:gd name="T1" fmla="*/ 0 h 1761"/>
                <a:gd name="T2" fmla="*/ 0 w 2343"/>
                <a:gd name="T3" fmla="*/ 197 h 1761"/>
                <a:gd name="T4" fmla="*/ 1377 w 2343"/>
                <a:gd name="T5" fmla="*/ 1760 h 1761"/>
                <a:gd name="T6" fmla="*/ 2342 w 2343"/>
                <a:gd name="T7" fmla="*/ 0 h 1761"/>
                <a:gd name="T8" fmla="*/ 373 w 2343"/>
                <a:gd name="T9" fmla="*/ 0 h 1761"/>
              </a:gdLst>
              <a:ahLst/>
              <a:cxnLst>
                <a:cxn ang="0">
                  <a:pos x="T0" y="T1"/>
                </a:cxn>
                <a:cxn ang="0">
                  <a:pos x="T2" y="T3"/>
                </a:cxn>
                <a:cxn ang="0">
                  <a:pos x="T4" y="T5"/>
                </a:cxn>
                <a:cxn ang="0">
                  <a:pos x="T6" y="T7"/>
                </a:cxn>
                <a:cxn ang="0">
                  <a:pos x="T8" y="T9"/>
                </a:cxn>
              </a:cxnLst>
              <a:rect l="0" t="0" r="r" b="b"/>
              <a:pathLst>
                <a:path w="2343" h="1761">
                  <a:moveTo>
                    <a:pt x="373" y="0"/>
                  </a:moveTo>
                  <a:lnTo>
                    <a:pt x="0" y="197"/>
                  </a:lnTo>
                  <a:lnTo>
                    <a:pt x="1377" y="1760"/>
                  </a:lnTo>
                  <a:lnTo>
                    <a:pt x="2342" y="0"/>
                  </a:lnTo>
                  <a:lnTo>
                    <a:pt x="373" y="0"/>
                  </a:lnTo>
                </a:path>
              </a:pathLst>
            </a:custGeom>
            <a:solidFill>
              <a:schemeClr val="accent2">
                <a:lumMod val="75000"/>
              </a:schemeClr>
            </a:solidFill>
            <a:ln>
              <a:noFill/>
            </a:ln>
            <a:effectLst/>
          </p:spPr>
          <p:txBody>
            <a:bodyPr wrap="none" anchor="ctr"/>
            <a:lstStyle/>
            <a:p>
              <a:endParaRPr lang="en-US" sz="7197" b="0" i="0" dirty="0">
                <a:latin typeface="Nunito Light" charset="0"/>
              </a:endParaRPr>
            </a:p>
          </p:txBody>
        </p:sp>
      </p:grpSp>
    </p:spTree>
    <p:extLst>
      <p:ext uri="{BB962C8B-B14F-4D97-AF65-F5344CB8AC3E}">
        <p14:creationId xmlns:p14="http://schemas.microsoft.com/office/powerpoint/2010/main" val="1597461797"/>
      </p:ext>
    </p:extLst>
  </p:cSld>
  <p:clrMapOvr>
    <a:masterClrMapping/>
  </p:clrMapOvr>
  <p:transition advClick="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App features">
    <p:spTree>
      <p:nvGrpSpPr>
        <p:cNvPr id="1" name=""/>
        <p:cNvGrpSpPr/>
        <p:nvPr/>
      </p:nvGrpSpPr>
      <p:grpSpPr>
        <a:xfrm>
          <a:off x="0" y="0"/>
          <a:ext cx="0" cy="0"/>
          <a:chOff x="0" y="0"/>
          <a:chExt cx="0" cy="0"/>
        </a:xfrm>
      </p:grpSpPr>
      <p:sp>
        <p:nvSpPr>
          <p:cNvPr id="5" name="Picture Placeholder 13"/>
          <p:cNvSpPr>
            <a:spLocks noGrp="1"/>
          </p:cNvSpPr>
          <p:nvPr>
            <p:ph type="pic" sz="quarter" idx="14"/>
          </p:nvPr>
        </p:nvSpPr>
        <p:spPr>
          <a:xfrm>
            <a:off x="3410888" y="3912686"/>
            <a:ext cx="7567384" cy="4780342"/>
          </a:xfrm>
          <a:prstGeom prst="rect">
            <a:avLst/>
          </a:prstGeom>
          <a:solidFill>
            <a:schemeClr val="bg1">
              <a:lumMod val="95000"/>
            </a:schemeClr>
          </a:solidFill>
          <a:effectLst/>
        </p:spPr>
        <p:txBody>
          <a:bodyPr>
            <a:normAutofit/>
          </a:bodyPr>
          <a:lstStyle>
            <a:lvl1pPr marL="0" indent="0">
              <a:buNone/>
              <a:defRPr sz="2400" b="0" i="0">
                <a:ln>
                  <a:noFill/>
                </a:ln>
                <a:solidFill>
                  <a:schemeClr val="tx2"/>
                </a:solidFill>
                <a:latin typeface="Nunito Light" charset="0"/>
                <a:ea typeface="Nunito Light" charset="0"/>
                <a:cs typeface="Nunito Light" charset="0"/>
              </a:defRPr>
            </a:lvl1pPr>
          </a:lstStyle>
          <a:p>
            <a:endParaRPr lang="en-US" dirty="0"/>
          </a:p>
        </p:txBody>
      </p:sp>
      <p:grpSp>
        <p:nvGrpSpPr>
          <p:cNvPr id="3" name="Group 2"/>
          <p:cNvGrpSpPr/>
          <p:nvPr userDrawn="1"/>
        </p:nvGrpSpPr>
        <p:grpSpPr>
          <a:xfrm rot="10800000">
            <a:off x="-23446" y="10974729"/>
            <a:ext cx="24535152" cy="4304369"/>
            <a:chOff x="0" y="-156114"/>
            <a:chExt cx="24535152" cy="4304369"/>
          </a:xfrm>
        </p:grpSpPr>
        <p:sp>
          <p:nvSpPr>
            <p:cNvPr id="4" name="Freeform 3"/>
            <p:cNvSpPr>
              <a:spLocks noChangeArrowheads="1"/>
            </p:cNvSpPr>
            <p:nvPr/>
          </p:nvSpPr>
          <p:spPr bwMode="auto">
            <a:xfrm>
              <a:off x="23378291" y="2431564"/>
              <a:ext cx="1134322" cy="1716691"/>
            </a:xfrm>
            <a:custGeom>
              <a:avLst/>
              <a:gdLst>
                <a:gd name="T0" fmla="*/ 0 w 1152"/>
                <a:gd name="T1" fmla="*/ 1739 h 1740"/>
                <a:gd name="T2" fmla="*/ 1151 w 1152"/>
                <a:gd name="T3" fmla="*/ 918 h 1740"/>
                <a:gd name="T4" fmla="*/ 1151 w 1152"/>
                <a:gd name="T5" fmla="*/ 0 h 1740"/>
                <a:gd name="T6" fmla="*/ 0 w 1152"/>
                <a:gd name="T7" fmla="*/ 1739 h 1740"/>
              </a:gdLst>
              <a:ahLst/>
              <a:cxnLst>
                <a:cxn ang="0">
                  <a:pos x="T0" y="T1"/>
                </a:cxn>
                <a:cxn ang="0">
                  <a:pos x="T2" y="T3"/>
                </a:cxn>
                <a:cxn ang="0">
                  <a:pos x="T4" y="T5"/>
                </a:cxn>
                <a:cxn ang="0">
                  <a:pos x="T6" y="T7"/>
                </a:cxn>
              </a:cxnLst>
              <a:rect l="0" t="0" r="r" b="b"/>
              <a:pathLst>
                <a:path w="1152" h="1740">
                  <a:moveTo>
                    <a:pt x="0" y="1739"/>
                  </a:moveTo>
                  <a:lnTo>
                    <a:pt x="1151" y="918"/>
                  </a:lnTo>
                  <a:lnTo>
                    <a:pt x="1151" y="0"/>
                  </a:lnTo>
                  <a:lnTo>
                    <a:pt x="0" y="1739"/>
                  </a:lnTo>
                </a:path>
              </a:pathLst>
            </a:custGeom>
            <a:solidFill>
              <a:schemeClr val="accent3"/>
            </a:solidFill>
            <a:ln>
              <a:noFill/>
            </a:ln>
            <a:effectLst/>
          </p:spPr>
          <p:txBody>
            <a:bodyPr wrap="none" anchor="ctr"/>
            <a:lstStyle/>
            <a:p>
              <a:endParaRPr lang="en-US" sz="7197" b="0" i="0" dirty="0">
                <a:latin typeface="Nunito Light" charset="0"/>
              </a:endParaRPr>
            </a:p>
          </p:txBody>
        </p:sp>
        <p:sp>
          <p:nvSpPr>
            <p:cNvPr id="6" name="Freeform 5"/>
            <p:cNvSpPr>
              <a:spLocks noChangeArrowheads="1"/>
            </p:cNvSpPr>
            <p:nvPr/>
          </p:nvSpPr>
          <p:spPr bwMode="auto">
            <a:xfrm>
              <a:off x="23079221" y="-88970"/>
              <a:ext cx="1455931" cy="4233061"/>
            </a:xfrm>
            <a:custGeom>
              <a:avLst/>
              <a:gdLst>
                <a:gd name="T0" fmla="*/ 0 w 1479"/>
                <a:gd name="T1" fmla="*/ 0 h 4296"/>
                <a:gd name="T2" fmla="*/ 327 w 1479"/>
                <a:gd name="T3" fmla="*/ 4295 h 4296"/>
                <a:gd name="T4" fmla="*/ 1478 w 1479"/>
                <a:gd name="T5" fmla="*/ 2556 h 4296"/>
                <a:gd name="T6" fmla="*/ 1478 w 1479"/>
                <a:gd name="T7" fmla="*/ 0 h 4296"/>
                <a:gd name="T8" fmla="*/ 0 w 1479"/>
                <a:gd name="T9" fmla="*/ 0 h 4296"/>
              </a:gdLst>
              <a:ahLst/>
              <a:cxnLst>
                <a:cxn ang="0">
                  <a:pos x="T0" y="T1"/>
                </a:cxn>
                <a:cxn ang="0">
                  <a:pos x="T2" y="T3"/>
                </a:cxn>
                <a:cxn ang="0">
                  <a:pos x="T4" y="T5"/>
                </a:cxn>
                <a:cxn ang="0">
                  <a:pos x="T6" y="T7"/>
                </a:cxn>
                <a:cxn ang="0">
                  <a:pos x="T8" y="T9"/>
                </a:cxn>
              </a:cxnLst>
              <a:rect l="0" t="0" r="r" b="b"/>
              <a:pathLst>
                <a:path w="1479" h="4296">
                  <a:moveTo>
                    <a:pt x="0" y="0"/>
                  </a:moveTo>
                  <a:lnTo>
                    <a:pt x="327" y="4295"/>
                  </a:lnTo>
                  <a:lnTo>
                    <a:pt x="1478" y="2556"/>
                  </a:lnTo>
                  <a:lnTo>
                    <a:pt x="1478" y="0"/>
                  </a:lnTo>
                  <a:lnTo>
                    <a:pt x="0" y="0"/>
                  </a:lnTo>
                </a:path>
              </a:pathLst>
            </a:custGeom>
            <a:solidFill>
              <a:schemeClr val="accent3">
                <a:lumMod val="60000"/>
                <a:lumOff val="40000"/>
              </a:schemeClr>
            </a:solidFill>
            <a:ln>
              <a:noFill/>
            </a:ln>
            <a:effectLst/>
          </p:spPr>
          <p:txBody>
            <a:bodyPr wrap="none" anchor="ctr"/>
            <a:lstStyle/>
            <a:p>
              <a:endParaRPr lang="en-US" sz="7197" b="0" i="0" dirty="0">
                <a:latin typeface="Nunito Light" charset="0"/>
              </a:endParaRPr>
            </a:p>
          </p:txBody>
        </p:sp>
        <p:sp>
          <p:nvSpPr>
            <p:cNvPr id="7" name="Freeform 6"/>
            <p:cNvSpPr>
              <a:spLocks noChangeArrowheads="1"/>
            </p:cNvSpPr>
            <p:nvPr/>
          </p:nvSpPr>
          <p:spPr bwMode="auto">
            <a:xfrm>
              <a:off x="20776620" y="-88970"/>
              <a:ext cx="2646748" cy="4233061"/>
            </a:xfrm>
            <a:custGeom>
              <a:avLst/>
              <a:gdLst>
                <a:gd name="T0" fmla="*/ 0 w 2687"/>
                <a:gd name="T1" fmla="*/ 0 h 4296"/>
                <a:gd name="T2" fmla="*/ 2686 w 2687"/>
                <a:gd name="T3" fmla="*/ 4295 h 4296"/>
                <a:gd name="T4" fmla="*/ 2359 w 2687"/>
                <a:gd name="T5" fmla="*/ 0 h 4296"/>
                <a:gd name="T6" fmla="*/ 0 w 2687"/>
                <a:gd name="T7" fmla="*/ 0 h 4296"/>
              </a:gdLst>
              <a:ahLst/>
              <a:cxnLst>
                <a:cxn ang="0">
                  <a:pos x="T0" y="T1"/>
                </a:cxn>
                <a:cxn ang="0">
                  <a:pos x="T2" y="T3"/>
                </a:cxn>
                <a:cxn ang="0">
                  <a:pos x="T4" y="T5"/>
                </a:cxn>
                <a:cxn ang="0">
                  <a:pos x="T6" y="T7"/>
                </a:cxn>
              </a:cxnLst>
              <a:rect l="0" t="0" r="r" b="b"/>
              <a:pathLst>
                <a:path w="2687" h="4296">
                  <a:moveTo>
                    <a:pt x="0" y="0"/>
                  </a:moveTo>
                  <a:lnTo>
                    <a:pt x="2686" y="4295"/>
                  </a:lnTo>
                  <a:lnTo>
                    <a:pt x="2359" y="0"/>
                  </a:lnTo>
                  <a:lnTo>
                    <a:pt x="0" y="0"/>
                  </a:lnTo>
                </a:path>
              </a:pathLst>
            </a:custGeom>
            <a:solidFill>
              <a:schemeClr val="accent3"/>
            </a:solidFill>
            <a:ln>
              <a:noFill/>
            </a:ln>
            <a:effectLst/>
          </p:spPr>
          <p:txBody>
            <a:bodyPr wrap="none" anchor="ctr"/>
            <a:lstStyle/>
            <a:p>
              <a:endParaRPr lang="en-US" sz="7197" b="0" i="0" dirty="0">
                <a:latin typeface="Nunito Light" charset="0"/>
              </a:endParaRPr>
            </a:p>
          </p:txBody>
        </p:sp>
        <p:sp>
          <p:nvSpPr>
            <p:cNvPr id="8" name="Freeform 7"/>
            <p:cNvSpPr>
              <a:spLocks noChangeArrowheads="1"/>
            </p:cNvSpPr>
            <p:nvPr/>
          </p:nvSpPr>
          <p:spPr bwMode="auto">
            <a:xfrm>
              <a:off x="20420243" y="-88970"/>
              <a:ext cx="3003125" cy="4233061"/>
            </a:xfrm>
            <a:custGeom>
              <a:avLst/>
              <a:gdLst>
                <a:gd name="T0" fmla="*/ 0 w 3049"/>
                <a:gd name="T1" fmla="*/ 0 h 4296"/>
                <a:gd name="T2" fmla="*/ 43 w 3049"/>
                <a:gd name="T3" fmla="*/ 3187 h 4296"/>
                <a:gd name="T4" fmla="*/ 3048 w 3049"/>
                <a:gd name="T5" fmla="*/ 4295 h 4296"/>
                <a:gd name="T6" fmla="*/ 362 w 3049"/>
                <a:gd name="T7" fmla="*/ 0 h 4296"/>
                <a:gd name="T8" fmla="*/ 0 w 3049"/>
                <a:gd name="T9" fmla="*/ 0 h 4296"/>
              </a:gdLst>
              <a:ahLst/>
              <a:cxnLst>
                <a:cxn ang="0">
                  <a:pos x="T0" y="T1"/>
                </a:cxn>
                <a:cxn ang="0">
                  <a:pos x="T2" y="T3"/>
                </a:cxn>
                <a:cxn ang="0">
                  <a:pos x="T4" y="T5"/>
                </a:cxn>
                <a:cxn ang="0">
                  <a:pos x="T6" y="T7"/>
                </a:cxn>
                <a:cxn ang="0">
                  <a:pos x="T8" y="T9"/>
                </a:cxn>
              </a:cxnLst>
              <a:rect l="0" t="0" r="r" b="b"/>
              <a:pathLst>
                <a:path w="3049" h="4296">
                  <a:moveTo>
                    <a:pt x="0" y="0"/>
                  </a:moveTo>
                  <a:lnTo>
                    <a:pt x="43" y="3187"/>
                  </a:lnTo>
                  <a:lnTo>
                    <a:pt x="3048" y="4295"/>
                  </a:lnTo>
                  <a:lnTo>
                    <a:pt x="362" y="0"/>
                  </a:lnTo>
                  <a:lnTo>
                    <a:pt x="0" y="0"/>
                  </a:lnTo>
                </a:path>
              </a:pathLst>
            </a:custGeom>
            <a:solidFill>
              <a:schemeClr val="accent3">
                <a:lumMod val="60000"/>
                <a:lumOff val="40000"/>
              </a:schemeClr>
            </a:solidFill>
            <a:ln>
              <a:noFill/>
            </a:ln>
            <a:effectLst/>
          </p:spPr>
          <p:txBody>
            <a:bodyPr wrap="none" anchor="ctr"/>
            <a:lstStyle/>
            <a:p>
              <a:endParaRPr lang="en-US" sz="7197" b="0" i="0" dirty="0">
                <a:latin typeface="Nunito Light" charset="0"/>
              </a:endParaRPr>
            </a:p>
          </p:txBody>
        </p:sp>
        <p:sp>
          <p:nvSpPr>
            <p:cNvPr id="9" name="Freeform 8"/>
            <p:cNvSpPr>
              <a:spLocks noChangeArrowheads="1"/>
            </p:cNvSpPr>
            <p:nvPr/>
          </p:nvSpPr>
          <p:spPr bwMode="auto">
            <a:xfrm>
              <a:off x="17677877" y="-88971"/>
              <a:ext cx="2785824" cy="3142198"/>
            </a:xfrm>
            <a:custGeom>
              <a:avLst/>
              <a:gdLst>
                <a:gd name="T0" fmla="*/ 2126 w 2826"/>
                <a:gd name="T1" fmla="*/ 0 h 3188"/>
                <a:gd name="T2" fmla="*/ 0 w 2826"/>
                <a:gd name="T3" fmla="*/ 1954 h 3188"/>
                <a:gd name="T4" fmla="*/ 2825 w 2826"/>
                <a:gd name="T5" fmla="*/ 3187 h 3188"/>
                <a:gd name="T6" fmla="*/ 2782 w 2826"/>
                <a:gd name="T7" fmla="*/ 0 h 3188"/>
                <a:gd name="T8" fmla="*/ 2126 w 2826"/>
                <a:gd name="T9" fmla="*/ 0 h 3188"/>
              </a:gdLst>
              <a:ahLst/>
              <a:cxnLst>
                <a:cxn ang="0">
                  <a:pos x="T0" y="T1"/>
                </a:cxn>
                <a:cxn ang="0">
                  <a:pos x="T2" y="T3"/>
                </a:cxn>
                <a:cxn ang="0">
                  <a:pos x="T4" y="T5"/>
                </a:cxn>
                <a:cxn ang="0">
                  <a:pos x="T6" y="T7"/>
                </a:cxn>
                <a:cxn ang="0">
                  <a:pos x="T8" y="T9"/>
                </a:cxn>
              </a:cxnLst>
              <a:rect l="0" t="0" r="r" b="b"/>
              <a:pathLst>
                <a:path w="2826" h="3188">
                  <a:moveTo>
                    <a:pt x="2126" y="0"/>
                  </a:moveTo>
                  <a:lnTo>
                    <a:pt x="0" y="1954"/>
                  </a:lnTo>
                  <a:lnTo>
                    <a:pt x="2825" y="3187"/>
                  </a:lnTo>
                  <a:lnTo>
                    <a:pt x="2782" y="0"/>
                  </a:lnTo>
                  <a:lnTo>
                    <a:pt x="2126" y="0"/>
                  </a:lnTo>
                </a:path>
              </a:pathLst>
            </a:custGeom>
            <a:solidFill>
              <a:schemeClr val="accent3"/>
            </a:solidFill>
            <a:ln>
              <a:noFill/>
            </a:ln>
            <a:effectLst/>
          </p:spPr>
          <p:txBody>
            <a:bodyPr wrap="none" anchor="ctr"/>
            <a:lstStyle/>
            <a:p>
              <a:endParaRPr lang="en-US" sz="7197" b="0" i="0" dirty="0">
                <a:latin typeface="Nunito Light" charset="0"/>
              </a:endParaRPr>
            </a:p>
          </p:txBody>
        </p:sp>
        <p:sp>
          <p:nvSpPr>
            <p:cNvPr id="10" name="Freeform 9"/>
            <p:cNvSpPr>
              <a:spLocks noChangeArrowheads="1"/>
            </p:cNvSpPr>
            <p:nvPr/>
          </p:nvSpPr>
          <p:spPr bwMode="auto">
            <a:xfrm>
              <a:off x="17608342" y="-88971"/>
              <a:ext cx="2168684" cy="1925303"/>
            </a:xfrm>
            <a:custGeom>
              <a:avLst/>
              <a:gdLst>
                <a:gd name="T0" fmla="*/ 0 w 2199"/>
                <a:gd name="T1" fmla="*/ 0 h 1955"/>
                <a:gd name="T2" fmla="*/ 72 w 2199"/>
                <a:gd name="T3" fmla="*/ 1954 h 1955"/>
                <a:gd name="T4" fmla="*/ 2198 w 2199"/>
                <a:gd name="T5" fmla="*/ 0 h 1955"/>
                <a:gd name="T6" fmla="*/ 0 w 2199"/>
                <a:gd name="T7" fmla="*/ 0 h 1955"/>
              </a:gdLst>
              <a:ahLst/>
              <a:cxnLst>
                <a:cxn ang="0">
                  <a:pos x="T0" y="T1"/>
                </a:cxn>
                <a:cxn ang="0">
                  <a:pos x="T2" y="T3"/>
                </a:cxn>
                <a:cxn ang="0">
                  <a:pos x="T4" y="T5"/>
                </a:cxn>
                <a:cxn ang="0">
                  <a:pos x="T6" y="T7"/>
                </a:cxn>
              </a:cxnLst>
              <a:rect l="0" t="0" r="r" b="b"/>
              <a:pathLst>
                <a:path w="2199" h="1955">
                  <a:moveTo>
                    <a:pt x="0" y="0"/>
                  </a:moveTo>
                  <a:lnTo>
                    <a:pt x="72" y="1954"/>
                  </a:lnTo>
                  <a:lnTo>
                    <a:pt x="2198" y="0"/>
                  </a:lnTo>
                  <a:lnTo>
                    <a:pt x="0" y="0"/>
                  </a:lnTo>
                </a:path>
              </a:pathLst>
            </a:custGeom>
            <a:solidFill>
              <a:schemeClr val="accent3">
                <a:lumMod val="60000"/>
                <a:lumOff val="40000"/>
              </a:schemeClr>
            </a:solidFill>
            <a:ln>
              <a:noFill/>
            </a:ln>
            <a:effectLst/>
          </p:spPr>
          <p:txBody>
            <a:bodyPr wrap="none" anchor="ctr"/>
            <a:lstStyle/>
            <a:p>
              <a:endParaRPr lang="en-US" sz="7197" b="0" i="0" dirty="0">
                <a:latin typeface="Nunito Light" charset="0"/>
              </a:endParaRPr>
            </a:p>
          </p:txBody>
        </p:sp>
        <p:sp>
          <p:nvSpPr>
            <p:cNvPr id="11" name="Freeform 10"/>
            <p:cNvSpPr>
              <a:spLocks noChangeArrowheads="1"/>
            </p:cNvSpPr>
            <p:nvPr/>
          </p:nvSpPr>
          <p:spPr bwMode="auto">
            <a:xfrm>
              <a:off x="14888518" y="-88734"/>
              <a:ext cx="2811899" cy="1925303"/>
            </a:xfrm>
            <a:custGeom>
              <a:avLst/>
              <a:gdLst>
                <a:gd name="T0" fmla="*/ 0 w 2852"/>
                <a:gd name="T1" fmla="*/ 0 h 1955"/>
                <a:gd name="T2" fmla="*/ 2851 w 2852"/>
                <a:gd name="T3" fmla="*/ 1954 h 1955"/>
                <a:gd name="T4" fmla="*/ 2779 w 2852"/>
                <a:gd name="T5" fmla="*/ 0 h 1955"/>
                <a:gd name="T6" fmla="*/ 0 w 2852"/>
                <a:gd name="T7" fmla="*/ 0 h 1955"/>
              </a:gdLst>
              <a:ahLst/>
              <a:cxnLst>
                <a:cxn ang="0">
                  <a:pos x="T0" y="T1"/>
                </a:cxn>
                <a:cxn ang="0">
                  <a:pos x="T2" y="T3"/>
                </a:cxn>
                <a:cxn ang="0">
                  <a:pos x="T4" y="T5"/>
                </a:cxn>
                <a:cxn ang="0">
                  <a:pos x="T6" y="T7"/>
                </a:cxn>
              </a:cxnLst>
              <a:rect l="0" t="0" r="r" b="b"/>
              <a:pathLst>
                <a:path w="2852" h="1955">
                  <a:moveTo>
                    <a:pt x="0" y="0"/>
                  </a:moveTo>
                  <a:lnTo>
                    <a:pt x="2851" y="1954"/>
                  </a:lnTo>
                  <a:lnTo>
                    <a:pt x="2779" y="0"/>
                  </a:lnTo>
                  <a:lnTo>
                    <a:pt x="0" y="0"/>
                  </a:lnTo>
                </a:path>
              </a:pathLst>
            </a:custGeom>
            <a:solidFill>
              <a:schemeClr val="accent3"/>
            </a:solidFill>
            <a:ln>
              <a:noFill/>
            </a:ln>
            <a:effectLst/>
          </p:spPr>
          <p:txBody>
            <a:bodyPr wrap="none" anchor="ctr"/>
            <a:lstStyle/>
            <a:p>
              <a:endParaRPr lang="en-US" sz="7197" b="0" i="0" dirty="0">
                <a:latin typeface="Nunito Light" charset="0"/>
              </a:endParaRPr>
            </a:p>
          </p:txBody>
        </p:sp>
        <p:sp>
          <p:nvSpPr>
            <p:cNvPr id="12" name="Freeform 11"/>
            <p:cNvSpPr>
              <a:spLocks noChangeArrowheads="1"/>
            </p:cNvSpPr>
            <p:nvPr/>
          </p:nvSpPr>
          <p:spPr bwMode="auto">
            <a:xfrm>
              <a:off x="13589856" y="-88970"/>
              <a:ext cx="4137447" cy="3520308"/>
            </a:xfrm>
            <a:custGeom>
              <a:avLst/>
              <a:gdLst>
                <a:gd name="T0" fmla="*/ 0 w 4196"/>
                <a:gd name="T1" fmla="*/ 0 h 3572"/>
                <a:gd name="T2" fmla="*/ 1886 w 4196"/>
                <a:gd name="T3" fmla="*/ 3571 h 3572"/>
                <a:gd name="T4" fmla="*/ 4195 w 4196"/>
                <a:gd name="T5" fmla="*/ 1954 h 3572"/>
                <a:gd name="T6" fmla="*/ 1344 w 4196"/>
                <a:gd name="T7" fmla="*/ 0 h 3572"/>
                <a:gd name="T8" fmla="*/ 0 w 4196"/>
                <a:gd name="T9" fmla="*/ 0 h 3572"/>
              </a:gdLst>
              <a:ahLst/>
              <a:cxnLst>
                <a:cxn ang="0">
                  <a:pos x="T0" y="T1"/>
                </a:cxn>
                <a:cxn ang="0">
                  <a:pos x="T2" y="T3"/>
                </a:cxn>
                <a:cxn ang="0">
                  <a:pos x="T4" y="T5"/>
                </a:cxn>
                <a:cxn ang="0">
                  <a:pos x="T6" y="T7"/>
                </a:cxn>
                <a:cxn ang="0">
                  <a:pos x="T8" y="T9"/>
                </a:cxn>
              </a:cxnLst>
              <a:rect l="0" t="0" r="r" b="b"/>
              <a:pathLst>
                <a:path w="4196" h="3572">
                  <a:moveTo>
                    <a:pt x="0" y="0"/>
                  </a:moveTo>
                  <a:lnTo>
                    <a:pt x="1886" y="3571"/>
                  </a:lnTo>
                  <a:lnTo>
                    <a:pt x="4195" y="1954"/>
                  </a:lnTo>
                  <a:lnTo>
                    <a:pt x="1344" y="0"/>
                  </a:lnTo>
                  <a:lnTo>
                    <a:pt x="0" y="0"/>
                  </a:lnTo>
                </a:path>
              </a:pathLst>
            </a:custGeom>
            <a:solidFill>
              <a:schemeClr val="accent3">
                <a:lumMod val="60000"/>
                <a:lumOff val="40000"/>
              </a:schemeClr>
            </a:solidFill>
            <a:ln>
              <a:noFill/>
            </a:ln>
            <a:effectLst/>
          </p:spPr>
          <p:txBody>
            <a:bodyPr wrap="none" anchor="ctr"/>
            <a:lstStyle/>
            <a:p>
              <a:endParaRPr lang="en-US" sz="7197" b="0" i="0" dirty="0">
                <a:latin typeface="Nunito Light" charset="0"/>
              </a:endParaRPr>
            </a:p>
          </p:txBody>
        </p:sp>
        <p:sp>
          <p:nvSpPr>
            <p:cNvPr id="13" name="Freeform 12"/>
            <p:cNvSpPr>
              <a:spLocks noChangeArrowheads="1"/>
            </p:cNvSpPr>
            <p:nvPr/>
          </p:nvSpPr>
          <p:spPr bwMode="auto">
            <a:xfrm>
              <a:off x="11104147" y="-111272"/>
              <a:ext cx="4346058" cy="3520308"/>
            </a:xfrm>
            <a:custGeom>
              <a:avLst/>
              <a:gdLst>
                <a:gd name="T0" fmla="*/ 965 w 4408"/>
                <a:gd name="T1" fmla="*/ 0 h 3572"/>
                <a:gd name="T2" fmla="*/ 0 w 4408"/>
                <a:gd name="T3" fmla="*/ 1760 h 3572"/>
                <a:gd name="T4" fmla="*/ 4407 w 4408"/>
                <a:gd name="T5" fmla="*/ 3571 h 3572"/>
                <a:gd name="T6" fmla="*/ 2521 w 4408"/>
                <a:gd name="T7" fmla="*/ 0 h 3572"/>
                <a:gd name="T8" fmla="*/ 965 w 4408"/>
                <a:gd name="T9" fmla="*/ 0 h 3572"/>
              </a:gdLst>
              <a:ahLst/>
              <a:cxnLst>
                <a:cxn ang="0">
                  <a:pos x="T0" y="T1"/>
                </a:cxn>
                <a:cxn ang="0">
                  <a:pos x="T2" y="T3"/>
                </a:cxn>
                <a:cxn ang="0">
                  <a:pos x="T4" y="T5"/>
                </a:cxn>
                <a:cxn ang="0">
                  <a:pos x="T6" y="T7"/>
                </a:cxn>
                <a:cxn ang="0">
                  <a:pos x="T8" y="T9"/>
                </a:cxn>
              </a:cxnLst>
              <a:rect l="0" t="0" r="r" b="b"/>
              <a:pathLst>
                <a:path w="4408" h="3572">
                  <a:moveTo>
                    <a:pt x="965" y="0"/>
                  </a:moveTo>
                  <a:lnTo>
                    <a:pt x="0" y="1760"/>
                  </a:lnTo>
                  <a:lnTo>
                    <a:pt x="4407" y="3571"/>
                  </a:lnTo>
                  <a:lnTo>
                    <a:pt x="2521" y="0"/>
                  </a:lnTo>
                  <a:lnTo>
                    <a:pt x="965" y="0"/>
                  </a:lnTo>
                </a:path>
              </a:pathLst>
            </a:custGeom>
            <a:solidFill>
              <a:schemeClr val="accent2"/>
            </a:solidFill>
            <a:ln>
              <a:noFill/>
            </a:ln>
            <a:effectLst/>
          </p:spPr>
          <p:txBody>
            <a:bodyPr wrap="none" anchor="ctr"/>
            <a:lstStyle/>
            <a:p>
              <a:endParaRPr lang="en-US" sz="7197" b="0" i="0" dirty="0">
                <a:latin typeface="Nunito Light" charset="0"/>
              </a:endParaRPr>
            </a:p>
          </p:txBody>
        </p:sp>
        <p:sp>
          <p:nvSpPr>
            <p:cNvPr id="14" name="Freeform 13"/>
            <p:cNvSpPr>
              <a:spLocks noChangeArrowheads="1"/>
            </p:cNvSpPr>
            <p:nvPr/>
          </p:nvSpPr>
          <p:spPr bwMode="auto">
            <a:xfrm>
              <a:off x="9793019" y="-88970"/>
              <a:ext cx="369415" cy="195571"/>
            </a:xfrm>
            <a:custGeom>
              <a:avLst/>
              <a:gdLst>
                <a:gd name="T0" fmla="*/ 112 w 374"/>
                <a:gd name="T1" fmla="*/ 0 h 198"/>
                <a:gd name="T2" fmla="*/ 0 w 374"/>
                <a:gd name="T3" fmla="*/ 197 h 198"/>
                <a:gd name="T4" fmla="*/ 373 w 374"/>
                <a:gd name="T5" fmla="*/ 0 h 198"/>
                <a:gd name="T6" fmla="*/ 112 w 374"/>
                <a:gd name="T7" fmla="*/ 0 h 198"/>
              </a:gdLst>
              <a:ahLst/>
              <a:cxnLst>
                <a:cxn ang="0">
                  <a:pos x="T0" y="T1"/>
                </a:cxn>
                <a:cxn ang="0">
                  <a:pos x="T2" y="T3"/>
                </a:cxn>
                <a:cxn ang="0">
                  <a:pos x="T4" y="T5"/>
                </a:cxn>
                <a:cxn ang="0">
                  <a:pos x="T6" y="T7"/>
                </a:cxn>
              </a:cxnLst>
              <a:rect l="0" t="0" r="r" b="b"/>
              <a:pathLst>
                <a:path w="374" h="198">
                  <a:moveTo>
                    <a:pt x="112" y="0"/>
                  </a:moveTo>
                  <a:lnTo>
                    <a:pt x="0" y="197"/>
                  </a:lnTo>
                  <a:lnTo>
                    <a:pt x="373" y="0"/>
                  </a:lnTo>
                  <a:lnTo>
                    <a:pt x="112" y="0"/>
                  </a:lnTo>
                </a:path>
              </a:pathLst>
            </a:custGeom>
            <a:solidFill>
              <a:schemeClr val="accent2">
                <a:lumMod val="75000"/>
              </a:schemeClr>
            </a:solidFill>
            <a:ln>
              <a:noFill/>
            </a:ln>
            <a:effectLst/>
          </p:spPr>
          <p:txBody>
            <a:bodyPr wrap="none" anchor="ctr"/>
            <a:lstStyle/>
            <a:p>
              <a:endParaRPr lang="en-US" sz="7197" b="0" i="0" dirty="0">
                <a:latin typeface="Nunito Light" charset="0"/>
              </a:endParaRPr>
            </a:p>
          </p:txBody>
        </p:sp>
        <p:sp>
          <p:nvSpPr>
            <p:cNvPr id="15" name="Freeform 13"/>
            <p:cNvSpPr>
              <a:spLocks noChangeArrowheads="1"/>
            </p:cNvSpPr>
            <p:nvPr/>
          </p:nvSpPr>
          <p:spPr bwMode="auto">
            <a:xfrm>
              <a:off x="9698211" y="-88970"/>
              <a:ext cx="225996" cy="195571"/>
            </a:xfrm>
            <a:custGeom>
              <a:avLst/>
              <a:gdLst>
                <a:gd name="T0" fmla="*/ 0 w 231"/>
                <a:gd name="T1" fmla="*/ 0 h 198"/>
                <a:gd name="T2" fmla="*/ 118 w 231"/>
                <a:gd name="T3" fmla="*/ 197 h 198"/>
                <a:gd name="T4" fmla="*/ 230 w 231"/>
                <a:gd name="T5" fmla="*/ 0 h 198"/>
                <a:gd name="T6" fmla="*/ 0 w 231"/>
                <a:gd name="T7" fmla="*/ 0 h 198"/>
              </a:gdLst>
              <a:ahLst/>
              <a:cxnLst>
                <a:cxn ang="0">
                  <a:pos x="T0" y="T1"/>
                </a:cxn>
                <a:cxn ang="0">
                  <a:pos x="T2" y="T3"/>
                </a:cxn>
                <a:cxn ang="0">
                  <a:pos x="T4" y="T5"/>
                </a:cxn>
                <a:cxn ang="0">
                  <a:pos x="T6" y="T7"/>
                </a:cxn>
              </a:cxnLst>
              <a:rect l="0" t="0" r="r" b="b"/>
              <a:pathLst>
                <a:path w="231" h="198">
                  <a:moveTo>
                    <a:pt x="0" y="0"/>
                  </a:moveTo>
                  <a:lnTo>
                    <a:pt x="118" y="197"/>
                  </a:lnTo>
                  <a:lnTo>
                    <a:pt x="230" y="0"/>
                  </a:lnTo>
                  <a:lnTo>
                    <a:pt x="0" y="0"/>
                  </a:lnTo>
                </a:path>
              </a:pathLst>
            </a:custGeom>
            <a:solidFill>
              <a:schemeClr val="accent2">
                <a:lumMod val="75000"/>
              </a:schemeClr>
            </a:solidFill>
            <a:ln>
              <a:noFill/>
            </a:ln>
            <a:effectLst/>
          </p:spPr>
          <p:txBody>
            <a:bodyPr wrap="none" anchor="ctr"/>
            <a:lstStyle/>
            <a:p>
              <a:endParaRPr lang="en-US" sz="7197" b="0" i="0" dirty="0">
                <a:latin typeface="Nunito Light" charset="0"/>
              </a:endParaRPr>
            </a:p>
          </p:txBody>
        </p:sp>
        <p:sp>
          <p:nvSpPr>
            <p:cNvPr id="16" name="Freeform 14"/>
            <p:cNvSpPr>
              <a:spLocks noChangeArrowheads="1"/>
            </p:cNvSpPr>
            <p:nvPr/>
          </p:nvSpPr>
          <p:spPr bwMode="auto">
            <a:xfrm>
              <a:off x="8502000" y="61758"/>
              <a:ext cx="2646751" cy="2259950"/>
            </a:xfrm>
            <a:custGeom>
              <a:avLst/>
              <a:gdLst>
                <a:gd name="T0" fmla="*/ 2685 w 2686"/>
                <a:gd name="T1" fmla="*/ 1563 h 2292"/>
                <a:gd name="T2" fmla="*/ 1308 w 2686"/>
                <a:gd name="T3" fmla="*/ 0 h 2292"/>
                <a:gd name="T4" fmla="*/ 0 w 2686"/>
                <a:gd name="T5" fmla="*/ 2291 h 2292"/>
                <a:gd name="T6" fmla="*/ 2685 w 2686"/>
                <a:gd name="T7" fmla="*/ 1563 h 2292"/>
              </a:gdLst>
              <a:ahLst/>
              <a:cxnLst>
                <a:cxn ang="0">
                  <a:pos x="T0" y="T1"/>
                </a:cxn>
                <a:cxn ang="0">
                  <a:pos x="T2" y="T3"/>
                </a:cxn>
                <a:cxn ang="0">
                  <a:pos x="T4" y="T5"/>
                </a:cxn>
                <a:cxn ang="0">
                  <a:pos x="T6" y="T7"/>
                </a:cxn>
              </a:cxnLst>
              <a:rect l="0" t="0" r="r" b="b"/>
              <a:pathLst>
                <a:path w="2686" h="2292">
                  <a:moveTo>
                    <a:pt x="2685" y="1563"/>
                  </a:moveTo>
                  <a:lnTo>
                    <a:pt x="1308" y="0"/>
                  </a:lnTo>
                  <a:lnTo>
                    <a:pt x="0" y="2291"/>
                  </a:lnTo>
                  <a:lnTo>
                    <a:pt x="2685" y="1563"/>
                  </a:lnTo>
                </a:path>
              </a:pathLst>
            </a:custGeom>
            <a:solidFill>
              <a:schemeClr val="accent2"/>
            </a:solidFill>
            <a:ln>
              <a:noFill/>
            </a:ln>
            <a:effectLst/>
          </p:spPr>
          <p:txBody>
            <a:bodyPr wrap="none" anchor="ctr"/>
            <a:lstStyle/>
            <a:p>
              <a:endParaRPr lang="en-US" sz="7197" b="0" i="0" dirty="0">
                <a:latin typeface="Nunito Light" charset="0"/>
              </a:endParaRPr>
            </a:p>
          </p:txBody>
        </p:sp>
        <p:sp>
          <p:nvSpPr>
            <p:cNvPr id="17" name="Freeform 15"/>
            <p:cNvSpPr>
              <a:spLocks noChangeArrowheads="1"/>
            </p:cNvSpPr>
            <p:nvPr/>
          </p:nvSpPr>
          <p:spPr bwMode="auto">
            <a:xfrm>
              <a:off x="6821130" y="61996"/>
              <a:ext cx="2985743" cy="2259950"/>
            </a:xfrm>
            <a:custGeom>
              <a:avLst/>
              <a:gdLst>
                <a:gd name="T0" fmla="*/ 3029 w 3030"/>
                <a:gd name="T1" fmla="*/ 0 h 2292"/>
                <a:gd name="T2" fmla="*/ 0 w 3030"/>
                <a:gd name="T3" fmla="*/ 624 h 2292"/>
                <a:gd name="T4" fmla="*/ 1721 w 3030"/>
                <a:gd name="T5" fmla="*/ 2291 h 2292"/>
                <a:gd name="T6" fmla="*/ 3029 w 3030"/>
                <a:gd name="T7" fmla="*/ 0 h 2292"/>
              </a:gdLst>
              <a:ahLst/>
              <a:cxnLst>
                <a:cxn ang="0">
                  <a:pos x="T0" y="T1"/>
                </a:cxn>
                <a:cxn ang="0">
                  <a:pos x="T2" y="T3"/>
                </a:cxn>
                <a:cxn ang="0">
                  <a:pos x="T4" y="T5"/>
                </a:cxn>
                <a:cxn ang="0">
                  <a:pos x="T6" y="T7"/>
                </a:cxn>
              </a:cxnLst>
              <a:rect l="0" t="0" r="r" b="b"/>
              <a:pathLst>
                <a:path w="3030" h="2292">
                  <a:moveTo>
                    <a:pt x="3029" y="0"/>
                  </a:moveTo>
                  <a:lnTo>
                    <a:pt x="0" y="624"/>
                  </a:lnTo>
                  <a:lnTo>
                    <a:pt x="1721" y="2291"/>
                  </a:lnTo>
                  <a:lnTo>
                    <a:pt x="3029" y="0"/>
                  </a:lnTo>
                </a:path>
              </a:pathLst>
            </a:custGeom>
            <a:solidFill>
              <a:schemeClr val="accent2">
                <a:lumMod val="75000"/>
              </a:schemeClr>
            </a:solidFill>
            <a:ln>
              <a:noFill/>
            </a:ln>
            <a:effectLst/>
          </p:spPr>
          <p:txBody>
            <a:bodyPr wrap="none" anchor="ctr"/>
            <a:lstStyle/>
            <a:p>
              <a:endParaRPr lang="en-US" sz="7197" b="0" i="0" dirty="0">
                <a:latin typeface="Nunito Light" charset="0"/>
              </a:endParaRPr>
            </a:p>
          </p:txBody>
        </p:sp>
        <p:sp>
          <p:nvSpPr>
            <p:cNvPr id="18" name="Freeform 16"/>
            <p:cNvSpPr>
              <a:spLocks noChangeArrowheads="1"/>
            </p:cNvSpPr>
            <p:nvPr/>
          </p:nvSpPr>
          <p:spPr bwMode="auto">
            <a:xfrm>
              <a:off x="6829814" y="-88970"/>
              <a:ext cx="2985743" cy="808366"/>
            </a:xfrm>
            <a:custGeom>
              <a:avLst/>
              <a:gdLst>
                <a:gd name="T0" fmla="*/ 61 w 3030"/>
                <a:gd name="T1" fmla="*/ 0 h 822"/>
                <a:gd name="T2" fmla="*/ 0 w 3030"/>
                <a:gd name="T3" fmla="*/ 821 h 822"/>
                <a:gd name="T4" fmla="*/ 3029 w 3030"/>
                <a:gd name="T5" fmla="*/ 197 h 822"/>
                <a:gd name="T6" fmla="*/ 2911 w 3030"/>
                <a:gd name="T7" fmla="*/ 0 h 822"/>
                <a:gd name="T8" fmla="*/ 61 w 3030"/>
                <a:gd name="T9" fmla="*/ 0 h 822"/>
              </a:gdLst>
              <a:ahLst/>
              <a:cxnLst>
                <a:cxn ang="0">
                  <a:pos x="T0" y="T1"/>
                </a:cxn>
                <a:cxn ang="0">
                  <a:pos x="T2" y="T3"/>
                </a:cxn>
                <a:cxn ang="0">
                  <a:pos x="T4" y="T5"/>
                </a:cxn>
                <a:cxn ang="0">
                  <a:pos x="T6" y="T7"/>
                </a:cxn>
                <a:cxn ang="0">
                  <a:pos x="T8" y="T9"/>
                </a:cxn>
              </a:cxnLst>
              <a:rect l="0" t="0" r="r" b="b"/>
              <a:pathLst>
                <a:path w="3030" h="822">
                  <a:moveTo>
                    <a:pt x="61" y="0"/>
                  </a:moveTo>
                  <a:lnTo>
                    <a:pt x="0" y="821"/>
                  </a:lnTo>
                  <a:lnTo>
                    <a:pt x="3029" y="197"/>
                  </a:lnTo>
                  <a:lnTo>
                    <a:pt x="2911" y="0"/>
                  </a:lnTo>
                  <a:lnTo>
                    <a:pt x="61" y="0"/>
                  </a:lnTo>
                </a:path>
              </a:pathLst>
            </a:custGeom>
            <a:solidFill>
              <a:schemeClr val="accent2">
                <a:lumMod val="50000"/>
              </a:schemeClr>
            </a:solidFill>
            <a:ln>
              <a:noFill/>
            </a:ln>
            <a:effectLst/>
          </p:spPr>
          <p:txBody>
            <a:bodyPr wrap="none" anchor="ctr"/>
            <a:lstStyle/>
            <a:p>
              <a:endParaRPr lang="en-US" sz="7197" b="0" i="0" dirty="0">
                <a:latin typeface="Nunito Light" charset="0"/>
              </a:endParaRPr>
            </a:p>
          </p:txBody>
        </p:sp>
        <p:sp>
          <p:nvSpPr>
            <p:cNvPr id="19" name="Freeform 17"/>
            <p:cNvSpPr>
              <a:spLocks noChangeArrowheads="1"/>
            </p:cNvSpPr>
            <p:nvPr/>
          </p:nvSpPr>
          <p:spPr bwMode="auto">
            <a:xfrm>
              <a:off x="5975275" y="-88970"/>
              <a:ext cx="943094" cy="808366"/>
            </a:xfrm>
            <a:custGeom>
              <a:avLst/>
              <a:gdLst>
                <a:gd name="T0" fmla="*/ 0 w 955"/>
                <a:gd name="T1" fmla="*/ 0 h 822"/>
                <a:gd name="T2" fmla="*/ 893 w 955"/>
                <a:gd name="T3" fmla="*/ 821 h 822"/>
                <a:gd name="T4" fmla="*/ 954 w 955"/>
                <a:gd name="T5" fmla="*/ 0 h 822"/>
                <a:gd name="T6" fmla="*/ 0 w 955"/>
                <a:gd name="T7" fmla="*/ 0 h 822"/>
              </a:gdLst>
              <a:ahLst/>
              <a:cxnLst>
                <a:cxn ang="0">
                  <a:pos x="T0" y="T1"/>
                </a:cxn>
                <a:cxn ang="0">
                  <a:pos x="T2" y="T3"/>
                </a:cxn>
                <a:cxn ang="0">
                  <a:pos x="T4" y="T5"/>
                </a:cxn>
                <a:cxn ang="0">
                  <a:pos x="T6" y="T7"/>
                </a:cxn>
              </a:cxnLst>
              <a:rect l="0" t="0" r="r" b="b"/>
              <a:pathLst>
                <a:path w="955" h="822">
                  <a:moveTo>
                    <a:pt x="0" y="0"/>
                  </a:moveTo>
                  <a:lnTo>
                    <a:pt x="893" y="821"/>
                  </a:lnTo>
                  <a:lnTo>
                    <a:pt x="954" y="0"/>
                  </a:lnTo>
                  <a:lnTo>
                    <a:pt x="0" y="0"/>
                  </a:lnTo>
                </a:path>
              </a:pathLst>
            </a:custGeom>
            <a:solidFill>
              <a:schemeClr val="accent1"/>
            </a:solidFill>
            <a:ln>
              <a:noFill/>
            </a:ln>
            <a:effectLst/>
          </p:spPr>
          <p:txBody>
            <a:bodyPr wrap="none" anchor="ctr"/>
            <a:lstStyle/>
            <a:p>
              <a:endParaRPr lang="en-US" sz="7197" b="0" i="0" dirty="0">
                <a:latin typeface="Nunito Light" charset="0"/>
              </a:endParaRPr>
            </a:p>
          </p:txBody>
        </p:sp>
        <p:sp>
          <p:nvSpPr>
            <p:cNvPr id="20" name="Freeform 18"/>
            <p:cNvSpPr>
              <a:spLocks noChangeArrowheads="1"/>
            </p:cNvSpPr>
            <p:nvPr/>
          </p:nvSpPr>
          <p:spPr bwMode="auto">
            <a:xfrm>
              <a:off x="5608571" y="674793"/>
              <a:ext cx="2916204" cy="1642810"/>
            </a:xfrm>
            <a:custGeom>
              <a:avLst/>
              <a:gdLst>
                <a:gd name="T0" fmla="*/ 2958 w 2959"/>
                <a:gd name="T1" fmla="*/ 1667 h 1668"/>
                <a:gd name="T2" fmla="*/ 1237 w 2959"/>
                <a:gd name="T3" fmla="*/ 0 h 1668"/>
                <a:gd name="T4" fmla="*/ 0 w 2959"/>
                <a:gd name="T5" fmla="*/ 1323 h 1668"/>
                <a:gd name="T6" fmla="*/ 2958 w 2959"/>
                <a:gd name="T7" fmla="*/ 1667 h 1668"/>
              </a:gdLst>
              <a:ahLst/>
              <a:cxnLst>
                <a:cxn ang="0">
                  <a:pos x="T0" y="T1"/>
                </a:cxn>
                <a:cxn ang="0">
                  <a:pos x="T2" y="T3"/>
                </a:cxn>
                <a:cxn ang="0">
                  <a:pos x="T4" y="T5"/>
                </a:cxn>
                <a:cxn ang="0">
                  <a:pos x="T6" y="T7"/>
                </a:cxn>
              </a:cxnLst>
              <a:rect l="0" t="0" r="r" b="b"/>
              <a:pathLst>
                <a:path w="2959" h="1668">
                  <a:moveTo>
                    <a:pt x="2958" y="1667"/>
                  </a:moveTo>
                  <a:lnTo>
                    <a:pt x="1237" y="0"/>
                  </a:lnTo>
                  <a:lnTo>
                    <a:pt x="0" y="1323"/>
                  </a:lnTo>
                  <a:lnTo>
                    <a:pt x="2958" y="1667"/>
                  </a:lnTo>
                </a:path>
              </a:pathLst>
            </a:custGeom>
            <a:solidFill>
              <a:schemeClr val="accent2"/>
            </a:solidFill>
            <a:ln>
              <a:noFill/>
            </a:ln>
            <a:effectLst/>
          </p:spPr>
          <p:txBody>
            <a:bodyPr wrap="none" anchor="ctr"/>
            <a:lstStyle/>
            <a:p>
              <a:endParaRPr lang="en-US" sz="7197" b="0" i="0" dirty="0">
                <a:latin typeface="Nunito Light" charset="0"/>
              </a:endParaRPr>
            </a:p>
          </p:txBody>
        </p:sp>
        <p:sp>
          <p:nvSpPr>
            <p:cNvPr id="21" name="Freeform 19"/>
            <p:cNvSpPr>
              <a:spLocks noChangeArrowheads="1"/>
            </p:cNvSpPr>
            <p:nvPr/>
          </p:nvSpPr>
          <p:spPr bwMode="auto">
            <a:xfrm>
              <a:off x="5092201" y="-155877"/>
              <a:ext cx="1760153" cy="2112184"/>
            </a:xfrm>
            <a:custGeom>
              <a:avLst/>
              <a:gdLst>
                <a:gd name="T0" fmla="*/ 0 w 1787"/>
                <a:gd name="T1" fmla="*/ 0 h 2145"/>
                <a:gd name="T2" fmla="*/ 549 w 1787"/>
                <a:gd name="T3" fmla="*/ 2144 h 2145"/>
                <a:gd name="T4" fmla="*/ 1786 w 1787"/>
                <a:gd name="T5" fmla="*/ 821 h 2145"/>
                <a:gd name="T6" fmla="*/ 893 w 1787"/>
                <a:gd name="T7" fmla="*/ 0 h 2145"/>
                <a:gd name="T8" fmla="*/ 0 w 1787"/>
                <a:gd name="T9" fmla="*/ 0 h 2145"/>
              </a:gdLst>
              <a:ahLst/>
              <a:cxnLst>
                <a:cxn ang="0">
                  <a:pos x="T0" y="T1"/>
                </a:cxn>
                <a:cxn ang="0">
                  <a:pos x="T2" y="T3"/>
                </a:cxn>
                <a:cxn ang="0">
                  <a:pos x="T4" y="T5"/>
                </a:cxn>
                <a:cxn ang="0">
                  <a:pos x="T6" y="T7"/>
                </a:cxn>
                <a:cxn ang="0">
                  <a:pos x="T8" y="T9"/>
                </a:cxn>
              </a:cxnLst>
              <a:rect l="0" t="0" r="r" b="b"/>
              <a:pathLst>
                <a:path w="1787" h="2145">
                  <a:moveTo>
                    <a:pt x="0" y="0"/>
                  </a:moveTo>
                  <a:lnTo>
                    <a:pt x="549" y="2144"/>
                  </a:lnTo>
                  <a:lnTo>
                    <a:pt x="1786" y="821"/>
                  </a:lnTo>
                  <a:lnTo>
                    <a:pt x="893" y="0"/>
                  </a:lnTo>
                  <a:lnTo>
                    <a:pt x="0" y="0"/>
                  </a:lnTo>
                </a:path>
              </a:pathLst>
            </a:custGeom>
            <a:solidFill>
              <a:schemeClr val="accent1"/>
            </a:solidFill>
            <a:ln>
              <a:noFill/>
            </a:ln>
            <a:effectLst/>
          </p:spPr>
          <p:txBody>
            <a:bodyPr wrap="none" anchor="ctr"/>
            <a:lstStyle/>
            <a:p>
              <a:endParaRPr lang="en-US" sz="7197" b="0" i="0" dirty="0">
                <a:latin typeface="Nunito Light" charset="0"/>
              </a:endParaRPr>
            </a:p>
          </p:txBody>
        </p:sp>
        <p:sp>
          <p:nvSpPr>
            <p:cNvPr id="22" name="Freeform 20"/>
            <p:cNvSpPr>
              <a:spLocks noChangeArrowheads="1"/>
            </p:cNvSpPr>
            <p:nvPr/>
          </p:nvSpPr>
          <p:spPr bwMode="auto">
            <a:xfrm>
              <a:off x="443059" y="190760"/>
              <a:ext cx="5232654" cy="2977052"/>
            </a:xfrm>
            <a:custGeom>
              <a:avLst/>
              <a:gdLst>
                <a:gd name="T0" fmla="*/ 5310 w 5311"/>
                <a:gd name="T1" fmla="*/ 1771 h 3020"/>
                <a:gd name="T2" fmla="*/ 853 w 5311"/>
                <a:gd name="T3" fmla="*/ 0 h 3020"/>
                <a:gd name="T4" fmla="*/ 0 w 5311"/>
                <a:gd name="T5" fmla="*/ 3019 h 3020"/>
                <a:gd name="T6" fmla="*/ 5310 w 5311"/>
                <a:gd name="T7" fmla="*/ 1771 h 3020"/>
              </a:gdLst>
              <a:ahLst/>
              <a:cxnLst>
                <a:cxn ang="0">
                  <a:pos x="T0" y="T1"/>
                </a:cxn>
                <a:cxn ang="0">
                  <a:pos x="T2" y="T3"/>
                </a:cxn>
                <a:cxn ang="0">
                  <a:pos x="T4" y="T5"/>
                </a:cxn>
                <a:cxn ang="0">
                  <a:pos x="T6" y="T7"/>
                </a:cxn>
              </a:cxnLst>
              <a:rect l="0" t="0" r="r" b="b"/>
              <a:pathLst>
                <a:path w="5311" h="3020">
                  <a:moveTo>
                    <a:pt x="5310" y="1771"/>
                  </a:moveTo>
                  <a:lnTo>
                    <a:pt x="853" y="0"/>
                  </a:lnTo>
                  <a:lnTo>
                    <a:pt x="0" y="3019"/>
                  </a:lnTo>
                  <a:lnTo>
                    <a:pt x="5310" y="1771"/>
                  </a:lnTo>
                </a:path>
              </a:pathLst>
            </a:custGeom>
            <a:solidFill>
              <a:schemeClr val="accent1">
                <a:lumMod val="50000"/>
              </a:schemeClr>
            </a:solidFill>
            <a:ln>
              <a:noFill/>
            </a:ln>
            <a:effectLst/>
          </p:spPr>
          <p:txBody>
            <a:bodyPr wrap="none" anchor="ctr"/>
            <a:lstStyle/>
            <a:p>
              <a:endParaRPr lang="en-US" sz="7197" b="0" i="0" dirty="0">
                <a:latin typeface="Nunito Light" charset="0"/>
              </a:endParaRPr>
            </a:p>
          </p:txBody>
        </p:sp>
        <p:sp>
          <p:nvSpPr>
            <p:cNvPr id="23" name="Freeform 21"/>
            <p:cNvSpPr>
              <a:spLocks noChangeArrowheads="1"/>
            </p:cNvSpPr>
            <p:nvPr/>
          </p:nvSpPr>
          <p:spPr bwMode="auto">
            <a:xfrm>
              <a:off x="1264131" y="-156113"/>
              <a:ext cx="4393864" cy="2112184"/>
            </a:xfrm>
            <a:custGeom>
              <a:avLst/>
              <a:gdLst>
                <a:gd name="T0" fmla="*/ 936 w 4458"/>
                <a:gd name="T1" fmla="*/ 0 h 2145"/>
                <a:gd name="T2" fmla="*/ 0 w 4458"/>
                <a:gd name="T3" fmla="*/ 373 h 2145"/>
                <a:gd name="T4" fmla="*/ 4457 w 4458"/>
                <a:gd name="T5" fmla="*/ 2144 h 2145"/>
                <a:gd name="T6" fmla="*/ 3908 w 4458"/>
                <a:gd name="T7" fmla="*/ 0 h 2145"/>
                <a:gd name="T8" fmla="*/ 936 w 4458"/>
                <a:gd name="T9" fmla="*/ 0 h 2145"/>
              </a:gdLst>
              <a:ahLst/>
              <a:cxnLst>
                <a:cxn ang="0">
                  <a:pos x="T0" y="T1"/>
                </a:cxn>
                <a:cxn ang="0">
                  <a:pos x="T2" y="T3"/>
                </a:cxn>
                <a:cxn ang="0">
                  <a:pos x="T4" y="T5"/>
                </a:cxn>
                <a:cxn ang="0">
                  <a:pos x="T6" y="T7"/>
                </a:cxn>
                <a:cxn ang="0">
                  <a:pos x="T8" y="T9"/>
                </a:cxn>
              </a:cxnLst>
              <a:rect l="0" t="0" r="r" b="b"/>
              <a:pathLst>
                <a:path w="4458" h="2145">
                  <a:moveTo>
                    <a:pt x="936" y="0"/>
                  </a:moveTo>
                  <a:lnTo>
                    <a:pt x="0" y="373"/>
                  </a:lnTo>
                  <a:lnTo>
                    <a:pt x="4457" y="2144"/>
                  </a:lnTo>
                  <a:lnTo>
                    <a:pt x="3908" y="0"/>
                  </a:lnTo>
                  <a:lnTo>
                    <a:pt x="936" y="0"/>
                  </a:lnTo>
                </a:path>
              </a:pathLst>
            </a:custGeom>
            <a:solidFill>
              <a:schemeClr val="accent1">
                <a:lumMod val="75000"/>
              </a:schemeClr>
            </a:solidFill>
            <a:ln>
              <a:noFill/>
            </a:ln>
            <a:effectLst/>
          </p:spPr>
          <p:txBody>
            <a:bodyPr wrap="none" anchor="ctr"/>
            <a:lstStyle/>
            <a:p>
              <a:endParaRPr lang="en-US" sz="7197" b="0" i="0" dirty="0">
                <a:latin typeface="Nunito Light" charset="0"/>
              </a:endParaRPr>
            </a:p>
          </p:txBody>
        </p:sp>
        <p:sp>
          <p:nvSpPr>
            <p:cNvPr id="24" name="Freeform 22"/>
            <p:cNvSpPr>
              <a:spLocks noChangeArrowheads="1"/>
            </p:cNvSpPr>
            <p:nvPr/>
          </p:nvSpPr>
          <p:spPr bwMode="auto">
            <a:xfrm>
              <a:off x="1264131" y="-133574"/>
              <a:ext cx="921364" cy="369415"/>
            </a:xfrm>
            <a:custGeom>
              <a:avLst/>
              <a:gdLst>
                <a:gd name="T0" fmla="*/ 72 w 937"/>
                <a:gd name="T1" fmla="*/ 0 h 374"/>
                <a:gd name="T2" fmla="*/ 0 w 937"/>
                <a:gd name="T3" fmla="*/ 373 h 374"/>
                <a:gd name="T4" fmla="*/ 936 w 937"/>
                <a:gd name="T5" fmla="*/ 0 h 374"/>
                <a:gd name="T6" fmla="*/ 72 w 937"/>
                <a:gd name="T7" fmla="*/ 0 h 374"/>
              </a:gdLst>
              <a:ahLst/>
              <a:cxnLst>
                <a:cxn ang="0">
                  <a:pos x="T0" y="T1"/>
                </a:cxn>
                <a:cxn ang="0">
                  <a:pos x="T2" y="T3"/>
                </a:cxn>
                <a:cxn ang="0">
                  <a:pos x="T4" y="T5"/>
                </a:cxn>
                <a:cxn ang="0">
                  <a:pos x="T6" y="T7"/>
                </a:cxn>
              </a:cxnLst>
              <a:rect l="0" t="0" r="r" b="b"/>
              <a:pathLst>
                <a:path w="937" h="374">
                  <a:moveTo>
                    <a:pt x="72" y="0"/>
                  </a:moveTo>
                  <a:lnTo>
                    <a:pt x="0" y="373"/>
                  </a:lnTo>
                  <a:lnTo>
                    <a:pt x="936" y="0"/>
                  </a:lnTo>
                  <a:lnTo>
                    <a:pt x="72" y="0"/>
                  </a:lnTo>
                </a:path>
              </a:pathLst>
            </a:custGeom>
            <a:solidFill>
              <a:schemeClr val="accent1"/>
            </a:solidFill>
            <a:ln>
              <a:noFill/>
            </a:ln>
            <a:effectLst/>
          </p:spPr>
          <p:txBody>
            <a:bodyPr wrap="none" anchor="ctr"/>
            <a:lstStyle/>
            <a:p>
              <a:endParaRPr lang="en-US" sz="7197" b="0" i="0" dirty="0">
                <a:latin typeface="Nunito Light" charset="0"/>
              </a:endParaRPr>
            </a:p>
          </p:txBody>
        </p:sp>
        <p:sp>
          <p:nvSpPr>
            <p:cNvPr id="25" name="Freeform 23"/>
            <p:cNvSpPr>
              <a:spLocks noChangeArrowheads="1"/>
            </p:cNvSpPr>
            <p:nvPr/>
          </p:nvSpPr>
          <p:spPr bwMode="auto">
            <a:xfrm>
              <a:off x="734484" y="-133574"/>
              <a:ext cx="621488" cy="369415"/>
            </a:xfrm>
            <a:custGeom>
              <a:avLst/>
              <a:gdLst>
                <a:gd name="T0" fmla="*/ 0 w 629"/>
                <a:gd name="T1" fmla="*/ 0 h 374"/>
                <a:gd name="T2" fmla="*/ 556 w 629"/>
                <a:gd name="T3" fmla="*/ 373 h 374"/>
                <a:gd name="T4" fmla="*/ 628 w 629"/>
                <a:gd name="T5" fmla="*/ 0 h 374"/>
                <a:gd name="T6" fmla="*/ 0 w 629"/>
                <a:gd name="T7" fmla="*/ 0 h 374"/>
              </a:gdLst>
              <a:ahLst/>
              <a:cxnLst>
                <a:cxn ang="0">
                  <a:pos x="T0" y="T1"/>
                </a:cxn>
                <a:cxn ang="0">
                  <a:pos x="T2" y="T3"/>
                </a:cxn>
                <a:cxn ang="0">
                  <a:pos x="T4" y="T5"/>
                </a:cxn>
                <a:cxn ang="0">
                  <a:pos x="T6" y="T7"/>
                </a:cxn>
              </a:cxnLst>
              <a:rect l="0" t="0" r="r" b="b"/>
              <a:pathLst>
                <a:path w="629" h="374">
                  <a:moveTo>
                    <a:pt x="0" y="0"/>
                  </a:moveTo>
                  <a:lnTo>
                    <a:pt x="556" y="373"/>
                  </a:lnTo>
                  <a:lnTo>
                    <a:pt x="628" y="0"/>
                  </a:lnTo>
                  <a:lnTo>
                    <a:pt x="0" y="0"/>
                  </a:lnTo>
                </a:path>
              </a:pathLst>
            </a:custGeom>
            <a:solidFill>
              <a:schemeClr val="accent1"/>
            </a:solidFill>
            <a:ln>
              <a:noFill/>
            </a:ln>
            <a:effectLst/>
          </p:spPr>
          <p:txBody>
            <a:bodyPr wrap="none" anchor="ctr"/>
            <a:lstStyle/>
            <a:p>
              <a:endParaRPr lang="en-US" sz="7197" b="0" i="0" dirty="0">
                <a:latin typeface="Nunito Light" charset="0"/>
              </a:endParaRPr>
            </a:p>
          </p:txBody>
        </p:sp>
        <p:sp>
          <p:nvSpPr>
            <p:cNvPr id="26" name="Freeform 24"/>
            <p:cNvSpPr>
              <a:spLocks noChangeArrowheads="1"/>
            </p:cNvSpPr>
            <p:nvPr/>
          </p:nvSpPr>
          <p:spPr bwMode="auto">
            <a:xfrm>
              <a:off x="0" y="885559"/>
              <a:ext cx="447642" cy="2259950"/>
            </a:xfrm>
            <a:custGeom>
              <a:avLst/>
              <a:gdLst>
                <a:gd name="T0" fmla="*/ 0 w 453"/>
                <a:gd name="T1" fmla="*/ 2104 h 2292"/>
                <a:gd name="T2" fmla="*/ 452 w 453"/>
                <a:gd name="T3" fmla="*/ 2291 h 2292"/>
                <a:gd name="T4" fmla="*/ 0 w 453"/>
                <a:gd name="T5" fmla="*/ 0 h 2292"/>
                <a:gd name="T6" fmla="*/ 0 w 453"/>
                <a:gd name="T7" fmla="*/ 2104 h 2292"/>
              </a:gdLst>
              <a:ahLst/>
              <a:cxnLst>
                <a:cxn ang="0">
                  <a:pos x="T0" y="T1"/>
                </a:cxn>
                <a:cxn ang="0">
                  <a:pos x="T2" y="T3"/>
                </a:cxn>
                <a:cxn ang="0">
                  <a:pos x="T4" y="T5"/>
                </a:cxn>
                <a:cxn ang="0">
                  <a:pos x="T6" y="T7"/>
                </a:cxn>
              </a:cxnLst>
              <a:rect l="0" t="0" r="r" b="b"/>
              <a:pathLst>
                <a:path w="453" h="2292">
                  <a:moveTo>
                    <a:pt x="0" y="2104"/>
                  </a:moveTo>
                  <a:lnTo>
                    <a:pt x="452" y="2291"/>
                  </a:lnTo>
                  <a:lnTo>
                    <a:pt x="0" y="0"/>
                  </a:lnTo>
                  <a:lnTo>
                    <a:pt x="0" y="2104"/>
                  </a:lnTo>
                </a:path>
              </a:pathLst>
            </a:custGeom>
            <a:solidFill>
              <a:schemeClr val="accent1">
                <a:lumMod val="50000"/>
              </a:schemeClr>
            </a:solidFill>
            <a:ln>
              <a:noFill/>
            </a:ln>
            <a:effectLst/>
          </p:spPr>
          <p:txBody>
            <a:bodyPr wrap="none" anchor="ctr"/>
            <a:lstStyle/>
            <a:p>
              <a:endParaRPr lang="en-US" sz="7197" b="0" i="0" dirty="0">
                <a:latin typeface="Nunito Light" charset="0"/>
              </a:endParaRPr>
            </a:p>
          </p:txBody>
        </p:sp>
        <p:sp>
          <p:nvSpPr>
            <p:cNvPr id="27" name="Freeform 25"/>
            <p:cNvSpPr>
              <a:spLocks noChangeArrowheads="1"/>
            </p:cNvSpPr>
            <p:nvPr/>
          </p:nvSpPr>
          <p:spPr bwMode="auto">
            <a:xfrm>
              <a:off x="0" y="-156114"/>
              <a:ext cx="1286433" cy="3342117"/>
            </a:xfrm>
            <a:custGeom>
              <a:avLst/>
              <a:gdLst>
                <a:gd name="T0" fmla="*/ 0 w 1306"/>
                <a:gd name="T1" fmla="*/ 0 h 3393"/>
                <a:gd name="T2" fmla="*/ 0 w 1306"/>
                <a:gd name="T3" fmla="*/ 1101 h 3393"/>
                <a:gd name="T4" fmla="*/ 452 w 1306"/>
                <a:gd name="T5" fmla="*/ 3392 h 3393"/>
                <a:gd name="T6" fmla="*/ 1305 w 1306"/>
                <a:gd name="T7" fmla="*/ 373 h 3393"/>
                <a:gd name="T8" fmla="*/ 749 w 1306"/>
                <a:gd name="T9" fmla="*/ 0 h 3393"/>
                <a:gd name="T10" fmla="*/ 0 w 1306"/>
                <a:gd name="T11" fmla="*/ 0 h 3393"/>
              </a:gdLst>
              <a:ahLst/>
              <a:cxnLst>
                <a:cxn ang="0">
                  <a:pos x="T0" y="T1"/>
                </a:cxn>
                <a:cxn ang="0">
                  <a:pos x="T2" y="T3"/>
                </a:cxn>
                <a:cxn ang="0">
                  <a:pos x="T4" y="T5"/>
                </a:cxn>
                <a:cxn ang="0">
                  <a:pos x="T6" y="T7"/>
                </a:cxn>
                <a:cxn ang="0">
                  <a:pos x="T8" y="T9"/>
                </a:cxn>
                <a:cxn ang="0">
                  <a:pos x="T10" y="T11"/>
                </a:cxn>
              </a:cxnLst>
              <a:rect l="0" t="0" r="r" b="b"/>
              <a:pathLst>
                <a:path w="1306" h="3393">
                  <a:moveTo>
                    <a:pt x="0" y="0"/>
                  </a:moveTo>
                  <a:lnTo>
                    <a:pt x="0" y="1101"/>
                  </a:lnTo>
                  <a:lnTo>
                    <a:pt x="452" y="3392"/>
                  </a:lnTo>
                  <a:lnTo>
                    <a:pt x="1305" y="373"/>
                  </a:lnTo>
                  <a:lnTo>
                    <a:pt x="749" y="0"/>
                  </a:lnTo>
                  <a:lnTo>
                    <a:pt x="0" y="0"/>
                  </a:lnTo>
                </a:path>
              </a:pathLst>
            </a:custGeom>
            <a:solidFill>
              <a:schemeClr val="accent1">
                <a:lumMod val="75000"/>
              </a:schemeClr>
            </a:solidFill>
            <a:ln>
              <a:noFill/>
            </a:ln>
            <a:effectLst/>
          </p:spPr>
          <p:txBody>
            <a:bodyPr wrap="none" anchor="ctr"/>
            <a:lstStyle/>
            <a:p>
              <a:endParaRPr lang="en-US" sz="7197" b="0" i="0" dirty="0">
                <a:latin typeface="Nunito Light" charset="0"/>
              </a:endParaRPr>
            </a:p>
          </p:txBody>
        </p:sp>
        <p:sp>
          <p:nvSpPr>
            <p:cNvPr id="28" name="Freeform 26"/>
            <p:cNvSpPr>
              <a:spLocks noChangeArrowheads="1"/>
            </p:cNvSpPr>
            <p:nvPr/>
          </p:nvSpPr>
          <p:spPr bwMode="auto">
            <a:xfrm>
              <a:off x="8462804" y="1591817"/>
              <a:ext cx="6988462" cy="1786231"/>
            </a:xfrm>
            <a:custGeom>
              <a:avLst/>
              <a:gdLst>
                <a:gd name="T0" fmla="*/ 7092 w 7093"/>
                <a:gd name="T1" fmla="*/ 1811 h 1812"/>
                <a:gd name="T2" fmla="*/ 0 w 7093"/>
                <a:gd name="T3" fmla="*/ 728 h 1812"/>
                <a:gd name="T4" fmla="*/ 2685 w 7093"/>
                <a:gd name="T5" fmla="*/ 0 h 1812"/>
                <a:gd name="T6" fmla="*/ 7092 w 7093"/>
                <a:gd name="T7" fmla="*/ 1811 h 1812"/>
              </a:gdLst>
              <a:ahLst/>
              <a:cxnLst>
                <a:cxn ang="0">
                  <a:pos x="T0" y="T1"/>
                </a:cxn>
                <a:cxn ang="0">
                  <a:pos x="T2" y="T3"/>
                </a:cxn>
                <a:cxn ang="0">
                  <a:pos x="T4" y="T5"/>
                </a:cxn>
                <a:cxn ang="0">
                  <a:pos x="T6" y="T7"/>
                </a:cxn>
              </a:cxnLst>
              <a:rect l="0" t="0" r="r" b="b"/>
              <a:pathLst>
                <a:path w="7093" h="1812">
                  <a:moveTo>
                    <a:pt x="7092" y="1811"/>
                  </a:moveTo>
                  <a:lnTo>
                    <a:pt x="0" y="728"/>
                  </a:lnTo>
                  <a:lnTo>
                    <a:pt x="2685" y="0"/>
                  </a:lnTo>
                  <a:lnTo>
                    <a:pt x="7092" y="1811"/>
                  </a:lnTo>
                </a:path>
              </a:pathLst>
            </a:custGeom>
            <a:solidFill>
              <a:schemeClr val="accent2">
                <a:lumMod val="75000"/>
              </a:schemeClr>
            </a:solidFill>
            <a:ln>
              <a:noFill/>
            </a:ln>
            <a:effectLst/>
          </p:spPr>
          <p:txBody>
            <a:bodyPr wrap="none" anchor="ctr"/>
            <a:lstStyle/>
            <a:p>
              <a:endParaRPr lang="en-US" sz="7197" b="0" i="0" dirty="0">
                <a:latin typeface="Nunito Light" charset="0"/>
              </a:endParaRPr>
            </a:p>
          </p:txBody>
        </p:sp>
        <p:sp>
          <p:nvSpPr>
            <p:cNvPr id="29" name="Freeform 12"/>
            <p:cNvSpPr>
              <a:spLocks noChangeArrowheads="1"/>
            </p:cNvSpPr>
            <p:nvPr/>
          </p:nvSpPr>
          <p:spPr bwMode="auto">
            <a:xfrm>
              <a:off x="9776123" y="-125128"/>
              <a:ext cx="2307757" cy="1734076"/>
            </a:xfrm>
            <a:custGeom>
              <a:avLst/>
              <a:gdLst>
                <a:gd name="T0" fmla="*/ 373 w 2343"/>
                <a:gd name="T1" fmla="*/ 0 h 1761"/>
                <a:gd name="T2" fmla="*/ 0 w 2343"/>
                <a:gd name="T3" fmla="*/ 197 h 1761"/>
                <a:gd name="T4" fmla="*/ 1377 w 2343"/>
                <a:gd name="T5" fmla="*/ 1760 h 1761"/>
                <a:gd name="T6" fmla="*/ 2342 w 2343"/>
                <a:gd name="T7" fmla="*/ 0 h 1761"/>
                <a:gd name="T8" fmla="*/ 373 w 2343"/>
                <a:gd name="T9" fmla="*/ 0 h 1761"/>
              </a:gdLst>
              <a:ahLst/>
              <a:cxnLst>
                <a:cxn ang="0">
                  <a:pos x="T0" y="T1"/>
                </a:cxn>
                <a:cxn ang="0">
                  <a:pos x="T2" y="T3"/>
                </a:cxn>
                <a:cxn ang="0">
                  <a:pos x="T4" y="T5"/>
                </a:cxn>
                <a:cxn ang="0">
                  <a:pos x="T6" y="T7"/>
                </a:cxn>
                <a:cxn ang="0">
                  <a:pos x="T8" y="T9"/>
                </a:cxn>
              </a:cxnLst>
              <a:rect l="0" t="0" r="r" b="b"/>
              <a:pathLst>
                <a:path w="2343" h="1761">
                  <a:moveTo>
                    <a:pt x="373" y="0"/>
                  </a:moveTo>
                  <a:lnTo>
                    <a:pt x="0" y="197"/>
                  </a:lnTo>
                  <a:lnTo>
                    <a:pt x="1377" y="1760"/>
                  </a:lnTo>
                  <a:lnTo>
                    <a:pt x="2342" y="0"/>
                  </a:lnTo>
                  <a:lnTo>
                    <a:pt x="373" y="0"/>
                  </a:lnTo>
                </a:path>
              </a:pathLst>
            </a:custGeom>
            <a:solidFill>
              <a:schemeClr val="accent2">
                <a:lumMod val="75000"/>
              </a:schemeClr>
            </a:solidFill>
            <a:ln>
              <a:noFill/>
            </a:ln>
            <a:effectLst/>
          </p:spPr>
          <p:txBody>
            <a:bodyPr wrap="none" anchor="ctr"/>
            <a:lstStyle/>
            <a:p>
              <a:endParaRPr lang="en-US" sz="7197" b="0" i="0" dirty="0">
                <a:latin typeface="Nunito Light" charset="0"/>
              </a:endParaRPr>
            </a:p>
          </p:txBody>
        </p:sp>
      </p:grpSp>
    </p:spTree>
    <p:extLst>
      <p:ext uri="{BB962C8B-B14F-4D97-AF65-F5344CB8AC3E}">
        <p14:creationId xmlns:p14="http://schemas.microsoft.com/office/powerpoint/2010/main" val="565679538"/>
      </p:ext>
    </p:extLst>
  </p:cSld>
  <p:clrMapOvr>
    <a:masterClrMapping/>
  </p:clrMapOvr>
  <p:transition advClick="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g Picture">
    <p:spTree>
      <p:nvGrpSpPr>
        <p:cNvPr id="1" name=""/>
        <p:cNvGrpSpPr/>
        <p:nvPr/>
      </p:nvGrpSpPr>
      <p:grpSpPr>
        <a:xfrm>
          <a:off x="0" y="0"/>
          <a:ext cx="0" cy="0"/>
          <a:chOff x="0" y="0"/>
          <a:chExt cx="0" cy="0"/>
        </a:xfrm>
      </p:grpSpPr>
      <p:sp>
        <p:nvSpPr>
          <p:cNvPr id="49" name="Picture Placeholder 13"/>
          <p:cNvSpPr>
            <a:spLocks noGrp="1"/>
          </p:cNvSpPr>
          <p:nvPr>
            <p:ph type="pic" sz="quarter" idx="14"/>
          </p:nvPr>
        </p:nvSpPr>
        <p:spPr>
          <a:xfrm>
            <a:off x="0" y="0"/>
            <a:ext cx="24377650" cy="13716000"/>
          </a:xfrm>
          <a:prstGeom prst="rect">
            <a:avLst/>
          </a:prstGeom>
          <a:solidFill>
            <a:schemeClr val="bg1">
              <a:lumMod val="95000"/>
            </a:schemeClr>
          </a:solidFill>
          <a:effectLst/>
        </p:spPr>
        <p:txBody>
          <a:bodyPr>
            <a:normAutofit/>
          </a:bodyPr>
          <a:lstStyle>
            <a:lvl1pPr marL="0" indent="0">
              <a:buNone/>
              <a:defRPr sz="2400" b="0" i="0">
                <a:ln>
                  <a:noFill/>
                </a:ln>
                <a:solidFill>
                  <a:schemeClr val="tx2"/>
                </a:solidFill>
                <a:latin typeface="Nunito Light" charset="0"/>
                <a:ea typeface="Nunito Light" charset="0"/>
                <a:cs typeface="Nunito Light" charset="0"/>
              </a:defRPr>
            </a:lvl1pPr>
          </a:lstStyle>
          <a:p>
            <a:endParaRPr lang="en-US" dirty="0"/>
          </a:p>
        </p:txBody>
      </p:sp>
    </p:spTree>
    <p:extLst>
      <p:ext uri="{BB962C8B-B14F-4D97-AF65-F5344CB8AC3E}">
        <p14:creationId xmlns:p14="http://schemas.microsoft.com/office/powerpoint/2010/main" val="420089133"/>
      </p:ext>
    </p:extLst>
  </p:cSld>
  <p:clrMapOvr>
    <a:masterClrMapping/>
  </p:clrMapOvr>
  <p:transition advClick="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reative Break Picture">
    <p:spTree>
      <p:nvGrpSpPr>
        <p:cNvPr id="1" name=""/>
        <p:cNvGrpSpPr/>
        <p:nvPr/>
      </p:nvGrpSpPr>
      <p:grpSpPr>
        <a:xfrm>
          <a:off x="0" y="0"/>
          <a:ext cx="0" cy="0"/>
          <a:chOff x="0" y="0"/>
          <a:chExt cx="0" cy="0"/>
        </a:xfrm>
      </p:grpSpPr>
      <p:sp>
        <p:nvSpPr>
          <p:cNvPr id="4" name="Picture Placeholder 3"/>
          <p:cNvSpPr>
            <a:spLocks noGrp="1"/>
          </p:cNvSpPr>
          <p:nvPr>
            <p:ph type="pic" sz="quarter" idx="15"/>
          </p:nvPr>
        </p:nvSpPr>
        <p:spPr>
          <a:xfrm>
            <a:off x="13905212" y="1952726"/>
            <a:ext cx="8420998" cy="8420998"/>
          </a:xfrm>
          <a:custGeom>
            <a:avLst/>
            <a:gdLst>
              <a:gd name="connsiteX0" fmla="*/ 1794805 w 3589610"/>
              <a:gd name="connsiteY0" fmla="*/ 0 h 3589610"/>
              <a:gd name="connsiteX1" fmla="*/ 3589610 w 3589610"/>
              <a:gd name="connsiteY1" fmla="*/ 1794805 h 3589610"/>
              <a:gd name="connsiteX2" fmla="*/ 1794805 w 3589610"/>
              <a:gd name="connsiteY2" fmla="*/ 3589610 h 3589610"/>
              <a:gd name="connsiteX3" fmla="*/ 0 w 3589610"/>
              <a:gd name="connsiteY3" fmla="*/ 1794805 h 3589610"/>
              <a:gd name="connsiteX4" fmla="*/ 1794805 w 3589610"/>
              <a:gd name="connsiteY4" fmla="*/ 0 h 3589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9610" h="3589610">
                <a:moveTo>
                  <a:pt x="1794805" y="0"/>
                </a:moveTo>
                <a:cubicBezTo>
                  <a:pt x="2786048" y="0"/>
                  <a:pt x="3589610" y="803562"/>
                  <a:pt x="3589610" y="1794805"/>
                </a:cubicBezTo>
                <a:cubicBezTo>
                  <a:pt x="3589610" y="2786048"/>
                  <a:pt x="2786048" y="3589610"/>
                  <a:pt x="1794805" y="3589610"/>
                </a:cubicBezTo>
                <a:cubicBezTo>
                  <a:pt x="803562" y="3589610"/>
                  <a:pt x="0" y="2786048"/>
                  <a:pt x="0" y="1794805"/>
                </a:cubicBezTo>
                <a:cubicBezTo>
                  <a:pt x="0" y="803562"/>
                  <a:pt x="803562" y="0"/>
                  <a:pt x="1794805" y="0"/>
                </a:cubicBezTo>
                <a:close/>
              </a:path>
            </a:pathLst>
          </a:custGeom>
          <a:solidFill>
            <a:schemeClr val="bg1">
              <a:lumMod val="95000"/>
            </a:schemeClr>
          </a:solidFill>
          <a:effectLst/>
        </p:spPr>
        <p:txBody>
          <a:bodyPr wrap="square">
            <a:noAutofit/>
          </a:bodyPr>
          <a:lstStyle>
            <a:lvl1pPr marL="0" indent="0">
              <a:buNone/>
              <a:defRPr sz="2400" b="0" i="0">
                <a:ln>
                  <a:noFill/>
                </a:ln>
                <a:solidFill>
                  <a:schemeClr val="tx2"/>
                </a:solidFill>
                <a:latin typeface="Nunito Light" charset="0"/>
                <a:ea typeface="Nunito Light" charset="0"/>
                <a:cs typeface="Nunito Light" charset="0"/>
              </a:defRPr>
            </a:lvl1pPr>
          </a:lstStyle>
          <a:p>
            <a:endParaRPr lang="en-US" dirty="0"/>
          </a:p>
        </p:txBody>
      </p:sp>
      <p:grpSp>
        <p:nvGrpSpPr>
          <p:cNvPr id="5" name="Group 4"/>
          <p:cNvGrpSpPr/>
          <p:nvPr userDrawn="1"/>
        </p:nvGrpSpPr>
        <p:grpSpPr>
          <a:xfrm rot="10800000">
            <a:off x="-23446" y="10974729"/>
            <a:ext cx="24535152" cy="4304369"/>
            <a:chOff x="0" y="-156114"/>
            <a:chExt cx="24535152" cy="4304369"/>
          </a:xfrm>
        </p:grpSpPr>
        <p:sp>
          <p:nvSpPr>
            <p:cNvPr id="6" name="Freeform 5"/>
            <p:cNvSpPr>
              <a:spLocks noChangeArrowheads="1"/>
            </p:cNvSpPr>
            <p:nvPr/>
          </p:nvSpPr>
          <p:spPr bwMode="auto">
            <a:xfrm>
              <a:off x="23378291" y="2431564"/>
              <a:ext cx="1134322" cy="1716691"/>
            </a:xfrm>
            <a:custGeom>
              <a:avLst/>
              <a:gdLst>
                <a:gd name="T0" fmla="*/ 0 w 1152"/>
                <a:gd name="T1" fmla="*/ 1739 h 1740"/>
                <a:gd name="T2" fmla="*/ 1151 w 1152"/>
                <a:gd name="T3" fmla="*/ 918 h 1740"/>
                <a:gd name="T4" fmla="*/ 1151 w 1152"/>
                <a:gd name="T5" fmla="*/ 0 h 1740"/>
                <a:gd name="T6" fmla="*/ 0 w 1152"/>
                <a:gd name="T7" fmla="*/ 1739 h 1740"/>
              </a:gdLst>
              <a:ahLst/>
              <a:cxnLst>
                <a:cxn ang="0">
                  <a:pos x="T0" y="T1"/>
                </a:cxn>
                <a:cxn ang="0">
                  <a:pos x="T2" y="T3"/>
                </a:cxn>
                <a:cxn ang="0">
                  <a:pos x="T4" y="T5"/>
                </a:cxn>
                <a:cxn ang="0">
                  <a:pos x="T6" y="T7"/>
                </a:cxn>
              </a:cxnLst>
              <a:rect l="0" t="0" r="r" b="b"/>
              <a:pathLst>
                <a:path w="1152" h="1740">
                  <a:moveTo>
                    <a:pt x="0" y="1739"/>
                  </a:moveTo>
                  <a:lnTo>
                    <a:pt x="1151" y="918"/>
                  </a:lnTo>
                  <a:lnTo>
                    <a:pt x="1151" y="0"/>
                  </a:lnTo>
                  <a:lnTo>
                    <a:pt x="0" y="1739"/>
                  </a:lnTo>
                </a:path>
              </a:pathLst>
            </a:custGeom>
            <a:solidFill>
              <a:schemeClr val="accent3"/>
            </a:solidFill>
            <a:ln>
              <a:noFill/>
            </a:ln>
            <a:effectLst/>
          </p:spPr>
          <p:txBody>
            <a:bodyPr wrap="none" anchor="ctr"/>
            <a:lstStyle/>
            <a:p>
              <a:endParaRPr lang="en-US" sz="7197" b="0" i="0" dirty="0">
                <a:latin typeface="Nunito Light" charset="0"/>
              </a:endParaRPr>
            </a:p>
          </p:txBody>
        </p:sp>
        <p:sp>
          <p:nvSpPr>
            <p:cNvPr id="7" name="Freeform 6"/>
            <p:cNvSpPr>
              <a:spLocks noChangeArrowheads="1"/>
            </p:cNvSpPr>
            <p:nvPr/>
          </p:nvSpPr>
          <p:spPr bwMode="auto">
            <a:xfrm>
              <a:off x="23079221" y="-88970"/>
              <a:ext cx="1455931" cy="4233061"/>
            </a:xfrm>
            <a:custGeom>
              <a:avLst/>
              <a:gdLst>
                <a:gd name="T0" fmla="*/ 0 w 1479"/>
                <a:gd name="T1" fmla="*/ 0 h 4296"/>
                <a:gd name="T2" fmla="*/ 327 w 1479"/>
                <a:gd name="T3" fmla="*/ 4295 h 4296"/>
                <a:gd name="T4" fmla="*/ 1478 w 1479"/>
                <a:gd name="T5" fmla="*/ 2556 h 4296"/>
                <a:gd name="T6" fmla="*/ 1478 w 1479"/>
                <a:gd name="T7" fmla="*/ 0 h 4296"/>
                <a:gd name="T8" fmla="*/ 0 w 1479"/>
                <a:gd name="T9" fmla="*/ 0 h 4296"/>
              </a:gdLst>
              <a:ahLst/>
              <a:cxnLst>
                <a:cxn ang="0">
                  <a:pos x="T0" y="T1"/>
                </a:cxn>
                <a:cxn ang="0">
                  <a:pos x="T2" y="T3"/>
                </a:cxn>
                <a:cxn ang="0">
                  <a:pos x="T4" y="T5"/>
                </a:cxn>
                <a:cxn ang="0">
                  <a:pos x="T6" y="T7"/>
                </a:cxn>
                <a:cxn ang="0">
                  <a:pos x="T8" y="T9"/>
                </a:cxn>
              </a:cxnLst>
              <a:rect l="0" t="0" r="r" b="b"/>
              <a:pathLst>
                <a:path w="1479" h="4296">
                  <a:moveTo>
                    <a:pt x="0" y="0"/>
                  </a:moveTo>
                  <a:lnTo>
                    <a:pt x="327" y="4295"/>
                  </a:lnTo>
                  <a:lnTo>
                    <a:pt x="1478" y="2556"/>
                  </a:lnTo>
                  <a:lnTo>
                    <a:pt x="1478" y="0"/>
                  </a:lnTo>
                  <a:lnTo>
                    <a:pt x="0" y="0"/>
                  </a:lnTo>
                </a:path>
              </a:pathLst>
            </a:custGeom>
            <a:solidFill>
              <a:schemeClr val="accent3">
                <a:lumMod val="60000"/>
                <a:lumOff val="40000"/>
              </a:schemeClr>
            </a:solidFill>
            <a:ln>
              <a:noFill/>
            </a:ln>
            <a:effectLst/>
          </p:spPr>
          <p:txBody>
            <a:bodyPr wrap="none" anchor="ctr"/>
            <a:lstStyle/>
            <a:p>
              <a:endParaRPr lang="en-US" sz="7197" b="0" i="0" dirty="0">
                <a:latin typeface="Nunito Light" charset="0"/>
              </a:endParaRPr>
            </a:p>
          </p:txBody>
        </p:sp>
        <p:sp>
          <p:nvSpPr>
            <p:cNvPr id="8" name="Freeform 7"/>
            <p:cNvSpPr>
              <a:spLocks noChangeArrowheads="1"/>
            </p:cNvSpPr>
            <p:nvPr/>
          </p:nvSpPr>
          <p:spPr bwMode="auto">
            <a:xfrm>
              <a:off x="20776620" y="-88970"/>
              <a:ext cx="2646748" cy="4233061"/>
            </a:xfrm>
            <a:custGeom>
              <a:avLst/>
              <a:gdLst>
                <a:gd name="T0" fmla="*/ 0 w 2687"/>
                <a:gd name="T1" fmla="*/ 0 h 4296"/>
                <a:gd name="T2" fmla="*/ 2686 w 2687"/>
                <a:gd name="T3" fmla="*/ 4295 h 4296"/>
                <a:gd name="T4" fmla="*/ 2359 w 2687"/>
                <a:gd name="T5" fmla="*/ 0 h 4296"/>
                <a:gd name="T6" fmla="*/ 0 w 2687"/>
                <a:gd name="T7" fmla="*/ 0 h 4296"/>
              </a:gdLst>
              <a:ahLst/>
              <a:cxnLst>
                <a:cxn ang="0">
                  <a:pos x="T0" y="T1"/>
                </a:cxn>
                <a:cxn ang="0">
                  <a:pos x="T2" y="T3"/>
                </a:cxn>
                <a:cxn ang="0">
                  <a:pos x="T4" y="T5"/>
                </a:cxn>
                <a:cxn ang="0">
                  <a:pos x="T6" y="T7"/>
                </a:cxn>
              </a:cxnLst>
              <a:rect l="0" t="0" r="r" b="b"/>
              <a:pathLst>
                <a:path w="2687" h="4296">
                  <a:moveTo>
                    <a:pt x="0" y="0"/>
                  </a:moveTo>
                  <a:lnTo>
                    <a:pt x="2686" y="4295"/>
                  </a:lnTo>
                  <a:lnTo>
                    <a:pt x="2359" y="0"/>
                  </a:lnTo>
                  <a:lnTo>
                    <a:pt x="0" y="0"/>
                  </a:lnTo>
                </a:path>
              </a:pathLst>
            </a:custGeom>
            <a:solidFill>
              <a:schemeClr val="accent3"/>
            </a:solidFill>
            <a:ln>
              <a:noFill/>
            </a:ln>
            <a:effectLst/>
          </p:spPr>
          <p:txBody>
            <a:bodyPr wrap="none" anchor="ctr"/>
            <a:lstStyle/>
            <a:p>
              <a:endParaRPr lang="en-US" sz="7197" b="0" i="0" dirty="0">
                <a:latin typeface="Nunito Light" charset="0"/>
              </a:endParaRPr>
            </a:p>
          </p:txBody>
        </p:sp>
        <p:sp>
          <p:nvSpPr>
            <p:cNvPr id="9" name="Freeform 8"/>
            <p:cNvSpPr>
              <a:spLocks noChangeArrowheads="1"/>
            </p:cNvSpPr>
            <p:nvPr/>
          </p:nvSpPr>
          <p:spPr bwMode="auto">
            <a:xfrm>
              <a:off x="20420243" y="-88970"/>
              <a:ext cx="3003125" cy="4233061"/>
            </a:xfrm>
            <a:custGeom>
              <a:avLst/>
              <a:gdLst>
                <a:gd name="T0" fmla="*/ 0 w 3049"/>
                <a:gd name="T1" fmla="*/ 0 h 4296"/>
                <a:gd name="T2" fmla="*/ 43 w 3049"/>
                <a:gd name="T3" fmla="*/ 3187 h 4296"/>
                <a:gd name="T4" fmla="*/ 3048 w 3049"/>
                <a:gd name="T5" fmla="*/ 4295 h 4296"/>
                <a:gd name="T6" fmla="*/ 362 w 3049"/>
                <a:gd name="T7" fmla="*/ 0 h 4296"/>
                <a:gd name="T8" fmla="*/ 0 w 3049"/>
                <a:gd name="T9" fmla="*/ 0 h 4296"/>
              </a:gdLst>
              <a:ahLst/>
              <a:cxnLst>
                <a:cxn ang="0">
                  <a:pos x="T0" y="T1"/>
                </a:cxn>
                <a:cxn ang="0">
                  <a:pos x="T2" y="T3"/>
                </a:cxn>
                <a:cxn ang="0">
                  <a:pos x="T4" y="T5"/>
                </a:cxn>
                <a:cxn ang="0">
                  <a:pos x="T6" y="T7"/>
                </a:cxn>
                <a:cxn ang="0">
                  <a:pos x="T8" y="T9"/>
                </a:cxn>
              </a:cxnLst>
              <a:rect l="0" t="0" r="r" b="b"/>
              <a:pathLst>
                <a:path w="3049" h="4296">
                  <a:moveTo>
                    <a:pt x="0" y="0"/>
                  </a:moveTo>
                  <a:lnTo>
                    <a:pt x="43" y="3187"/>
                  </a:lnTo>
                  <a:lnTo>
                    <a:pt x="3048" y="4295"/>
                  </a:lnTo>
                  <a:lnTo>
                    <a:pt x="362" y="0"/>
                  </a:lnTo>
                  <a:lnTo>
                    <a:pt x="0" y="0"/>
                  </a:lnTo>
                </a:path>
              </a:pathLst>
            </a:custGeom>
            <a:solidFill>
              <a:schemeClr val="accent3">
                <a:lumMod val="60000"/>
                <a:lumOff val="40000"/>
              </a:schemeClr>
            </a:solidFill>
            <a:ln>
              <a:noFill/>
            </a:ln>
            <a:effectLst/>
          </p:spPr>
          <p:txBody>
            <a:bodyPr wrap="none" anchor="ctr"/>
            <a:lstStyle/>
            <a:p>
              <a:endParaRPr lang="en-US" sz="7197" b="0" i="0" dirty="0">
                <a:latin typeface="Nunito Light" charset="0"/>
              </a:endParaRPr>
            </a:p>
          </p:txBody>
        </p:sp>
        <p:sp>
          <p:nvSpPr>
            <p:cNvPr id="10" name="Freeform 9"/>
            <p:cNvSpPr>
              <a:spLocks noChangeArrowheads="1"/>
            </p:cNvSpPr>
            <p:nvPr/>
          </p:nvSpPr>
          <p:spPr bwMode="auto">
            <a:xfrm>
              <a:off x="17677877" y="-88971"/>
              <a:ext cx="2785824" cy="3142198"/>
            </a:xfrm>
            <a:custGeom>
              <a:avLst/>
              <a:gdLst>
                <a:gd name="T0" fmla="*/ 2126 w 2826"/>
                <a:gd name="T1" fmla="*/ 0 h 3188"/>
                <a:gd name="T2" fmla="*/ 0 w 2826"/>
                <a:gd name="T3" fmla="*/ 1954 h 3188"/>
                <a:gd name="T4" fmla="*/ 2825 w 2826"/>
                <a:gd name="T5" fmla="*/ 3187 h 3188"/>
                <a:gd name="T6" fmla="*/ 2782 w 2826"/>
                <a:gd name="T7" fmla="*/ 0 h 3188"/>
                <a:gd name="T8" fmla="*/ 2126 w 2826"/>
                <a:gd name="T9" fmla="*/ 0 h 3188"/>
              </a:gdLst>
              <a:ahLst/>
              <a:cxnLst>
                <a:cxn ang="0">
                  <a:pos x="T0" y="T1"/>
                </a:cxn>
                <a:cxn ang="0">
                  <a:pos x="T2" y="T3"/>
                </a:cxn>
                <a:cxn ang="0">
                  <a:pos x="T4" y="T5"/>
                </a:cxn>
                <a:cxn ang="0">
                  <a:pos x="T6" y="T7"/>
                </a:cxn>
                <a:cxn ang="0">
                  <a:pos x="T8" y="T9"/>
                </a:cxn>
              </a:cxnLst>
              <a:rect l="0" t="0" r="r" b="b"/>
              <a:pathLst>
                <a:path w="2826" h="3188">
                  <a:moveTo>
                    <a:pt x="2126" y="0"/>
                  </a:moveTo>
                  <a:lnTo>
                    <a:pt x="0" y="1954"/>
                  </a:lnTo>
                  <a:lnTo>
                    <a:pt x="2825" y="3187"/>
                  </a:lnTo>
                  <a:lnTo>
                    <a:pt x="2782" y="0"/>
                  </a:lnTo>
                  <a:lnTo>
                    <a:pt x="2126" y="0"/>
                  </a:lnTo>
                </a:path>
              </a:pathLst>
            </a:custGeom>
            <a:solidFill>
              <a:schemeClr val="accent3"/>
            </a:solidFill>
            <a:ln>
              <a:noFill/>
            </a:ln>
            <a:effectLst/>
          </p:spPr>
          <p:txBody>
            <a:bodyPr wrap="none" anchor="ctr"/>
            <a:lstStyle/>
            <a:p>
              <a:endParaRPr lang="en-US" sz="7197" b="0" i="0" dirty="0">
                <a:latin typeface="Nunito Light" charset="0"/>
              </a:endParaRPr>
            </a:p>
          </p:txBody>
        </p:sp>
        <p:sp>
          <p:nvSpPr>
            <p:cNvPr id="11" name="Freeform 10"/>
            <p:cNvSpPr>
              <a:spLocks noChangeArrowheads="1"/>
            </p:cNvSpPr>
            <p:nvPr/>
          </p:nvSpPr>
          <p:spPr bwMode="auto">
            <a:xfrm>
              <a:off x="17608342" y="-88971"/>
              <a:ext cx="2168684" cy="1925303"/>
            </a:xfrm>
            <a:custGeom>
              <a:avLst/>
              <a:gdLst>
                <a:gd name="T0" fmla="*/ 0 w 2199"/>
                <a:gd name="T1" fmla="*/ 0 h 1955"/>
                <a:gd name="T2" fmla="*/ 72 w 2199"/>
                <a:gd name="T3" fmla="*/ 1954 h 1955"/>
                <a:gd name="T4" fmla="*/ 2198 w 2199"/>
                <a:gd name="T5" fmla="*/ 0 h 1955"/>
                <a:gd name="T6" fmla="*/ 0 w 2199"/>
                <a:gd name="T7" fmla="*/ 0 h 1955"/>
              </a:gdLst>
              <a:ahLst/>
              <a:cxnLst>
                <a:cxn ang="0">
                  <a:pos x="T0" y="T1"/>
                </a:cxn>
                <a:cxn ang="0">
                  <a:pos x="T2" y="T3"/>
                </a:cxn>
                <a:cxn ang="0">
                  <a:pos x="T4" y="T5"/>
                </a:cxn>
                <a:cxn ang="0">
                  <a:pos x="T6" y="T7"/>
                </a:cxn>
              </a:cxnLst>
              <a:rect l="0" t="0" r="r" b="b"/>
              <a:pathLst>
                <a:path w="2199" h="1955">
                  <a:moveTo>
                    <a:pt x="0" y="0"/>
                  </a:moveTo>
                  <a:lnTo>
                    <a:pt x="72" y="1954"/>
                  </a:lnTo>
                  <a:lnTo>
                    <a:pt x="2198" y="0"/>
                  </a:lnTo>
                  <a:lnTo>
                    <a:pt x="0" y="0"/>
                  </a:lnTo>
                </a:path>
              </a:pathLst>
            </a:custGeom>
            <a:solidFill>
              <a:schemeClr val="accent3">
                <a:lumMod val="60000"/>
                <a:lumOff val="40000"/>
              </a:schemeClr>
            </a:solidFill>
            <a:ln>
              <a:noFill/>
            </a:ln>
            <a:effectLst/>
          </p:spPr>
          <p:txBody>
            <a:bodyPr wrap="none" anchor="ctr"/>
            <a:lstStyle/>
            <a:p>
              <a:endParaRPr lang="en-US" sz="7197" b="0" i="0" dirty="0">
                <a:latin typeface="Nunito Light" charset="0"/>
              </a:endParaRPr>
            </a:p>
          </p:txBody>
        </p:sp>
        <p:sp>
          <p:nvSpPr>
            <p:cNvPr id="12" name="Freeform 11"/>
            <p:cNvSpPr>
              <a:spLocks noChangeArrowheads="1"/>
            </p:cNvSpPr>
            <p:nvPr/>
          </p:nvSpPr>
          <p:spPr bwMode="auto">
            <a:xfrm>
              <a:off x="14888518" y="-88734"/>
              <a:ext cx="2811899" cy="1925303"/>
            </a:xfrm>
            <a:custGeom>
              <a:avLst/>
              <a:gdLst>
                <a:gd name="T0" fmla="*/ 0 w 2852"/>
                <a:gd name="T1" fmla="*/ 0 h 1955"/>
                <a:gd name="T2" fmla="*/ 2851 w 2852"/>
                <a:gd name="T3" fmla="*/ 1954 h 1955"/>
                <a:gd name="T4" fmla="*/ 2779 w 2852"/>
                <a:gd name="T5" fmla="*/ 0 h 1955"/>
                <a:gd name="T6" fmla="*/ 0 w 2852"/>
                <a:gd name="T7" fmla="*/ 0 h 1955"/>
              </a:gdLst>
              <a:ahLst/>
              <a:cxnLst>
                <a:cxn ang="0">
                  <a:pos x="T0" y="T1"/>
                </a:cxn>
                <a:cxn ang="0">
                  <a:pos x="T2" y="T3"/>
                </a:cxn>
                <a:cxn ang="0">
                  <a:pos x="T4" y="T5"/>
                </a:cxn>
                <a:cxn ang="0">
                  <a:pos x="T6" y="T7"/>
                </a:cxn>
              </a:cxnLst>
              <a:rect l="0" t="0" r="r" b="b"/>
              <a:pathLst>
                <a:path w="2852" h="1955">
                  <a:moveTo>
                    <a:pt x="0" y="0"/>
                  </a:moveTo>
                  <a:lnTo>
                    <a:pt x="2851" y="1954"/>
                  </a:lnTo>
                  <a:lnTo>
                    <a:pt x="2779" y="0"/>
                  </a:lnTo>
                  <a:lnTo>
                    <a:pt x="0" y="0"/>
                  </a:lnTo>
                </a:path>
              </a:pathLst>
            </a:custGeom>
            <a:solidFill>
              <a:schemeClr val="accent3"/>
            </a:solidFill>
            <a:ln>
              <a:noFill/>
            </a:ln>
            <a:effectLst/>
          </p:spPr>
          <p:txBody>
            <a:bodyPr wrap="none" anchor="ctr"/>
            <a:lstStyle/>
            <a:p>
              <a:endParaRPr lang="en-US" sz="7197" b="0" i="0" dirty="0">
                <a:latin typeface="Nunito Light" charset="0"/>
              </a:endParaRPr>
            </a:p>
          </p:txBody>
        </p:sp>
        <p:sp>
          <p:nvSpPr>
            <p:cNvPr id="13" name="Freeform 12"/>
            <p:cNvSpPr>
              <a:spLocks noChangeArrowheads="1"/>
            </p:cNvSpPr>
            <p:nvPr/>
          </p:nvSpPr>
          <p:spPr bwMode="auto">
            <a:xfrm>
              <a:off x="13589856" y="-88970"/>
              <a:ext cx="4137447" cy="3520308"/>
            </a:xfrm>
            <a:custGeom>
              <a:avLst/>
              <a:gdLst>
                <a:gd name="T0" fmla="*/ 0 w 4196"/>
                <a:gd name="T1" fmla="*/ 0 h 3572"/>
                <a:gd name="T2" fmla="*/ 1886 w 4196"/>
                <a:gd name="T3" fmla="*/ 3571 h 3572"/>
                <a:gd name="T4" fmla="*/ 4195 w 4196"/>
                <a:gd name="T5" fmla="*/ 1954 h 3572"/>
                <a:gd name="T6" fmla="*/ 1344 w 4196"/>
                <a:gd name="T7" fmla="*/ 0 h 3572"/>
                <a:gd name="T8" fmla="*/ 0 w 4196"/>
                <a:gd name="T9" fmla="*/ 0 h 3572"/>
              </a:gdLst>
              <a:ahLst/>
              <a:cxnLst>
                <a:cxn ang="0">
                  <a:pos x="T0" y="T1"/>
                </a:cxn>
                <a:cxn ang="0">
                  <a:pos x="T2" y="T3"/>
                </a:cxn>
                <a:cxn ang="0">
                  <a:pos x="T4" y="T5"/>
                </a:cxn>
                <a:cxn ang="0">
                  <a:pos x="T6" y="T7"/>
                </a:cxn>
                <a:cxn ang="0">
                  <a:pos x="T8" y="T9"/>
                </a:cxn>
              </a:cxnLst>
              <a:rect l="0" t="0" r="r" b="b"/>
              <a:pathLst>
                <a:path w="4196" h="3572">
                  <a:moveTo>
                    <a:pt x="0" y="0"/>
                  </a:moveTo>
                  <a:lnTo>
                    <a:pt x="1886" y="3571"/>
                  </a:lnTo>
                  <a:lnTo>
                    <a:pt x="4195" y="1954"/>
                  </a:lnTo>
                  <a:lnTo>
                    <a:pt x="1344" y="0"/>
                  </a:lnTo>
                  <a:lnTo>
                    <a:pt x="0" y="0"/>
                  </a:lnTo>
                </a:path>
              </a:pathLst>
            </a:custGeom>
            <a:solidFill>
              <a:schemeClr val="accent3">
                <a:lumMod val="60000"/>
                <a:lumOff val="40000"/>
              </a:schemeClr>
            </a:solidFill>
            <a:ln>
              <a:noFill/>
            </a:ln>
            <a:effectLst/>
          </p:spPr>
          <p:txBody>
            <a:bodyPr wrap="none" anchor="ctr"/>
            <a:lstStyle/>
            <a:p>
              <a:endParaRPr lang="en-US" sz="7197" b="0" i="0" dirty="0">
                <a:latin typeface="Nunito Light" charset="0"/>
              </a:endParaRPr>
            </a:p>
          </p:txBody>
        </p:sp>
        <p:sp>
          <p:nvSpPr>
            <p:cNvPr id="14" name="Freeform 13"/>
            <p:cNvSpPr>
              <a:spLocks noChangeArrowheads="1"/>
            </p:cNvSpPr>
            <p:nvPr/>
          </p:nvSpPr>
          <p:spPr bwMode="auto">
            <a:xfrm>
              <a:off x="11104147" y="-111272"/>
              <a:ext cx="4346058" cy="3520308"/>
            </a:xfrm>
            <a:custGeom>
              <a:avLst/>
              <a:gdLst>
                <a:gd name="T0" fmla="*/ 965 w 4408"/>
                <a:gd name="T1" fmla="*/ 0 h 3572"/>
                <a:gd name="T2" fmla="*/ 0 w 4408"/>
                <a:gd name="T3" fmla="*/ 1760 h 3572"/>
                <a:gd name="T4" fmla="*/ 4407 w 4408"/>
                <a:gd name="T5" fmla="*/ 3571 h 3572"/>
                <a:gd name="T6" fmla="*/ 2521 w 4408"/>
                <a:gd name="T7" fmla="*/ 0 h 3572"/>
                <a:gd name="T8" fmla="*/ 965 w 4408"/>
                <a:gd name="T9" fmla="*/ 0 h 3572"/>
              </a:gdLst>
              <a:ahLst/>
              <a:cxnLst>
                <a:cxn ang="0">
                  <a:pos x="T0" y="T1"/>
                </a:cxn>
                <a:cxn ang="0">
                  <a:pos x="T2" y="T3"/>
                </a:cxn>
                <a:cxn ang="0">
                  <a:pos x="T4" y="T5"/>
                </a:cxn>
                <a:cxn ang="0">
                  <a:pos x="T6" y="T7"/>
                </a:cxn>
                <a:cxn ang="0">
                  <a:pos x="T8" y="T9"/>
                </a:cxn>
              </a:cxnLst>
              <a:rect l="0" t="0" r="r" b="b"/>
              <a:pathLst>
                <a:path w="4408" h="3572">
                  <a:moveTo>
                    <a:pt x="965" y="0"/>
                  </a:moveTo>
                  <a:lnTo>
                    <a:pt x="0" y="1760"/>
                  </a:lnTo>
                  <a:lnTo>
                    <a:pt x="4407" y="3571"/>
                  </a:lnTo>
                  <a:lnTo>
                    <a:pt x="2521" y="0"/>
                  </a:lnTo>
                  <a:lnTo>
                    <a:pt x="965" y="0"/>
                  </a:lnTo>
                </a:path>
              </a:pathLst>
            </a:custGeom>
            <a:solidFill>
              <a:schemeClr val="accent2"/>
            </a:solidFill>
            <a:ln>
              <a:noFill/>
            </a:ln>
            <a:effectLst/>
          </p:spPr>
          <p:txBody>
            <a:bodyPr wrap="none" anchor="ctr"/>
            <a:lstStyle/>
            <a:p>
              <a:endParaRPr lang="en-US" sz="7197" b="0" i="0" dirty="0">
                <a:latin typeface="Nunito Light" charset="0"/>
              </a:endParaRPr>
            </a:p>
          </p:txBody>
        </p:sp>
        <p:sp>
          <p:nvSpPr>
            <p:cNvPr id="15" name="Freeform 14"/>
            <p:cNvSpPr>
              <a:spLocks noChangeArrowheads="1"/>
            </p:cNvSpPr>
            <p:nvPr/>
          </p:nvSpPr>
          <p:spPr bwMode="auto">
            <a:xfrm>
              <a:off x="9793019" y="-88970"/>
              <a:ext cx="369415" cy="195571"/>
            </a:xfrm>
            <a:custGeom>
              <a:avLst/>
              <a:gdLst>
                <a:gd name="T0" fmla="*/ 112 w 374"/>
                <a:gd name="T1" fmla="*/ 0 h 198"/>
                <a:gd name="T2" fmla="*/ 0 w 374"/>
                <a:gd name="T3" fmla="*/ 197 h 198"/>
                <a:gd name="T4" fmla="*/ 373 w 374"/>
                <a:gd name="T5" fmla="*/ 0 h 198"/>
                <a:gd name="T6" fmla="*/ 112 w 374"/>
                <a:gd name="T7" fmla="*/ 0 h 198"/>
              </a:gdLst>
              <a:ahLst/>
              <a:cxnLst>
                <a:cxn ang="0">
                  <a:pos x="T0" y="T1"/>
                </a:cxn>
                <a:cxn ang="0">
                  <a:pos x="T2" y="T3"/>
                </a:cxn>
                <a:cxn ang="0">
                  <a:pos x="T4" y="T5"/>
                </a:cxn>
                <a:cxn ang="0">
                  <a:pos x="T6" y="T7"/>
                </a:cxn>
              </a:cxnLst>
              <a:rect l="0" t="0" r="r" b="b"/>
              <a:pathLst>
                <a:path w="374" h="198">
                  <a:moveTo>
                    <a:pt x="112" y="0"/>
                  </a:moveTo>
                  <a:lnTo>
                    <a:pt x="0" y="197"/>
                  </a:lnTo>
                  <a:lnTo>
                    <a:pt x="373" y="0"/>
                  </a:lnTo>
                  <a:lnTo>
                    <a:pt x="112" y="0"/>
                  </a:lnTo>
                </a:path>
              </a:pathLst>
            </a:custGeom>
            <a:solidFill>
              <a:schemeClr val="accent2">
                <a:lumMod val="75000"/>
              </a:schemeClr>
            </a:solidFill>
            <a:ln>
              <a:noFill/>
            </a:ln>
            <a:effectLst/>
          </p:spPr>
          <p:txBody>
            <a:bodyPr wrap="none" anchor="ctr"/>
            <a:lstStyle/>
            <a:p>
              <a:endParaRPr lang="en-US" sz="7197" b="0" i="0" dirty="0">
                <a:latin typeface="Nunito Light" charset="0"/>
              </a:endParaRPr>
            </a:p>
          </p:txBody>
        </p:sp>
        <p:sp>
          <p:nvSpPr>
            <p:cNvPr id="16" name="Freeform 13"/>
            <p:cNvSpPr>
              <a:spLocks noChangeArrowheads="1"/>
            </p:cNvSpPr>
            <p:nvPr/>
          </p:nvSpPr>
          <p:spPr bwMode="auto">
            <a:xfrm>
              <a:off x="9698211" y="-88970"/>
              <a:ext cx="225996" cy="195571"/>
            </a:xfrm>
            <a:custGeom>
              <a:avLst/>
              <a:gdLst>
                <a:gd name="T0" fmla="*/ 0 w 231"/>
                <a:gd name="T1" fmla="*/ 0 h 198"/>
                <a:gd name="T2" fmla="*/ 118 w 231"/>
                <a:gd name="T3" fmla="*/ 197 h 198"/>
                <a:gd name="T4" fmla="*/ 230 w 231"/>
                <a:gd name="T5" fmla="*/ 0 h 198"/>
                <a:gd name="T6" fmla="*/ 0 w 231"/>
                <a:gd name="T7" fmla="*/ 0 h 198"/>
              </a:gdLst>
              <a:ahLst/>
              <a:cxnLst>
                <a:cxn ang="0">
                  <a:pos x="T0" y="T1"/>
                </a:cxn>
                <a:cxn ang="0">
                  <a:pos x="T2" y="T3"/>
                </a:cxn>
                <a:cxn ang="0">
                  <a:pos x="T4" y="T5"/>
                </a:cxn>
                <a:cxn ang="0">
                  <a:pos x="T6" y="T7"/>
                </a:cxn>
              </a:cxnLst>
              <a:rect l="0" t="0" r="r" b="b"/>
              <a:pathLst>
                <a:path w="231" h="198">
                  <a:moveTo>
                    <a:pt x="0" y="0"/>
                  </a:moveTo>
                  <a:lnTo>
                    <a:pt x="118" y="197"/>
                  </a:lnTo>
                  <a:lnTo>
                    <a:pt x="230" y="0"/>
                  </a:lnTo>
                  <a:lnTo>
                    <a:pt x="0" y="0"/>
                  </a:lnTo>
                </a:path>
              </a:pathLst>
            </a:custGeom>
            <a:solidFill>
              <a:schemeClr val="accent2">
                <a:lumMod val="75000"/>
              </a:schemeClr>
            </a:solidFill>
            <a:ln>
              <a:noFill/>
            </a:ln>
            <a:effectLst/>
          </p:spPr>
          <p:txBody>
            <a:bodyPr wrap="none" anchor="ctr"/>
            <a:lstStyle/>
            <a:p>
              <a:endParaRPr lang="en-US" sz="7197" b="0" i="0" dirty="0">
                <a:latin typeface="Nunito Light" charset="0"/>
              </a:endParaRPr>
            </a:p>
          </p:txBody>
        </p:sp>
        <p:sp>
          <p:nvSpPr>
            <p:cNvPr id="17" name="Freeform 14"/>
            <p:cNvSpPr>
              <a:spLocks noChangeArrowheads="1"/>
            </p:cNvSpPr>
            <p:nvPr/>
          </p:nvSpPr>
          <p:spPr bwMode="auto">
            <a:xfrm>
              <a:off x="8502000" y="61758"/>
              <a:ext cx="2646751" cy="2259950"/>
            </a:xfrm>
            <a:custGeom>
              <a:avLst/>
              <a:gdLst>
                <a:gd name="T0" fmla="*/ 2685 w 2686"/>
                <a:gd name="T1" fmla="*/ 1563 h 2292"/>
                <a:gd name="T2" fmla="*/ 1308 w 2686"/>
                <a:gd name="T3" fmla="*/ 0 h 2292"/>
                <a:gd name="T4" fmla="*/ 0 w 2686"/>
                <a:gd name="T5" fmla="*/ 2291 h 2292"/>
                <a:gd name="T6" fmla="*/ 2685 w 2686"/>
                <a:gd name="T7" fmla="*/ 1563 h 2292"/>
              </a:gdLst>
              <a:ahLst/>
              <a:cxnLst>
                <a:cxn ang="0">
                  <a:pos x="T0" y="T1"/>
                </a:cxn>
                <a:cxn ang="0">
                  <a:pos x="T2" y="T3"/>
                </a:cxn>
                <a:cxn ang="0">
                  <a:pos x="T4" y="T5"/>
                </a:cxn>
                <a:cxn ang="0">
                  <a:pos x="T6" y="T7"/>
                </a:cxn>
              </a:cxnLst>
              <a:rect l="0" t="0" r="r" b="b"/>
              <a:pathLst>
                <a:path w="2686" h="2292">
                  <a:moveTo>
                    <a:pt x="2685" y="1563"/>
                  </a:moveTo>
                  <a:lnTo>
                    <a:pt x="1308" y="0"/>
                  </a:lnTo>
                  <a:lnTo>
                    <a:pt x="0" y="2291"/>
                  </a:lnTo>
                  <a:lnTo>
                    <a:pt x="2685" y="1563"/>
                  </a:lnTo>
                </a:path>
              </a:pathLst>
            </a:custGeom>
            <a:solidFill>
              <a:schemeClr val="accent2"/>
            </a:solidFill>
            <a:ln>
              <a:noFill/>
            </a:ln>
            <a:effectLst/>
          </p:spPr>
          <p:txBody>
            <a:bodyPr wrap="none" anchor="ctr"/>
            <a:lstStyle/>
            <a:p>
              <a:endParaRPr lang="en-US" sz="7197" b="0" i="0" dirty="0">
                <a:latin typeface="Nunito Light" charset="0"/>
              </a:endParaRPr>
            </a:p>
          </p:txBody>
        </p:sp>
        <p:sp>
          <p:nvSpPr>
            <p:cNvPr id="18" name="Freeform 15"/>
            <p:cNvSpPr>
              <a:spLocks noChangeArrowheads="1"/>
            </p:cNvSpPr>
            <p:nvPr/>
          </p:nvSpPr>
          <p:spPr bwMode="auto">
            <a:xfrm>
              <a:off x="6821130" y="61996"/>
              <a:ext cx="2985743" cy="2259950"/>
            </a:xfrm>
            <a:custGeom>
              <a:avLst/>
              <a:gdLst>
                <a:gd name="T0" fmla="*/ 3029 w 3030"/>
                <a:gd name="T1" fmla="*/ 0 h 2292"/>
                <a:gd name="T2" fmla="*/ 0 w 3030"/>
                <a:gd name="T3" fmla="*/ 624 h 2292"/>
                <a:gd name="T4" fmla="*/ 1721 w 3030"/>
                <a:gd name="T5" fmla="*/ 2291 h 2292"/>
                <a:gd name="T6" fmla="*/ 3029 w 3030"/>
                <a:gd name="T7" fmla="*/ 0 h 2292"/>
              </a:gdLst>
              <a:ahLst/>
              <a:cxnLst>
                <a:cxn ang="0">
                  <a:pos x="T0" y="T1"/>
                </a:cxn>
                <a:cxn ang="0">
                  <a:pos x="T2" y="T3"/>
                </a:cxn>
                <a:cxn ang="0">
                  <a:pos x="T4" y="T5"/>
                </a:cxn>
                <a:cxn ang="0">
                  <a:pos x="T6" y="T7"/>
                </a:cxn>
              </a:cxnLst>
              <a:rect l="0" t="0" r="r" b="b"/>
              <a:pathLst>
                <a:path w="3030" h="2292">
                  <a:moveTo>
                    <a:pt x="3029" y="0"/>
                  </a:moveTo>
                  <a:lnTo>
                    <a:pt x="0" y="624"/>
                  </a:lnTo>
                  <a:lnTo>
                    <a:pt x="1721" y="2291"/>
                  </a:lnTo>
                  <a:lnTo>
                    <a:pt x="3029" y="0"/>
                  </a:lnTo>
                </a:path>
              </a:pathLst>
            </a:custGeom>
            <a:solidFill>
              <a:schemeClr val="accent2">
                <a:lumMod val="75000"/>
              </a:schemeClr>
            </a:solidFill>
            <a:ln>
              <a:noFill/>
            </a:ln>
            <a:effectLst/>
          </p:spPr>
          <p:txBody>
            <a:bodyPr wrap="none" anchor="ctr"/>
            <a:lstStyle/>
            <a:p>
              <a:endParaRPr lang="en-US" sz="7197" b="0" i="0" dirty="0">
                <a:latin typeface="Nunito Light" charset="0"/>
              </a:endParaRPr>
            </a:p>
          </p:txBody>
        </p:sp>
        <p:sp>
          <p:nvSpPr>
            <p:cNvPr id="19" name="Freeform 16"/>
            <p:cNvSpPr>
              <a:spLocks noChangeArrowheads="1"/>
            </p:cNvSpPr>
            <p:nvPr/>
          </p:nvSpPr>
          <p:spPr bwMode="auto">
            <a:xfrm>
              <a:off x="6829814" y="-88970"/>
              <a:ext cx="2985743" cy="808366"/>
            </a:xfrm>
            <a:custGeom>
              <a:avLst/>
              <a:gdLst>
                <a:gd name="T0" fmla="*/ 61 w 3030"/>
                <a:gd name="T1" fmla="*/ 0 h 822"/>
                <a:gd name="T2" fmla="*/ 0 w 3030"/>
                <a:gd name="T3" fmla="*/ 821 h 822"/>
                <a:gd name="T4" fmla="*/ 3029 w 3030"/>
                <a:gd name="T5" fmla="*/ 197 h 822"/>
                <a:gd name="T6" fmla="*/ 2911 w 3030"/>
                <a:gd name="T7" fmla="*/ 0 h 822"/>
                <a:gd name="T8" fmla="*/ 61 w 3030"/>
                <a:gd name="T9" fmla="*/ 0 h 822"/>
              </a:gdLst>
              <a:ahLst/>
              <a:cxnLst>
                <a:cxn ang="0">
                  <a:pos x="T0" y="T1"/>
                </a:cxn>
                <a:cxn ang="0">
                  <a:pos x="T2" y="T3"/>
                </a:cxn>
                <a:cxn ang="0">
                  <a:pos x="T4" y="T5"/>
                </a:cxn>
                <a:cxn ang="0">
                  <a:pos x="T6" y="T7"/>
                </a:cxn>
                <a:cxn ang="0">
                  <a:pos x="T8" y="T9"/>
                </a:cxn>
              </a:cxnLst>
              <a:rect l="0" t="0" r="r" b="b"/>
              <a:pathLst>
                <a:path w="3030" h="822">
                  <a:moveTo>
                    <a:pt x="61" y="0"/>
                  </a:moveTo>
                  <a:lnTo>
                    <a:pt x="0" y="821"/>
                  </a:lnTo>
                  <a:lnTo>
                    <a:pt x="3029" y="197"/>
                  </a:lnTo>
                  <a:lnTo>
                    <a:pt x="2911" y="0"/>
                  </a:lnTo>
                  <a:lnTo>
                    <a:pt x="61" y="0"/>
                  </a:lnTo>
                </a:path>
              </a:pathLst>
            </a:custGeom>
            <a:solidFill>
              <a:schemeClr val="accent2">
                <a:lumMod val="50000"/>
              </a:schemeClr>
            </a:solidFill>
            <a:ln>
              <a:noFill/>
            </a:ln>
            <a:effectLst/>
          </p:spPr>
          <p:txBody>
            <a:bodyPr wrap="none" anchor="ctr"/>
            <a:lstStyle/>
            <a:p>
              <a:endParaRPr lang="en-US" sz="7197" b="0" i="0" dirty="0">
                <a:latin typeface="Nunito Light" charset="0"/>
              </a:endParaRPr>
            </a:p>
          </p:txBody>
        </p:sp>
        <p:sp>
          <p:nvSpPr>
            <p:cNvPr id="20" name="Freeform 17"/>
            <p:cNvSpPr>
              <a:spLocks noChangeArrowheads="1"/>
            </p:cNvSpPr>
            <p:nvPr/>
          </p:nvSpPr>
          <p:spPr bwMode="auto">
            <a:xfrm>
              <a:off x="5975275" y="-88970"/>
              <a:ext cx="943094" cy="808366"/>
            </a:xfrm>
            <a:custGeom>
              <a:avLst/>
              <a:gdLst>
                <a:gd name="T0" fmla="*/ 0 w 955"/>
                <a:gd name="T1" fmla="*/ 0 h 822"/>
                <a:gd name="T2" fmla="*/ 893 w 955"/>
                <a:gd name="T3" fmla="*/ 821 h 822"/>
                <a:gd name="T4" fmla="*/ 954 w 955"/>
                <a:gd name="T5" fmla="*/ 0 h 822"/>
                <a:gd name="T6" fmla="*/ 0 w 955"/>
                <a:gd name="T7" fmla="*/ 0 h 822"/>
              </a:gdLst>
              <a:ahLst/>
              <a:cxnLst>
                <a:cxn ang="0">
                  <a:pos x="T0" y="T1"/>
                </a:cxn>
                <a:cxn ang="0">
                  <a:pos x="T2" y="T3"/>
                </a:cxn>
                <a:cxn ang="0">
                  <a:pos x="T4" y="T5"/>
                </a:cxn>
                <a:cxn ang="0">
                  <a:pos x="T6" y="T7"/>
                </a:cxn>
              </a:cxnLst>
              <a:rect l="0" t="0" r="r" b="b"/>
              <a:pathLst>
                <a:path w="955" h="822">
                  <a:moveTo>
                    <a:pt x="0" y="0"/>
                  </a:moveTo>
                  <a:lnTo>
                    <a:pt x="893" y="821"/>
                  </a:lnTo>
                  <a:lnTo>
                    <a:pt x="954" y="0"/>
                  </a:lnTo>
                  <a:lnTo>
                    <a:pt x="0" y="0"/>
                  </a:lnTo>
                </a:path>
              </a:pathLst>
            </a:custGeom>
            <a:solidFill>
              <a:schemeClr val="accent1"/>
            </a:solidFill>
            <a:ln>
              <a:noFill/>
            </a:ln>
            <a:effectLst/>
          </p:spPr>
          <p:txBody>
            <a:bodyPr wrap="none" anchor="ctr"/>
            <a:lstStyle/>
            <a:p>
              <a:endParaRPr lang="en-US" sz="7197" b="0" i="0" dirty="0">
                <a:latin typeface="Nunito Light" charset="0"/>
              </a:endParaRPr>
            </a:p>
          </p:txBody>
        </p:sp>
        <p:sp>
          <p:nvSpPr>
            <p:cNvPr id="21" name="Freeform 18"/>
            <p:cNvSpPr>
              <a:spLocks noChangeArrowheads="1"/>
            </p:cNvSpPr>
            <p:nvPr/>
          </p:nvSpPr>
          <p:spPr bwMode="auto">
            <a:xfrm>
              <a:off x="5608571" y="674793"/>
              <a:ext cx="2916204" cy="1642810"/>
            </a:xfrm>
            <a:custGeom>
              <a:avLst/>
              <a:gdLst>
                <a:gd name="T0" fmla="*/ 2958 w 2959"/>
                <a:gd name="T1" fmla="*/ 1667 h 1668"/>
                <a:gd name="T2" fmla="*/ 1237 w 2959"/>
                <a:gd name="T3" fmla="*/ 0 h 1668"/>
                <a:gd name="T4" fmla="*/ 0 w 2959"/>
                <a:gd name="T5" fmla="*/ 1323 h 1668"/>
                <a:gd name="T6" fmla="*/ 2958 w 2959"/>
                <a:gd name="T7" fmla="*/ 1667 h 1668"/>
              </a:gdLst>
              <a:ahLst/>
              <a:cxnLst>
                <a:cxn ang="0">
                  <a:pos x="T0" y="T1"/>
                </a:cxn>
                <a:cxn ang="0">
                  <a:pos x="T2" y="T3"/>
                </a:cxn>
                <a:cxn ang="0">
                  <a:pos x="T4" y="T5"/>
                </a:cxn>
                <a:cxn ang="0">
                  <a:pos x="T6" y="T7"/>
                </a:cxn>
              </a:cxnLst>
              <a:rect l="0" t="0" r="r" b="b"/>
              <a:pathLst>
                <a:path w="2959" h="1668">
                  <a:moveTo>
                    <a:pt x="2958" y="1667"/>
                  </a:moveTo>
                  <a:lnTo>
                    <a:pt x="1237" y="0"/>
                  </a:lnTo>
                  <a:lnTo>
                    <a:pt x="0" y="1323"/>
                  </a:lnTo>
                  <a:lnTo>
                    <a:pt x="2958" y="1667"/>
                  </a:lnTo>
                </a:path>
              </a:pathLst>
            </a:custGeom>
            <a:solidFill>
              <a:schemeClr val="accent2"/>
            </a:solidFill>
            <a:ln>
              <a:noFill/>
            </a:ln>
            <a:effectLst/>
          </p:spPr>
          <p:txBody>
            <a:bodyPr wrap="none" anchor="ctr"/>
            <a:lstStyle/>
            <a:p>
              <a:endParaRPr lang="en-US" sz="7197" b="0" i="0" dirty="0">
                <a:latin typeface="Nunito Light" charset="0"/>
              </a:endParaRPr>
            </a:p>
          </p:txBody>
        </p:sp>
        <p:sp>
          <p:nvSpPr>
            <p:cNvPr id="22" name="Freeform 19"/>
            <p:cNvSpPr>
              <a:spLocks noChangeArrowheads="1"/>
            </p:cNvSpPr>
            <p:nvPr/>
          </p:nvSpPr>
          <p:spPr bwMode="auto">
            <a:xfrm>
              <a:off x="5092201" y="-155877"/>
              <a:ext cx="1760153" cy="2112184"/>
            </a:xfrm>
            <a:custGeom>
              <a:avLst/>
              <a:gdLst>
                <a:gd name="T0" fmla="*/ 0 w 1787"/>
                <a:gd name="T1" fmla="*/ 0 h 2145"/>
                <a:gd name="T2" fmla="*/ 549 w 1787"/>
                <a:gd name="T3" fmla="*/ 2144 h 2145"/>
                <a:gd name="T4" fmla="*/ 1786 w 1787"/>
                <a:gd name="T5" fmla="*/ 821 h 2145"/>
                <a:gd name="T6" fmla="*/ 893 w 1787"/>
                <a:gd name="T7" fmla="*/ 0 h 2145"/>
                <a:gd name="T8" fmla="*/ 0 w 1787"/>
                <a:gd name="T9" fmla="*/ 0 h 2145"/>
              </a:gdLst>
              <a:ahLst/>
              <a:cxnLst>
                <a:cxn ang="0">
                  <a:pos x="T0" y="T1"/>
                </a:cxn>
                <a:cxn ang="0">
                  <a:pos x="T2" y="T3"/>
                </a:cxn>
                <a:cxn ang="0">
                  <a:pos x="T4" y="T5"/>
                </a:cxn>
                <a:cxn ang="0">
                  <a:pos x="T6" y="T7"/>
                </a:cxn>
                <a:cxn ang="0">
                  <a:pos x="T8" y="T9"/>
                </a:cxn>
              </a:cxnLst>
              <a:rect l="0" t="0" r="r" b="b"/>
              <a:pathLst>
                <a:path w="1787" h="2145">
                  <a:moveTo>
                    <a:pt x="0" y="0"/>
                  </a:moveTo>
                  <a:lnTo>
                    <a:pt x="549" y="2144"/>
                  </a:lnTo>
                  <a:lnTo>
                    <a:pt x="1786" y="821"/>
                  </a:lnTo>
                  <a:lnTo>
                    <a:pt x="893" y="0"/>
                  </a:lnTo>
                  <a:lnTo>
                    <a:pt x="0" y="0"/>
                  </a:lnTo>
                </a:path>
              </a:pathLst>
            </a:custGeom>
            <a:solidFill>
              <a:schemeClr val="accent1"/>
            </a:solidFill>
            <a:ln>
              <a:noFill/>
            </a:ln>
            <a:effectLst/>
          </p:spPr>
          <p:txBody>
            <a:bodyPr wrap="none" anchor="ctr"/>
            <a:lstStyle/>
            <a:p>
              <a:endParaRPr lang="en-US" sz="7197" b="0" i="0" dirty="0">
                <a:latin typeface="Nunito Light" charset="0"/>
              </a:endParaRPr>
            </a:p>
          </p:txBody>
        </p:sp>
        <p:sp>
          <p:nvSpPr>
            <p:cNvPr id="23" name="Freeform 20"/>
            <p:cNvSpPr>
              <a:spLocks noChangeArrowheads="1"/>
            </p:cNvSpPr>
            <p:nvPr/>
          </p:nvSpPr>
          <p:spPr bwMode="auto">
            <a:xfrm>
              <a:off x="443059" y="190760"/>
              <a:ext cx="5232654" cy="2977052"/>
            </a:xfrm>
            <a:custGeom>
              <a:avLst/>
              <a:gdLst>
                <a:gd name="T0" fmla="*/ 5310 w 5311"/>
                <a:gd name="T1" fmla="*/ 1771 h 3020"/>
                <a:gd name="T2" fmla="*/ 853 w 5311"/>
                <a:gd name="T3" fmla="*/ 0 h 3020"/>
                <a:gd name="T4" fmla="*/ 0 w 5311"/>
                <a:gd name="T5" fmla="*/ 3019 h 3020"/>
                <a:gd name="T6" fmla="*/ 5310 w 5311"/>
                <a:gd name="T7" fmla="*/ 1771 h 3020"/>
              </a:gdLst>
              <a:ahLst/>
              <a:cxnLst>
                <a:cxn ang="0">
                  <a:pos x="T0" y="T1"/>
                </a:cxn>
                <a:cxn ang="0">
                  <a:pos x="T2" y="T3"/>
                </a:cxn>
                <a:cxn ang="0">
                  <a:pos x="T4" y="T5"/>
                </a:cxn>
                <a:cxn ang="0">
                  <a:pos x="T6" y="T7"/>
                </a:cxn>
              </a:cxnLst>
              <a:rect l="0" t="0" r="r" b="b"/>
              <a:pathLst>
                <a:path w="5311" h="3020">
                  <a:moveTo>
                    <a:pt x="5310" y="1771"/>
                  </a:moveTo>
                  <a:lnTo>
                    <a:pt x="853" y="0"/>
                  </a:lnTo>
                  <a:lnTo>
                    <a:pt x="0" y="3019"/>
                  </a:lnTo>
                  <a:lnTo>
                    <a:pt x="5310" y="1771"/>
                  </a:lnTo>
                </a:path>
              </a:pathLst>
            </a:custGeom>
            <a:solidFill>
              <a:schemeClr val="accent1">
                <a:lumMod val="50000"/>
              </a:schemeClr>
            </a:solidFill>
            <a:ln>
              <a:noFill/>
            </a:ln>
            <a:effectLst/>
          </p:spPr>
          <p:txBody>
            <a:bodyPr wrap="none" anchor="ctr"/>
            <a:lstStyle/>
            <a:p>
              <a:endParaRPr lang="en-US" sz="7197" b="0" i="0" dirty="0">
                <a:latin typeface="Nunito Light" charset="0"/>
              </a:endParaRPr>
            </a:p>
          </p:txBody>
        </p:sp>
        <p:sp>
          <p:nvSpPr>
            <p:cNvPr id="24" name="Freeform 21"/>
            <p:cNvSpPr>
              <a:spLocks noChangeArrowheads="1"/>
            </p:cNvSpPr>
            <p:nvPr/>
          </p:nvSpPr>
          <p:spPr bwMode="auto">
            <a:xfrm>
              <a:off x="1264131" y="-156113"/>
              <a:ext cx="4393864" cy="2112184"/>
            </a:xfrm>
            <a:custGeom>
              <a:avLst/>
              <a:gdLst>
                <a:gd name="T0" fmla="*/ 936 w 4458"/>
                <a:gd name="T1" fmla="*/ 0 h 2145"/>
                <a:gd name="T2" fmla="*/ 0 w 4458"/>
                <a:gd name="T3" fmla="*/ 373 h 2145"/>
                <a:gd name="T4" fmla="*/ 4457 w 4458"/>
                <a:gd name="T5" fmla="*/ 2144 h 2145"/>
                <a:gd name="T6" fmla="*/ 3908 w 4458"/>
                <a:gd name="T7" fmla="*/ 0 h 2145"/>
                <a:gd name="T8" fmla="*/ 936 w 4458"/>
                <a:gd name="T9" fmla="*/ 0 h 2145"/>
              </a:gdLst>
              <a:ahLst/>
              <a:cxnLst>
                <a:cxn ang="0">
                  <a:pos x="T0" y="T1"/>
                </a:cxn>
                <a:cxn ang="0">
                  <a:pos x="T2" y="T3"/>
                </a:cxn>
                <a:cxn ang="0">
                  <a:pos x="T4" y="T5"/>
                </a:cxn>
                <a:cxn ang="0">
                  <a:pos x="T6" y="T7"/>
                </a:cxn>
                <a:cxn ang="0">
                  <a:pos x="T8" y="T9"/>
                </a:cxn>
              </a:cxnLst>
              <a:rect l="0" t="0" r="r" b="b"/>
              <a:pathLst>
                <a:path w="4458" h="2145">
                  <a:moveTo>
                    <a:pt x="936" y="0"/>
                  </a:moveTo>
                  <a:lnTo>
                    <a:pt x="0" y="373"/>
                  </a:lnTo>
                  <a:lnTo>
                    <a:pt x="4457" y="2144"/>
                  </a:lnTo>
                  <a:lnTo>
                    <a:pt x="3908" y="0"/>
                  </a:lnTo>
                  <a:lnTo>
                    <a:pt x="936" y="0"/>
                  </a:lnTo>
                </a:path>
              </a:pathLst>
            </a:custGeom>
            <a:solidFill>
              <a:schemeClr val="accent1">
                <a:lumMod val="75000"/>
              </a:schemeClr>
            </a:solidFill>
            <a:ln>
              <a:noFill/>
            </a:ln>
            <a:effectLst/>
          </p:spPr>
          <p:txBody>
            <a:bodyPr wrap="none" anchor="ctr"/>
            <a:lstStyle/>
            <a:p>
              <a:endParaRPr lang="en-US" sz="7197" b="0" i="0" dirty="0">
                <a:latin typeface="Nunito Light" charset="0"/>
              </a:endParaRPr>
            </a:p>
          </p:txBody>
        </p:sp>
        <p:sp>
          <p:nvSpPr>
            <p:cNvPr id="25" name="Freeform 22"/>
            <p:cNvSpPr>
              <a:spLocks noChangeArrowheads="1"/>
            </p:cNvSpPr>
            <p:nvPr/>
          </p:nvSpPr>
          <p:spPr bwMode="auto">
            <a:xfrm>
              <a:off x="1264131" y="-133574"/>
              <a:ext cx="921364" cy="369415"/>
            </a:xfrm>
            <a:custGeom>
              <a:avLst/>
              <a:gdLst>
                <a:gd name="T0" fmla="*/ 72 w 937"/>
                <a:gd name="T1" fmla="*/ 0 h 374"/>
                <a:gd name="T2" fmla="*/ 0 w 937"/>
                <a:gd name="T3" fmla="*/ 373 h 374"/>
                <a:gd name="T4" fmla="*/ 936 w 937"/>
                <a:gd name="T5" fmla="*/ 0 h 374"/>
                <a:gd name="T6" fmla="*/ 72 w 937"/>
                <a:gd name="T7" fmla="*/ 0 h 374"/>
              </a:gdLst>
              <a:ahLst/>
              <a:cxnLst>
                <a:cxn ang="0">
                  <a:pos x="T0" y="T1"/>
                </a:cxn>
                <a:cxn ang="0">
                  <a:pos x="T2" y="T3"/>
                </a:cxn>
                <a:cxn ang="0">
                  <a:pos x="T4" y="T5"/>
                </a:cxn>
                <a:cxn ang="0">
                  <a:pos x="T6" y="T7"/>
                </a:cxn>
              </a:cxnLst>
              <a:rect l="0" t="0" r="r" b="b"/>
              <a:pathLst>
                <a:path w="937" h="374">
                  <a:moveTo>
                    <a:pt x="72" y="0"/>
                  </a:moveTo>
                  <a:lnTo>
                    <a:pt x="0" y="373"/>
                  </a:lnTo>
                  <a:lnTo>
                    <a:pt x="936" y="0"/>
                  </a:lnTo>
                  <a:lnTo>
                    <a:pt x="72" y="0"/>
                  </a:lnTo>
                </a:path>
              </a:pathLst>
            </a:custGeom>
            <a:solidFill>
              <a:schemeClr val="accent1"/>
            </a:solidFill>
            <a:ln>
              <a:noFill/>
            </a:ln>
            <a:effectLst/>
          </p:spPr>
          <p:txBody>
            <a:bodyPr wrap="none" anchor="ctr"/>
            <a:lstStyle/>
            <a:p>
              <a:endParaRPr lang="en-US" sz="7197" b="0" i="0" dirty="0">
                <a:latin typeface="Nunito Light" charset="0"/>
              </a:endParaRPr>
            </a:p>
          </p:txBody>
        </p:sp>
        <p:sp>
          <p:nvSpPr>
            <p:cNvPr id="26" name="Freeform 23"/>
            <p:cNvSpPr>
              <a:spLocks noChangeArrowheads="1"/>
            </p:cNvSpPr>
            <p:nvPr/>
          </p:nvSpPr>
          <p:spPr bwMode="auto">
            <a:xfrm>
              <a:off x="734484" y="-133574"/>
              <a:ext cx="621488" cy="369415"/>
            </a:xfrm>
            <a:custGeom>
              <a:avLst/>
              <a:gdLst>
                <a:gd name="T0" fmla="*/ 0 w 629"/>
                <a:gd name="T1" fmla="*/ 0 h 374"/>
                <a:gd name="T2" fmla="*/ 556 w 629"/>
                <a:gd name="T3" fmla="*/ 373 h 374"/>
                <a:gd name="T4" fmla="*/ 628 w 629"/>
                <a:gd name="T5" fmla="*/ 0 h 374"/>
                <a:gd name="T6" fmla="*/ 0 w 629"/>
                <a:gd name="T7" fmla="*/ 0 h 374"/>
              </a:gdLst>
              <a:ahLst/>
              <a:cxnLst>
                <a:cxn ang="0">
                  <a:pos x="T0" y="T1"/>
                </a:cxn>
                <a:cxn ang="0">
                  <a:pos x="T2" y="T3"/>
                </a:cxn>
                <a:cxn ang="0">
                  <a:pos x="T4" y="T5"/>
                </a:cxn>
                <a:cxn ang="0">
                  <a:pos x="T6" y="T7"/>
                </a:cxn>
              </a:cxnLst>
              <a:rect l="0" t="0" r="r" b="b"/>
              <a:pathLst>
                <a:path w="629" h="374">
                  <a:moveTo>
                    <a:pt x="0" y="0"/>
                  </a:moveTo>
                  <a:lnTo>
                    <a:pt x="556" y="373"/>
                  </a:lnTo>
                  <a:lnTo>
                    <a:pt x="628" y="0"/>
                  </a:lnTo>
                  <a:lnTo>
                    <a:pt x="0" y="0"/>
                  </a:lnTo>
                </a:path>
              </a:pathLst>
            </a:custGeom>
            <a:solidFill>
              <a:schemeClr val="accent1"/>
            </a:solidFill>
            <a:ln>
              <a:noFill/>
            </a:ln>
            <a:effectLst/>
          </p:spPr>
          <p:txBody>
            <a:bodyPr wrap="none" anchor="ctr"/>
            <a:lstStyle/>
            <a:p>
              <a:endParaRPr lang="en-US" sz="7197" b="0" i="0" dirty="0">
                <a:latin typeface="Nunito Light" charset="0"/>
              </a:endParaRPr>
            </a:p>
          </p:txBody>
        </p:sp>
        <p:sp>
          <p:nvSpPr>
            <p:cNvPr id="27" name="Freeform 24"/>
            <p:cNvSpPr>
              <a:spLocks noChangeArrowheads="1"/>
            </p:cNvSpPr>
            <p:nvPr/>
          </p:nvSpPr>
          <p:spPr bwMode="auto">
            <a:xfrm>
              <a:off x="0" y="885559"/>
              <a:ext cx="447642" cy="2259950"/>
            </a:xfrm>
            <a:custGeom>
              <a:avLst/>
              <a:gdLst>
                <a:gd name="T0" fmla="*/ 0 w 453"/>
                <a:gd name="T1" fmla="*/ 2104 h 2292"/>
                <a:gd name="T2" fmla="*/ 452 w 453"/>
                <a:gd name="T3" fmla="*/ 2291 h 2292"/>
                <a:gd name="T4" fmla="*/ 0 w 453"/>
                <a:gd name="T5" fmla="*/ 0 h 2292"/>
                <a:gd name="T6" fmla="*/ 0 w 453"/>
                <a:gd name="T7" fmla="*/ 2104 h 2292"/>
              </a:gdLst>
              <a:ahLst/>
              <a:cxnLst>
                <a:cxn ang="0">
                  <a:pos x="T0" y="T1"/>
                </a:cxn>
                <a:cxn ang="0">
                  <a:pos x="T2" y="T3"/>
                </a:cxn>
                <a:cxn ang="0">
                  <a:pos x="T4" y="T5"/>
                </a:cxn>
                <a:cxn ang="0">
                  <a:pos x="T6" y="T7"/>
                </a:cxn>
              </a:cxnLst>
              <a:rect l="0" t="0" r="r" b="b"/>
              <a:pathLst>
                <a:path w="453" h="2292">
                  <a:moveTo>
                    <a:pt x="0" y="2104"/>
                  </a:moveTo>
                  <a:lnTo>
                    <a:pt x="452" y="2291"/>
                  </a:lnTo>
                  <a:lnTo>
                    <a:pt x="0" y="0"/>
                  </a:lnTo>
                  <a:lnTo>
                    <a:pt x="0" y="2104"/>
                  </a:lnTo>
                </a:path>
              </a:pathLst>
            </a:custGeom>
            <a:solidFill>
              <a:schemeClr val="accent1">
                <a:lumMod val="50000"/>
              </a:schemeClr>
            </a:solidFill>
            <a:ln>
              <a:noFill/>
            </a:ln>
            <a:effectLst/>
          </p:spPr>
          <p:txBody>
            <a:bodyPr wrap="none" anchor="ctr"/>
            <a:lstStyle/>
            <a:p>
              <a:endParaRPr lang="en-US" sz="7197" b="0" i="0" dirty="0">
                <a:latin typeface="Nunito Light" charset="0"/>
              </a:endParaRPr>
            </a:p>
          </p:txBody>
        </p:sp>
        <p:sp>
          <p:nvSpPr>
            <p:cNvPr id="28" name="Freeform 25"/>
            <p:cNvSpPr>
              <a:spLocks noChangeArrowheads="1"/>
            </p:cNvSpPr>
            <p:nvPr/>
          </p:nvSpPr>
          <p:spPr bwMode="auto">
            <a:xfrm>
              <a:off x="0" y="-156114"/>
              <a:ext cx="1286433" cy="3342117"/>
            </a:xfrm>
            <a:custGeom>
              <a:avLst/>
              <a:gdLst>
                <a:gd name="T0" fmla="*/ 0 w 1306"/>
                <a:gd name="T1" fmla="*/ 0 h 3393"/>
                <a:gd name="T2" fmla="*/ 0 w 1306"/>
                <a:gd name="T3" fmla="*/ 1101 h 3393"/>
                <a:gd name="T4" fmla="*/ 452 w 1306"/>
                <a:gd name="T5" fmla="*/ 3392 h 3393"/>
                <a:gd name="T6" fmla="*/ 1305 w 1306"/>
                <a:gd name="T7" fmla="*/ 373 h 3393"/>
                <a:gd name="T8" fmla="*/ 749 w 1306"/>
                <a:gd name="T9" fmla="*/ 0 h 3393"/>
                <a:gd name="T10" fmla="*/ 0 w 1306"/>
                <a:gd name="T11" fmla="*/ 0 h 3393"/>
              </a:gdLst>
              <a:ahLst/>
              <a:cxnLst>
                <a:cxn ang="0">
                  <a:pos x="T0" y="T1"/>
                </a:cxn>
                <a:cxn ang="0">
                  <a:pos x="T2" y="T3"/>
                </a:cxn>
                <a:cxn ang="0">
                  <a:pos x="T4" y="T5"/>
                </a:cxn>
                <a:cxn ang="0">
                  <a:pos x="T6" y="T7"/>
                </a:cxn>
                <a:cxn ang="0">
                  <a:pos x="T8" y="T9"/>
                </a:cxn>
                <a:cxn ang="0">
                  <a:pos x="T10" y="T11"/>
                </a:cxn>
              </a:cxnLst>
              <a:rect l="0" t="0" r="r" b="b"/>
              <a:pathLst>
                <a:path w="1306" h="3393">
                  <a:moveTo>
                    <a:pt x="0" y="0"/>
                  </a:moveTo>
                  <a:lnTo>
                    <a:pt x="0" y="1101"/>
                  </a:lnTo>
                  <a:lnTo>
                    <a:pt x="452" y="3392"/>
                  </a:lnTo>
                  <a:lnTo>
                    <a:pt x="1305" y="373"/>
                  </a:lnTo>
                  <a:lnTo>
                    <a:pt x="749" y="0"/>
                  </a:lnTo>
                  <a:lnTo>
                    <a:pt x="0" y="0"/>
                  </a:lnTo>
                </a:path>
              </a:pathLst>
            </a:custGeom>
            <a:solidFill>
              <a:schemeClr val="accent1">
                <a:lumMod val="75000"/>
              </a:schemeClr>
            </a:solidFill>
            <a:ln>
              <a:noFill/>
            </a:ln>
            <a:effectLst/>
          </p:spPr>
          <p:txBody>
            <a:bodyPr wrap="none" anchor="ctr"/>
            <a:lstStyle/>
            <a:p>
              <a:endParaRPr lang="en-US" sz="7197" b="0" i="0" dirty="0">
                <a:latin typeface="Nunito Light" charset="0"/>
              </a:endParaRPr>
            </a:p>
          </p:txBody>
        </p:sp>
        <p:sp>
          <p:nvSpPr>
            <p:cNvPr id="29" name="Freeform 26"/>
            <p:cNvSpPr>
              <a:spLocks noChangeArrowheads="1"/>
            </p:cNvSpPr>
            <p:nvPr/>
          </p:nvSpPr>
          <p:spPr bwMode="auto">
            <a:xfrm>
              <a:off x="8462804" y="1591817"/>
              <a:ext cx="6988462" cy="1786231"/>
            </a:xfrm>
            <a:custGeom>
              <a:avLst/>
              <a:gdLst>
                <a:gd name="T0" fmla="*/ 7092 w 7093"/>
                <a:gd name="T1" fmla="*/ 1811 h 1812"/>
                <a:gd name="T2" fmla="*/ 0 w 7093"/>
                <a:gd name="T3" fmla="*/ 728 h 1812"/>
                <a:gd name="T4" fmla="*/ 2685 w 7093"/>
                <a:gd name="T5" fmla="*/ 0 h 1812"/>
                <a:gd name="T6" fmla="*/ 7092 w 7093"/>
                <a:gd name="T7" fmla="*/ 1811 h 1812"/>
              </a:gdLst>
              <a:ahLst/>
              <a:cxnLst>
                <a:cxn ang="0">
                  <a:pos x="T0" y="T1"/>
                </a:cxn>
                <a:cxn ang="0">
                  <a:pos x="T2" y="T3"/>
                </a:cxn>
                <a:cxn ang="0">
                  <a:pos x="T4" y="T5"/>
                </a:cxn>
                <a:cxn ang="0">
                  <a:pos x="T6" y="T7"/>
                </a:cxn>
              </a:cxnLst>
              <a:rect l="0" t="0" r="r" b="b"/>
              <a:pathLst>
                <a:path w="7093" h="1812">
                  <a:moveTo>
                    <a:pt x="7092" y="1811"/>
                  </a:moveTo>
                  <a:lnTo>
                    <a:pt x="0" y="728"/>
                  </a:lnTo>
                  <a:lnTo>
                    <a:pt x="2685" y="0"/>
                  </a:lnTo>
                  <a:lnTo>
                    <a:pt x="7092" y="1811"/>
                  </a:lnTo>
                </a:path>
              </a:pathLst>
            </a:custGeom>
            <a:solidFill>
              <a:schemeClr val="accent2">
                <a:lumMod val="75000"/>
              </a:schemeClr>
            </a:solidFill>
            <a:ln>
              <a:noFill/>
            </a:ln>
            <a:effectLst/>
          </p:spPr>
          <p:txBody>
            <a:bodyPr wrap="none" anchor="ctr"/>
            <a:lstStyle/>
            <a:p>
              <a:endParaRPr lang="en-US" sz="7197" b="0" i="0" dirty="0">
                <a:latin typeface="Nunito Light" charset="0"/>
              </a:endParaRPr>
            </a:p>
          </p:txBody>
        </p:sp>
        <p:sp>
          <p:nvSpPr>
            <p:cNvPr id="30" name="Freeform 12"/>
            <p:cNvSpPr>
              <a:spLocks noChangeArrowheads="1"/>
            </p:cNvSpPr>
            <p:nvPr/>
          </p:nvSpPr>
          <p:spPr bwMode="auto">
            <a:xfrm>
              <a:off x="9776123" y="-125128"/>
              <a:ext cx="2307757" cy="1734076"/>
            </a:xfrm>
            <a:custGeom>
              <a:avLst/>
              <a:gdLst>
                <a:gd name="T0" fmla="*/ 373 w 2343"/>
                <a:gd name="T1" fmla="*/ 0 h 1761"/>
                <a:gd name="T2" fmla="*/ 0 w 2343"/>
                <a:gd name="T3" fmla="*/ 197 h 1761"/>
                <a:gd name="T4" fmla="*/ 1377 w 2343"/>
                <a:gd name="T5" fmla="*/ 1760 h 1761"/>
                <a:gd name="T6" fmla="*/ 2342 w 2343"/>
                <a:gd name="T7" fmla="*/ 0 h 1761"/>
                <a:gd name="T8" fmla="*/ 373 w 2343"/>
                <a:gd name="T9" fmla="*/ 0 h 1761"/>
              </a:gdLst>
              <a:ahLst/>
              <a:cxnLst>
                <a:cxn ang="0">
                  <a:pos x="T0" y="T1"/>
                </a:cxn>
                <a:cxn ang="0">
                  <a:pos x="T2" y="T3"/>
                </a:cxn>
                <a:cxn ang="0">
                  <a:pos x="T4" y="T5"/>
                </a:cxn>
                <a:cxn ang="0">
                  <a:pos x="T6" y="T7"/>
                </a:cxn>
                <a:cxn ang="0">
                  <a:pos x="T8" y="T9"/>
                </a:cxn>
              </a:cxnLst>
              <a:rect l="0" t="0" r="r" b="b"/>
              <a:pathLst>
                <a:path w="2343" h="1761">
                  <a:moveTo>
                    <a:pt x="373" y="0"/>
                  </a:moveTo>
                  <a:lnTo>
                    <a:pt x="0" y="197"/>
                  </a:lnTo>
                  <a:lnTo>
                    <a:pt x="1377" y="1760"/>
                  </a:lnTo>
                  <a:lnTo>
                    <a:pt x="2342" y="0"/>
                  </a:lnTo>
                  <a:lnTo>
                    <a:pt x="373" y="0"/>
                  </a:lnTo>
                </a:path>
              </a:pathLst>
            </a:custGeom>
            <a:solidFill>
              <a:schemeClr val="accent2">
                <a:lumMod val="75000"/>
              </a:schemeClr>
            </a:solidFill>
            <a:ln>
              <a:noFill/>
            </a:ln>
            <a:effectLst/>
          </p:spPr>
          <p:txBody>
            <a:bodyPr wrap="none" anchor="ctr"/>
            <a:lstStyle/>
            <a:p>
              <a:endParaRPr lang="en-US" sz="7197" b="0" i="0" dirty="0">
                <a:latin typeface="Nunito Light" charset="0"/>
              </a:endParaRPr>
            </a:p>
          </p:txBody>
        </p:sp>
      </p:grpSp>
    </p:spTree>
    <p:extLst>
      <p:ext uri="{BB962C8B-B14F-4D97-AF65-F5344CB8AC3E}">
        <p14:creationId xmlns:p14="http://schemas.microsoft.com/office/powerpoint/2010/main" val="1721947180"/>
      </p:ext>
    </p:extLst>
  </p:cSld>
  <p:clrMapOvr>
    <a:masterClrMapping/>
  </p:clrMapOvr>
  <p:transition advClick="0"/>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2848046"/>
      </p:ext>
    </p:extLst>
  </p:cSld>
  <p:clrMap bg1="lt1" tx1="dk1" bg2="lt2" tx2="dk2" accent1="accent1" accent2="accent2" accent3="accent3" accent4="accent4" accent5="accent5" accent6="accent6" hlink="hlink" folHlink="folHlink"/>
  <p:sldLayoutIdLst>
    <p:sldLayoutId id="2147483964" r:id="rId1"/>
    <p:sldLayoutId id="2147483965" r:id="rId2"/>
    <p:sldLayoutId id="2147483958" r:id="rId3"/>
    <p:sldLayoutId id="2147483959" r:id="rId4"/>
    <p:sldLayoutId id="2147483960" r:id="rId5"/>
    <p:sldLayoutId id="2147483953" r:id="rId6"/>
    <p:sldLayoutId id="2147483956" r:id="rId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defTabSz="1828434" rtl="0" eaLnBrk="1" latinLnBrk="0" hangingPunct="1">
        <a:lnSpc>
          <a:spcPct val="90000"/>
        </a:lnSpc>
        <a:spcBef>
          <a:spcPct val="0"/>
        </a:spcBef>
        <a:buNone/>
        <a:defRPr lang="en-US" sz="6000" kern="1200">
          <a:solidFill>
            <a:schemeClr val="tx1"/>
          </a:solidFill>
          <a:latin typeface="Lato Light" charset="0"/>
          <a:ea typeface="Lato Light" charset="0"/>
          <a:cs typeface="Lato Light" charset="0"/>
        </a:defRPr>
      </a:lvl1pPr>
    </p:titleStyle>
    <p:bodyStyle>
      <a:lvl1pPr marL="457109" indent="-457109" algn="l" defTabSz="1828434" rtl="0" eaLnBrk="1" latinLnBrk="0" hangingPunct="1">
        <a:lnSpc>
          <a:spcPct val="90000"/>
        </a:lnSpc>
        <a:spcBef>
          <a:spcPts val="2000"/>
        </a:spcBef>
        <a:buFont typeface="Arial" panose="020B0604020202020204" pitchFamily="34" charset="0"/>
        <a:buChar char="•"/>
        <a:defRPr lang="en-US" sz="4800" kern="1200" dirty="0" smtClean="0">
          <a:solidFill>
            <a:schemeClr val="tx1"/>
          </a:solidFill>
          <a:effectLst/>
          <a:latin typeface="Lato Light" charset="0"/>
          <a:ea typeface="Lato Light" charset="0"/>
          <a:cs typeface="Lato Light" charset="0"/>
        </a:defRPr>
      </a:lvl1pPr>
      <a:lvl2pPr marL="1371326" indent="-457109" algn="l" defTabSz="1828434" rtl="0" eaLnBrk="1" latinLnBrk="0" hangingPunct="1">
        <a:lnSpc>
          <a:spcPct val="90000"/>
        </a:lnSpc>
        <a:spcBef>
          <a:spcPts val="1000"/>
        </a:spcBef>
        <a:buFont typeface="Arial" panose="020B0604020202020204" pitchFamily="34" charset="0"/>
        <a:buChar char="•"/>
        <a:defRPr lang="en-US" sz="4000" kern="1200" dirty="0" smtClean="0">
          <a:solidFill>
            <a:schemeClr val="tx1"/>
          </a:solidFill>
          <a:effectLst/>
          <a:latin typeface="Lato Light" charset="0"/>
          <a:ea typeface="Lato Light" charset="0"/>
          <a:cs typeface="Lato Light" charset="0"/>
        </a:defRPr>
      </a:lvl2pPr>
      <a:lvl3pPr marL="2285543" indent="-457109" algn="l" defTabSz="1828434" rtl="0" eaLnBrk="1" latinLnBrk="0" hangingPunct="1">
        <a:lnSpc>
          <a:spcPct val="90000"/>
        </a:lnSpc>
        <a:spcBef>
          <a:spcPts val="1000"/>
        </a:spcBef>
        <a:buFont typeface="Arial" panose="020B0604020202020204" pitchFamily="34" charset="0"/>
        <a:buChar char="•"/>
        <a:defRPr lang="en-US" sz="3600" kern="1200" dirty="0" smtClean="0">
          <a:solidFill>
            <a:schemeClr val="tx1"/>
          </a:solidFill>
          <a:effectLst/>
          <a:latin typeface="Lato Light" charset="0"/>
          <a:ea typeface="Lato Light" charset="0"/>
          <a:cs typeface="Lato Light" charset="0"/>
        </a:defRPr>
      </a:lvl3pPr>
      <a:lvl4pPr marL="3199760" indent="-457109" algn="l" defTabSz="1828434" rtl="0" eaLnBrk="1" latinLnBrk="0" hangingPunct="1">
        <a:lnSpc>
          <a:spcPct val="90000"/>
        </a:lnSpc>
        <a:spcBef>
          <a:spcPts val="1000"/>
        </a:spcBef>
        <a:buFont typeface="Arial" panose="020B0604020202020204" pitchFamily="34" charset="0"/>
        <a:buChar char="•"/>
        <a:defRPr lang="en-US" sz="3200" kern="1200" dirty="0" smtClean="0">
          <a:solidFill>
            <a:schemeClr val="tx1"/>
          </a:solidFill>
          <a:effectLst/>
          <a:latin typeface="Lato Light" charset="0"/>
          <a:ea typeface="Lato Light" charset="0"/>
          <a:cs typeface="Lato Light" charset="0"/>
        </a:defRPr>
      </a:lvl4pPr>
      <a:lvl5pPr marL="4113977" indent="-457109" algn="l" defTabSz="1828434" rtl="0" eaLnBrk="1" latinLnBrk="0" hangingPunct="1">
        <a:lnSpc>
          <a:spcPct val="90000"/>
        </a:lnSpc>
        <a:spcBef>
          <a:spcPts val="1000"/>
        </a:spcBef>
        <a:buFont typeface="Arial" panose="020B0604020202020204" pitchFamily="34" charset="0"/>
        <a:buChar char="•"/>
        <a:defRPr lang="en-US" sz="3200" kern="1200" dirty="0">
          <a:solidFill>
            <a:schemeClr val="tx1"/>
          </a:solidFill>
          <a:effectLst/>
          <a:latin typeface="Lato Light" charset="0"/>
          <a:ea typeface="Lato Light" charset="0"/>
          <a:cs typeface="Lato Light" charset="0"/>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mailto:harvey@harveywarren.com" TargetMode="External"/><Relationship Id="rId2" Type="http://schemas.openxmlformats.org/officeDocument/2006/relationships/hyperlink" Target="mailto:brian@evvivaent.com" TargetMode="Externa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hyperlink" Target="http://www.optimizedoutcome.com" TargetMode="External"/><Relationship Id="rId4" Type="http://schemas.openxmlformats.org/officeDocument/2006/relationships/hyperlink" Target="mailto:dougamend@gmail.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image" Target="../media/image5.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TextBox 311"/>
          <p:cNvSpPr txBox="1"/>
          <p:nvPr/>
        </p:nvSpPr>
        <p:spPr>
          <a:xfrm>
            <a:off x="1365163" y="5233338"/>
            <a:ext cx="17043749" cy="3170099"/>
          </a:xfrm>
          <a:prstGeom prst="rect">
            <a:avLst/>
          </a:prstGeom>
          <a:noFill/>
        </p:spPr>
        <p:txBody>
          <a:bodyPr wrap="none" rtlCol="0">
            <a:spAutoFit/>
          </a:bodyPr>
          <a:lstStyle/>
          <a:p>
            <a:r>
              <a:rPr lang="en-US" sz="10000" b="1" spc="300" dirty="0">
                <a:latin typeface="Garamond" panose="02020404030301010803" pitchFamily="18" charset="0"/>
                <a:ea typeface="Nunito" charset="0"/>
                <a:cs typeface="Nunito" charset="0"/>
              </a:rPr>
              <a:t>Optimizing Injury Outcomes </a:t>
            </a:r>
          </a:p>
          <a:p>
            <a:r>
              <a:rPr lang="en-US" sz="10000" b="1" spc="300" dirty="0">
                <a:latin typeface="Garamond" panose="02020404030301010803" pitchFamily="18" charset="0"/>
                <a:ea typeface="Nunito" charset="0"/>
                <a:cs typeface="Nunito" charset="0"/>
              </a:rPr>
              <a:t>Using Recovery Guides</a:t>
            </a:r>
          </a:p>
        </p:txBody>
      </p:sp>
      <p:sp>
        <p:nvSpPr>
          <p:cNvPr id="313" name="TextBox 312"/>
          <p:cNvSpPr txBox="1"/>
          <p:nvPr/>
        </p:nvSpPr>
        <p:spPr>
          <a:xfrm>
            <a:off x="1371353" y="8799686"/>
            <a:ext cx="13686067" cy="707886"/>
          </a:xfrm>
          <a:prstGeom prst="rect">
            <a:avLst/>
          </a:prstGeom>
          <a:noFill/>
        </p:spPr>
        <p:txBody>
          <a:bodyPr wrap="square" rtlCol="0">
            <a:spAutoFit/>
          </a:bodyPr>
          <a:lstStyle/>
          <a:p>
            <a:r>
              <a:rPr lang="en-US" sz="4000" spc="600" dirty="0">
                <a:latin typeface="Franklin Gothic Book" panose="020B0503020102020204" pitchFamily="34" charset="0"/>
                <a:ea typeface="Nunito" charset="0"/>
                <a:cs typeface="Nunito" charset="0"/>
              </a:rPr>
              <a:t>Brian Allen, Harvey Warren, Doug Amend</a:t>
            </a:r>
          </a:p>
        </p:txBody>
      </p:sp>
      <p:grpSp>
        <p:nvGrpSpPr>
          <p:cNvPr id="130" name="Group 129"/>
          <p:cNvGrpSpPr/>
          <p:nvPr/>
        </p:nvGrpSpPr>
        <p:grpSpPr>
          <a:xfrm>
            <a:off x="-1" y="-1582768"/>
            <a:ext cx="24813491" cy="4471441"/>
            <a:chOff x="0" y="-156114"/>
            <a:chExt cx="24535152" cy="4304369"/>
          </a:xfrm>
        </p:grpSpPr>
        <p:sp>
          <p:nvSpPr>
            <p:cNvPr id="131" name="Freeform 130"/>
            <p:cNvSpPr>
              <a:spLocks noChangeArrowheads="1"/>
            </p:cNvSpPr>
            <p:nvPr/>
          </p:nvSpPr>
          <p:spPr bwMode="auto">
            <a:xfrm>
              <a:off x="23378291" y="2431564"/>
              <a:ext cx="1134322" cy="1716691"/>
            </a:xfrm>
            <a:custGeom>
              <a:avLst/>
              <a:gdLst>
                <a:gd name="T0" fmla="*/ 0 w 1152"/>
                <a:gd name="T1" fmla="*/ 1739 h 1740"/>
                <a:gd name="T2" fmla="*/ 1151 w 1152"/>
                <a:gd name="T3" fmla="*/ 918 h 1740"/>
                <a:gd name="T4" fmla="*/ 1151 w 1152"/>
                <a:gd name="T5" fmla="*/ 0 h 1740"/>
                <a:gd name="T6" fmla="*/ 0 w 1152"/>
                <a:gd name="T7" fmla="*/ 1739 h 1740"/>
              </a:gdLst>
              <a:ahLst/>
              <a:cxnLst>
                <a:cxn ang="0">
                  <a:pos x="T0" y="T1"/>
                </a:cxn>
                <a:cxn ang="0">
                  <a:pos x="T2" y="T3"/>
                </a:cxn>
                <a:cxn ang="0">
                  <a:pos x="T4" y="T5"/>
                </a:cxn>
                <a:cxn ang="0">
                  <a:pos x="T6" y="T7"/>
                </a:cxn>
              </a:cxnLst>
              <a:rect l="0" t="0" r="r" b="b"/>
              <a:pathLst>
                <a:path w="1152" h="1740">
                  <a:moveTo>
                    <a:pt x="0" y="1739"/>
                  </a:moveTo>
                  <a:lnTo>
                    <a:pt x="1151" y="918"/>
                  </a:lnTo>
                  <a:lnTo>
                    <a:pt x="1151" y="0"/>
                  </a:lnTo>
                  <a:lnTo>
                    <a:pt x="0" y="1739"/>
                  </a:lnTo>
                </a:path>
              </a:pathLst>
            </a:custGeom>
            <a:solidFill>
              <a:schemeClr val="accent3"/>
            </a:solidFill>
            <a:ln>
              <a:noFill/>
            </a:ln>
            <a:effectLst/>
          </p:spPr>
          <p:txBody>
            <a:bodyPr wrap="none" anchor="ctr"/>
            <a:lstStyle/>
            <a:p>
              <a:endParaRPr lang="en-US" sz="7197" dirty="0">
                <a:latin typeface="Nunito Light" charset="0"/>
              </a:endParaRPr>
            </a:p>
          </p:txBody>
        </p:sp>
        <p:sp>
          <p:nvSpPr>
            <p:cNvPr id="132" name="Freeform 131"/>
            <p:cNvSpPr>
              <a:spLocks noChangeArrowheads="1"/>
            </p:cNvSpPr>
            <p:nvPr/>
          </p:nvSpPr>
          <p:spPr bwMode="auto">
            <a:xfrm>
              <a:off x="23079221" y="-88970"/>
              <a:ext cx="1455931" cy="4233061"/>
            </a:xfrm>
            <a:custGeom>
              <a:avLst/>
              <a:gdLst>
                <a:gd name="T0" fmla="*/ 0 w 1479"/>
                <a:gd name="T1" fmla="*/ 0 h 4296"/>
                <a:gd name="T2" fmla="*/ 327 w 1479"/>
                <a:gd name="T3" fmla="*/ 4295 h 4296"/>
                <a:gd name="T4" fmla="*/ 1478 w 1479"/>
                <a:gd name="T5" fmla="*/ 2556 h 4296"/>
                <a:gd name="T6" fmla="*/ 1478 w 1479"/>
                <a:gd name="T7" fmla="*/ 0 h 4296"/>
                <a:gd name="T8" fmla="*/ 0 w 1479"/>
                <a:gd name="T9" fmla="*/ 0 h 4296"/>
              </a:gdLst>
              <a:ahLst/>
              <a:cxnLst>
                <a:cxn ang="0">
                  <a:pos x="T0" y="T1"/>
                </a:cxn>
                <a:cxn ang="0">
                  <a:pos x="T2" y="T3"/>
                </a:cxn>
                <a:cxn ang="0">
                  <a:pos x="T4" y="T5"/>
                </a:cxn>
                <a:cxn ang="0">
                  <a:pos x="T6" y="T7"/>
                </a:cxn>
                <a:cxn ang="0">
                  <a:pos x="T8" y="T9"/>
                </a:cxn>
              </a:cxnLst>
              <a:rect l="0" t="0" r="r" b="b"/>
              <a:pathLst>
                <a:path w="1479" h="4296">
                  <a:moveTo>
                    <a:pt x="0" y="0"/>
                  </a:moveTo>
                  <a:lnTo>
                    <a:pt x="327" y="4295"/>
                  </a:lnTo>
                  <a:lnTo>
                    <a:pt x="1478" y="2556"/>
                  </a:lnTo>
                  <a:lnTo>
                    <a:pt x="1478" y="0"/>
                  </a:lnTo>
                  <a:lnTo>
                    <a:pt x="0" y="0"/>
                  </a:lnTo>
                </a:path>
              </a:pathLst>
            </a:custGeom>
            <a:solidFill>
              <a:schemeClr val="accent3">
                <a:lumMod val="60000"/>
                <a:lumOff val="40000"/>
              </a:schemeClr>
            </a:solidFill>
            <a:ln>
              <a:noFill/>
            </a:ln>
            <a:effectLst/>
          </p:spPr>
          <p:txBody>
            <a:bodyPr wrap="none" anchor="ctr"/>
            <a:lstStyle/>
            <a:p>
              <a:endParaRPr lang="en-US" sz="7197" dirty="0">
                <a:latin typeface="Nunito Light" charset="0"/>
              </a:endParaRPr>
            </a:p>
          </p:txBody>
        </p:sp>
        <p:sp>
          <p:nvSpPr>
            <p:cNvPr id="133" name="Freeform 132"/>
            <p:cNvSpPr>
              <a:spLocks noChangeArrowheads="1"/>
            </p:cNvSpPr>
            <p:nvPr/>
          </p:nvSpPr>
          <p:spPr bwMode="auto">
            <a:xfrm>
              <a:off x="20776620" y="-88970"/>
              <a:ext cx="2646748" cy="4233061"/>
            </a:xfrm>
            <a:custGeom>
              <a:avLst/>
              <a:gdLst>
                <a:gd name="T0" fmla="*/ 0 w 2687"/>
                <a:gd name="T1" fmla="*/ 0 h 4296"/>
                <a:gd name="T2" fmla="*/ 2686 w 2687"/>
                <a:gd name="T3" fmla="*/ 4295 h 4296"/>
                <a:gd name="T4" fmla="*/ 2359 w 2687"/>
                <a:gd name="T5" fmla="*/ 0 h 4296"/>
                <a:gd name="T6" fmla="*/ 0 w 2687"/>
                <a:gd name="T7" fmla="*/ 0 h 4296"/>
              </a:gdLst>
              <a:ahLst/>
              <a:cxnLst>
                <a:cxn ang="0">
                  <a:pos x="T0" y="T1"/>
                </a:cxn>
                <a:cxn ang="0">
                  <a:pos x="T2" y="T3"/>
                </a:cxn>
                <a:cxn ang="0">
                  <a:pos x="T4" y="T5"/>
                </a:cxn>
                <a:cxn ang="0">
                  <a:pos x="T6" y="T7"/>
                </a:cxn>
              </a:cxnLst>
              <a:rect l="0" t="0" r="r" b="b"/>
              <a:pathLst>
                <a:path w="2687" h="4296">
                  <a:moveTo>
                    <a:pt x="0" y="0"/>
                  </a:moveTo>
                  <a:lnTo>
                    <a:pt x="2686" y="4295"/>
                  </a:lnTo>
                  <a:lnTo>
                    <a:pt x="2359" y="0"/>
                  </a:lnTo>
                  <a:lnTo>
                    <a:pt x="0" y="0"/>
                  </a:lnTo>
                </a:path>
              </a:pathLst>
            </a:custGeom>
            <a:solidFill>
              <a:schemeClr val="accent3"/>
            </a:solidFill>
            <a:ln>
              <a:noFill/>
            </a:ln>
            <a:effectLst/>
          </p:spPr>
          <p:txBody>
            <a:bodyPr wrap="none" anchor="ctr"/>
            <a:lstStyle/>
            <a:p>
              <a:endParaRPr lang="en-US" sz="7197" dirty="0">
                <a:latin typeface="Nunito Light" charset="0"/>
              </a:endParaRPr>
            </a:p>
          </p:txBody>
        </p:sp>
        <p:sp>
          <p:nvSpPr>
            <p:cNvPr id="134" name="Freeform 133"/>
            <p:cNvSpPr>
              <a:spLocks noChangeArrowheads="1"/>
            </p:cNvSpPr>
            <p:nvPr/>
          </p:nvSpPr>
          <p:spPr bwMode="auto">
            <a:xfrm>
              <a:off x="20420243" y="-88970"/>
              <a:ext cx="3003125" cy="4233061"/>
            </a:xfrm>
            <a:custGeom>
              <a:avLst/>
              <a:gdLst>
                <a:gd name="T0" fmla="*/ 0 w 3049"/>
                <a:gd name="T1" fmla="*/ 0 h 4296"/>
                <a:gd name="T2" fmla="*/ 43 w 3049"/>
                <a:gd name="T3" fmla="*/ 3187 h 4296"/>
                <a:gd name="T4" fmla="*/ 3048 w 3049"/>
                <a:gd name="T5" fmla="*/ 4295 h 4296"/>
                <a:gd name="T6" fmla="*/ 362 w 3049"/>
                <a:gd name="T7" fmla="*/ 0 h 4296"/>
                <a:gd name="T8" fmla="*/ 0 w 3049"/>
                <a:gd name="T9" fmla="*/ 0 h 4296"/>
              </a:gdLst>
              <a:ahLst/>
              <a:cxnLst>
                <a:cxn ang="0">
                  <a:pos x="T0" y="T1"/>
                </a:cxn>
                <a:cxn ang="0">
                  <a:pos x="T2" y="T3"/>
                </a:cxn>
                <a:cxn ang="0">
                  <a:pos x="T4" y="T5"/>
                </a:cxn>
                <a:cxn ang="0">
                  <a:pos x="T6" y="T7"/>
                </a:cxn>
                <a:cxn ang="0">
                  <a:pos x="T8" y="T9"/>
                </a:cxn>
              </a:cxnLst>
              <a:rect l="0" t="0" r="r" b="b"/>
              <a:pathLst>
                <a:path w="3049" h="4296">
                  <a:moveTo>
                    <a:pt x="0" y="0"/>
                  </a:moveTo>
                  <a:lnTo>
                    <a:pt x="43" y="3187"/>
                  </a:lnTo>
                  <a:lnTo>
                    <a:pt x="3048" y="4295"/>
                  </a:lnTo>
                  <a:lnTo>
                    <a:pt x="362" y="0"/>
                  </a:lnTo>
                  <a:lnTo>
                    <a:pt x="0" y="0"/>
                  </a:lnTo>
                </a:path>
              </a:pathLst>
            </a:custGeom>
            <a:solidFill>
              <a:schemeClr val="accent3">
                <a:lumMod val="60000"/>
                <a:lumOff val="40000"/>
              </a:schemeClr>
            </a:solidFill>
            <a:ln>
              <a:noFill/>
            </a:ln>
            <a:effectLst/>
          </p:spPr>
          <p:txBody>
            <a:bodyPr wrap="none" anchor="ctr"/>
            <a:lstStyle/>
            <a:p>
              <a:endParaRPr lang="en-US" sz="7197" dirty="0">
                <a:latin typeface="Nunito Light" charset="0"/>
              </a:endParaRPr>
            </a:p>
          </p:txBody>
        </p:sp>
        <p:sp>
          <p:nvSpPr>
            <p:cNvPr id="135" name="Freeform 134"/>
            <p:cNvSpPr>
              <a:spLocks noChangeArrowheads="1"/>
            </p:cNvSpPr>
            <p:nvPr/>
          </p:nvSpPr>
          <p:spPr bwMode="auto">
            <a:xfrm>
              <a:off x="17677877" y="-88971"/>
              <a:ext cx="2785824" cy="3142198"/>
            </a:xfrm>
            <a:custGeom>
              <a:avLst/>
              <a:gdLst>
                <a:gd name="T0" fmla="*/ 2126 w 2826"/>
                <a:gd name="T1" fmla="*/ 0 h 3188"/>
                <a:gd name="T2" fmla="*/ 0 w 2826"/>
                <a:gd name="T3" fmla="*/ 1954 h 3188"/>
                <a:gd name="T4" fmla="*/ 2825 w 2826"/>
                <a:gd name="T5" fmla="*/ 3187 h 3188"/>
                <a:gd name="T6" fmla="*/ 2782 w 2826"/>
                <a:gd name="T7" fmla="*/ 0 h 3188"/>
                <a:gd name="T8" fmla="*/ 2126 w 2826"/>
                <a:gd name="T9" fmla="*/ 0 h 3188"/>
              </a:gdLst>
              <a:ahLst/>
              <a:cxnLst>
                <a:cxn ang="0">
                  <a:pos x="T0" y="T1"/>
                </a:cxn>
                <a:cxn ang="0">
                  <a:pos x="T2" y="T3"/>
                </a:cxn>
                <a:cxn ang="0">
                  <a:pos x="T4" y="T5"/>
                </a:cxn>
                <a:cxn ang="0">
                  <a:pos x="T6" y="T7"/>
                </a:cxn>
                <a:cxn ang="0">
                  <a:pos x="T8" y="T9"/>
                </a:cxn>
              </a:cxnLst>
              <a:rect l="0" t="0" r="r" b="b"/>
              <a:pathLst>
                <a:path w="2826" h="3188">
                  <a:moveTo>
                    <a:pt x="2126" y="0"/>
                  </a:moveTo>
                  <a:lnTo>
                    <a:pt x="0" y="1954"/>
                  </a:lnTo>
                  <a:lnTo>
                    <a:pt x="2825" y="3187"/>
                  </a:lnTo>
                  <a:lnTo>
                    <a:pt x="2782" y="0"/>
                  </a:lnTo>
                  <a:lnTo>
                    <a:pt x="2126" y="0"/>
                  </a:lnTo>
                </a:path>
              </a:pathLst>
            </a:custGeom>
            <a:solidFill>
              <a:schemeClr val="accent3"/>
            </a:solidFill>
            <a:ln>
              <a:noFill/>
            </a:ln>
            <a:effectLst/>
          </p:spPr>
          <p:txBody>
            <a:bodyPr wrap="none" anchor="ctr"/>
            <a:lstStyle/>
            <a:p>
              <a:endParaRPr lang="en-US" sz="7197" dirty="0">
                <a:latin typeface="Nunito Light" charset="0"/>
              </a:endParaRPr>
            </a:p>
          </p:txBody>
        </p:sp>
        <p:sp>
          <p:nvSpPr>
            <p:cNvPr id="136" name="Freeform 135"/>
            <p:cNvSpPr>
              <a:spLocks noChangeArrowheads="1"/>
            </p:cNvSpPr>
            <p:nvPr/>
          </p:nvSpPr>
          <p:spPr bwMode="auto">
            <a:xfrm>
              <a:off x="17608342" y="-88971"/>
              <a:ext cx="2168684" cy="1925303"/>
            </a:xfrm>
            <a:custGeom>
              <a:avLst/>
              <a:gdLst>
                <a:gd name="T0" fmla="*/ 0 w 2199"/>
                <a:gd name="T1" fmla="*/ 0 h 1955"/>
                <a:gd name="T2" fmla="*/ 72 w 2199"/>
                <a:gd name="T3" fmla="*/ 1954 h 1955"/>
                <a:gd name="T4" fmla="*/ 2198 w 2199"/>
                <a:gd name="T5" fmla="*/ 0 h 1955"/>
                <a:gd name="T6" fmla="*/ 0 w 2199"/>
                <a:gd name="T7" fmla="*/ 0 h 1955"/>
              </a:gdLst>
              <a:ahLst/>
              <a:cxnLst>
                <a:cxn ang="0">
                  <a:pos x="T0" y="T1"/>
                </a:cxn>
                <a:cxn ang="0">
                  <a:pos x="T2" y="T3"/>
                </a:cxn>
                <a:cxn ang="0">
                  <a:pos x="T4" y="T5"/>
                </a:cxn>
                <a:cxn ang="0">
                  <a:pos x="T6" y="T7"/>
                </a:cxn>
              </a:cxnLst>
              <a:rect l="0" t="0" r="r" b="b"/>
              <a:pathLst>
                <a:path w="2199" h="1955">
                  <a:moveTo>
                    <a:pt x="0" y="0"/>
                  </a:moveTo>
                  <a:lnTo>
                    <a:pt x="72" y="1954"/>
                  </a:lnTo>
                  <a:lnTo>
                    <a:pt x="2198" y="0"/>
                  </a:lnTo>
                  <a:lnTo>
                    <a:pt x="0" y="0"/>
                  </a:lnTo>
                </a:path>
              </a:pathLst>
            </a:custGeom>
            <a:solidFill>
              <a:schemeClr val="accent3">
                <a:lumMod val="60000"/>
                <a:lumOff val="40000"/>
              </a:schemeClr>
            </a:solidFill>
            <a:ln>
              <a:noFill/>
            </a:ln>
            <a:effectLst/>
          </p:spPr>
          <p:txBody>
            <a:bodyPr wrap="none" anchor="ctr"/>
            <a:lstStyle/>
            <a:p>
              <a:endParaRPr lang="en-US" sz="7197" dirty="0">
                <a:latin typeface="Nunito Light" charset="0"/>
              </a:endParaRPr>
            </a:p>
          </p:txBody>
        </p:sp>
        <p:sp>
          <p:nvSpPr>
            <p:cNvPr id="137" name="Freeform 136"/>
            <p:cNvSpPr>
              <a:spLocks noChangeArrowheads="1"/>
            </p:cNvSpPr>
            <p:nvPr/>
          </p:nvSpPr>
          <p:spPr bwMode="auto">
            <a:xfrm>
              <a:off x="14888518" y="-88734"/>
              <a:ext cx="2811899" cy="1925303"/>
            </a:xfrm>
            <a:custGeom>
              <a:avLst/>
              <a:gdLst>
                <a:gd name="T0" fmla="*/ 0 w 2852"/>
                <a:gd name="T1" fmla="*/ 0 h 1955"/>
                <a:gd name="T2" fmla="*/ 2851 w 2852"/>
                <a:gd name="T3" fmla="*/ 1954 h 1955"/>
                <a:gd name="T4" fmla="*/ 2779 w 2852"/>
                <a:gd name="T5" fmla="*/ 0 h 1955"/>
                <a:gd name="T6" fmla="*/ 0 w 2852"/>
                <a:gd name="T7" fmla="*/ 0 h 1955"/>
              </a:gdLst>
              <a:ahLst/>
              <a:cxnLst>
                <a:cxn ang="0">
                  <a:pos x="T0" y="T1"/>
                </a:cxn>
                <a:cxn ang="0">
                  <a:pos x="T2" y="T3"/>
                </a:cxn>
                <a:cxn ang="0">
                  <a:pos x="T4" y="T5"/>
                </a:cxn>
                <a:cxn ang="0">
                  <a:pos x="T6" y="T7"/>
                </a:cxn>
              </a:cxnLst>
              <a:rect l="0" t="0" r="r" b="b"/>
              <a:pathLst>
                <a:path w="2852" h="1955">
                  <a:moveTo>
                    <a:pt x="0" y="0"/>
                  </a:moveTo>
                  <a:lnTo>
                    <a:pt x="2851" y="1954"/>
                  </a:lnTo>
                  <a:lnTo>
                    <a:pt x="2779" y="0"/>
                  </a:lnTo>
                  <a:lnTo>
                    <a:pt x="0" y="0"/>
                  </a:lnTo>
                </a:path>
              </a:pathLst>
            </a:custGeom>
            <a:solidFill>
              <a:schemeClr val="accent3"/>
            </a:solidFill>
            <a:ln>
              <a:noFill/>
            </a:ln>
            <a:effectLst/>
          </p:spPr>
          <p:txBody>
            <a:bodyPr wrap="none" anchor="ctr"/>
            <a:lstStyle/>
            <a:p>
              <a:endParaRPr lang="en-US" sz="7197" dirty="0">
                <a:latin typeface="Nunito Light" charset="0"/>
              </a:endParaRPr>
            </a:p>
          </p:txBody>
        </p:sp>
        <p:sp>
          <p:nvSpPr>
            <p:cNvPr id="138" name="Freeform 137"/>
            <p:cNvSpPr>
              <a:spLocks noChangeArrowheads="1"/>
            </p:cNvSpPr>
            <p:nvPr/>
          </p:nvSpPr>
          <p:spPr bwMode="auto">
            <a:xfrm>
              <a:off x="13589856" y="-88970"/>
              <a:ext cx="4137447" cy="3520308"/>
            </a:xfrm>
            <a:custGeom>
              <a:avLst/>
              <a:gdLst>
                <a:gd name="T0" fmla="*/ 0 w 4196"/>
                <a:gd name="T1" fmla="*/ 0 h 3572"/>
                <a:gd name="T2" fmla="*/ 1886 w 4196"/>
                <a:gd name="T3" fmla="*/ 3571 h 3572"/>
                <a:gd name="T4" fmla="*/ 4195 w 4196"/>
                <a:gd name="T5" fmla="*/ 1954 h 3572"/>
                <a:gd name="T6" fmla="*/ 1344 w 4196"/>
                <a:gd name="T7" fmla="*/ 0 h 3572"/>
                <a:gd name="T8" fmla="*/ 0 w 4196"/>
                <a:gd name="T9" fmla="*/ 0 h 3572"/>
              </a:gdLst>
              <a:ahLst/>
              <a:cxnLst>
                <a:cxn ang="0">
                  <a:pos x="T0" y="T1"/>
                </a:cxn>
                <a:cxn ang="0">
                  <a:pos x="T2" y="T3"/>
                </a:cxn>
                <a:cxn ang="0">
                  <a:pos x="T4" y="T5"/>
                </a:cxn>
                <a:cxn ang="0">
                  <a:pos x="T6" y="T7"/>
                </a:cxn>
                <a:cxn ang="0">
                  <a:pos x="T8" y="T9"/>
                </a:cxn>
              </a:cxnLst>
              <a:rect l="0" t="0" r="r" b="b"/>
              <a:pathLst>
                <a:path w="4196" h="3572">
                  <a:moveTo>
                    <a:pt x="0" y="0"/>
                  </a:moveTo>
                  <a:lnTo>
                    <a:pt x="1886" y="3571"/>
                  </a:lnTo>
                  <a:lnTo>
                    <a:pt x="4195" y="1954"/>
                  </a:lnTo>
                  <a:lnTo>
                    <a:pt x="1344" y="0"/>
                  </a:lnTo>
                  <a:lnTo>
                    <a:pt x="0" y="0"/>
                  </a:lnTo>
                </a:path>
              </a:pathLst>
            </a:custGeom>
            <a:solidFill>
              <a:schemeClr val="accent3">
                <a:lumMod val="60000"/>
                <a:lumOff val="40000"/>
              </a:schemeClr>
            </a:solidFill>
            <a:ln>
              <a:noFill/>
            </a:ln>
            <a:effectLst/>
          </p:spPr>
          <p:txBody>
            <a:bodyPr wrap="none" anchor="ctr"/>
            <a:lstStyle/>
            <a:p>
              <a:endParaRPr lang="en-US" sz="7197" dirty="0">
                <a:latin typeface="Nunito Light" charset="0"/>
              </a:endParaRPr>
            </a:p>
          </p:txBody>
        </p:sp>
        <p:sp>
          <p:nvSpPr>
            <p:cNvPr id="139" name="Freeform 138"/>
            <p:cNvSpPr>
              <a:spLocks noChangeArrowheads="1"/>
            </p:cNvSpPr>
            <p:nvPr/>
          </p:nvSpPr>
          <p:spPr bwMode="auto">
            <a:xfrm>
              <a:off x="11104147" y="-111272"/>
              <a:ext cx="4346058" cy="3520308"/>
            </a:xfrm>
            <a:custGeom>
              <a:avLst/>
              <a:gdLst>
                <a:gd name="T0" fmla="*/ 965 w 4408"/>
                <a:gd name="T1" fmla="*/ 0 h 3572"/>
                <a:gd name="T2" fmla="*/ 0 w 4408"/>
                <a:gd name="T3" fmla="*/ 1760 h 3572"/>
                <a:gd name="T4" fmla="*/ 4407 w 4408"/>
                <a:gd name="T5" fmla="*/ 3571 h 3572"/>
                <a:gd name="T6" fmla="*/ 2521 w 4408"/>
                <a:gd name="T7" fmla="*/ 0 h 3572"/>
                <a:gd name="T8" fmla="*/ 965 w 4408"/>
                <a:gd name="T9" fmla="*/ 0 h 3572"/>
              </a:gdLst>
              <a:ahLst/>
              <a:cxnLst>
                <a:cxn ang="0">
                  <a:pos x="T0" y="T1"/>
                </a:cxn>
                <a:cxn ang="0">
                  <a:pos x="T2" y="T3"/>
                </a:cxn>
                <a:cxn ang="0">
                  <a:pos x="T4" y="T5"/>
                </a:cxn>
                <a:cxn ang="0">
                  <a:pos x="T6" y="T7"/>
                </a:cxn>
                <a:cxn ang="0">
                  <a:pos x="T8" y="T9"/>
                </a:cxn>
              </a:cxnLst>
              <a:rect l="0" t="0" r="r" b="b"/>
              <a:pathLst>
                <a:path w="4408" h="3572">
                  <a:moveTo>
                    <a:pt x="965" y="0"/>
                  </a:moveTo>
                  <a:lnTo>
                    <a:pt x="0" y="1760"/>
                  </a:lnTo>
                  <a:lnTo>
                    <a:pt x="4407" y="3571"/>
                  </a:lnTo>
                  <a:lnTo>
                    <a:pt x="2521" y="0"/>
                  </a:lnTo>
                  <a:lnTo>
                    <a:pt x="965" y="0"/>
                  </a:lnTo>
                </a:path>
              </a:pathLst>
            </a:custGeom>
            <a:solidFill>
              <a:schemeClr val="accent2"/>
            </a:solidFill>
            <a:ln>
              <a:noFill/>
            </a:ln>
            <a:effectLst/>
          </p:spPr>
          <p:txBody>
            <a:bodyPr wrap="none" anchor="ctr"/>
            <a:lstStyle/>
            <a:p>
              <a:endParaRPr lang="en-US" sz="7197" dirty="0">
                <a:latin typeface="Nunito Light" charset="0"/>
              </a:endParaRPr>
            </a:p>
          </p:txBody>
        </p:sp>
        <p:sp>
          <p:nvSpPr>
            <p:cNvPr id="140" name="Freeform 139"/>
            <p:cNvSpPr>
              <a:spLocks noChangeArrowheads="1"/>
            </p:cNvSpPr>
            <p:nvPr/>
          </p:nvSpPr>
          <p:spPr bwMode="auto">
            <a:xfrm>
              <a:off x="9793019" y="-88970"/>
              <a:ext cx="369415" cy="195571"/>
            </a:xfrm>
            <a:custGeom>
              <a:avLst/>
              <a:gdLst>
                <a:gd name="T0" fmla="*/ 112 w 374"/>
                <a:gd name="T1" fmla="*/ 0 h 198"/>
                <a:gd name="T2" fmla="*/ 0 w 374"/>
                <a:gd name="T3" fmla="*/ 197 h 198"/>
                <a:gd name="T4" fmla="*/ 373 w 374"/>
                <a:gd name="T5" fmla="*/ 0 h 198"/>
                <a:gd name="T6" fmla="*/ 112 w 374"/>
                <a:gd name="T7" fmla="*/ 0 h 198"/>
              </a:gdLst>
              <a:ahLst/>
              <a:cxnLst>
                <a:cxn ang="0">
                  <a:pos x="T0" y="T1"/>
                </a:cxn>
                <a:cxn ang="0">
                  <a:pos x="T2" y="T3"/>
                </a:cxn>
                <a:cxn ang="0">
                  <a:pos x="T4" y="T5"/>
                </a:cxn>
                <a:cxn ang="0">
                  <a:pos x="T6" y="T7"/>
                </a:cxn>
              </a:cxnLst>
              <a:rect l="0" t="0" r="r" b="b"/>
              <a:pathLst>
                <a:path w="374" h="198">
                  <a:moveTo>
                    <a:pt x="112" y="0"/>
                  </a:moveTo>
                  <a:lnTo>
                    <a:pt x="0" y="197"/>
                  </a:lnTo>
                  <a:lnTo>
                    <a:pt x="373" y="0"/>
                  </a:lnTo>
                  <a:lnTo>
                    <a:pt x="112" y="0"/>
                  </a:lnTo>
                </a:path>
              </a:pathLst>
            </a:custGeom>
            <a:solidFill>
              <a:schemeClr val="accent2">
                <a:lumMod val="75000"/>
              </a:schemeClr>
            </a:solidFill>
            <a:ln>
              <a:noFill/>
            </a:ln>
            <a:effectLst/>
          </p:spPr>
          <p:txBody>
            <a:bodyPr wrap="none" anchor="ctr"/>
            <a:lstStyle/>
            <a:p>
              <a:endParaRPr lang="en-US" sz="7197" dirty="0">
                <a:latin typeface="Nunito Light" charset="0"/>
              </a:endParaRPr>
            </a:p>
          </p:txBody>
        </p:sp>
        <p:sp>
          <p:nvSpPr>
            <p:cNvPr id="141" name="Freeform 13"/>
            <p:cNvSpPr>
              <a:spLocks noChangeArrowheads="1"/>
            </p:cNvSpPr>
            <p:nvPr/>
          </p:nvSpPr>
          <p:spPr bwMode="auto">
            <a:xfrm>
              <a:off x="9698211" y="-88970"/>
              <a:ext cx="225996" cy="195571"/>
            </a:xfrm>
            <a:custGeom>
              <a:avLst/>
              <a:gdLst>
                <a:gd name="T0" fmla="*/ 0 w 231"/>
                <a:gd name="T1" fmla="*/ 0 h 198"/>
                <a:gd name="T2" fmla="*/ 118 w 231"/>
                <a:gd name="T3" fmla="*/ 197 h 198"/>
                <a:gd name="T4" fmla="*/ 230 w 231"/>
                <a:gd name="T5" fmla="*/ 0 h 198"/>
                <a:gd name="T6" fmla="*/ 0 w 231"/>
                <a:gd name="T7" fmla="*/ 0 h 198"/>
              </a:gdLst>
              <a:ahLst/>
              <a:cxnLst>
                <a:cxn ang="0">
                  <a:pos x="T0" y="T1"/>
                </a:cxn>
                <a:cxn ang="0">
                  <a:pos x="T2" y="T3"/>
                </a:cxn>
                <a:cxn ang="0">
                  <a:pos x="T4" y="T5"/>
                </a:cxn>
                <a:cxn ang="0">
                  <a:pos x="T6" y="T7"/>
                </a:cxn>
              </a:cxnLst>
              <a:rect l="0" t="0" r="r" b="b"/>
              <a:pathLst>
                <a:path w="231" h="198">
                  <a:moveTo>
                    <a:pt x="0" y="0"/>
                  </a:moveTo>
                  <a:lnTo>
                    <a:pt x="118" y="197"/>
                  </a:lnTo>
                  <a:lnTo>
                    <a:pt x="230" y="0"/>
                  </a:lnTo>
                  <a:lnTo>
                    <a:pt x="0" y="0"/>
                  </a:lnTo>
                </a:path>
              </a:pathLst>
            </a:custGeom>
            <a:solidFill>
              <a:schemeClr val="accent2">
                <a:lumMod val="75000"/>
              </a:schemeClr>
            </a:solidFill>
            <a:ln>
              <a:noFill/>
            </a:ln>
            <a:effectLst/>
          </p:spPr>
          <p:txBody>
            <a:bodyPr wrap="none" anchor="ctr"/>
            <a:lstStyle/>
            <a:p>
              <a:endParaRPr lang="en-US" sz="7197" dirty="0">
                <a:latin typeface="Nunito Light" charset="0"/>
              </a:endParaRPr>
            </a:p>
          </p:txBody>
        </p:sp>
        <p:sp>
          <p:nvSpPr>
            <p:cNvPr id="142" name="Freeform 14"/>
            <p:cNvSpPr>
              <a:spLocks noChangeArrowheads="1"/>
            </p:cNvSpPr>
            <p:nvPr/>
          </p:nvSpPr>
          <p:spPr bwMode="auto">
            <a:xfrm>
              <a:off x="8502000" y="61758"/>
              <a:ext cx="2646751" cy="2259950"/>
            </a:xfrm>
            <a:custGeom>
              <a:avLst/>
              <a:gdLst>
                <a:gd name="T0" fmla="*/ 2685 w 2686"/>
                <a:gd name="T1" fmla="*/ 1563 h 2292"/>
                <a:gd name="T2" fmla="*/ 1308 w 2686"/>
                <a:gd name="T3" fmla="*/ 0 h 2292"/>
                <a:gd name="T4" fmla="*/ 0 w 2686"/>
                <a:gd name="T5" fmla="*/ 2291 h 2292"/>
                <a:gd name="T6" fmla="*/ 2685 w 2686"/>
                <a:gd name="T7" fmla="*/ 1563 h 2292"/>
              </a:gdLst>
              <a:ahLst/>
              <a:cxnLst>
                <a:cxn ang="0">
                  <a:pos x="T0" y="T1"/>
                </a:cxn>
                <a:cxn ang="0">
                  <a:pos x="T2" y="T3"/>
                </a:cxn>
                <a:cxn ang="0">
                  <a:pos x="T4" y="T5"/>
                </a:cxn>
                <a:cxn ang="0">
                  <a:pos x="T6" y="T7"/>
                </a:cxn>
              </a:cxnLst>
              <a:rect l="0" t="0" r="r" b="b"/>
              <a:pathLst>
                <a:path w="2686" h="2292">
                  <a:moveTo>
                    <a:pt x="2685" y="1563"/>
                  </a:moveTo>
                  <a:lnTo>
                    <a:pt x="1308" y="0"/>
                  </a:lnTo>
                  <a:lnTo>
                    <a:pt x="0" y="2291"/>
                  </a:lnTo>
                  <a:lnTo>
                    <a:pt x="2685" y="1563"/>
                  </a:lnTo>
                </a:path>
              </a:pathLst>
            </a:custGeom>
            <a:solidFill>
              <a:schemeClr val="accent2"/>
            </a:solidFill>
            <a:ln>
              <a:noFill/>
            </a:ln>
            <a:effectLst/>
          </p:spPr>
          <p:txBody>
            <a:bodyPr wrap="none" anchor="ctr"/>
            <a:lstStyle/>
            <a:p>
              <a:endParaRPr lang="en-US" sz="7197" dirty="0">
                <a:latin typeface="Nunito Light" charset="0"/>
              </a:endParaRPr>
            </a:p>
          </p:txBody>
        </p:sp>
        <p:sp>
          <p:nvSpPr>
            <p:cNvPr id="143" name="Freeform 15"/>
            <p:cNvSpPr>
              <a:spLocks noChangeArrowheads="1"/>
            </p:cNvSpPr>
            <p:nvPr/>
          </p:nvSpPr>
          <p:spPr bwMode="auto">
            <a:xfrm>
              <a:off x="6821130" y="61996"/>
              <a:ext cx="2985743" cy="2259950"/>
            </a:xfrm>
            <a:custGeom>
              <a:avLst/>
              <a:gdLst>
                <a:gd name="T0" fmla="*/ 3029 w 3030"/>
                <a:gd name="T1" fmla="*/ 0 h 2292"/>
                <a:gd name="T2" fmla="*/ 0 w 3030"/>
                <a:gd name="T3" fmla="*/ 624 h 2292"/>
                <a:gd name="T4" fmla="*/ 1721 w 3030"/>
                <a:gd name="T5" fmla="*/ 2291 h 2292"/>
                <a:gd name="T6" fmla="*/ 3029 w 3030"/>
                <a:gd name="T7" fmla="*/ 0 h 2292"/>
              </a:gdLst>
              <a:ahLst/>
              <a:cxnLst>
                <a:cxn ang="0">
                  <a:pos x="T0" y="T1"/>
                </a:cxn>
                <a:cxn ang="0">
                  <a:pos x="T2" y="T3"/>
                </a:cxn>
                <a:cxn ang="0">
                  <a:pos x="T4" y="T5"/>
                </a:cxn>
                <a:cxn ang="0">
                  <a:pos x="T6" y="T7"/>
                </a:cxn>
              </a:cxnLst>
              <a:rect l="0" t="0" r="r" b="b"/>
              <a:pathLst>
                <a:path w="3030" h="2292">
                  <a:moveTo>
                    <a:pt x="3029" y="0"/>
                  </a:moveTo>
                  <a:lnTo>
                    <a:pt x="0" y="624"/>
                  </a:lnTo>
                  <a:lnTo>
                    <a:pt x="1721" y="2291"/>
                  </a:lnTo>
                  <a:lnTo>
                    <a:pt x="3029" y="0"/>
                  </a:lnTo>
                </a:path>
              </a:pathLst>
            </a:custGeom>
            <a:solidFill>
              <a:schemeClr val="accent2">
                <a:lumMod val="75000"/>
              </a:schemeClr>
            </a:solidFill>
            <a:ln>
              <a:noFill/>
            </a:ln>
            <a:effectLst/>
          </p:spPr>
          <p:txBody>
            <a:bodyPr wrap="none" anchor="ctr"/>
            <a:lstStyle/>
            <a:p>
              <a:endParaRPr lang="en-US" sz="7197" dirty="0">
                <a:latin typeface="Nunito Light" charset="0"/>
              </a:endParaRPr>
            </a:p>
          </p:txBody>
        </p:sp>
        <p:sp>
          <p:nvSpPr>
            <p:cNvPr id="144" name="Freeform 16"/>
            <p:cNvSpPr>
              <a:spLocks noChangeArrowheads="1"/>
            </p:cNvSpPr>
            <p:nvPr/>
          </p:nvSpPr>
          <p:spPr bwMode="auto">
            <a:xfrm>
              <a:off x="6829814" y="-88970"/>
              <a:ext cx="2985743" cy="808366"/>
            </a:xfrm>
            <a:custGeom>
              <a:avLst/>
              <a:gdLst>
                <a:gd name="T0" fmla="*/ 61 w 3030"/>
                <a:gd name="T1" fmla="*/ 0 h 822"/>
                <a:gd name="T2" fmla="*/ 0 w 3030"/>
                <a:gd name="T3" fmla="*/ 821 h 822"/>
                <a:gd name="T4" fmla="*/ 3029 w 3030"/>
                <a:gd name="T5" fmla="*/ 197 h 822"/>
                <a:gd name="T6" fmla="*/ 2911 w 3030"/>
                <a:gd name="T7" fmla="*/ 0 h 822"/>
                <a:gd name="T8" fmla="*/ 61 w 3030"/>
                <a:gd name="T9" fmla="*/ 0 h 822"/>
              </a:gdLst>
              <a:ahLst/>
              <a:cxnLst>
                <a:cxn ang="0">
                  <a:pos x="T0" y="T1"/>
                </a:cxn>
                <a:cxn ang="0">
                  <a:pos x="T2" y="T3"/>
                </a:cxn>
                <a:cxn ang="0">
                  <a:pos x="T4" y="T5"/>
                </a:cxn>
                <a:cxn ang="0">
                  <a:pos x="T6" y="T7"/>
                </a:cxn>
                <a:cxn ang="0">
                  <a:pos x="T8" y="T9"/>
                </a:cxn>
              </a:cxnLst>
              <a:rect l="0" t="0" r="r" b="b"/>
              <a:pathLst>
                <a:path w="3030" h="822">
                  <a:moveTo>
                    <a:pt x="61" y="0"/>
                  </a:moveTo>
                  <a:lnTo>
                    <a:pt x="0" y="821"/>
                  </a:lnTo>
                  <a:lnTo>
                    <a:pt x="3029" y="197"/>
                  </a:lnTo>
                  <a:lnTo>
                    <a:pt x="2911" y="0"/>
                  </a:lnTo>
                  <a:lnTo>
                    <a:pt x="61" y="0"/>
                  </a:lnTo>
                </a:path>
              </a:pathLst>
            </a:custGeom>
            <a:solidFill>
              <a:schemeClr val="accent2">
                <a:lumMod val="50000"/>
              </a:schemeClr>
            </a:solidFill>
            <a:ln>
              <a:noFill/>
            </a:ln>
            <a:effectLst/>
          </p:spPr>
          <p:txBody>
            <a:bodyPr wrap="none" anchor="ctr"/>
            <a:lstStyle/>
            <a:p>
              <a:endParaRPr lang="en-US" sz="7197" dirty="0">
                <a:latin typeface="Nunito Light" charset="0"/>
              </a:endParaRPr>
            </a:p>
          </p:txBody>
        </p:sp>
        <p:sp>
          <p:nvSpPr>
            <p:cNvPr id="145" name="Freeform 17"/>
            <p:cNvSpPr>
              <a:spLocks noChangeArrowheads="1"/>
            </p:cNvSpPr>
            <p:nvPr/>
          </p:nvSpPr>
          <p:spPr bwMode="auto">
            <a:xfrm>
              <a:off x="5975275" y="-88970"/>
              <a:ext cx="943094" cy="808366"/>
            </a:xfrm>
            <a:custGeom>
              <a:avLst/>
              <a:gdLst>
                <a:gd name="T0" fmla="*/ 0 w 955"/>
                <a:gd name="T1" fmla="*/ 0 h 822"/>
                <a:gd name="T2" fmla="*/ 893 w 955"/>
                <a:gd name="T3" fmla="*/ 821 h 822"/>
                <a:gd name="T4" fmla="*/ 954 w 955"/>
                <a:gd name="T5" fmla="*/ 0 h 822"/>
                <a:gd name="T6" fmla="*/ 0 w 955"/>
                <a:gd name="T7" fmla="*/ 0 h 822"/>
              </a:gdLst>
              <a:ahLst/>
              <a:cxnLst>
                <a:cxn ang="0">
                  <a:pos x="T0" y="T1"/>
                </a:cxn>
                <a:cxn ang="0">
                  <a:pos x="T2" y="T3"/>
                </a:cxn>
                <a:cxn ang="0">
                  <a:pos x="T4" y="T5"/>
                </a:cxn>
                <a:cxn ang="0">
                  <a:pos x="T6" y="T7"/>
                </a:cxn>
              </a:cxnLst>
              <a:rect l="0" t="0" r="r" b="b"/>
              <a:pathLst>
                <a:path w="955" h="822">
                  <a:moveTo>
                    <a:pt x="0" y="0"/>
                  </a:moveTo>
                  <a:lnTo>
                    <a:pt x="893" y="821"/>
                  </a:lnTo>
                  <a:lnTo>
                    <a:pt x="954" y="0"/>
                  </a:lnTo>
                  <a:lnTo>
                    <a:pt x="0" y="0"/>
                  </a:lnTo>
                </a:path>
              </a:pathLst>
            </a:custGeom>
            <a:solidFill>
              <a:schemeClr val="accent1"/>
            </a:solidFill>
            <a:ln>
              <a:noFill/>
            </a:ln>
            <a:effectLst/>
          </p:spPr>
          <p:txBody>
            <a:bodyPr wrap="none" anchor="ctr"/>
            <a:lstStyle/>
            <a:p>
              <a:endParaRPr lang="en-US" sz="7197" dirty="0">
                <a:latin typeface="Nunito Light" charset="0"/>
              </a:endParaRPr>
            </a:p>
          </p:txBody>
        </p:sp>
        <p:sp>
          <p:nvSpPr>
            <p:cNvPr id="146" name="Freeform 18"/>
            <p:cNvSpPr>
              <a:spLocks noChangeArrowheads="1"/>
            </p:cNvSpPr>
            <p:nvPr/>
          </p:nvSpPr>
          <p:spPr bwMode="auto">
            <a:xfrm>
              <a:off x="5608571" y="674793"/>
              <a:ext cx="2916204" cy="1642810"/>
            </a:xfrm>
            <a:custGeom>
              <a:avLst/>
              <a:gdLst>
                <a:gd name="T0" fmla="*/ 2958 w 2959"/>
                <a:gd name="T1" fmla="*/ 1667 h 1668"/>
                <a:gd name="T2" fmla="*/ 1237 w 2959"/>
                <a:gd name="T3" fmla="*/ 0 h 1668"/>
                <a:gd name="T4" fmla="*/ 0 w 2959"/>
                <a:gd name="T5" fmla="*/ 1323 h 1668"/>
                <a:gd name="T6" fmla="*/ 2958 w 2959"/>
                <a:gd name="T7" fmla="*/ 1667 h 1668"/>
              </a:gdLst>
              <a:ahLst/>
              <a:cxnLst>
                <a:cxn ang="0">
                  <a:pos x="T0" y="T1"/>
                </a:cxn>
                <a:cxn ang="0">
                  <a:pos x="T2" y="T3"/>
                </a:cxn>
                <a:cxn ang="0">
                  <a:pos x="T4" y="T5"/>
                </a:cxn>
                <a:cxn ang="0">
                  <a:pos x="T6" y="T7"/>
                </a:cxn>
              </a:cxnLst>
              <a:rect l="0" t="0" r="r" b="b"/>
              <a:pathLst>
                <a:path w="2959" h="1668">
                  <a:moveTo>
                    <a:pt x="2958" y="1667"/>
                  </a:moveTo>
                  <a:lnTo>
                    <a:pt x="1237" y="0"/>
                  </a:lnTo>
                  <a:lnTo>
                    <a:pt x="0" y="1323"/>
                  </a:lnTo>
                  <a:lnTo>
                    <a:pt x="2958" y="1667"/>
                  </a:lnTo>
                </a:path>
              </a:pathLst>
            </a:custGeom>
            <a:solidFill>
              <a:schemeClr val="accent2"/>
            </a:solidFill>
            <a:ln>
              <a:noFill/>
            </a:ln>
            <a:effectLst/>
          </p:spPr>
          <p:txBody>
            <a:bodyPr wrap="none" anchor="ctr"/>
            <a:lstStyle/>
            <a:p>
              <a:endParaRPr lang="en-US" sz="7197" dirty="0">
                <a:latin typeface="Nunito Light" charset="0"/>
              </a:endParaRPr>
            </a:p>
          </p:txBody>
        </p:sp>
        <p:sp>
          <p:nvSpPr>
            <p:cNvPr id="147" name="Freeform 19"/>
            <p:cNvSpPr>
              <a:spLocks noChangeArrowheads="1"/>
            </p:cNvSpPr>
            <p:nvPr/>
          </p:nvSpPr>
          <p:spPr bwMode="auto">
            <a:xfrm>
              <a:off x="5092201" y="-155877"/>
              <a:ext cx="1760153" cy="2112184"/>
            </a:xfrm>
            <a:custGeom>
              <a:avLst/>
              <a:gdLst>
                <a:gd name="T0" fmla="*/ 0 w 1787"/>
                <a:gd name="T1" fmla="*/ 0 h 2145"/>
                <a:gd name="T2" fmla="*/ 549 w 1787"/>
                <a:gd name="T3" fmla="*/ 2144 h 2145"/>
                <a:gd name="T4" fmla="*/ 1786 w 1787"/>
                <a:gd name="T5" fmla="*/ 821 h 2145"/>
                <a:gd name="T6" fmla="*/ 893 w 1787"/>
                <a:gd name="T7" fmla="*/ 0 h 2145"/>
                <a:gd name="T8" fmla="*/ 0 w 1787"/>
                <a:gd name="T9" fmla="*/ 0 h 2145"/>
              </a:gdLst>
              <a:ahLst/>
              <a:cxnLst>
                <a:cxn ang="0">
                  <a:pos x="T0" y="T1"/>
                </a:cxn>
                <a:cxn ang="0">
                  <a:pos x="T2" y="T3"/>
                </a:cxn>
                <a:cxn ang="0">
                  <a:pos x="T4" y="T5"/>
                </a:cxn>
                <a:cxn ang="0">
                  <a:pos x="T6" y="T7"/>
                </a:cxn>
                <a:cxn ang="0">
                  <a:pos x="T8" y="T9"/>
                </a:cxn>
              </a:cxnLst>
              <a:rect l="0" t="0" r="r" b="b"/>
              <a:pathLst>
                <a:path w="1787" h="2145">
                  <a:moveTo>
                    <a:pt x="0" y="0"/>
                  </a:moveTo>
                  <a:lnTo>
                    <a:pt x="549" y="2144"/>
                  </a:lnTo>
                  <a:lnTo>
                    <a:pt x="1786" y="821"/>
                  </a:lnTo>
                  <a:lnTo>
                    <a:pt x="893" y="0"/>
                  </a:lnTo>
                  <a:lnTo>
                    <a:pt x="0" y="0"/>
                  </a:lnTo>
                </a:path>
              </a:pathLst>
            </a:custGeom>
            <a:solidFill>
              <a:schemeClr val="accent1"/>
            </a:solidFill>
            <a:ln>
              <a:noFill/>
            </a:ln>
            <a:effectLst/>
          </p:spPr>
          <p:txBody>
            <a:bodyPr wrap="none" anchor="ctr"/>
            <a:lstStyle/>
            <a:p>
              <a:endParaRPr lang="en-US" sz="7197" dirty="0">
                <a:latin typeface="Nunito Light" charset="0"/>
              </a:endParaRPr>
            </a:p>
          </p:txBody>
        </p:sp>
        <p:sp>
          <p:nvSpPr>
            <p:cNvPr id="148" name="Freeform 20"/>
            <p:cNvSpPr>
              <a:spLocks noChangeArrowheads="1"/>
            </p:cNvSpPr>
            <p:nvPr/>
          </p:nvSpPr>
          <p:spPr bwMode="auto">
            <a:xfrm>
              <a:off x="443059" y="190760"/>
              <a:ext cx="5232654" cy="2977052"/>
            </a:xfrm>
            <a:custGeom>
              <a:avLst/>
              <a:gdLst>
                <a:gd name="T0" fmla="*/ 5310 w 5311"/>
                <a:gd name="T1" fmla="*/ 1771 h 3020"/>
                <a:gd name="T2" fmla="*/ 853 w 5311"/>
                <a:gd name="T3" fmla="*/ 0 h 3020"/>
                <a:gd name="T4" fmla="*/ 0 w 5311"/>
                <a:gd name="T5" fmla="*/ 3019 h 3020"/>
                <a:gd name="T6" fmla="*/ 5310 w 5311"/>
                <a:gd name="T7" fmla="*/ 1771 h 3020"/>
              </a:gdLst>
              <a:ahLst/>
              <a:cxnLst>
                <a:cxn ang="0">
                  <a:pos x="T0" y="T1"/>
                </a:cxn>
                <a:cxn ang="0">
                  <a:pos x="T2" y="T3"/>
                </a:cxn>
                <a:cxn ang="0">
                  <a:pos x="T4" y="T5"/>
                </a:cxn>
                <a:cxn ang="0">
                  <a:pos x="T6" y="T7"/>
                </a:cxn>
              </a:cxnLst>
              <a:rect l="0" t="0" r="r" b="b"/>
              <a:pathLst>
                <a:path w="5311" h="3020">
                  <a:moveTo>
                    <a:pt x="5310" y="1771"/>
                  </a:moveTo>
                  <a:lnTo>
                    <a:pt x="853" y="0"/>
                  </a:lnTo>
                  <a:lnTo>
                    <a:pt x="0" y="3019"/>
                  </a:lnTo>
                  <a:lnTo>
                    <a:pt x="5310" y="1771"/>
                  </a:lnTo>
                </a:path>
              </a:pathLst>
            </a:custGeom>
            <a:solidFill>
              <a:schemeClr val="accent1">
                <a:lumMod val="50000"/>
              </a:schemeClr>
            </a:solidFill>
            <a:ln>
              <a:noFill/>
            </a:ln>
            <a:effectLst/>
          </p:spPr>
          <p:txBody>
            <a:bodyPr wrap="none" anchor="ctr"/>
            <a:lstStyle/>
            <a:p>
              <a:endParaRPr lang="en-US" sz="7197" dirty="0">
                <a:latin typeface="Nunito Light" charset="0"/>
              </a:endParaRPr>
            </a:p>
          </p:txBody>
        </p:sp>
        <p:sp>
          <p:nvSpPr>
            <p:cNvPr id="149" name="Freeform 21"/>
            <p:cNvSpPr>
              <a:spLocks noChangeArrowheads="1"/>
            </p:cNvSpPr>
            <p:nvPr/>
          </p:nvSpPr>
          <p:spPr bwMode="auto">
            <a:xfrm>
              <a:off x="1264131" y="-156113"/>
              <a:ext cx="4393864" cy="2112184"/>
            </a:xfrm>
            <a:custGeom>
              <a:avLst/>
              <a:gdLst>
                <a:gd name="T0" fmla="*/ 936 w 4458"/>
                <a:gd name="T1" fmla="*/ 0 h 2145"/>
                <a:gd name="T2" fmla="*/ 0 w 4458"/>
                <a:gd name="T3" fmla="*/ 373 h 2145"/>
                <a:gd name="T4" fmla="*/ 4457 w 4458"/>
                <a:gd name="T5" fmla="*/ 2144 h 2145"/>
                <a:gd name="T6" fmla="*/ 3908 w 4458"/>
                <a:gd name="T7" fmla="*/ 0 h 2145"/>
                <a:gd name="T8" fmla="*/ 936 w 4458"/>
                <a:gd name="T9" fmla="*/ 0 h 2145"/>
              </a:gdLst>
              <a:ahLst/>
              <a:cxnLst>
                <a:cxn ang="0">
                  <a:pos x="T0" y="T1"/>
                </a:cxn>
                <a:cxn ang="0">
                  <a:pos x="T2" y="T3"/>
                </a:cxn>
                <a:cxn ang="0">
                  <a:pos x="T4" y="T5"/>
                </a:cxn>
                <a:cxn ang="0">
                  <a:pos x="T6" y="T7"/>
                </a:cxn>
                <a:cxn ang="0">
                  <a:pos x="T8" y="T9"/>
                </a:cxn>
              </a:cxnLst>
              <a:rect l="0" t="0" r="r" b="b"/>
              <a:pathLst>
                <a:path w="4458" h="2145">
                  <a:moveTo>
                    <a:pt x="936" y="0"/>
                  </a:moveTo>
                  <a:lnTo>
                    <a:pt x="0" y="373"/>
                  </a:lnTo>
                  <a:lnTo>
                    <a:pt x="4457" y="2144"/>
                  </a:lnTo>
                  <a:lnTo>
                    <a:pt x="3908" y="0"/>
                  </a:lnTo>
                  <a:lnTo>
                    <a:pt x="936" y="0"/>
                  </a:lnTo>
                </a:path>
              </a:pathLst>
            </a:custGeom>
            <a:solidFill>
              <a:schemeClr val="accent1">
                <a:lumMod val="75000"/>
              </a:schemeClr>
            </a:solidFill>
            <a:ln>
              <a:noFill/>
            </a:ln>
            <a:effectLst/>
          </p:spPr>
          <p:txBody>
            <a:bodyPr wrap="none" anchor="ctr"/>
            <a:lstStyle/>
            <a:p>
              <a:endParaRPr lang="en-US" sz="7197" dirty="0">
                <a:latin typeface="Nunito Light" charset="0"/>
              </a:endParaRPr>
            </a:p>
          </p:txBody>
        </p:sp>
        <p:sp>
          <p:nvSpPr>
            <p:cNvPr id="150" name="Freeform 22"/>
            <p:cNvSpPr>
              <a:spLocks noChangeArrowheads="1"/>
            </p:cNvSpPr>
            <p:nvPr/>
          </p:nvSpPr>
          <p:spPr bwMode="auto">
            <a:xfrm>
              <a:off x="1264131" y="-133574"/>
              <a:ext cx="921364" cy="369415"/>
            </a:xfrm>
            <a:custGeom>
              <a:avLst/>
              <a:gdLst>
                <a:gd name="T0" fmla="*/ 72 w 937"/>
                <a:gd name="T1" fmla="*/ 0 h 374"/>
                <a:gd name="T2" fmla="*/ 0 w 937"/>
                <a:gd name="T3" fmla="*/ 373 h 374"/>
                <a:gd name="T4" fmla="*/ 936 w 937"/>
                <a:gd name="T5" fmla="*/ 0 h 374"/>
                <a:gd name="T6" fmla="*/ 72 w 937"/>
                <a:gd name="T7" fmla="*/ 0 h 374"/>
              </a:gdLst>
              <a:ahLst/>
              <a:cxnLst>
                <a:cxn ang="0">
                  <a:pos x="T0" y="T1"/>
                </a:cxn>
                <a:cxn ang="0">
                  <a:pos x="T2" y="T3"/>
                </a:cxn>
                <a:cxn ang="0">
                  <a:pos x="T4" y="T5"/>
                </a:cxn>
                <a:cxn ang="0">
                  <a:pos x="T6" y="T7"/>
                </a:cxn>
              </a:cxnLst>
              <a:rect l="0" t="0" r="r" b="b"/>
              <a:pathLst>
                <a:path w="937" h="374">
                  <a:moveTo>
                    <a:pt x="72" y="0"/>
                  </a:moveTo>
                  <a:lnTo>
                    <a:pt x="0" y="373"/>
                  </a:lnTo>
                  <a:lnTo>
                    <a:pt x="936" y="0"/>
                  </a:lnTo>
                  <a:lnTo>
                    <a:pt x="72" y="0"/>
                  </a:lnTo>
                </a:path>
              </a:pathLst>
            </a:custGeom>
            <a:solidFill>
              <a:schemeClr val="accent1"/>
            </a:solidFill>
            <a:ln>
              <a:noFill/>
            </a:ln>
            <a:effectLst/>
          </p:spPr>
          <p:txBody>
            <a:bodyPr wrap="none" anchor="ctr"/>
            <a:lstStyle/>
            <a:p>
              <a:endParaRPr lang="en-US" sz="7197" dirty="0">
                <a:latin typeface="Nunito Light" charset="0"/>
              </a:endParaRPr>
            </a:p>
          </p:txBody>
        </p:sp>
        <p:sp>
          <p:nvSpPr>
            <p:cNvPr id="151" name="Freeform 23"/>
            <p:cNvSpPr>
              <a:spLocks noChangeArrowheads="1"/>
            </p:cNvSpPr>
            <p:nvPr/>
          </p:nvSpPr>
          <p:spPr bwMode="auto">
            <a:xfrm>
              <a:off x="734484" y="-133574"/>
              <a:ext cx="621488" cy="369415"/>
            </a:xfrm>
            <a:custGeom>
              <a:avLst/>
              <a:gdLst>
                <a:gd name="T0" fmla="*/ 0 w 629"/>
                <a:gd name="T1" fmla="*/ 0 h 374"/>
                <a:gd name="T2" fmla="*/ 556 w 629"/>
                <a:gd name="T3" fmla="*/ 373 h 374"/>
                <a:gd name="T4" fmla="*/ 628 w 629"/>
                <a:gd name="T5" fmla="*/ 0 h 374"/>
                <a:gd name="T6" fmla="*/ 0 w 629"/>
                <a:gd name="T7" fmla="*/ 0 h 374"/>
              </a:gdLst>
              <a:ahLst/>
              <a:cxnLst>
                <a:cxn ang="0">
                  <a:pos x="T0" y="T1"/>
                </a:cxn>
                <a:cxn ang="0">
                  <a:pos x="T2" y="T3"/>
                </a:cxn>
                <a:cxn ang="0">
                  <a:pos x="T4" y="T5"/>
                </a:cxn>
                <a:cxn ang="0">
                  <a:pos x="T6" y="T7"/>
                </a:cxn>
              </a:cxnLst>
              <a:rect l="0" t="0" r="r" b="b"/>
              <a:pathLst>
                <a:path w="629" h="374">
                  <a:moveTo>
                    <a:pt x="0" y="0"/>
                  </a:moveTo>
                  <a:lnTo>
                    <a:pt x="556" y="373"/>
                  </a:lnTo>
                  <a:lnTo>
                    <a:pt x="628" y="0"/>
                  </a:lnTo>
                  <a:lnTo>
                    <a:pt x="0" y="0"/>
                  </a:lnTo>
                </a:path>
              </a:pathLst>
            </a:custGeom>
            <a:solidFill>
              <a:schemeClr val="accent1"/>
            </a:solidFill>
            <a:ln>
              <a:noFill/>
            </a:ln>
            <a:effectLst/>
          </p:spPr>
          <p:txBody>
            <a:bodyPr wrap="none" anchor="ctr"/>
            <a:lstStyle/>
            <a:p>
              <a:endParaRPr lang="en-US" sz="7197" dirty="0">
                <a:latin typeface="Nunito Light" charset="0"/>
              </a:endParaRPr>
            </a:p>
          </p:txBody>
        </p:sp>
        <p:sp>
          <p:nvSpPr>
            <p:cNvPr id="152" name="Freeform 24"/>
            <p:cNvSpPr>
              <a:spLocks noChangeArrowheads="1"/>
            </p:cNvSpPr>
            <p:nvPr/>
          </p:nvSpPr>
          <p:spPr bwMode="auto">
            <a:xfrm>
              <a:off x="0" y="885559"/>
              <a:ext cx="447642" cy="2259950"/>
            </a:xfrm>
            <a:custGeom>
              <a:avLst/>
              <a:gdLst>
                <a:gd name="T0" fmla="*/ 0 w 453"/>
                <a:gd name="T1" fmla="*/ 2104 h 2292"/>
                <a:gd name="T2" fmla="*/ 452 w 453"/>
                <a:gd name="T3" fmla="*/ 2291 h 2292"/>
                <a:gd name="T4" fmla="*/ 0 w 453"/>
                <a:gd name="T5" fmla="*/ 0 h 2292"/>
                <a:gd name="T6" fmla="*/ 0 w 453"/>
                <a:gd name="T7" fmla="*/ 2104 h 2292"/>
              </a:gdLst>
              <a:ahLst/>
              <a:cxnLst>
                <a:cxn ang="0">
                  <a:pos x="T0" y="T1"/>
                </a:cxn>
                <a:cxn ang="0">
                  <a:pos x="T2" y="T3"/>
                </a:cxn>
                <a:cxn ang="0">
                  <a:pos x="T4" y="T5"/>
                </a:cxn>
                <a:cxn ang="0">
                  <a:pos x="T6" y="T7"/>
                </a:cxn>
              </a:cxnLst>
              <a:rect l="0" t="0" r="r" b="b"/>
              <a:pathLst>
                <a:path w="453" h="2292">
                  <a:moveTo>
                    <a:pt x="0" y="2104"/>
                  </a:moveTo>
                  <a:lnTo>
                    <a:pt x="452" y="2291"/>
                  </a:lnTo>
                  <a:lnTo>
                    <a:pt x="0" y="0"/>
                  </a:lnTo>
                  <a:lnTo>
                    <a:pt x="0" y="2104"/>
                  </a:lnTo>
                </a:path>
              </a:pathLst>
            </a:custGeom>
            <a:solidFill>
              <a:schemeClr val="accent1">
                <a:lumMod val="50000"/>
              </a:schemeClr>
            </a:solidFill>
            <a:ln>
              <a:noFill/>
            </a:ln>
            <a:effectLst/>
          </p:spPr>
          <p:txBody>
            <a:bodyPr wrap="none" anchor="ctr"/>
            <a:lstStyle/>
            <a:p>
              <a:endParaRPr lang="en-US" sz="7197" dirty="0">
                <a:latin typeface="Nunito Light" charset="0"/>
              </a:endParaRPr>
            </a:p>
          </p:txBody>
        </p:sp>
        <p:sp>
          <p:nvSpPr>
            <p:cNvPr id="153" name="Freeform 25"/>
            <p:cNvSpPr>
              <a:spLocks noChangeArrowheads="1"/>
            </p:cNvSpPr>
            <p:nvPr/>
          </p:nvSpPr>
          <p:spPr bwMode="auto">
            <a:xfrm>
              <a:off x="0" y="-156114"/>
              <a:ext cx="1286433" cy="3342117"/>
            </a:xfrm>
            <a:custGeom>
              <a:avLst/>
              <a:gdLst>
                <a:gd name="T0" fmla="*/ 0 w 1306"/>
                <a:gd name="T1" fmla="*/ 0 h 3393"/>
                <a:gd name="T2" fmla="*/ 0 w 1306"/>
                <a:gd name="T3" fmla="*/ 1101 h 3393"/>
                <a:gd name="T4" fmla="*/ 452 w 1306"/>
                <a:gd name="T5" fmla="*/ 3392 h 3393"/>
                <a:gd name="T6" fmla="*/ 1305 w 1306"/>
                <a:gd name="T7" fmla="*/ 373 h 3393"/>
                <a:gd name="T8" fmla="*/ 749 w 1306"/>
                <a:gd name="T9" fmla="*/ 0 h 3393"/>
                <a:gd name="T10" fmla="*/ 0 w 1306"/>
                <a:gd name="T11" fmla="*/ 0 h 3393"/>
              </a:gdLst>
              <a:ahLst/>
              <a:cxnLst>
                <a:cxn ang="0">
                  <a:pos x="T0" y="T1"/>
                </a:cxn>
                <a:cxn ang="0">
                  <a:pos x="T2" y="T3"/>
                </a:cxn>
                <a:cxn ang="0">
                  <a:pos x="T4" y="T5"/>
                </a:cxn>
                <a:cxn ang="0">
                  <a:pos x="T6" y="T7"/>
                </a:cxn>
                <a:cxn ang="0">
                  <a:pos x="T8" y="T9"/>
                </a:cxn>
                <a:cxn ang="0">
                  <a:pos x="T10" y="T11"/>
                </a:cxn>
              </a:cxnLst>
              <a:rect l="0" t="0" r="r" b="b"/>
              <a:pathLst>
                <a:path w="1306" h="3393">
                  <a:moveTo>
                    <a:pt x="0" y="0"/>
                  </a:moveTo>
                  <a:lnTo>
                    <a:pt x="0" y="1101"/>
                  </a:lnTo>
                  <a:lnTo>
                    <a:pt x="452" y="3392"/>
                  </a:lnTo>
                  <a:lnTo>
                    <a:pt x="1305" y="373"/>
                  </a:lnTo>
                  <a:lnTo>
                    <a:pt x="749" y="0"/>
                  </a:lnTo>
                  <a:lnTo>
                    <a:pt x="0" y="0"/>
                  </a:lnTo>
                </a:path>
              </a:pathLst>
            </a:custGeom>
            <a:solidFill>
              <a:schemeClr val="accent1">
                <a:lumMod val="75000"/>
              </a:schemeClr>
            </a:solidFill>
            <a:ln>
              <a:noFill/>
            </a:ln>
            <a:effectLst/>
          </p:spPr>
          <p:txBody>
            <a:bodyPr wrap="none" anchor="ctr"/>
            <a:lstStyle/>
            <a:p>
              <a:endParaRPr lang="en-US" sz="7197" dirty="0">
                <a:latin typeface="Nunito Light" charset="0"/>
              </a:endParaRPr>
            </a:p>
          </p:txBody>
        </p:sp>
        <p:sp>
          <p:nvSpPr>
            <p:cNvPr id="154" name="Freeform 26"/>
            <p:cNvSpPr>
              <a:spLocks noChangeArrowheads="1"/>
            </p:cNvSpPr>
            <p:nvPr/>
          </p:nvSpPr>
          <p:spPr bwMode="auto">
            <a:xfrm>
              <a:off x="8462804" y="1591817"/>
              <a:ext cx="6988462" cy="1786231"/>
            </a:xfrm>
            <a:custGeom>
              <a:avLst/>
              <a:gdLst>
                <a:gd name="T0" fmla="*/ 7092 w 7093"/>
                <a:gd name="T1" fmla="*/ 1811 h 1812"/>
                <a:gd name="T2" fmla="*/ 0 w 7093"/>
                <a:gd name="T3" fmla="*/ 728 h 1812"/>
                <a:gd name="T4" fmla="*/ 2685 w 7093"/>
                <a:gd name="T5" fmla="*/ 0 h 1812"/>
                <a:gd name="T6" fmla="*/ 7092 w 7093"/>
                <a:gd name="T7" fmla="*/ 1811 h 1812"/>
              </a:gdLst>
              <a:ahLst/>
              <a:cxnLst>
                <a:cxn ang="0">
                  <a:pos x="T0" y="T1"/>
                </a:cxn>
                <a:cxn ang="0">
                  <a:pos x="T2" y="T3"/>
                </a:cxn>
                <a:cxn ang="0">
                  <a:pos x="T4" y="T5"/>
                </a:cxn>
                <a:cxn ang="0">
                  <a:pos x="T6" y="T7"/>
                </a:cxn>
              </a:cxnLst>
              <a:rect l="0" t="0" r="r" b="b"/>
              <a:pathLst>
                <a:path w="7093" h="1812">
                  <a:moveTo>
                    <a:pt x="7092" y="1811"/>
                  </a:moveTo>
                  <a:lnTo>
                    <a:pt x="0" y="728"/>
                  </a:lnTo>
                  <a:lnTo>
                    <a:pt x="2685" y="0"/>
                  </a:lnTo>
                  <a:lnTo>
                    <a:pt x="7092" y="1811"/>
                  </a:lnTo>
                </a:path>
              </a:pathLst>
            </a:custGeom>
            <a:solidFill>
              <a:schemeClr val="accent2">
                <a:lumMod val="75000"/>
              </a:schemeClr>
            </a:solidFill>
            <a:ln>
              <a:noFill/>
            </a:ln>
            <a:effectLst/>
          </p:spPr>
          <p:txBody>
            <a:bodyPr wrap="none" anchor="ctr"/>
            <a:lstStyle/>
            <a:p>
              <a:endParaRPr lang="en-US" sz="7197" dirty="0">
                <a:latin typeface="Nunito Light" charset="0"/>
              </a:endParaRPr>
            </a:p>
          </p:txBody>
        </p:sp>
        <p:sp>
          <p:nvSpPr>
            <p:cNvPr id="155" name="Freeform 12"/>
            <p:cNvSpPr>
              <a:spLocks noChangeArrowheads="1"/>
            </p:cNvSpPr>
            <p:nvPr/>
          </p:nvSpPr>
          <p:spPr bwMode="auto">
            <a:xfrm>
              <a:off x="9776123" y="-125128"/>
              <a:ext cx="2307757" cy="1734076"/>
            </a:xfrm>
            <a:custGeom>
              <a:avLst/>
              <a:gdLst>
                <a:gd name="T0" fmla="*/ 373 w 2343"/>
                <a:gd name="T1" fmla="*/ 0 h 1761"/>
                <a:gd name="T2" fmla="*/ 0 w 2343"/>
                <a:gd name="T3" fmla="*/ 197 h 1761"/>
                <a:gd name="T4" fmla="*/ 1377 w 2343"/>
                <a:gd name="T5" fmla="*/ 1760 h 1761"/>
                <a:gd name="T6" fmla="*/ 2342 w 2343"/>
                <a:gd name="T7" fmla="*/ 0 h 1761"/>
                <a:gd name="T8" fmla="*/ 373 w 2343"/>
                <a:gd name="T9" fmla="*/ 0 h 1761"/>
              </a:gdLst>
              <a:ahLst/>
              <a:cxnLst>
                <a:cxn ang="0">
                  <a:pos x="T0" y="T1"/>
                </a:cxn>
                <a:cxn ang="0">
                  <a:pos x="T2" y="T3"/>
                </a:cxn>
                <a:cxn ang="0">
                  <a:pos x="T4" y="T5"/>
                </a:cxn>
                <a:cxn ang="0">
                  <a:pos x="T6" y="T7"/>
                </a:cxn>
                <a:cxn ang="0">
                  <a:pos x="T8" y="T9"/>
                </a:cxn>
              </a:cxnLst>
              <a:rect l="0" t="0" r="r" b="b"/>
              <a:pathLst>
                <a:path w="2343" h="1761">
                  <a:moveTo>
                    <a:pt x="373" y="0"/>
                  </a:moveTo>
                  <a:lnTo>
                    <a:pt x="0" y="197"/>
                  </a:lnTo>
                  <a:lnTo>
                    <a:pt x="1377" y="1760"/>
                  </a:lnTo>
                  <a:lnTo>
                    <a:pt x="2342" y="0"/>
                  </a:lnTo>
                  <a:lnTo>
                    <a:pt x="373" y="0"/>
                  </a:lnTo>
                </a:path>
              </a:pathLst>
            </a:custGeom>
            <a:solidFill>
              <a:schemeClr val="accent2">
                <a:lumMod val="75000"/>
              </a:schemeClr>
            </a:solidFill>
            <a:ln>
              <a:noFill/>
            </a:ln>
            <a:effectLst/>
          </p:spPr>
          <p:txBody>
            <a:bodyPr wrap="none" anchor="ctr"/>
            <a:lstStyle/>
            <a:p>
              <a:endParaRPr lang="en-US" sz="7197" dirty="0">
                <a:latin typeface="Nunito Light" charset="0"/>
              </a:endParaRPr>
            </a:p>
          </p:txBody>
        </p:sp>
      </p:grpSp>
      <p:sp>
        <p:nvSpPr>
          <p:cNvPr id="30" name="Rectangle 29">
            <a:extLst>
              <a:ext uri="{FF2B5EF4-FFF2-40B4-BE49-F238E27FC236}">
                <a16:creationId xmlns:a16="http://schemas.microsoft.com/office/drawing/2014/main" id="{B745F73C-FB94-4BC0-8048-C6CCB0E0B716}"/>
              </a:ext>
            </a:extLst>
          </p:cNvPr>
          <p:cNvSpPr/>
          <p:nvPr/>
        </p:nvSpPr>
        <p:spPr>
          <a:xfrm>
            <a:off x="-444506" y="11723414"/>
            <a:ext cx="25235201" cy="220040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unito Light" charset="0"/>
            </a:endParaRPr>
          </a:p>
        </p:txBody>
      </p:sp>
      <p:sp>
        <p:nvSpPr>
          <p:cNvPr id="32" name="TextBox 31">
            <a:extLst>
              <a:ext uri="{FF2B5EF4-FFF2-40B4-BE49-F238E27FC236}">
                <a16:creationId xmlns:a16="http://schemas.microsoft.com/office/drawing/2014/main" id="{0B57FDE3-4360-4950-80AF-DBA88FEB191D}"/>
              </a:ext>
            </a:extLst>
          </p:cNvPr>
          <p:cNvSpPr txBox="1"/>
          <p:nvPr/>
        </p:nvSpPr>
        <p:spPr>
          <a:xfrm>
            <a:off x="8348648" y="12170844"/>
            <a:ext cx="8377422" cy="584775"/>
          </a:xfrm>
          <a:prstGeom prst="rect">
            <a:avLst/>
          </a:prstGeom>
          <a:noFill/>
        </p:spPr>
        <p:txBody>
          <a:bodyPr wrap="none" rtlCol="0">
            <a:spAutoFit/>
          </a:bodyPr>
          <a:lstStyle/>
          <a:p>
            <a:pPr algn="ctr"/>
            <a:r>
              <a:rPr lang="en-US" sz="3200" spc="600" dirty="0">
                <a:solidFill>
                  <a:schemeClr val="bg1"/>
                </a:solidFill>
                <a:latin typeface="Garamond" panose="02020404030301010803" pitchFamily="18" charset="0"/>
                <a:ea typeface="Nunito" charset="0"/>
                <a:cs typeface="Nunito" charset="0"/>
              </a:rPr>
              <a:t>CENTRAL STATES ASSOCIATION</a:t>
            </a:r>
          </a:p>
        </p:txBody>
      </p:sp>
      <p:sp>
        <p:nvSpPr>
          <p:cNvPr id="33" name="TextBox 32">
            <a:extLst>
              <a:ext uri="{FF2B5EF4-FFF2-40B4-BE49-F238E27FC236}">
                <a16:creationId xmlns:a16="http://schemas.microsoft.com/office/drawing/2014/main" id="{779E3869-D694-4617-8B2C-C7A6C896FEA6}"/>
              </a:ext>
            </a:extLst>
          </p:cNvPr>
          <p:cNvSpPr txBox="1"/>
          <p:nvPr/>
        </p:nvSpPr>
        <p:spPr>
          <a:xfrm>
            <a:off x="7390767" y="12847524"/>
            <a:ext cx="10293202" cy="584775"/>
          </a:xfrm>
          <a:prstGeom prst="rect">
            <a:avLst/>
          </a:prstGeom>
          <a:noFill/>
        </p:spPr>
        <p:txBody>
          <a:bodyPr wrap="none" rtlCol="0">
            <a:spAutoFit/>
          </a:bodyPr>
          <a:lstStyle/>
          <a:p>
            <a:pPr algn="ctr"/>
            <a:r>
              <a:rPr lang="en-US" sz="3200" spc="600" dirty="0">
                <a:solidFill>
                  <a:schemeClr val="bg1"/>
                </a:solidFill>
                <a:latin typeface="Franklin Gothic Book" panose="020B0503020102020204" pitchFamily="34" charset="0"/>
                <a:ea typeface="Nunito" charset="0"/>
                <a:cs typeface="Nunito" charset="0"/>
              </a:rPr>
              <a:t>2020 Spring Seminar  |  June 4-5, 2020 </a:t>
            </a:r>
          </a:p>
        </p:txBody>
      </p:sp>
    </p:spTree>
    <p:extLst>
      <p:ext uri="{BB962C8B-B14F-4D97-AF65-F5344CB8AC3E}">
        <p14:creationId xmlns:p14="http://schemas.microsoft.com/office/powerpoint/2010/main" val="152279667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62972" y="1118748"/>
            <a:ext cx="20651082" cy="3970318"/>
          </a:xfrm>
          <a:prstGeom prst="rect">
            <a:avLst/>
          </a:prstGeom>
          <a:noFill/>
        </p:spPr>
        <p:txBody>
          <a:bodyPr wrap="square" rtlCol="0">
            <a:spAutoFit/>
          </a:bodyPr>
          <a:lstStyle/>
          <a:p>
            <a:r>
              <a:rPr lang="en-US" sz="6000" dirty="0"/>
              <a:t>Education, Engagement, Encouragement, Accountability</a:t>
            </a:r>
          </a:p>
          <a:p>
            <a:endParaRPr lang="en-US" dirty="0"/>
          </a:p>
          <a:p>
            <a:endParaRPr lang="en-US" dirty="0"/>
          </a:p>
          <a:p>
            <a:r>
              <a:rPr lang="en-US" sz="4800" dirty="0"/>
              <a:t>Accountability</a:t>
            </a:r>
          </a:p>
          <a:p>
            <a:pPr marL="685800" indent="-685800">
              <a:buFont typeface="Arial"/>
              <a:buChar char="•"/>
            </a:pPr>
            <a:r>
              <a:rPr lang="en-US" dirty="0"/>
              <a:t>Measuring results breeds success</a:t>
            </a:r>
          </a:p>
          <a:p>
            <a:pPr marL="685800" indent="-685800">
              <a:buFont typeface="Arial"/>
              <a:buChar char="•"/>
            </a:pPr>
            <a:r>
              <a:rPr lang="en-US" dirty="0"/>
              <a:t>Accountability to results reinforces commitment</a:t>
            </a:r>
          </a:p>
        </p:txBody>
      </p:sp>
      <p:sp>
        <p:nvSpPr>
          <p:cNvPr id="4" name="Rectangle 3"/>
          <p:cNvSpPr/>
          <p:nvPr/>
        </p:nvSpPr>
        <p:spPr>
          <a:xfrm>
            <a:off x="5624449" y="6940640"/>
            <a:ext cx="13405943" cy="1569660"/>
          </a:xfrm>
          <a:prstGeom prst="rect">
            <a:avLst/>
          </a:prstGeom>
          <a:noFill/>
          <a:effectLst>
            <a:reflection stA="50000" endPos="75000" dist="12700" dir="5400000" sy="-100000" algn="bl" rotWithShape="0"/>
          </a:effectLst>
        </p:spPr>
        <p:txBody>
          <a:bodyPr wrap="square" lIns="91440" tIns="45720" rIns="91440" bIns="45720">
            <a:spAutoFit/>
          </a:bodyPr>
          <a:lstStyle/>
          <a:p>
            <a:pPr algn="ctr"/>
            <a:r>
              <a:rPr lang="en-US" sz="9600" b="1" dirty="0">
                <a:ln w="12700">
                  <a:solidFill>
                    <a:schemeClr val="tx2">
                      <a:satMod val="155000"/>
                    </a:schemeClr>
                  </a:solidFill>
                  <a:prstDash val="solid"/>
                </a:ln>
                <a:solidFill>
                  <a:schemeClr val="accent3">
                    <a:lumMod val="40000"/>
                    <a:lumOff val="60000"/>
                  </a:schemeClr>
                </a:solidFill>
                <a:effectLst>
                  <a:outerShdw blurRad="41275" dist="20320" dir="1800000" algn="tl" rotWithShape="0">
                    <a:srgbClr val="000000">
                      <a:alpha val="40000"/>
                    </a:srgbClr>
                  </a:outerShdw>
                </a:effectLst>
              </a:rPr>
              <a:t>Winners Keep Score!</a:t>
            </a:r>
            <a:endParaRPr lang="en-US" sz="9600" b="1" cap="none" spc="0" dirty="0">
              <a:ln w="12700">
                <a:solidFill>
                  <a:schemeClr val="tx2">
                    <a:satMod val="155000"/>
                  </a:schemeClr>
                </a:solidFill>
                <a:prstDash val="solid"/>
              </a:ln>
              <a:solidFill>
                <a:schemeClr val="accent3">
                  <a:lumMod val="40000"/>
                  <a:lumOff val="60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634675896"/>
      </p:ext>
    </p:extLst>
  </p:cSld>
  <p:clrMapOvr>
    <a:masterClrMapping/>
  </p:clrMapOvr>
  <p:transition advClick="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62972" y="1118748"/>
            <a:ext cx="20651082" cy="11541623"/>
          </a:xfrm>
          <a:prstGeom prst="rect">
            <a:avLst/>
          </a:prstGeom>
          <a:noFill/>
        </p:spPr>
        <p:txBody>
          <a:bodyPr wrap="square" rtlCol="0">
            <a:spAutoFit/>
          </a:bodyPr>
          <a:lstStyle/>
          <a:p>
            <a:r>
              <a:rPr lang="en-US" sz="6000" dirty="0"/>
              <a:t>The Optimized Outcome Solutions Program</a:t>
            </a:r>
          </a:p>
          <a:p>
            <a:endParaRPr lang="en-US" dirty="0"/>
          </a:p>
          <a:p>
            <a:endParaRPr lang="en-US" dirty="0"/>
          </a:p>
          <a:p>
            <a:r>
              <a:rPr lang="en-US" sz="4800" dirty="0"/>
              <a:t>Injured Worker Selection</a:t>
            </a:r>
          </a:p>
          <a:p>
            <a:pPr marL="685800" indent="-685800">
              <a:buFont typeface="Arial"/>
              <a:buChar char="•"/>
            </a:pPr>
            <a:r>
              <a:rPr lang="en-US" dirty="0"/>
              <a:t>Preparing for surgery</a:t>
            </a:r>
          </a:p>
          <a:p>
            <a:pPr marL="685800" indent="-685800">
              <a:buFont typeface="Arial"/>
              <a:buChar char="•"/>
            </a:pPr>
            <a:r>
              <a:rPr lang="en-US" dirty="0"/>
              <a:t>Co-morbidity issues</a:t>
            </a:r>
          </a:p>
          <a:p>
            <a:pPr marL="685800" indent="-685800">
              <a:buFont typeface="Arial"/>
              <a:buChar char="•"/>
            </a:pPr>
            <a:r>
              <a:rPr lang="en-US" dirty="0"/>
              <a:t>Potentially stalled recovery</a:t>
            </a:r>
          </a:p>
          <a:p>
            <a:pPr marL="685800" indent="-685800">
              <a:buFont typeface="Arial"/>
              <a:buChar char="•"/>
            </a:pPr>
            <a:r>
              <a:rPr lang="en-US" dirty="0"/>
              <a:t>Serious, but not serious enough for a nurse case manager</a:t>
            </a:r>
          </a:p>
          <a:p>
            <a:pPr marL="685800" indent="-685800">
              <a:buFont typeface="Arial"/>
              <a:buChar char="•"/>
            </a:pPr>
            <a:r>
              <a:rPr lang="en-US" dirty="0"/>
              <a:t>Support efforts of nurse case manager</a:t>
            </a:r>
          </a:p>
          <a:p>
            <a:endParaRPr lang="en-US" sz="4800" dirty="0"/>
          </a:p>
          <a:p>
            <a:r>
              <a:rPr lang="en-US" sz="4800" dirty="0"/>
              <a:t>Enrollment</a:t>
            </a:r>
          </a:p>
          <a:p>
            <a:pPr marL="685800" indent="-685800">
              <a:buFont typeface="Arial"/>
              <a:buChar char="•"/>
            </a:pPr>
            <a:r>
              <a:rPr lang="en-US" dirty="0"/>
              <a:t>Gather necessary information</a:t>
            </a:r>
          </a:p>
          <a:p>
            <a:pPr marL="685800" indent="-685800">
              <a:buFont typeface="Arial"/>
              <a:buChar char="•"/>
            </a:pPr>
            <a:r>
              <a:rPr lang="en-US" dirty="0"/>
              <a:t>Introduce to Optimized program</a:t>
            </a:r>
          </a:p>
          <a:p>
            <a:pPr marL="685800" indent="-685800">
              <a:buFont typeface="Arial"/>
              <a:buChar char="•"/>
            </a:pPr>
            <a:r>
              <a:rPr lang="en-US" dirty="0"/>
              <a:t>Introduce “Recovery Guide”</a:t>
            </a:r>
          </a:p>
          <a:p>
            <a:pPr marL="685800" indent="-685800">
              <a:buFont typeface="Arial"/>
              <a:buChar char="•"/>
            </a:pPr>
            <a:r>
              <a:rPr lang="en-US" dirty="0"/>
              <a:t>Secure commitment from participant</a:t>
            </a:r>
          </a:p>
          <a:p>
            <a:endParaRPr lang="en-US" dirty="0"/>
          </a:p>
          <a:p>
            <a:endParaRPr lang="en-US" dirty="0"/>
          </a:p>
          <a:p>
            <a:pPr marL="571500" indent="-571500">
              <a:buFont typeface="Arial"/>
              <a:buChar char="•"/>
            </a:pPr>
            <a:endParaRPr lang="en-US" dirty="0"/>
          </a:p>
          <a:p>
            <a:endParaRPr lang="en-US" dirty="0"/>
          </a:p>
        </p:txBody>
      </p:sp>
    </p:spTree>
    <p:extLst>
      <p:ext uri="{BB962C8B-B14F-4D97-AF65-F5344CB8AC3E}">
        <p14:creationId xmlns:p14="http://schemas.microsoft.com/office/powerpoint/2010/main" val="3573149094"/>
      </p:ext>
    </p:extLst>
  </p:cSld>
  <p:clrMapOvr>
    <a:masterClrMapping/>
  </p:clrMapOvr>
  <p:transition advClick="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62972" y="1118748"/>
            <a:ext cx="20651082" cy="13511391"/>
          </a:xfrm>
          <a:prstGeom prst="rect">
            <a:avLst/>
          </a:prstGeom>
          <a:noFill/>
        </p:spPr>
        <p:txBody>
          <a:bodyPr wrap="square" rtlCol="0">
            <a:spAutoFit/>
          </a:bodyPr>
          <a:lstStyle/>
          <a:p>
            <a:r>
              <a:rPr lang="en-US" sz="6000" dirty="0"/>
              <a:t>The Optimized Outcome Solutions Program</a:t>
            </a:r>
          </a:p>
          <a:p>
            <a:endParaRPr lang="en-US" dirty="0"/>
          </a:p>
          <a:p>
            <a:r>
              <a:rPr lang="en-US" sz="4800" dirty="0"/>
              <a:t>Program Basics</a:t>
            </a:r>
          </a:p>
          <a:p>
            <a:pPr marL="685800" indent="-685800">
              <a:buFont typeface="Arial"/>
              <a:buChar char="•"/>
            </a:pPr>
            <a:r>
              <a:rPr lang="en-US" dirty="0"/>
              <a:t>“The Optimized Patient” book provides foundation</a:t>
            </a:r>
          </a:p>
          <a:p>
            <a:pPr marL="1600017" lvl="1" indent="-685800">
              <a:buFont typeface="Arial"/>
              <a:buChar char="•"/>
            </a:pPr>
            <a:r>
              <a:rPr lang="en-US" dirty="0"/>
              <a:t>Motivational videos</a:t>
            </a:r>
          </a:p>
          <a:p>
            <a:pPr marL="2514234" lvl="2" indent="-685800">
              <a:buFont typeface="Arial"/>
              <a:buChar char="•"/>
            </a:pPr>
            <a:r>
              <a:rPr lang="en-US" sz="2800" dirty="0"/>
              <a:t>Nationally recognized behavioral psychologist</a:t>
            </a:r>
          </a:p>
          <a:p>
            <a:pPr marL="2514234" lvl="2" indent="-685800">
              <a:buFont typeface="Arial"/>
              <a:buChar char="•"/>
            </a:pPr>
            <a:r>
              <a:rPr lang="en-US" sz="2800" dirty="0"/>
              <a:t>Sports figures who used the program</a:t>
            </a:r>
          </a:p>
          <a:p>
            <a:pPr marL="2514234" lvl="2" indent="-685800">
              <a:buFont typeface="Arial"/>
              <a:buChar char="•"/>
            </a:pPr>
            <a:r>
              <a:rPr lang="en-US" sz="2800" dirty="0"/>
              <a:t>Every day patients who used the program</a:t>
            </a:r>
          </a:p>
          <a:p>
            <a:pPr marL="1600017" lvl="1" indent="-685800">
              <a:buFont typeface="Arial"/>
              <a:buChar char="•"/>
            </a:pPr>
            <a:r>
              <a:rPr lang="en-US" dirty="0"/>
              <a:t>Educational materials</a:t>
            </a:r>
          </a:p>
          <a:p>
            <a:pPr marL="2514234" lvl="2" indent="-685800">
              <a:buFont typeface="Arial"/>
              <a:buChar char="•"/>
            </a:pPr>
            <a:r>
              <a:rPr lang="en-US" sz="2800" dirty="0"/>
              <a:t>Research</a:t>
            </a:r>
          </a:p>
          <a:p>
            <a:pPr marL="2514234" lvl="2" indent="-685800">
              <a:buFont typeface="Arial"/>
              <a:buChar char="•"/>
            </a:pPr>
            <a:r>
              <a:rPr lang="en-US" sz="2800" dirty="0"/>
              <a:t>Articles</a:t>
            </a:r>
          </a:p>
          <a:p>
            <a:pPr marL="685800" indent="-685800">
              <a:buFont typeface="Arial"/>
              <a:buChar char="•"/>
            </a:pPr>
            <a:r>
              <a:rPr lang="en-US" dirty="0"/>
              <a:t>Daily Nutritional Guidance</a:t>
            </a:r>
          </a:p>
          <a:p>
            <a:pPr marL="1600017" lvl="1" indent="-685800">
              <a:buFont typeface="Arial"/>
              <a:buChar char="•"/>
            </a:pPr>
            <a:r>
              <a:rPr lang="en-US" sz="2800" dirty="0"/>
              <a:t>Access to meal plans</a:t>
            </a:r>
          </a:p>
          <a:p>
            <a:pPr marL="1600017" lvl="1" indent="-685800">
              <a:buFont typeface="Arial"/>
              <a:buChar char="•"/>
            </a:pPr>
            <a:r>
              <a:rPr lang="en-US" sz="2800" dirty="0"/>
              <a:t>Educational support from Recovery Guide</a:t>
            </a:r>
          </a:p>
          <a:p>
            <a:pPr marL="1600017" lvl="1" indent="-685800">
              <a:buFont typeface="Arial"/>
              <a:buChar char="•"/>
            </a:pPr>
            <a:r>
              <a:rPr lang="en-US" sz="2800" dirty="0"/>
              <a:t>Developed by a PhD in nutrition and a celebrity chef</a:t>
            </a:r>
          </a:p>
          <a:p>
            <a:pPr marL="685800" indent="-685800">
              <a:buFont typeface="Arial"/>
              <a:buChar char="•"/>
            </a:pPr>
            <a:r>
              <a:rPr lang="en-US" dirty="0"/>
              <a:t>Daily Activity Reporting</a:t>
            </a:r>
          </a:p>
          <a:p>
            <a:pPr marL="685800" indent="-685800">
              <a:buFont typeface="Arial"/>
              <a:buChar char="•"/>
            </a:pPr>
            <a:r>
              <a:rPr lang="en-US" dirty="0"/>
              <a:t>Weekly, personal call with Recovery Guide</a:t>
            </a:r>
          </a:p>
          <a:p>
            <a:pPr marL="685800" indent="-685800">
              <a:buFont typeface="Arial"/>
              <a:buChar char="•"/>
            </a:pPr>
            <a:r>
              <a:rPr lang="en-US" dirty="0"/>
              <a:t>Anticipate a six-month time frame for supporting recovery</a:t>
            </a:r>
          </a:p>
          <a:p>
            <a:pPr marL="685800" indent="-685800">
              <a:buFont typeface="Arial"/>
              <a:buChar char="•"/>
            </a:pPr>
            <a:r>
              <a:rPr lang="en-US" dirty="0"/>
              <a:t>Affordable, monthly fee</a:t>
            </a:r>
          </a:p>
          <a:p>
            <a:endParaRPr lang="en-US" dirty="0"/>
          </a:p>
          <a:p>
            <a:pPr marL="685800" indent="-685800">
              <a:buFont typeface="Arial"/>
              <a:buChar char="•"/>
            </a:pPr>
            <a:endParaRPr lang="en-US" dirty="0"/>
          </a:p>
          <a:p>
            <a:endParaRPr lang="en-US" dirty="0"/>
          </a:p>
          <a:p>
            <a:endParaRPr lang="en-US" dirty="0"/>
          </a:p>
          <a:p>
            <a:pPr marL="571500" indent="-571500">
              <a:buFont typeface="Arial"/>
              <a:buChar char="•"/>
            </a:pPr>
            <a:endParaRPr lang="en-US" dirty="0"/>
          </a:p>
          <a:p>
            <a:endParaRPr lang="en-US" dirty="0"/>
          </a:p>
        </p:txBody>
      </p:sp>
    </p:spTree>
    <p:extLst>
      <p:ext uri="{BB962C8B-B14F-4D97-AF65-F5344CB8AC3E}">
        <p14:creationId xmlns:p14="http://schemas.microsoft.com/office/powerpoint/2010/main" val="2316693566"/>
      </p:ext>
    </p:extLst>
  </p:cSld>
  <p:clrMapOvr>
    <a:masterClrMapping/>
  </p:clrMapOvr>
  <p:transition advClick="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62972" y="1118748"/>
            <a:ext cx="20651082" cy="11356957"/>
          </a:xfrm>
          <a:prstGeom prst="rect">
            <a:avLst/>
          </a:prstGeom>
          <a:noFill/>
        </p:spPr>
        <p:txBody>
          <a:bodyPr wrap="square" rtlCol="0">
            <a:spAutoFit/>
          </a:bodyPr>
          <a:lstStyle/>
          <a:p>
            <a:r>
              <a:rPr lang="en-US" sz="6000" dirty="0"/>
              <a:t>The Optimized Outcome Solutions Program</a:t>
            </a:r>
          </a:p>
          <a:p>
            <a:endParaRPr lang="en-US" dirty="0"/>
          </a:p>
          <a:p>
            <a:endParaRPr lang="en-US" dirty="0"/>
          </a:p>
          <a:p>
            <a:r>
              <a:rPr lang="en-US" sz="4800" dirty="0"/>
              <a:t>Assessing Progress</a:t>
            </a:r>
          </a:p>
          <a:p>
            <a:pPr marL="685800" indent="-685800">
              <a:buFont typeface="Arial"/>
              <a:buChar char="•"/>
            </a:pPr>
            <a:r>
              <a:rPr lang="en-US" dirty="0"/>
              <a:t>Partnering with </a:t>
            </a:r>
            <a:r>
              <a:rPr lang="en-US" dirty="0" err="1"/>
              <a:t>OutcomeMD</a:t>
            </a:r>
            <a:endParaRPr lang="en-US" dirty="0"/>
          </a:p>
          <a:p>
            <a:pPr marL="1600017" lvl="1" indent="-685800">
              <a:buFont typeface="Arial"/>
              <a:buChar char="•"/>
            </a:pPr>
            <a:r>
              <a:rPr lang="en-US" dirty="0"/>
              <a:t>Self-assessment tool</a:t>
            </a:r>
          </a:p>
          <a:p>
            <a:pPr marL="1600017" lvl="1" indent="-685800">
              <a:buFont typeface="Arial"/>
              <a:buChar char="•"/>
            </a:pPr>
            <a:r>
              <a:rPr lang="en-US" dirty="0"/>
              <a:t>Injury specific</a:t>
            </a:r>
          </a:p>
          <a:p>
            <a:pPr marL="1600017" lvl="1" indent="-685800">
              <a:buFont typeface="Arial"/>
              <a:buChar char="•"/>
            </a:pPr>
            <a:r>
              <a:rPr lang="en-US" dirty="0"/>
              <a:t>Measures progress overtime</a:t>
            </a:r>
          </a:p>
          <a:p>
            <a:pPr marL="1600017" lvl="1" indent="-685800">
              <a:buFont typeface="Arial"/>
              <a:buChar char="•"/>
            </a:pPr>
            <a:r>
              <a:rPr lang="en-US" dirty="0"/>
              <a:t>Provides </a:t>
            </a:r>
            <a:r>
              <a:rPr lang="en-US" dirty="0" err="1"/>
              <a:t>intant</a:t>
            </a:r>
            <a:r>
              <a:rPr lang="en-US" dirty="0"/>
              <a:t> feedback to injured worker and Recovery Guide</a:t>
            </a:r>
          </a:p>
          <a:p>
            <a:pPr lvl="1"/>
            <a:endParaRPr lang="en-US" dirty="0"/>
          </a:p>
          <a:p>
            <a:r>
              <a:rPr lang="en-US" sz="4800" dirty="0"/>
              <a:t>Our Commitment to Outcomes</a:t>
            </a:r>
          </a:p>
          <a:p>
            <a:pPr marL="685800" indent="-685800">
              <a:buFont typeface="Arial"/>
              <a:buChar char="•"/>
            </a:pPr>
            <a:r>
              <a:rPr lang="en-US" dirty="0"/>
              <a:t>Initial Phase will include a study to measure our results</a:t>
            </a:r>
          </a:p>
          <a:p>
            <a:endParaRPr lang="en-US" dirty="0"/>
          </a:p>
          <a:p>
            <a:endParaRPr lang="en-US" dirty="0"/>
          </a:p>
          <a:p>
            <a:pPr marL="685800" indent="-685800">
              <a:buFont typeface="Arial"/>
              <a:buChar char="•"/>
            </a:pPr>
            <a:endParaRPr lang="en-US" dirty="0"/>
          </a:p>
          <a:p>
            <a:endParaRPr lang="en-US" dirty="0"/>
          </a:p>
          <a:p>
            <a:endParaRPr lang="en-US" dirty="0"/>
          </a:p>
          <a:p>
            <a:pPr marL="571500" indent="-571500">
              <a:buFont typeface="Arial"/>
              <a:buChar char="•"/>
            </a:pPr>
            <a:endParaRPr lang="en-US" dirty="0"/>
          </a:p>
          <a:p>
            <a:endParaRPr lang="en-US" dirty="0"/>
          </a:p>
        </p:txBody>
      </p:sp>
    </p:spTree>
    <p:extLst>
      <p:ext uri="{BB962C8B-B14F-4D97-AF65-F5344CB8AC3E}">
        <p14:creationId xmlns:p14="http://schemas.microsoft.com/office/powerpoint/2010/main" val="487258088"/>
      </p:ext>
    </p:extLst>
  </p:cSld>
  <p:clrMapOvr>
    <a:masterClrMapping/>
  </p:clrMapOvr>
  <p:transition advClick="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95098" y="2466628"/>
            <a:ext cx="8187458" cy="1569660"/>
          </a:xfrm>
          <a:prstGeom prst="rect">
            <a:avLst/>
          </a:prstGeom>
          <a:noFill/>
        </p:spPr>
        <p:txBody>
          <a:bodyPr wrap="none" lIns="91440" tIns="45720" rIns="91440" bIns="45720">
            <a:spAutoFit/>
          </a:bodyPr>
          <a:lstStyle/>
          <a:p>
            <a:pPr algn="ctr"/>
            <a:r>
              <a:rPr lang="en-US" sz="9600" b="1" cap="none" spc="0" dirty="0">
                <a:ln w="12700">
                  <a:solidFill>
                    <a:schemeClr val="tx2">
                      <a:satMod val="155000"/>
                    </a:schemeClr>
                  </a:solidFill>
                  <a:prstDash val="solid"/>
                </a:ln>
                <a:solidFill>
                  <a:schemeClr val="accent1">
                    <a:lumMod val="75000"/>
                  </a:schemeClr>
                </a:solidFill>
                <a:effectLst>
                  <a:outerShdw blurRad="41275" dist="20320" dir="1800000" algn="tl" rotWithShape="0">
                    <a:srgbClr val="000000">
                      <a:alpha val="40000"/>
                    </a:srgbClr>
                  </a:outerShdw>
                </a:effectLst>
              </a:rPr>
              <a:t>QUESTIONS?</a:t>
            </a:r>
          </a:p>
        </p:txBody>
      </p:sp>
      <p:sp>
        <p:nvSpPr>
          <p:cNvPr id="3" name="TextBox 2"/>
          <p:cNvSpPr txBox="1"/>
          <p:nvPr/>
        </p:nvSpPr>
        <p:spPr>
          <a:xfrm>
            <a:off x="7096078" y="5039868"/>
            <a:ext cx="10664277" cy="5078314"/>
          </a:xfrm>
          <a:prstGeom prst="rect">
            <a:avLst/>
          </a:prstGeom>
          <a:noFill/>
        </p:spPr>
        <p:txBody>
          <a:bodyPr wrap="square" rtlCol="0">
            <a:spAutoFit/>
          </a:bodyPr>
          <a:lstStyle/>
          <a:p>
            <a:pPr algn="ctr"/>
            <a:r>
              <a:rPr lang="en-US" dirty="0"/>
              <a:t>Thank You for Attending!</a:t>
            </a:r>
          </a:p>
          <a:p>
            <a:pPr algn="ctr"/>
            <a:endParaRPr lang="en-US" dirty="0"/>
          </a:p>
          <a:p>
            <a:pPr algn="ctr"/>
            <a:r>
              <a:rPr lang="en-US" dirty="0"/>
              <a:t>Brian Allen </a:t>
            </a:r>
            <a:r>
              <a:rPr lang="mr-IN" dirty="0"/>
              <a:t>–</a:t>
            </a:r>
            <a:r>
              <a:rPr lang="en-US" dirty="0"/>
              <a:t> </a:t>
            </a:r>
            <a:r>
              <a:rPr lang="en-US" dirty="0">
                <a:hlinkClick r:id="rId2"/>
              </a:rPr>
              <a:t>brian@evvivaent.com</a:t>
            </a:r>
            <a:endParaRPr lang="en-US" dirty="0"/>
          </a:p>
          <a:p>
            <a:pPr algn="ctr"/>
            <a:r>
              <a:rPr lang="en-US" dirty="0"/>
              <a:t>Harvey Warren </a:t>
            </a:r>
            <a:r>
              <a:rPr lang="mr-IN" dirty="0"/>
              <a:t>–</a:t>
            </a:r>
            <a:r>
              <a:rPr lang="en-US" dirty="0"/>
              <a:t> </a:t>
            </a:r>
            <a:r>
              <a:rPr lang="en-US" dirty="0">
                <a:hlinkClick r:id="rId3"/>
              </a:rPr>
              <a:t>harvey@harveywarren.com</a:t>
            </a:r>
            <a:endParaRPr lang="en-US" dirty="0"/>
          </a:p>
          <a:p>
            <a:pPr algn="ctr"/>
            <a:r>
              <a:rPr lang="en-US" dirty="0"/>
              <a:t>Doug Amend </a:t>
            </a:r>
            <a:r>
              <a:rPr lang="mr-IN" dirty="0"/>
              <a:t>–</a:t>
            </a:r>
            <a:r>
              <a:rPr lang="en-US" dirty="0"/>
              <a:t> </a:t>
            </a:r>
            <a:r>
              <a:rPr lang="en-US" dirty="0">
                <a:hlinkClick r:id="rId4"/>
              </a:rPr>
              <a:t>dougamend@gmail.com</a:t>
            </a:r>
            <a:endParaRPr lang="en-US" dirty="0"/>
          </a:p>
          <a:p>
            <a:pPr algn="ctr"/>
            <a:endParaRPr lang="en-US" dirty="0"/>
          </a:p>
          <a:p>
            <a:pPr algn="ctr"/>
            <a:r>
              <a:rPr lang="en-US" dirty="0">
                <a:hlinkClick r:id="rId5"/>
              </a:rPr>
              <a:t>www.optimizedoutcome.com</a:t>
            </a:r>
            <a:endParaRPr lang="en-US" dirty="0"/>
          </a:p>
          <a:p>
            <a:pPr algn="ctr"/>
            <a:endParaRPr lang="en-US" dirty="0"/>
          </a:p>
          <a:p>
            <a:endParaRPr lang="en-US" dirty="0"/>
          </a:p>
        </p:txBody>
      </p:sp>
      <p:pic>
        <p:nvPicPr>
          <p:cNvPr id="4" name="Picture 3" descr="OOS Logo New.pn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9156084" y="8617463"/>
            <a:ext cx="6662808" cy="3331404"/>
          </a:xfrm>
          <a:prstGeom prst="rect">
            <a:avLst/>
          </a:prstGeom>
        </p:spPr>
      </p:pic>
    </p:spTree>
    <p:extLst>
      <p:ext uri="{BB962C8B-B14F-4D97-AF65-F5344CB8AC3E}">
        <p14:creationId xmlns:p14="http://schemas.microsoft.com/office/powerpoint/2010/main" val="2178237832"/>
      </p:ext>
    </p:extLst>
  </p:cSld>
  <p:clrMapOvr>
    <a:masterClrMapping/>
  </p:clrMapOvr>
  <p:transition advClick="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OS Logo New.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47152" y="773171"/>
            <a:ext cx="9212092" cy="4606046"/>
          </a:xfrm>
          <a:prstGeom prst="rect">
            <a:avLst/>
          </a:prstGeom>
        </p:spPr>
      </p:pic>
      <p:pic>
        <p:nvPicPr>
          <p:cNvPr id="3" name="Picture 2" descr="Brian Allen Headshot-2.jpg"/>
          <p:cNvPicPr>
            <a:picLocks noChangeAspect="1"/>
          </p:cNvPicPr>
          <p:nvPr/>
        </p:nvPicPr>
        <p:blipFill rotWithShape="1">
          <a:blip r:embed="rId3" cstate="email">
            <a:extLst>
              <a:ext uri="{28A0092B-C50C-407E-A947-70E740481C1C}">
                <a14:useLocalDpi xmlns:a14="http://schemas.microsoft.com/office/drawing/2010/main" val="0"/>
              </a:ext>
            </a:extLst>
          </a:blip>
          <a:srcRect l="14731" r="14403" b="28685"/>
          <a:stretch/>
        </p:blipFill>
        <p:spPr>
          <a:xfrm>
            <a:off x="3991130" y="6075949"/>
            <a:ext cx="2721227" cy="4134528"/>
          </a:xfrm>
          <a:prstGeom prst="rect">
            <a:avLst/>
          </a:prstGeom>
        </p:spPr>
      </p:pic>
      <p:sp>
        <p:nvSpPr>
          <p:cNvPr id="4" name="TextBox 3"/>
          <p:cNvSpPr txBox="1"/>
          <p:nvPr/>
        </p:nvSpPr>
        <p:spPr>
          <a:xfrm>
            <a:off x="3991130" y="10210477"/>
            <a:ext cx="2721227" cy="646331"/>
          </a:xfrm>
          <a:prstGeom prst="rect">
            <a:avLst/>
          </a:prstGeom>
          <a:noFill/>
        </p:spPr>
        <p:txBody>
          <a:bodyPr wrap="square" rtlCol="0">
            <a:spAutoFit/>
          </a:bodyPr>
          <a:lstStyle/>
          <a:p>
            <a:pPr algn="ctr"/>
            <a:r>
              <a:rPr lang="en-US" dirty="0"/>
              <a:t>Brian Allen</a:t>
            </a:r>
          </a:p>
        </p:txBody>
      </p:sp>
      <p:sp>
        <p:nvSpPr>
          <p:cNvPr id="5" name="TextBox 4"/>
          <p:cNvSpPr txBox="1"/>
          <p:nvPr/>
        </p:nvSpPr>
        <p:spPr>
          <a:xfrm>
            <a:off x="17054780" y="10211386"/>
            <a:ext cx="3124694" cy="646331"/>
          </a:xfrm>
          <a:prstGeom prst="rect">
            <a:avLst/>
          </a:prstGeom>
          <a:noFill/>
        </p:spPr>
        <p:txBody>
          <a:bodyPr wrap="square" rtlCol="0">
            <a:spAutoFit/>
          </a:bodyPr>
          <a:lstStyle/>
          <a:p>
            <a:pPr algn="ctr"/>
            <a:r>
              <a:rPr lang="en-US" dirty="0"/>
              <a:t>Doug Amend</a:t>
            </a:r>
          </a:p>
        </p:txBody>
      </p:sp>
      <p:sp>
        <p:nvSpPr>
          <p:cNvPr id="6" name="TextBox 5"/>
          <p:cNvSpPr txBox="1"/>
          <p:nvPr/>
        </p:nvSpPr>
        <p:spPr>
          <a:xfrm>
            <a:off x="10360837" y="10210477"/>
            <a:ext cx="3770842" cy="646331"/>
          </a:xfrm>
          <a:prstGeom prst="rect">
            <a:avLst/>
          </a:prstGeom>
          <a:noFill/>
        </p:spPr>
        <p:txBody>
          <a:bodyPr wrap="square" rtlCol="0">
            <a:spAutoFit/>
          </a:bodyPr>
          <a:lstStyle/>
          <a:p>
            <a:pPr algn="ctr"/>
            <a:r>
              <a:rPr lang="en-US" dirty="0"/>
              <a:t>Harvey Warren</a:t>
            </a:r>
          </a:p>
        </p:txBody>
      </p:sp>
      <p:pic>
        <p:nvPicPr>
          <p:cNvPr id="7" name="Picture 6" descr="Harvey Warren.jpg"/>
          <p:cNvPicPr>
            <a:picLocks noChangeAspect="1"/>
          </p:cNvPicPr>
          <p:nvPr/>
        </p:nvPicPr>
        <p:blipFill rotWithShape="1">
          <a:blip r:embed="rId4" cstate="email">
            <a:extLst>
              <a:ext uri="{28A0092B-C50C-407E-A947-70E740481C1C}">
                <a14:useLocalDpi xmlns:a14="http://schemas.microsoft.com/office/drawing/2010/main" val="0"/>
              </a:ext>
            </a:extLst>
          </a:blip>
          <a:srcRect l="13068"/>
          <a:stretch/>
        </p:blipFill>
        <p:spPr>
          <a:xfrm>
            <a:off x="10765074" y="6075949"/>
            <a:ext cx="2823135" cy="3799670"/>
          </a:xfrm>
          <a:prstGeom prst="rect">
            <a:avLst/>
          </a:prstGeom>
        </p:spPr>
      </p:pic>
      <p:pic>
        <p:nvPicPr>
          <p:cNvPr id="8" name="Picture 7" descr="DouglasAmend2.jp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7236213" y="6075948"/>
            <a:ext cx="2657923" cy="3982631"/>
          </a:xfrm>
          <a:prstGeom prst="rect">
            <a:avLst/>
          </a:prstGeom>
        </p:spPr>
      </p:pic>
    </p:spTree>
    <p:extLst>
      <p:ext uri="{BB962C8B-B14F-4D97-AF65-F5344CB8AC3E}">
        <p14:creationId xmlns:p14="http://schemas.microsoft.com/office/powerpoint/2010/main" val="1802888880"/>
      </p:ext>
    </p:extLst>
  </p:cSld>
  <p:clrMapOvr>
    <a:masterClrMapping/>
  </p:clrMapOvr>
  <p:transition advClick="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62972" y="1118748"/>
            <a:ext cx="20651082" cy="10618291"/>
          </a:xfrm>
          <a:prstGeom prst="rect">
            <a:avLst/>
          </a:prstGeom>
          <a:noFill/>
        </p:spPr>
        <p:txBody>
          <a:bodyPr wrap="square" rtlCol="0">
            <a:spAutoFit/>
          </a:bodyPr>
          <a:lstStyle/>
          <a:p>
            <a:r>
              <a:rPr lang="en-US" sz="6000" dirty="0"/>
              <a:t>Genesis of the Optimized Program</a:t>
            </a:r>
          </a:p>
          <a:p>
            <a:endParaRPr lang="en-US" dirty="0"/>
          </a:p>
          <a:p>
            <a:pPr marL="571500" indent="-571500">
              <a:buFont typeface="Arial"/>
              <a:buChar char="•"/>
            </a:pPr>
            <a:r>
              <a:rPr lang="en-US" sz="4800" dirty="0"/>
              <a:t>Co-Morbidity Issues</a:t>
            </a:r>
          </a:p>
          <a:p>
            <a:pPr marL="571500" indent="-571500">
              <a:buFont typeface="Arial"/>
              <a:buChar char="•"/>
            </a:pPr>
            <a:endParaRPr lang="en-US" sz="4800" dirty="0"/>
          </a:p>
          <a:p>
            <a:pPr marL="571500" indent="-571500">
              <a:buFont typeface="Arial"/>
              <a:buChar char="•"/>
            </a:pPr>
            <a:endParaRPr lang="en-US" sz="4800" dirty="0"/>
          </a:p>
          <a:p>
            <a:pPr marL="571500" indent="-571500">
              <a:buFont typeface="Arial"/>
              <a:buChar char="•"/>
            </a:pPr>
            <a:endParaRPr lang="en-US" sz="4800" dirty="0"/>
          </a:p>
          <a:p>
            <a:pPr marL="571500" indent="-571500">
              <a:buFont typeface="Arial"/>
              <a:buChar char="•"/>
            </a:pPr>
            <a:endParaRPr lang="en-US" sz="4800" dirty="0"/>
          </a:p>
          <a:p>
            <a:pPr marL="571500" indent="-571500">
              <a:buFont typeface="Arial"/>
              <a:buChar char="•"/>
            </a:pPr>
            <a:endParaRPr lang="en-US" sz="4800" dirty="0"/>
          </a:p>
          <a:p>
            <a:pPr marL="571500" indent="-571500">
              <a:buFont typeface="Arial"/>
              <a:buChar char="•"/>
            </a:pPr>
            <a:endParaRPr lang="en-US" sz="4800" dirty="0"/>
          </a:p>
          <a:p>
            <a:pPr marL="571500" indent="-571500">
              <a:buFont typeface="Arial"/>
              <a:buChar char="•"/>
            </a:pPr>
            <a:endParaRPr lang="en-US" dirty="0"/>
          </a:p>
          <a:p>
            <a:pPr marL="571500" indent="-571500">
              <a:buFont typeface="Arial"/>
              <a:buChar char="•"/>
            </a:pPr>
            <a:endParaRPr lang="en-US" sz="4800" dirty="0"/>
          </a:p>
          <a:p>
            <a:pPr marL="571500" indent="-571500">
              <a:buFont typeface="Arial"/>
              <a:buChar char="•"/>
            </a:pPr>
            <a:endParaRPr lang="en-US" sz="4800" dirty="0"/>
          </a:p>
          <a:p>
            <a:pPr marL="571500" indent="-571500">
              <a:buFont typeface="Arial"/>
              <a:buChar char="•"/>
            </a:pPr>
            <a:r>
              <a:rPr lang="en-US" sz="4800" dirty="0"/>
              <a:t>Claims Going “Off the Rails”</a:t>
            </a:r>
          </a:p>
          <a:p>
            <a:pPr marL="571500" indent="-571500">
              <a:buFont typeface="Arial"/>
              <a:buChar char="•"/>
            </a:pPr>
            <a:endParaRPr lang="en-US" dirty="0"/>
          </a:p>
          <a:p>
            <a:endParaRPr lang="en-US" dirty="0"/>
          </a:p>
        </p:txBody>
      </p:sp>
      <p:sp>
        <p:nvSpPr>
          <p:cNvPr id="3" name="TextBox 2"/>
          <p:cNvSpPr txBox="1"/>
          <p:nvPr/>
        </p:nvSpPr>
        <p:spPr>
          <a:xfrm rot="21136302">
            <a:off x="1808822" y="3669365"/>
            <a:ext cx="10563480" cy="4524316"/>
          </a:xfrm>
          <a:prstGeom prst="rect">
            <a:avLst/>
          </a:prstGeom>
          <a:solidFill>
            <a:schemeClr val="accent3">
              <a:lumMod val="20000"/>
              <a:lumOff val="80000"/>
            </a:schemeClr>
          </a:solidFill>
          <a:ln w="38100" cap="rnd" cmpd="sng">
            <a:solidFill>
              <a:schemeClr val="accent1">
                <a:lumMod val="75000"/>
              </a:schemeClr>
            </a:solidFill>
          </a:ln>
          <a:effectLst>
            <a:glow rad="101600">
              <a:schemeClr val="accent2">
                <a:lumMod val="60000"/>
                <a:lumOff val="40000"/>
                <a:alpha val="75000"/>
              </a:schemeClr>
            </a:glow>
          </a:effectLst>
        </p:spPr>
        <p:txBody>
          <a:bodyPr wrap="square" rtlCol="0">
            <a:spAutoFit/>
          </a:bodyPr>
          <a:lstStyle/>
          <a:p>
            <a:pPr lvl="1"/>
            <a:r>
              <a:rPr lang="en-US" dirty="0"/>
              <a:t>2007 Duke University Study of 11,728 Employees</a:t>
            </a:r>
          </a:p>
          <a:p>
            <a:pPr marL="2399934" lvl="2" indent="-571500">
              <a:buFont typeface="Arial"/>
              <a:buChar char="•"/>
            </a:pPr>
            <a:r>
              <a:rPr lang="en-US" dirty="0"/>
              <a:t>Workers with BMI greater than 40 </a:t>
            </a:r>
          </a:p>
          <a:p>
            <a:pPr marL="3314151" lvl="3" indent="-571500">
              <a:buFont typeface="Arial"/>
              <a:buChar char="•"/>
            </a:pPr>
            <a:r>
              <a:rPr lang="en-US" dirty="0"/>
              <a:t>11.65 claims per 100 workers</a:t>
            </a:r>
          </a:p>
          <a:p>
            <a:pPr marL="3314151" lvl="3" indent="-571500">
              <a:buFont typeface="Arial"/>
              <a:buChar char="•"/>
            </a:pPr>
            <a:r>
              <a:rPr lang="en-US" dirty="0"/>
              <a:t>Average claim cost $51,019</a:t>
            </a:r>
          </a:p>
          <a:p>
            <a:pPr marL="2399934" lvl="2" indent="-571500">
              <a:buFont typeface="Arial"/>
              <a:buChar char="•"/>
            </a:pPr>
            <a:r>
              <a:rPr lang="en-US" dirty="0"/>
              <a:t>Workers with normal range BMI </a:t>
            </a:r>
          </a:p>
          <a:p>
            <a:pPr marL="3314151" lvl="3" indent="-571500">
              <a:buFont typeface="Arial"/>
              <a:buChar char="•"/>
            </a:pPr>
            <a:r>
              <a:rPr lang="en-US" dirty="0"/>
              <a:t>5.8 claims per 100 workers</a:t>
            </a:r>
          </a:p>
          <a:p>
            <a:pPr marL="3314151" lvl="3" indent="-571500">
              <a:buFont typeface="Arial"/>
              <a:buChar char="•"/>
            </a:pPr>
            <a:r>
              <a:rPr lang="en-US" dirty="0"/>
              <a:t>Average claim cost $7,503</a:t>
            </a:r>
          </a:p>
        </p:txBody>
      </p:sp>
      <p:sp>
        <p:nvSpPr>
          <p:cNvPr id="4" name="TextBox 3"/>
          <p:cNvSpPr txBox="1"/>
          <p:nvPr/>
        </p:nvSpPr>
        <p:spPr>
          <a:xfrm rot="782902">
            <a:off x="12470058" y="4046003"/>
            <a:ext cx="10027008" cy="5078314"/>
          </a:xfrm>
          <a:prstGeom prst="rect">
            <a:avLst/>
          </a:prstGeom>
          <a:solidFill>
            <a:schemeClr val="accent3">
              <a:lumMod val="20000"/>
              <a:lumOff val="80000"/>
            </a:schemeClr>
          </a:solidFill>
          <a:ln w="38100" cap="rnd" cmpd="sng">
            <a:solidFill>
              <a:schemeClr val="accent1">
                <a:lumMod val="75000"/>
              </a:schemeClr>
            </a:solidFill>
          </a:ln>
          <a:effectLst>
            <a:glow rad="101600">
              <a:schemeClr val="accent2">
                <a:lumMod val="60000"/>
                <a:lumOff val="40000"/>
                <a:alpha val="75000"/>
              </a:schemeClr>
            </a:glow>
          </a:effectLst>
        </p:spPr>
        <p:txBody>
          <a:bodyPr wrap="square" rtlCol="0">
            <a:spAutoFit/>
          </a:bodyPr>
          <a:lstStyle/>
          <a:p>
            <a:pPr lvl="1"/>
            <a:r>
              <a:rPr lang="en-US" dirty="0"/>
              <a:t>2016 Harbor Health System study of 7,000 workers’ comp claims</a:t>
            </a:r>
          </a:p>
          <a:p>
            <a:pPr marL="2399934" lvl="2" indent="-571500">
              <a:buFont typeface="Arial"/>
              <a:buChar char="•"/>
            </a:pPr>
            <a:r>
              <a:rPr lang="en-US" dirty="0"/>
              <a:t>76% higher durations for multiple co-morbidity issues</a:t>
            </a:r>
          </a:p>
          <a:p>
            <a:pPr marL="2399934" lvl="2" indent="-571500">
              <a:buFont typeface="Arial"/>
              <a:buChar char="•"/>
            </a:pPr>
            <a:r>
              <a:rPr lang="en-US" dirty="0"/>
              <a:t>67% higher durations when addiction is present</a:t>
            </a:r>
          </a:p>
          <a:p>
            <a:pPr marL="2399934" lvl="2" indent="-571500">
              <a:buFont typeface="Arial"/>
              <a:buChar char="•"/>
            </a:pPr>
            <a:r>
              <a:rPr lang="en-US" dirty="0"/>
              <a:t>55% higher durations for obesity </a:t>
            </a:r>
          </a:p>
          <a:p>
            <a:pPr marL="2399934" lvl="2" indent="-571500">
              <a:buFont typeface="Arial"/>
              <a:buChar char="•"/>
            </a:pPr>
            <a:r>
              <a:rPr lang="en-US" dirty="0"/>
              <a:t>Costs per claim were 341% higher for multiple co-morbidity issues</a:t>
            </a:r>
          </a:p>
        </p:txBody>
      </p:sp>
    </p:spTree>
    <p:extLst>
      <p:ext uri="{BB962C8B-B14F-4D97-AF65-F5344CB8AC3E}">
        <p14:creationId xmlns:p14="http://schemas.microsoft.com/office/powerpoint/2010/main" val="1319183860"/>
      </p:ext>
    </p:extLst>
  </p:cSld>
  <p:clrMapOvr>
    <a:masterClrMapping/>
  </p:clrMapOvr>
  <p:transition advClick="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62972" y="1118748"/>
            <a:ext cx="20651082" cy="10802956"/>
          </a:xfrm>
          <a:prstGeom prst="rect">
            <a:avLst/>
          </a:prstGeom>
          <a:noFill/>
        </p:spPr>
        <p:txBody>
          <a:bodyPr wrap="square" rtlCol="0">
            <a:spAutoFit/>
          </a:bodyPr>
          <a:lstStyle/>
          <a:p>
            <a:r>
              <a:rPr lang="en-US" sz="6000" dirty="0"/>
              <a:t>Genesis of the Optimized Program</a:t>
            </a:r>
          </a:p>
          <a:p>
            <a:endParaRPr lang="en-US" dirty="0"/>
          </a:p>
          <a:p>
            <a:pPr marL="685800" indent="-685800">
              <a:buFont typeface="Arial"/>
              <a:buChar char="•"/>
            </a:pPr>
            <a:r>
              <a:rPr lang="en-US" sz="4800" dirty="0"/>
              <a:t>Brian’s Dinner with Harvey</a:t>
            </a:r>
          </a:p>
          <a:p>
            <a:pPr marL="685800" indent="-685800">
              <a:buFont typeface="Arial"/>
              <a:buChar char="•"/>
            </a:pPr>
            <a:endParaRPr lang="en-US" sz="4800" dirty="0"/>
          </a:p>
          <a:p>
            <a:pPr marL="685800" indent="-685800">
              <a:buFont typeface="Arial"/>
              <a:buChar char="•"/>
            </a:pPr>
            <a:r>
              <a:rPr lang="en-US" sz="4800" dirty="0"/>
              <a:t>Harvey’s Workers’ Comp Injury</a:t>
            </a:r>
          </a:p>
          <a:p>
            <a:pPr marL="1600017" lvl="1" indent="-685800">
              <a:buFont typeface="Arial"/>
              <a:buChar char="•"/>
            </a:pPr>
            <a:r>
              <a:rPr lang="en-US" sz="4800" dirty="0"/>
              <a:t>Surgeries</a:t>
            </a:r>
          </a:p>
          <a:p>
            <a:pPr marL="1600017" lvl="1" indent="-685800">
              <a:buFont typeface="Arial"/>
              <a:buChar char="•"/>
            </a:pPr>
            <a:r>
              <a:rPr lang="en-US" sz="4800" dirty="0"/>
              <a:t>Struggles</a:t>
            </a:r>
          </a:p>
          <a:p>
            <a:pPr marL="1600017" lvl="1" indent="-685800">
              <a:buFont typeface="Arial"/>
              <a:buChar char="•"/>
            </a:pPr>
            <a:r>
              <a:rPr lang="en-US" sz="4800" dirty="0"/>
              <a:t>“The Optimized Patient” Book</a:t>
            </a:r>
          </a:p>
          <a:p>
            <a:pPr marL="1600017" lvl="1" indent="-685800">
              <a:buFont typeface="Arial"/>
              <a:buChar char="•"/>
            </a:pPr>
            <a:endParaRPr lang="en-US" sz="4800" dirty="0"/>
          </a:p>
          <a:p>
            <a:pPr marL="685800" indent="-685800">
              <a:buFont typeface="Arial"/>
              <a:buChar char="•"/>
            </a:pPr>
            <a:r>
              <a:rPr lang="en-US" sz="4800" dirty="0"/>
              <a:t>Convergence of Ideas</a:t>
            </a:r>
          </a:p>
          <a:p>
            <a:pPr marL="1600017" lvl="1" indent="-685800">
              <a:buFont typeface="Arial"/>
              <a:buChar char="•"/>
            </a:pPr>
            <a:r>
              <a:rPr lang="en-US" sz="4800" dirty="0"/>
              <a:t>4 year journey</a:t>
            </a:r>
          </a:p>
          <a:p>
            <a:endParaRPr lang="en-US" dirty="0"/>
          </a:p>
          <a:p>
            <a:endParaRPr lang="en-US" sz="1600" dirty="0"/>
          </a:p>
          <a:p>
            <a:pPr algn="ctr"/>
            <a:r>
              <a:rPr lang="en-US" sz="4800" b="1" dirty="0">
                <a:solidFill>
                  <a:schemeClr val="accent3">
                    <a:lumMod val="60000"/>
                    <a:lumOff val="40000"/>
                  </a:schemeClr>
                </a:solidFill>
              </a:rPr>
              <a:t>How Can We Help Injured Workers </a:t>
            </a:r>
          </a:p>
          <a:p>
            <a:pPr algn="ctr"/>
            <a:r>
              <a:rPr lang="en-US" sz="4800" b="1" dirty="0">
                <a:solidFill>
                  <a:schemeClr val="accent3">
                    <a:lumMod val="60000"/>
                    <a:lumOff val="40000"/>
                  </a:schemeClr>
                </a:solidFill>
              </a:rPr>
              <a:t>Get Better Faster and Stay Better Longer?</a:t>
            </a:r>
          </a:p>
        </p:txBody>
      </p:sp>
    </p:spTree>
    <p:extLst>
      <p:ext uri="{BB962C8B-B14F-4D97-AF65-F5344CB8AC3E}">
        <p14:creationId xmlns:p14="http://schemas.microsoft.com/office/powerpoint/2010/main" val="2392450136"/>
      </p:ext>
    </p:extLst>
  </p:cSld>
  <p:clrMapOvr>
    <a:masterClrMapping/>
  </p:clrMapOvr>
  <p:transition advClick="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62972" y="1118748"/>
            <a:ext cx="20651082" cy="10064294"/>
          </a:xfrm>
          <a:prstGeom prst="rect">
            <a:avLst/>
          </a:prstGeom>
          <a:noFill/>
        </p:spPr>
        <p:txBody>
          <a:bodyPr wrap="square" rtlCol="0">
            <a:spAutoFit/>
          </a:bodyPr>
          <a:lstStyle/>
          <a:p>
            <a:r>
              <a:rPr lang="en-US" sz="6000" dirty="0"/>
              <a:t>Isolation of Injury</a:t>
            </a:r>
          </a:p>
          <a:p>
            <a:endParaRPr lang="en-US" dirty="0"/>
          </a:p>
          <a:p>
            <a:pPr marL="685800" indent="-685800">
              <a:buFont typeface="Arial"/>
              <a:buChar char="•"/>
            </a:pPr>
            <a:r>
              <a:rPr lang="en-US" sz="4800" dirty="0"/>
              <a:t>Commoditization of Care</a:t>
            </a:r>
          </a:p>
          <a:p>
            <a:pPr marL="685800" indent="-685800">
              <a:buFont typeface="Arial"/>
              <a:buChar char="•"/>
            </a:pPr>
            <a:endParaRPr lang="en-US" sz="4800" dirty="0"/>
          </a:p>
          <a:p>
            <a:pPr marL="685800" indent="-685800">
              <a:buFont typeface="Arial"/>
              <a:buChar char="•"/>
            </a:pPr>
            <a:r>
              <a:rPr lang="en-US" sz="4800" dirty="0"/>
              <a:t>Doug’s Story</a:t>
            </a:r>
          </a:p>
          <a:p>
            <a:pPr marL="1600017" lvl="1" indent="-685800">
              <a:buFont typeface="Arial"/>
              <a:buChar char="•"/>
            </a:pPr>
            <a:r>
              <a:rPr lang="en-US" sz="4800" dirty="0"/>
              <a:t>The fall off the mountain</a:t>
            </a:r>
          </a:p>
          <a:p>
            <a:pPr marL="1600017" lvl="1" indent="-685800">
              <a:buFont typeface="Arial"/>
              <a:buChar char="•"/>
            </a:pPr>
            <a:r>
              <a:rPr lang="en-US" sz="4800" dirty="0"/>
              <a:t>Void of education/expectations</a:t>
            </a:r>
          </a:p>
          <a:p>
            <a:pPr marL="1600017" lvl="1" indent="-685800">
              <a:buFont typeface="Arial"/>
              <a:buChar char="•"/>
            </a:pPr>
            <a:r>
              <a:rPr lang="en-US" sz="4800" dirty="0"/>
              <a:t>Setting the bar with Nathan “Rock” Quarry</a:t>
            </a:r>
          </a:p>
          <a:p>
            <a:pPr marL="1600017" lvl="1" indent="-685800">
              <a:buFont typeface="Arial"/>
              <a:buChar char="•"/>
            </a:pPr>
            <a:endParaRPr lang="en-US" sz="4800" dirty="0"/>
          </a:p>
          <a:p>
            <a:pPr marL="685800" indent="-685800">
              <a:buFont typeface="Arial"/>
              <a:buChar char="•"/>
            </a:pPr>
            <a:r>
              <a:rPr lang="en-US" sz="4800" dirty="0"/>
              <a:t>Other Success Stories</a:t>
            </a:r>
          </a:p>
          <a:p>
            <a:pPr marL="1600017" lvl="1" indent="-685800">
              <a:buFont typeface="Arial"/>
              <a:buChar char="•"/>
            </a:pPr>
            <a:r>
              <a:rPr lang="en-US" sz="4800" dirty="0"/>
              <a:t>Bill Walton</a:t>
            </a:r>
          </a:p>
          <a:p>
            <a:pPr marL="1600017" lvl="1" indent="-685800">
              <a:buFont typeface="Arial"/>
              <a:buChar char="•"/>
            </a:pPr>
            <a:r>
              <a:rPr lang="en-US" sz="4800" dirty="0"/>
              <a:t>Brian Allen</a:t>
            </a:r>
          </a:p>
          <a:p>
            <a:pPr marL="571500" indent="-571500">
              <a:buFont typeface="Arial"/>
              <a:buChar char="•"/>
            </a:pPr>
            <a:endParaRPr lang="en-US" dirty="0"/>
          </a:p>
          <a:p>
            <a:endParaRPr lang="en-US" dirty="0"/>
          </a:p>
        </p:txBody>
      </p:sp>
      <p:sp>
        <p:nvSpPr>
          <p:cNvPr id="3" name="Rectangular Callout 2"/>
          <p:cNvSpPr/>
          <p:nvPr/>
        </p:nvSpPr>
        <p:spPr>
          <a:xfrm>
            <a:off x="15059009" y="2661049"/>
            <a:ext cx="6088112" cy="3346473"/>
          </a:xfrm>
          <a:prstGeom prst="wedgeRectCallout">
            <a:avLst>
              <a:gd name="adj1" fmla="val -143350"/>
              <a:gd name="adj2" fmla="val -35421"/>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a:p>
            <a:pPr algn="ctr"/>
            <a:r>
              <a:rPr lang="en-US" dirty="0">
                <a:solidFill>
                  <a:schemeClr val="tx1"/>
                </a:solidFill>
              </a:rPr>
              <a:t>Journal of General Internal Medicine Study, July 2018</a:t>
            </a:r>
          </a:p>
          <a:p>
            <a:pPr algn="ctr"/>
            <a:r>
              <a:rPr lang="en-US" dirty="0">
                <a:solidFill>
                  <a:schemeClr val="tx1"/>
                </a:solidFill>
              </a:rPr>
              <a:t>“</a:t>
            </a:r>
            <a:r>
              <a:rPr lang="en-US" i="1" dirty="0">
                <a:solidFill>
                  <a:schemeClr val="tx1"/>
                </a:solidFill>
              </a:rPr>
              <a:t>Physicians give patients 11 seconds to explain reasons for visit before interrupting</a:t>
            </a:r>
            <a:r>
              <a:rPr lang="en-US" dirty="0">
                <a:solidFill>
                  <a:schemeClr val="tx1"/>
                </a:solidFill>
              </a:rPr>
              <a:t>”</a:t>
            </a:r>
          </a:p>
          <a:p>
            <a:pPr algn="ctr"/>
            <a:r>
              <a:rPr lang="en-US" dirty="0">
                <a:solidFill>
                  <a:schemeClr val="tx1"/>
                </a:solidFill>
              </a:rPr>
              <a:t> </a:t>
            </a:r>
          </a:p>
        </p:txBody>
      </p:sp>
    </p:spTree>
    <p:extLst>
      <p:ext uri="{BB962C8B-B14F-4D97-AF65-F5344CB8AC3E}">
        <p14:creationId xmlns:p14="http://schemas.microsoft.com/office/powerpoint/2010/main" val="906150761"/>
      </p:ext>
    </p:extLst>
  </p:cSld>
  <p:clrMapOvr>
    <a:masterClrMapping/>
  </p:clrMapOvr>
  <p:transition advClick="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62972" y="1118748"/>
            <a:ext cx="20651082" cy="4524316"/>
          </a:xfrm>
          <a:prstGeom prst="rect">
            <a:avLst/>
          </a:prstGeom>
          <a:noFill/>
        </p:spPr>
        <p:txBody>
          <a:bodyPr wrap="square" rtlCol="0">
            <a:spAutoFit/>
          </a:bodyPr>
          <a:lstStyle/>
          <a:p>
            <a:r>
              <a:rPr lang="en-US" sz="6000" dirty="0"/>
              <a:t>Education, Engagement, Encouragement, Accountability</a:t>
            </a:r>
          </a:p>
          <a:p>
            <a:endParaRPr lang="en-US" dirty="0"/>
          </a:p>
          <a:p>
            <a:endParaRPr lang="en-US" dirty="0"/>
          </a:p>
          <a:p>
            <a:r>
              <a:rPr lang="en-US" sz="4800" dirty="0"/>
              <a:t>The Bell Curve</a:t>
            </a:r>
          </a:p>
          <a:p>
            <a:endParaRPr lang="en-US" dirty="0"/>
          </a:p>
          <a:p>
            <a:pPr marL="571500" indent="-571500">
              <a:buFont typeface="Arial"/>
              <a:buChar char="•"/>
            </a:pPr>
            <a:endParaRPr lang="en-US" dirty="0"/>
          </a:p>
          <a:p>
            <a:endParaRPr lang="en-US" dirty="0"/>
          </a:p>
        </p:txBody>
      </p:sp>
      <p:pic>
        <p:nvPicPr>
          <p:cNvPr id="4" name="Picture 3" descr="Bell-Curve-800x299.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0674" y="3824068"/>
            <a:ext cx="14860342" cy="5554053"/>
          </a:xfrm>
          <a:prstGeom prst="rect">
            <a:avLst/>
          </a:prstGeom>
        </p:spPr>
      </p:pic>
      <p:cxnSp>
        <p:nvCxnSpPr>
          <p:cNvPr id="6" name="Straight Connector 5"/>
          <p:cNvCxnSpPr/>
          <p:nvPr/>
        </p:nvCxnSpPr>
        <p:spPr>
          <a:xfrm flipV="1">
            <a:off x="5059988" y="5866406"/>
            <a:ext cx="20159" cy="2741688"/>
          </a:xfrm>
          <a:prstGeom prst="line">
            <a:avLst/>
          </a:prstGeom>
          <a:ln w="50800"/>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V="1">
            <a:off x="11300501" y="5866406"/>
            <a:ext cx="20159" cy="2741688"/>
          </a:xfrm>
          <a:prstGeom prst="line">
            <a:avLst/>
          </a:prstGeom>
          <a:ln w="50800"/>
        </p:spPr>
        <p:style>
          <a:lnRef idx="2">
            <a:schemeClr val="accent1"/>
          </a:lnRef>
          <a:fillRef idx="0">
            <a:schemeClr val="accent1"/>
          </a:fillRef>
          <a:effectRef idx="1">
            <a:schemeClr val="accent1"/>
          </a:effectRef>
          <a:fontRef idx="minor">
            <a:schemeClr val="tx1"/>
          </a:fontRef>
        </p:style>
      </p:cxnSp>
      <p:sp>
        <p:nvSpPr>
          <p:cNvPr id="8" name="Oval Callout 7"/>
          <p:cNvSpPr/>
          <p:nvPr/>
        </p:nvSpPr>
        <p:spPr>
          <a:xfrm>
            <a:off x="6975122" y="9757183"/>
            <a:ext cx="6289706" cy="2237702"/>
          </a:xfrm>
          <a:prstGeom prst="wedgeEllipseCallout">
            <a:avLst>
              <a:gd name="adj1" fmla="val -29167"/>
              <a:gd name="adj2" fmla="val -149212"/>
            </a:avLst>
          </a:prstGeom>
          <a:solidFill>
            <a:schemeClr val="accent3">
              <a:lumMod val="20000"/>
              <a:lumOff val="80000"/>
            </a:schemeClr>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Most people want to get better, they just don’t know how</a:t>
            </a:r>
          </a:p>
        </p:txBody>
      </p:sp>
      <p:pic>
        <p:nvPicPr>
          <p:cNvPr id="9" name="Bill Walton Clip.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514705" y="2743640"/>
            <a:ext cx="8648345" cy="5205034"/>
          </a:xfrm>
          <a:prstGeom prst="rect">
            <a:avLst/>
          </a:prstGeom>
        </p:spPr>
      </p:pic>
      <p:sp>
        <p:nvSpPr>
          <p:cNvPr id="3" name="TextBox 2"/>
          <p:cNvSpPr txBox="1"/>
          <p:nvPr/>
        </p:nvSpPr>
        <p:spPr>
          <a:xfrm>
            <a:off x="11541035" y="8767365"/>
            <a:ext cx="2409210" cy="461665"/>
          </a:xfrm>
          <a:prstGeom prst="rect">
            <a:avLst/>
          </a:prstGeom>
          <a:noFill/>
        </p:spPr>
        <p:txBody>
          <a:bodyPr wrap="square" rtlCol="0">
            <a:spAutoFit/>
          </a:bodyPr>
          <a:lstStyle/>
          <a:p>
            <a:r>
              <a:rPr lang="en-US" sz="2400" dirty="0"/>
              <a:t>Non-Optimizers</a:t>
            </a:r>
          </a:p>
        </p:txBody>
      </p:sp>
      <p:sp>
        <p:nvSpPr>
          <p:cNvPr id="10" name="TextBox 9"/>
          <p:cNvSpPr txBox="1"/>
          <p:nvPr/>
        </p:nvSpPr>
        <p:spPr>
          <a:xfrm>
            <a:off x="2661029" y="8729050"/>
            <a:ext cx="2398959" cy="461665"/>
          </a:xfrm>
          <a:prstGeom prst="rect">
            <a:avLst/>
          </a:prstGeom>
          <a:noFill/>
        </p:spPr>
        <p:txBody>
          <a:bodyPr wrap="square" rtlCol="0">
            <a:spAutoFit/>
          </a:bodyPr>
          <a:lstStyle/>
          <a:p>
            <a:r>
              <a:rPr lang="en-US" sz="2400" dirty="0"/>
              <a:t>Self-Optimizers</a:t>
            </a:r>
          </a:p>
        </p:txBody>
      </p:sp>
    </p:spTree>
    <p:extLst>
      <p:ext uri="{BB962C8B-B14F-4D97-AF65-F5344CB8AC3E}">
        <p14:creationId xmlns:p14="http://schemas.microsoft.com/office/powerpoint/2010/main" val="4238887468"/>
      </p:ext>
    </p:extLst>
  </p:cSld>
  <p:clrMapOvr>
    <a:masterClrMapping/>
  </p:clrMapOvr>
  <p:transition advClick="0"/>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62972" y="1118748"/>
            <a:ext cx="20651082" cy="9325632"/>
          </a:xfrm>
          <a:prstGeom prst="rect">
            <a:avLst/>
          </a:prstGeom>
          <a:noFill/>
        </p:spPr>
        <p:txBody>
          <a:bodyPr wrap="square" rtlCol="0">
            <a:spAutoFit/>
          </a:bodyPr>
          <a:lstStyle/>
          <a:p>
            <a:r>
              <a:rPr lang="en-US" sz="6000" dirty="0"/>
              <a:t>Education, Engagement, Encouragement, Accountability</a:t>
            </a:r>
          </a:p>
          <a:p>
            <a:endParaRPr lang="en-US" dirty="0"/>
          </a:p>
          <a:p>
            <a:endParaRPr lang="en-US" dirty="0"/>
          </a:p>
          <a:p>
            <a:r>
              <a:rPr lang="en-US" sz="4800" dirty="0"/>
              <a:t>The Importance of Mindset</a:t>
            </a:r>
          </a:p>
          <a:p>
            <a:pPr marL="685800" indent="-685800">
              <a:buFont typeface="Arial"/>
              <a:buChar char="•"/>
            </a:pPr>
            <a:r>
              <a:rPr lang="en-US" dirty="0"/>
              <a:t>Thinking you can!</a:t>
            </a:r>
          </a:p>
          <a:p>
            <a:pPr marL="685800" indent="-685800">
              <a:buFont typeface="Arial"/>
              <a:buChar char="•"/>
            </a:pPr>
            <a:r>
              <a:rPr lang="en-US" dirty="0"/>
              <a:t>Maintaining the belief throughout recovery</a:t>
            </a:r>
          </a:p>
          <a:p>
            <a:endParaRPr lang="en-US" sz="4800" dirty="0"/>
          </a:p>
          <a:p>
            <a:r>
              <a:rPr lang="en-US" sz="4800" dirty="0"/>
              <a:t>Personal Interaction</a:t>
            </a:r>
          </a:p>
          <a:p>
            <a:pPr marL="685800" indent="-685800">
              <a:buFont typeface="Arial"/>
              <a:buChar char="•"/>
            </a:pPr>
            <a:r>
              <a:rPr lang="en-US" dirty="0"/>
              <a:t>Commitment on a one-to-one level</a:t>
            </a:r>
          </a:p>
          <a:p>
            <a:pPr marL="685800" indent="-685800">
              <a:buFont typeface="Arial"/>
              <a:buChar char="•"/>
            </a:pPr>
            <a:r>
              <a:rPr lang="en-US" dirty="0"/>
              <a:t>Encouragement through the recovery</a:t>
            </a:r>
          </a:p>
          <a:p>
            <a:pPr marL="685800" indent="-685800">
              <a:buFont typeface="Arial"/>
              <a:buChar char="•"/>
            </a:pPr>
            <a:r>
              <a:rPr lang="en-US" dirty="0"/>
              <a:t>Knowing those who have “been there”</a:t>
            </a:r>
          </a:p>
          <a:p>
            <a:endParaRPr lang="en-US" dirty="0"/>
          </a:p>
          <a:p>
            <a:endParaRPr lang="en-US" dirty="0"/>
          </a:p>
          <a:p>
            <a:pPr marL="571500" indent="-571500">
              <a:buFont typeface="Arial"/>
              <a:buChar char="•"/>
            </a:pPr>
            <a:endParaRPr lang="en-US" dirty="0"/>
          </a:p>
          <a:p>
            <a:endParaRPr lang="en-US" dirty="0"/>
          </a:p>
        </p:txBody>
      </p:sp>
      <p:sp>
        <p:nvSpPr>
          <p:cNvPr id="4" name="TextBox 3"/>
          <p:cNvSpPr txBox="1"/>
          <p:nvPr/>
        </p:nvSpPr>
        <p:spPr>
          <a:xfrm rot="423781">
            <a:off x="13284988" y="4193170"/>
            <a:ext cx="9029066" cy="3970318"/>
          </a:xfrm>
          <a:prstGeom prst="rect">
            <a:avLst/>
          </a:prstGeom>
          <a:noFill/>
          <a:ln w="57150" cmpd="sng">
            <a:solidFill>
              <a:schemeClr val="accent1">
                <a:lumMod val="75000"/>
              </a:schemeClr>
            </a:solidFill>
          </a:ln>
          <a:effectLst>
            <a:outerShdw blurRad="50800" dist="38100" dir="2700000" algn="tl" rotWithShape="0">
              <a:srgbClr val="000000">
                <a:alpha val="43000"/>
              </a:srgbClr>
            </a:outerShdw>
          </a:effectLst>
        </p:spPr>
        <p:txBody>
          <a:bodyPr wrap="square" rtlCol="0">
            <a:spAutoFit/>
          </a:bodyPr>
          <a:lstStyle/>
          <a:p>
            <a:r>
              <a:rPr lang="en-US" i="1" dirty="0"/>
              <a:t>“Your body is used to doing what your brain is used to viewing.  Create the image of how you want your life to be in the future and visit it with passion and joy every day.  That’s how you make real magic.”</a:t>
            </a:r>
          </a:p>
          <a:p>
            <a:endParaRPr lang="en-US" dirty="0"/>
          </a:p>
          <a:p>
            <a:pPr algn="r"/>
            <a:r>
              <a:rPr lang="en-US" dirty="0"/>
              <a:t>Joseph McClendon III</a:t>
            </a:r>
          </a:p>
        </p:txBody>
      </p:sp>
    </p:spTree>
    <p:extLst>
      <p:ext uri="{BB962C8B-B14F-4D97-AF65-F5344CB8AC3E}">
        <p14:creationId xmlns:p14="http://schemas.microsoft.com/office/powerpoint/2010/main" val="3483196223"/>
      </p:ext>
    </p:extLst>
  </p:cSld>
  <p:clrMapOvr>
    <a:masterClrMapping/>
  </p:clrMapOvr>
  <p:transition advClick="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62972" y="1118748"/>
            <a:ext cx="20651082" cy="7294305"/>
          </a:xfrm>
          <a:prstGeom prst="rect">
            <a:avLst/>
          </a:prstGeom>
          <a:noFill/>
        </p:spPr>
        <p:txBody>
          <a:bodyPr wrap="square" rtlCol="0">
            <a:spAutoFit/>
          </a:bodyPr>
          <a:lstStyle/>
          <a:p>
            <a:r>
              <a:rPr lang="en-US" sz="6000" dirty="0"/>
              <a:t>Education, Engagement, Encouragement, Accountability</a:t>
            </a:r>
          </a:p>
          <a:p>
            <a:endParaRPr lang="en-US" dirty="0"/>
          </a:p>
          <a:p>
            <a:endParaRPr lang="en-US" dirty="0"/>
          </a:p>
          <a:p>
            <a:r>
              <a:rPr lang="en-US" sz="4800" dirty="0"/>
              <a:t>Foods That Heal</a:t>
            </a:r>
          </a:p>
          <a:p>
            <a:pPr marL="685800" indent="-685800">
              <a:buFont typeface="Arial"/>
              <a:buChar char="•"/>
            </a:pPr>
            <a:r>
              <a:rPr lang="en-US" sz="4800" dirty="0"/>
              <a:t>Body of research emerging on the importance of nutrition in healing</a:t>
            </a:r>
          </a:p>
          <a:p>
            <a:pPr marL="685800" indent="-685800">
              <a:buFont typeface="Arial"/>
              <a:buChar char="•"/>
            </a:pPr>
            <a:r>
              <a:rPr lang="en-US" sz="4800" dirty="0"/>
              <a:t>Combating co-morbidity issues</a:t>
            </a:r>
          </a:p>
          <a:p>
            <a:pPr marL="685800" indent="-685800">
              <a:buFont typeface="Arial"/>
              <a:buChar char="•"/>
            </a:pPr>
            <a:r>
              <a:rPr lang="en-US" sz="4800" dirty="0"/>
              <a:t>Readily available foods-easy to prepare</a:t>
            </a:r>
          </a:p>
          <a:p>
            <a:endParaRPr lang="en-US" dirty="0"/>
          </a:p>
          <a:p>
            <a:endParaRPr lang="en-US" dirty="0"/>
          </a:p>
          <a:p>
            <a:pPr marL="571500" indent="-571500">
              <a:buFont typeface="Arial"/>
              <a:buChar char="•"/>
            </a:pPr>
            <a:endParaRPr lang="en-US" dirty="0"/>
          </a:p>
          <a:p>
            <a:endParaRPr lang="en-US" dirty="0"/>
          </a:p>
        </p:txBody>
      </p:sp>
      <p:pic>
        <p:nvPicPr>
          <p:cNvPr id="3" name="Wischmeyer-Duke Clip.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781495" y="7470682"/>
            <a:ext cx="8974580" cy="5048348"/>
          </a:xfrm>
          <a:prstGeom prst="rect">
            <a:avLst/>
          </a:prstGeom>
          <a:ln w="254000">
            <a:solidFill>
              <a:schemeClr val="accent1">
                <a:lumMod val="75000"/>
              </a:schemeClr>
            </a:solidFill>
          </a:ln>
        </p:spPr>
      </p:pic>
      <p:sp>
        <p:nvSpPr>
          <p:cNvPr id="4" name="TextBox 3"/>
          <p:cNvSpPr txBox="1"/>
          <p:nvPr/>
        </p:nvSpPr>
        <p:spPr>
          <a:xfrm>
            <a:off x="8749142" y="6753423"/>
            <a:ext cx="7035601" cy="523220"/>
          </a:xfrm>
          <a:prstGeom prst="rect">
            <a:avLst/>
          </a:prstGeom>
          <a:noFill/>
        </p:spPr>
        <p:txBody>
          <a:bodyPr wrap="square" rtlCol="0">
            <a:spAutoFit/>
          </a:bodyPr>
          <a:lstStyle/>
          <a:p>
            <a:r>
              <a:rPr lang="en-US" sz="2800" dirty="0"/>
              <a:t>Courtesy of Abbott Nutrition Health Institute</a:t>
            </a:r>
          </a:p>
        </p:txBody>
      </p:sp>
    </p:spTree>
    <p:extLst>
      <p:ext uri="{BB962C8B-B14F-4D97-AF65-F5344CB8AC3E}">
        <p14:creationId xmlns:p14="http://schemas.microsoft.com/office/powerpoint/2010/main" val="3967593977"/>
      </p:ext>
    </p:extLst>
  </p:cSld>
  <p:clrMapOvr>
    <a:masterClrMapping/>
  </p:clrMapOvr>
  <p:transition advClick="0"/>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62972" y="1118748"/>
            <a:ext cx="20651082" cy="9879629"/>
          </a:xfrm>
          <a:prstGeom prst="rect">
            <a:avLst/>
          </a:prstGeom>
          <a:noFill/>
        </p:spPr>
        <p:txBody>
          <a:bodyPr wrap="square" rtlCol="0">
            <a:spAutoFit/>
          </a:bodyPr>
          <a:lstStyle/>
          <a:p>
            <a:r>
              <a:rPr lang="en-US" sz="6000" dirty="0"/>
              <a:t>Education, Engagement, Encouragement, Accountability</a:t>
            </a:r>
          </a:p>
          <a:p>
            <a:endParaRPr lang="en-US" dirty="0"/>
          </a:p>
          <a:p>
            <a:endParaRPr lang="en-US" dirty="0"/>
          </a:p>
          <a:p>
            <a:r>
              <a:rPr lang="en-US" sz="4800" dirty="0"/>
              <a:t>Keep the Body Moving</a:t>
            </a:r>
          </a:p>
          <a:p>
            <a:pPr marL="685800" indent="-685800">
              <a:buFont typeface="Arial"/>
              <a:buChar char="•"/>
            </a:pPr>
            <a:r>
              <a:rPr lang="en-US" dirty="0"/>
              <a:t>Newton’s First Law of Motion</a:t>
            </a:r>
          </a:p>
          <a:p>
            <a:pPr marL="685800" indent="-685800">
              <a:buFont typeface="Arial"/>
              <a:buChar char="•"/>
            </a:pPr>
            <a:r>
              <a:rPr lang="en-US" dirty="0"/>
              <a:t>“The best thing to do for pain is to move.” (</a:t>
            </a:r>
            <a:r>
              <a:rPr lang="en-US" dirty="0" err="1"/>
              <a:t>Vermon</a:t>
            </a:r>
            <a:r>
              <a:rPr lang="en-US" dirty="0"/>
              <a:t> </a:t>
            </a:r>
            <a:r>
              <a:rPr lang="en-US" dirty="0" err="1"/>
              <a:t>Esplin</a:t>
            </a:r>
            <a:r>
              <a:rPr lang="en-US" dirty="0"/>
              <a:t>, MD)</a:t>
            </a:r>
          </a:p>
          <a:p>
            <a:pPr marL="685800" indent="-685800">
              <a:buFont typeface="Arial"/>
              <a:buChar char="•"/>
            </a:pPr>
            <a:r>
              <a:rPr lang="en-US" dirty="0"/>
              <a:t>Moving before surgery will help you move afterward</a:t>
            </a:r>
          </a:p>
          <a:p>
            <a:pPr marL="685800" indent="-685800">
              <a:buFont typeface="Arial"/>
              <a:buChar char="•"/>
            </a:pPr>
            <a:endParaRPr lang="en-US" dirty="0"/>
          </a:p>
          <a:p>
            <a:endParaRPr lang="en-US" dirty="0"/>
          </a:p>
          <a:p>
            <a:endParaRPr lang="en-US" dirty="0"/>
          </a:p>
          <a:p>
            <a:endParaRPr lang="en-US" dirty="0"/>
          </a:p>
          <a:p>
            <a:endParaRPr lang="en-US" dirty="0"/>
          </a:p>
          <a:p>
            <a:pPr marL="571500" indent="-571500">
              <a:buFont typeface="Arial"/>
              <a:buChar char="•"/>
            </a:pPr>
            <a:endParaRPr lang="en-US" dirty="0"/>
          </a:p>
          <a:p>
            <a:endParaRPr lang="en-US" dirty="0"/>
          </a:p>
          <a:p>
            <a:r>
              <a:rPr lang="en-US" sz="4800" dirty="0"/>
              <a:t>Proper Rest is Also Important</a:t>
            </a:r>
          </a:p>
          <a:p>
            <a:pPr marL="685800" indent="-685800">
              <a:buFont typeface="Arial"/>
              <a:buChar char="•"/>
            </a:pPr>
            <a:r>
              <a:rPr lang="en-US" dirty="0"/>
              <a:t>Medications should aid rest </a:t>
            </a:r>
            <a:r>
              <a:rPr lang="mr-IN" dirty="0"/>
              <a:t>–</a:t>
            </a:r>
            <a:r>
              <a:rPr lang="en-US" dirty="0"/>
              <a:t> not immobilize</a:t>
            </a:r>
          </a:p>
        </p:txBody>
      </p:sp>
      <p:sp>
        <p:nvSpPr>
          <p:cNvPr id="3" name="Right Arrow 2"/>
          <p:cNvSpPr/>
          <p:nvPr/>
        </p:nvSpPr>
        <p:spPr>
          <a:xfrm>
            <a:off x="8164522" y="5751230"/>
            <a:ext cx="6733211" cy="378998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“An object at rest stays at rest and an object in motion stays in motion</a:t>
            </a:r>
            <a:r>
              <a:rPr lang="mr-IN" dirty="0"/>
              <a:t>…</a:t>
            </a:r>
            <a:r>
              <a:rPr lang="en-US" dirty="0"/>
              <a:t>”</a:t>
            </a:r>
          </a:p>
        </p:txBody>
      </p:sp>
    </p:spTree>
    <p:extLst>
      <p:ext uri="{BB962C8B-B14F-4D97-AF65-F5344CB8AC3E}">
        <p14:creationId xmlns:p14="http://schemas.microsoft.com/office/powerpoint/2010/main" val="400366235"/>
      </p:ext>
    </p:extLst>
  </p:cSld>
  <p:clrMapOvr>
    <a:masterClrMapping/>
  </p:clrMapOvr>
  <p:transition advClick="0"/>
</p:sld>
</file>

<file path=ppt/theme/theme1.xml><?xml version="1.0" encoding="utf-8"?>
<a:theme xmlns:a="http://schemas.openxmlformats.org/drawingml/2006/main" name="Default Theme">
  <a:themeElements>
    <a:clrScheme name="Custom 5">
      <a:dk1>
        <a:srgbClr val="1B243B"/>
      </a:dk1>
      <a:lt1>
        <a:srgbClr val="FFFFFF"/>
      </a:lt1>
      <a:dk2>
        <a:srgbClr val="1B243B"/>
      </a:dk2>
      <a:lt2>
        <a:srgbClr val="FFFFFF"/>
      </a:lt2>
      <a:accent1>
        <a:srgbClr val="165AB6"/>
      </a:accent1>
      <a:accent2>
        <a:srgbClr val="1B8BCD"/>
      </a:accent2>
      <a:accent3>
        <a:srgbClr val="27C7CF"/>
      </a:accent3>
      <a:accent4>
        <a:srgbClr val="27C78A"/>
      </a:accent4>
      <a:accent5>
        <a:srgbClr val="70C456"/>
      </a:accent5>
      <a:accent6>
        <a:srgbClr val="CAC9D0"/>
      </a:accent6>
      <a:hlink>
        <a:srgbClr val="216BA9"/>
      </a:hlink>
      <a:folHlink>
        <a:srgbClr val="1FB18A"/>
      </a:folHlink>
    </a:clrScheme>
    <a:fontScheme name="Custom 1">
      <a:majorFont>
        <a:latin typeface="Lato"/>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31400</TotalTime>
  <Words>675</Words>
  <Application>Microsoft Office PowerPoint</Application>
  <PresentationFormat>Custom</PresentationFormat>
  <Paragraphs>187</Paragraphs>
  <Slides>14</Slides>
  <Notes>1</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Franklin Gothic Book</vt:lpstr>
      <vt:lpstr>Garamond</vt:lpstr>
      <vt:lpstr>Lato Light</vt:lpstr>
      <vt:lpstr>Nunito</vt:lpstr>
      <vt:lpstr>Nunito Light</vt:lpstr>
      <vt:lpstr>Default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Designed by Slidesmash</dc:title>
  <dc:subject/>
  <dc:creator>Designed by Slidesmash</dc:creator>
  <cp:keywords/>
  <dc:description/>
  <cp:lastModifiedBy>Jessica Faust</cp:lastModifiedBy>
  <cp:revision>5799</cp:revision>
  <dcterms:created xsi:type="dcterms:W3CDTF">2014-11-12T21:47:38Z</dcterms:created>
  <dcterms:modified xsi:type="dcterms:W3CDTF">2020-06-09T14:57:02Z</dcterms:modified>
  <cp:category/>
</cp:coreProperties>
</file>