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ptx" ContentType="image/pptx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3" d="100"/>
          <a:sy n="113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1389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ptx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ptx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ptx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ptx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ptx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ptx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ptx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ptx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ptx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ptx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ptx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ptx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ptx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ptx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ptx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ptx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ptx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ptx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ptx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ptx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ptx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ptx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ptx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ptx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ptx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ptx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ptx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ptx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ptx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ptx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ptx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ptx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ptx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8ld0K8EHI4eJxoWCxh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8vAMiDT-Bad1yn_j9q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8uHswtdeM5PXwBmOgr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8uJnlO3PBqXnxHT-f6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8uMuuMxiew4pLhUJw_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8uN_uuceUnjB8KUwf1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8uCw27BMuLFgU7CsDm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8uR7b-TXc_2LX65AbI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8uRQ-I649QYhJCTuCw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8v76QkG5RWWzny4LHk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8uD8DeNIWaM5mZGVXa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8qeJlo9mrV_Qu8NJWp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8x4_yVhHqV1TOX9ZkW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8uUvwg6wpPQ3U82n0w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8uW7v4Ca7ExNk8zQef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8uXlGkwk9rznvt82Q2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8uYmVzrq1iMVlV1_BM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8u__1waQKYRRdJM7Mk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8uD8sfFcnnUyoOrNE8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8uiVRGilJbNKrvd1hy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8uj0KELuPQh-h02Ql0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8ukYnqU_mQpQf5CPM5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8u5VnIb0nXAjuMuoHo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8usLwTTqLFaJByrFGv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8usm4IIenfDIjQKUN9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8x57W0yzlE9dYKr4da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8uuhhbVWM1lr7FWhfQ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8uADzWg6UccsecGncP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8u9chgabVbWeTiqECF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8uBSCzq3PzlrwVnbcE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8uFdrCL8GRY7m_NXJ6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8uHPcgVDGbcItf6ltr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8uCvuTugceSVt2UYcN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On-screen Show (16:9)</PresentationFormat>
  <Paragraphs>33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admin</cp:lastModifiedBy>
  <cp:revision>1</cp:revision>
  <dcterms:created xsi:type="dcterms:W3CDTF">2020-06-04T02:12:26Z</dcterms:created>
  <dcterms:modified xsi:type="dcterms:W3CDTF">2020-06-04T02:15:17Z</dcterms:modified>
</cp:coreProperties>
</file>