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4"/>
  </p:notesMasterIdLst>
  <p:sldIdLst>
    <p:sldId id="256" r:id="rId5"/>
    <p:sldId id="2123" r:id="rId6"/>
    <p:sldId id="278" r:id="rId7"/>
    <p:sldId id="2124" r:id="rId8"/>
    <p:sldId id="2125" r:id="rId9"/>
    <p:sldId id="2126" r:id="rId10"/>
    <p:sldId id="2127" r:id="rId11"/>
    <p:sldId id="2128" r:id="rId12"/>
    <p:sldId id="2129" r:id="rId13"/>
  </p:sldIdLst>
  <p:sldSz cx="12192000" cy="6858000"/>
  <p:notesSz cx="6858000" cy="9144000"/>
  <p:embeddedFontLs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Josefin Sans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C9B"/>
    <a:srgbClr val="FBAE44"/>
    <a:srgbClr val="0EB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3A717-8526-5CA5-34A9-884399DD48ED}" v="56" dt="2025-08-24T17:13:36.629"/>
    <p1510:client id="{F31C72B8-8DF9-4915-BDE8-5BCEA997EE10}" v="2" dt="2025-08-22T18:50:31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e Reynolds" userId="9861d1e7-d1b5-4cd2-b4b9-c62b2e6da875" providerId="ADAL" clId="{F31C72B8-8DF9-4915-BDE8-5BCEA997EE10}"/>
    <pc:docChg chg="undo custSel addSld modSld">
      <pc:chgData name="Jaime Reynolds" userId="9861d1e7-d1b5-4cd2-b4b9-c62b2e6da875" providerId="ADAL" clId="{F31C72B8-8DF9-4915-BDE8-5BCEA997EE10}" dt="2025-08-22T18:50:57.834" v="844" actId="122"/>
      <pc:docMkLst>
        <pc:docMk/>
      </pc:docMkLst>
      <pc:sldChg chg="modSp mod">
        <pc:chgData name="Jaime Reynolds" userId="9861d1e7-d1b5-4cd2-b4b9-c62b2e6da875" providerId="ADAL" clId="{F31C72B8-8DF9-4915-BDE8-5BCEA997EE10}" dt="2025-08-22T18:48:21.813" v="692" actId="20577"/>
        <pc:sldMkLst>
          <pc:docMk/>
          <pc:sldMk cId="1287185121" sldId="2127"/>
        </pc:sldMkLst>
        <pc:spChg chg="mod">
          <ac:chgData name="Jaime Reynolds" userId="9861d1e7-d1b5-4cd2-b4b9-c62b2e6da875" providerId="ADAL" clId="{F31C72B8-8DF9-4915-BDE8-5BCEA997EE10}" dt="2025-08-22T18:48:21.813" v="692" actId="20577"/>
          <ac:spMkLst>
            <pc:docMk/>
            <pc:sldMk cId="1287185121" sldId="2127"/>
            <ac:spMk id="2" creationId="{97F194A9-6177-F89B-0310-2756C9720C92}"/>
          </ac:spMkLst>
        </pc:spChg>
        <pc:spChg chg="mod">
          <ac:chgData name="Jaime Reynolds" userId="9861d1e7-d1b5-4cd2-b4b9-c62b2e6da875" providerId="ADAL" clId="{F31C72B8-8DF9-4915-BDE8-5BCEA997EE10}" dt="2025-08-22T18:48:04.927" v="668" actId="20577"/>
          <ac:spMkLst>
            <pc:docMk/>
            <pc:sldMk cId="1287185121" sldId="2127"/>
            <ac:spMk id="3" creationId="{CBD0F8EB-254B-5705-A2E2-9AEAC89BBB58}"/>
          </ac:spMkLst>
        </pc:spChg>
      </pc:sldChg>
      <pc:sldChg chg="addSp delSp modSp new mod">
        <pc:chgData name="Jaime Reynolds" userId="9861d1e7-d1b5-4cd2-b4b9-c62b2e6da875" providerId="ADAL" clId="{F31C72B8-8DF9-4915-BDE8-5BCEA997EE10}" dt="2025-08-22T18:49:56.653" v="704" actId="122"/>
        <pc:sldMkLst>
          <pc:docMk/>
          <pc:sldMk cId="2364272457" sldId="2128"/>
        </pc:sldMkLst>
        <pc:spChg chg="mod">
          <ac:chgData name="Jaime Reynolds" userId="9861d1e7-d1b5-4cd2-b4b9-c62b2e6da875" providerId="ADAL" clId="{F31C72B8-8DF9-4915-BDE8-5BCEA997EE10}" dt="2025-08-22T18:49:56.653" v="704" actId="122"/>
          <ac:spMkLst>
            <pc:docMk/>
            <pc:sldMk cId="2364272457" sldId="2128"/>
            <ac:spMk id="2" creationId="{644D53F9-9AF5-9D3C-766F-96C71FDA508D}"/>
          </ac:spMkLst>
        </pc:spChg>
        <pc:picChg chg="add mod">
          <ac:chgData name="Jaime Reynolds" userId="9861d1e7-d1b5-4cd2-b4b9-c62b2e6da875" providerId="ADAL" clId="{F31C72B8-8DF9-4915-BDE8-5BCEA997EE10}" dt="2025-08-22T18:49:49.704" v="703" actId="931"/>
          <ac:picMkLst>
            <pc:docMk/>
            <pc:sldMk cId="2364272457" sldId="2128"/>
            <ac:picMk id="5" creationId="{ABF0E1D0-F00D-7E2D-8945-EC72D7AE9B23}"/>
          </ac:picMkLst>
        </pc:picChg>
      </pc:sldChg>
      <pc:sldChg chg="modSp new mod">
        <pc:chgData name="Jaime Reynolds" userId="9861d1e7-d1b5-4cd2-b4b9-c62b2e6da875" providerId="ADAL" clId="{F31C72B8-8DF9-4915-BDE8-5BCEA997EE10}" dt="2025-08-22T18:50:57.834" v="844" actId="122"/>
        <pc:sldMkLst>
          <pc:docMk/>
          <pc:sldMk cId="2373549991" sldId="2129"/>
        </pc:sldMkLst>
        <pc:spChg chg="mod">
          <ac:chgData name="Jaime Reynolds" userId="9861d1e7-d1b5-4cd2-b4b9-c62b2e6da875" providerId="ADAL" clId="{F31C72B8-8DF9-4915-BDE8-5BCEA997EE10}" dt="2025-08-22T18:50:57.834" v="844" actId="122"/>
          <ac:spMkLst>
            <pc:docMk/>
            <pc:sldMk cId="2373549991" sldId="2129"/>
            <ac:spMk id="2" creationId="{5A2EDE7A-AECB-4CAA-D4BB-836F1559F357}"/>
          </ac:spMkLst>
        </pc:spChg>
        <pc:spChg chg="mod">
          <ac:chgData name="Jaime Reynolds" userId="9861d1e7-d1b5-4cd2-b4b9-c62b2e6da875" providerId="ADAL" clId="{F31C72B8-8DF9-4915-BDE8-5BCEA997EE10}" dt="2025-08-22T18:50:53.799" v="843" actId="255"/>
          <ac:spMkLst>
            <pc:docMk/>
            <pc:sldMk cId="2373549991" sldId="2129"/>
            <ac:spMk id="3" creationId="{E8A6ACCE-D79A-E508-5085-DA724BBCF665}"/>
          </ac:spMkLst>
        </pc:spChg>
      </pc:sldChg>
    </pc:docChg>
  </pc:docChgLst>
  <pc:docChgLst>
    <pc:chgData name="bbirdsong@rdoor.org" userId="S::urn:spo:guest#bbirdsong@rdoor.org::" providerId="AD" clId="Web-{8423A717-8526-5CA5-34A9-884399DD48ED}"/>
    <pc:docChg chg="addSld delSld addMainMaster delMainMaster modMainMaster">
      <pc:chgData name="bbirdsong@rdoor.org" userId="S::urn:spo:guest#bbirdsong@rdoor.org::" providerId="AD" clId="Web-{8423A717-8526-5CA5-34A9-884399DD48ED}" dt="2025-08-24T17:13:36.629" v="55"/>
      <pc:docMkLst>
        <pc:docMk/>
      </pc:docMkLst>
      <pc:sldChg chg="add del">
        <pc:chgData name="bbirdsong@rdoor.org" userId="S::urn:spo:guest#bbirdsong@rdoor.org::" providerId="AD" clId="Web-{8423A717-8526-5CA5-34A9-884399DD48ED}" dt="2025-08-24T17:13:36.614" v="54"/>
        <pc:sldMkLst>
          <pc:docMk/>
          <pc:sldMk cId="0" sldId="257"/>
        </pc:sldMkLst>
      </pc:sldChg>
      <pc:sldChg chg="add del">
        <pc:chgData name="bbirdsong@rdoor.org" userId="S::urn:spo:guest#bbirdsong@rdoor.org::" providerId="AD" clId="Web-{8423A717-8526-5CA5-34A9-884399DD48ED}" dt="2025-08-24T17:13:36.598" v="53"/>
        <pc:sldMkLst>
          <pc:docMk/>
          <pc:sldMk cId="0" sldId="258"/>
        </pc:sldMkLst>
      </pc:sldChg>
      <pc:sldChg chg="add del">
        <pc:chgData name="bbirdsong@rdoor.org" userId="S::urn:spo:guest#bbirdsong@rdoor.org::" providerId="AD" clId="Web-{8423A717-8526-5CA5-34A9-884399DD48ED}" dt="2025-08-24T17:13:36.583" v="52"/>
        <pc:sldMkLst>
          <pc:docMk/>
          <pc:sldMk cId="0" sldId="259"/>
        </pc:sldMkLst>
      </pc:sldChg>
      <pc:sldChg chg="add del">
        <pc:chgData name="bbirdsong@rdoor.org" userId="S::urn:spo:guest#bbirdsong@rdoor.org::" providerId="AD" clId="Web-{8423A717-8526-5CA5-34A9-884399DD48ED}" dt="2025-08-24T17:13:36.583" v="51"/>
        <pc:sldMkLst>
          <pc:docMk/>
          <pc:sldMk cId="0" sldId="260"/>
        </pc:sldMkLst>
      </pc:sldChg>
      <pc:sldChg chg="add del">
        <pc:chgData name="bbirdsong@rdoor.org" userId="S::urn:spo:guest#bbirdsong@rdoor.org::" providerId="AD" clId="Web-{8423A717-8526-5CA5-34A9-884399DD48ED}" dt="2025-08-24T17:13:36.567" v="50"/>
        <pc:sldMkLst>
          <pc:docMk/>
          <pc:sldMk cId="0" sldId="261"/>
        </pc:sldMkLst>
      </pc:sldChg>
      <pc:sldChg chg="add del">
        <pc:chgData name="bbirdsong@rdoor.org" userId="S::urn:spo:guest#bbirdsong@rdoor.org::" providerId="AD" clId="Web-{8423A717-8526-5CA5-34A9-884399DD48ED}" dt="2025-08-24T17:13:36.520" v="49"/>
        <pc:sldMkLst>
          <pc:docMk/>
          <pc:sldMk cId="0" sldId="262"/>
        </pc:sldMkLst>
      </pc:sldChg>
      <pc:sldChg chg="add del">
        <pc:chgData name="bbirdsong@rdoor.org" userId="S::urn:spo:guest#bbirdsong@rdoor.org::" providerId="AD" clId="Web-{8423A717-8526-5CA5-34A9-884399DD48ED}" dt="2025-08-24T17:13:36.504" v="47"/>
        <pc:sldMkLst>
          <pc:docMk/>
          <pc:sldMk cId="0" sldId="263"/>
        </pc:sldMkLst>
      </pc:sldChg>
      <pc:sldChg chg="add del">
        <pc:chgData name="bbirdsong@rdoor.org" userId="S::urn:spo:guest#bbirdsong@rdoor.org::" providerId="AD" clId="Web-{8423A717-8526-5CA5-34A9-884399DD48ED}" dt="2025-08-24T17:13:36.504" v="46"/>
        <pc:sldMkLst>
          <pc:docMk/>
          <pc:sldMk cId="0" sldId="264"/>
        </pc:sldMkLst>
      </pc:sldChg>
      <pc:sldChg chg="add del">
        <pc:chgData name="bbirdsong@rdoor.org" userId="S::urn:spo:guest#bbirdsong@rdoor.org::" providerId="AD" clId="Web-{8423A717-8526-5CA5-34A9-884399DD48ED}" dt="2025-08-24T17:13:36.473" v="45"/>
        <pc:sldMkLst>
          <pc:docMk/>
          <pc:sldMk cId="0" sldId="265"/>
        </pc:sldMkLst>
      </pc:sldChg>
      <pc:sldChg chg="add del">
        <pc:chgData name="bbirdsong@rdoor.org" userId="S::urn:spo:guest#bbirdsong@rdoor.org::" providerId="AD" clId="Web-{8423A717-8526-5CA5-34A9-884399DD48ED}" dt="2025-08-24T17:13:36.473" v="44"/>
        <pc:sldMkLst>
          <pc:docMk/>
          <pc:sldMk cId="0" sldId="266"/>
        </pc:sldMkLst>
      </pc:sldChg>
      <pc:sldChg chg="add del">
        <pc:chgData name="bbirdsong@rdoor.org" userId="S::urn:spo:guest#bbirdsong@rdoor.org::" providerId="AD" clId="Web-{8423A717-8526-5CA5-34A9-884399DD48ED}" dt="2025-08-24T17:13:36.473" v="43"/>
        <pc:sldMkLst>
          <pc:docMk/>
          <pc:sldMk cId="0" sldId="267"/>
        </pc:sldMkLst>
      </pc:sldChg>
      <pc:sldChg chg="add del">
        <pc:chgData name="bbirdsong@rdoor.org" userId="S::urn:spo:guest#bbirdsong@rdoor.org::" providerId="AD" clId="Web-{8423A717-8526-5CA5-34A9-884399DD48ED}" dt="2025-08-24T17:13:36.473" v="42"/>
        <pc:sldMkLst>
          <pc:docMk/>
          <pc:sldMk cId="0" sldId="268"/>
        </pc:sldMkLst>
      </pc:sldChg>
      <pc:sldChg chg="add del">
        <pc:chgData name="bbirdsong@rdoor.org" userId="S::urn:spo:guest#bbirdsong@rdoor.org::" providerId="AD" clId="Web-{8423A717-8526-5CA5-34A9-884399DD48ED}" dt="2025-08-24T17:13:36.504" v="48"/>
        <pc:sldMkLst>
          <pc:docMk/>
          <pc:sldMk cId="1189388150" sldId="269"/>
        </pc:sldMkLst>
      </pc:sldChg>
      <pc:sldChg chg="add del">
        <pc:chgData name="bbirdsong@rdoor.org" userId="S::urn:spo:guest#bbirdsong@rdoor.org::" providerId="AD" clId="Web-{8423A717-8526-5CA5-34A9-884399DD48ED}" dt="2025-08-24T17:13:36.629" v="55"/>
        <pc:sldMkLst>
          <pc:docMk/>
          <pc:sldMk cId="2137648067" sldId="2130"/>
        </pc:sldMkLst>
      </pc:sldChg>
      <pc:sldChg chg="add del">
        <pc:chgData name="bbirdsong@rdoor.org" userId="S::urn:spo:guest#bbirdsong@rdoor.org::" providerId="AD" clId="Web-{8423A717-8526-5CA5-34A9-884399DD48ED}" dt="2025-08-24T17:12:44.735" v="27"/>
        <pc:sldMkLst>
          <pc:docMk/>
          <pc:sldMk cId="2895291206" sldId="2130"/>
        </pc:sldMkLst>
      </pc:sldChg>
      <pc:sldMasterChg chg="add del addSldLayout delSldLayout">
        <pc:chgData name="bbirdsong@rdoor.org" userId="S::urn:spo:guest#bbirdsong@rdoor.org::" providerId="AD" clId="Web-{8423A717-8526-5CA5-34A9-884399DD48ED}" dt="2025-08-24T17:13:36.629" v="55"/>
        <pc:sldMasterMkLst>
          <pc:docMk/>
          <pc:sldMasterMk cId="0" sldId="2147483648"/>
        </pc:sldMasterMkLst>
        <pc:sldLayoutChg chg="add del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0" sldId="2147483648"/>
            <pc:sldLayoutMk cId="0" sldId="2147483649"/>
          </pc:sldLayoutMkLst>
        </pc:sldLayoutChg>
        <pc:sldLayoutChg chg="add del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0" sldId="2147483648"/>
            <pc:sldLayoutMk cId="0" sldId="2147483650"/>
          </pc:sldLayoutMkLst>
        </pc:sldLayoutChg>
        <pc:sldLayoutChg chg="add del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0" sldId="2147483648"/>
            <pc:sldLayoutMk cId="0" sldId="2147483652"/>
          </pc:sldLayoutMkLst>
        </pc:sldLayoutChg>
        <pc:sldLayoutChg chg="add del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0" sldId="2147483648"/>
            <pc:sldLayoutMk cId="0" sldId="2147483654"/>
          </pc:sldLayoutMkLst>
        </pc:sldLayoutChg>
        <pc:sldLayoutChg chg="add del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0" sldId="2147483648"/>
            <pc:sldLayoutMk cId="0" sldId="2147483655"/>
          </pc:sldLayoutMkLst>
        </pc:sldLayoutChg>
        <pc:sldLayoutChg chg="add del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0" sldId="2147483648"/>
            <pc:sldLayoutMk cId="0" sldId="2147483656"/>
          </pc:sldLayoutMkLst>
        </pc:sldLayoutChg>
        <pc:sldLayoutChg chg="add del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0" sldId="2147483648"/>
            <pc:sldLayoutMk cId="0" sldId="2147483657"/>
          </pc:sldLayoutMkLst>
        </pc:sldLayoutChg>
        <pc:sldLayoutChg chg="add del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0" sldId="2147483648"/>
            <pc:sldLayoutMk cId="0" sldId="2147483658"/>
          </pc:sldLayoutMkLst>
        </pc:sldLayoutChg>
        <pc:sldLayoutChg chg="add del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replId modSldLayout">
        <pc:chgData name="bbirdsong@rdoor.org" userId="S::urn:spo:guest#bbirdsong@rdoor.org::" providerId="AD" clId="Web-{8423A717-8526-5CA5-34A9-884399DD48ED}" dt="2025-08-24T17:13:36.629" v="55"/>
        <pc:sldMasterMkLst>
          <pc:docMk/>
          <pc:sldMasterMk cId="4048248794" sldId="2147483648"/>
        </pc:sldMasterMkLst>
        <pc:sldLayoutChg chg="replId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4048248794" sldId="2147483648"/>
            <pc:sldLayoutMk cId="2203835793" sldId="2147483649"/>
          </pc:sldLayoutMkLst>
        </pc:sldLayoutChg>
        <pc:sldLayoutChg chg="replId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4048248794" sldId="2147483648"/>
            <pc:sldLayoutMk cId="556211755" sldId="2147483650"/>
          </pc:sldLayoutMkLst>
        </pc:sldLayoutChg>
        <pc:sldLayoutChg chg="replId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4048248794" sldId="2147483648"/>
            <pc:sldLayoutMk cId="1251425748" sldId="2147483651"/>
          </pc:sldLayoutMkLst>
        </pc:sldLayoutChg>
        <pc:sldLayoutChg chg="replId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4048248794" sldId="2147483648"/>
            <pc:sldLayoutMk cId="211944147" sldId="2147483652"/>
          </pc:sldLayoutMkLst>
        </pc:sldLayoutChg>
        <pc:sldLayoutChg chg="replId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4048248794" sldId="2147483648"/>
            <pc:sldLayoutMk cId="3393691610" sldId="2147483653"/>
          </pc:sldLayoutMkLst>
        </pc:sldLayoutChg>
        <pc:sldLayoutChg chg="replId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4048248794" sldId="2147483648"/>
            <pc:sldLayoutMk cId="1839871070" sldId="2147483654"/>
          </pc:sldLayoutMkLst>
        </pc:sldLayoutChg>
        <pc:sldLayoutChg chg="replId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4048248794" sldId="2147483648"/>
            <pc:sldLayoutMk cId="2925136271" sldId="2147483655"/>
          </pc:sldLayoutMkLst>
        </pc:sldLayoutChg>
        <pc:sldLayoutChg chg="replId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4048248794" sldId="2147483648"/>
            <pc:sldLayoutMk cId="1662138873" sldId="2147483656"/>
          </pc:sldLayoutMkLst>
        </pc:sldLayoutChg>
        <pc:sldLayoutChg chg="replId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4048248794" sldId="2147483648"/>
            <pc:sldLayoutMk cId="2911934833" sldId="2147483657"/>
          </pc:sldLayoutMkLst>
        </pc:sldLayoutChg>
        <pc:sldLayoutChg chg="replId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4048248794" sldId="2147483648"/>
            <pc:sldLayoutMk cId="113520953" sldId="2147483658"/>
          </pc:sldLayoutMkLst>
        </pc:sldLayoutChg>
        <pc:sldLayoutChg chg="replId">
          <pc:chgData name="bbirdsong@rdoor.org" userId="S::urn:spo:guest#bbirdsong@rdoor.org::" providerId="AD" clId="Web-{8423A717-8526-5CA5-34A9-884399DD48ED}" dt="2025-08-24T17:13:36.629" v="55"/>
          <pc:sldLayoutMkLst>
            <pc:docMk/>
            <pc:sldMasterMk cId="4048248794" sldId="2147483648"/>
            <pc:sldLayoutMk cId="3839001627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7CC5A-2E15-456A-856E-AF2B000422D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929E82F1-7587-4DCA-8D19-E36C6EA505E3}">
      <dgm:prSet phldrT="[Text]"/>
      <dgm:spPr/>
      <dgm:t>
        <a:bodyPr/>
        <a:lstStyle/>
        <a:p>
          <a:r>
            <a:rPr lang="en-US" dirty="0"/>
            <a:t>Owner</a:t>
          </a:r>
        </a:p>
      </dgm:t>
    </dgm:pt>
    <dgm:pt modelId="{96BA1D3A-1773-4908-85CC-972CC7FF3BD7}" type="parTrans" cxnId="{7B848A02-0E05-4FE1-8A75-22E15857F330}">
      <dgm:prSet/>
      <dgm:spPr/>
      <dgm:t>
        <a:bodyPr/>
        <a:lstStyle/>
        <a:p>
          <a:endParaRPr lang="en-US"/>
        </a:p>
      </dgm:t>
    </dgm:pt>
    <dgm:pt modelId="{25B4B34E-DEBE-4C3B-8DF8-50443582DE42}" type="sibTrans" cxnId="{7B848A02-0E05-4FE1-8A75-22E15857F330}">
      <dgm:prSet/>
      <dgm:spPr/>
      <dgm:t>
        <a:bodyPr/>
        <a:lstStyle/>
        <a:p>
          <a:endParaRPr lang="en-US"/>
        </a:p>
      </dgm:t>
    </dgm:pt>
    <dgm:pt modelId="{16F026B8-07E1-4173-BAF3-E3C41696006C}">
      <dgm:prSet phldrT="[Text]"/>
      <dgm:spPr/>
      <dgm:t>
        <a:bodyPr/>
        <a:lstStyle/>
        <a:p>
          <a:r>
            <a:rPr lang="en-US" dirty="0"/>
            <a:t>Master Lessee</a:t>
          </a:r>
        </a:p>
      </dgm:t>
    </dgm:pt>
    <dgm:pt modelId="{1DD5BDCE-2800-4B72-9C5A-7CAAACFE67C0}" type="parTrans" cxnId="{28B83433-C138-43A8-86CF-0F0B891ACB2D}">
      <dgm:prSet/>
      <dgm:spPr/>
      <dgm:t>
        <a:bodyPr/>
        <a:lstStyle/>
        <a:p>
          <a:endParaRPr lang="en-US"/>
        </a:p>
      </dgm:t>
    </dgm:pt>
    <dgm:pt modelId="{C5699506-7684-4732-B0B0-5EB73810A7CE}" type="sibTrans" cxnId="{28B83433-C138-43A8-86CF-0F0B891ACB2D}">
      <dgm:prSet/>
      <dgm:spPr/>
      <dgm:t>
        <a:bodyPr/>
        <a:lstStyle/>
        <a:p>
          <a:endParaRPr lang="en-US"/>
        </a:p>
      </dgm:t>
    </dgm:pt>
    <dgm:pt modelId="{A56046F6-66E0-4874-B3BD-2E5D38001706}">
      <dgm:prSet phldrT="[Text]"/>
      <dgm:spPr/>
      <dgm:t>
        <a:bodyPr/>
        <a:lstStyle/>
        <a:p>
          <a:r>
            <a:rPr lang="en-US" dirty="0"/>
            <a:t>Tenants</a:t>
          </a:r>
        </a:p>
      </dgm:t>
    </dgm:pt>
    <dgm:pt modelId="{AC67100C-5095-46ED-BE20-C33E055BA6FD}" type="parTrans" cxnId="{3398E771-BD7B-47AB-8F9B-9A9BE2BDFCD9}">
      <dgm:prSet/>
      <dgm:spPr/>
      <dgm:t>
        <a:bodyPr/>
        <a:lstStyle/>
        <a:p>
          <a:endParaRPr lang="en-US"/>
        </a:p>
      </dgm:t>
    </dgm:pt>
    <dgm:pt modelId="{2F539661-6813-4B3F-B041-5B92FE0DC6CC}" type="sibTrans" cxnId="{3398E771-BD7B-47AB-8F9B-9A9BE2BDFCD9}">
      <dgm:prSet/>
      <dgm:spPr/>
      <dgm:t>
        <a:bodyPr/>
        <a:lstStyle/>
        <a:p>
          <a:endParaRPr lang="en-US"/>
        </a:p>
      </dgm:t>
    </dgm:pt>
    <dgm:pt modelId="{90A99CA5-B4C1-4375-B232-3BA9129EB610}" type="pres">
      <dgm:prSet presAssocID="{1E87CC5A-2E15-456A-856E-AF2B000422D5}" presName="Name0" presStyleCnt="0">
        <dgm:presLayoutVars>
          <dgm:dir/>
          <dgm:resizeHandles val="exact"/>
        </dgm:presLayoutVars>
      </dgm:prSet>
      <dgm:spPr/>
    </dgm:pt>
    <dgm:pt modelId="{0A50900E-4726-43CD-B062-B479B07D0D9A}" type="pres">
      <dgm:prSet presAssocID="{929E82F1-7587-4DCA-8D19-E36C6EA505E3}" presName="node" presStyleLbl="node1" presStyleIdx="0" presStyleCnt="3" custLinFactNeighborX="26261" custLinFactNeighborY="84169">
        <dgm:presLayoutVars>
          <dgm:bulletEnabled val="1"/>
        </dgm:presLayoutVars>
      </dgm:prSet>
      <dgm:spPr/>
    </dgm:pt>
    <dgm:pt modelId="{8B289B78-77D5-4B1B-94AA-80DA501D32B5}" type="pres">
      <dgm:prSet presAssocID="{25B4B34E-DEBE-4C3B-8DF8-50443582DE42}" presName="sibTrans" presStyleLbl="sibTrans2D1" presStyleIdx="0" presStyleCnt="2"/>
      <dgm:spPr/>
    </dgm:pt>
    <dgm:pt modelId="{A7303AC2-0BD7-4836-AB5E-01899F45867F}" type="pres">
      <dgm:prSet presAssocID="{25B4B34E-DEBE-4C3B-8DF8-50443582DE42}" presName="connectorText" presStyleLbl="sibTrans2D1" presStyleIdx="0" presStyleCnt="2"/>
      <dgm:spPr/>
    </dgm:pt>
    <dgm:pt modelId="{352F31AF-AC03-47D7-9028-78E136E6C7CA}" type="pres">
      <dgm:prSet presAssocID="{16F026B8-07E1-4173-BAF3-E3C41696006C}" presName="node" presStyleLbl="node1" presStyleIdx="1" presStyleCnt="3" custLinFactNeighborX="13130" custLinFactNeighborY="82822">
        <dgm:presLayoutVars>
          <dgm:bulletEnabled val="1"/>
        </dgm:presLayoutVars>
      </dgm:prSet>
      <dgm:spPr/>
    </dgm:pt>
    <dgm:pt modelId="{96412342-AEAA-4A3E-B537-BB6C06BEC933}" type="pres">
      <dgm:prSet presAssocID="{C5699506-7684-4732-B0B0-5EB73810A7CE}" presName="sibTrans" presStyleLbl="sibTrans2D1" presStyleIdx="1" presStyleCnt="2"/>
      <dgm:spPr/>
    </dgm:pt>
    <dgm:pt modelId="{82CE87E4-CE8A-4947-B0D5-662658FAC058}" type="pres">
      <dgm:prSet presAssocID="{C5699506-7684-4732-B0B0-5EB73810A7CE}" presName="connectorText" presStyleLbl="sibTrans2D1" presStyleIdx="1" presStyleCnt="2"/>
      <dgm:spPr/>
    </dgm:pt>
    <dgm:pt modelId="{52A925F8-3898-454C-895C-352F89BC76B6}" type="pres">
      <dgm:prSet presAssocID="{A56046F6-66E0-4874-B3BD-2E5D38001706}" presName="node" presStyleLbl="node1" presStyleIdx="2" presStyleCnt="3" custLinFactNeighborX="5050" custLinFactNeighborY="88209">
        <dgm:presLayoutVars>
          <dgm:bulletEnabled val="1"/>
        </dgm:presLayoutVars>
      </dgm:prSet>
      <dgm:spPr/>
    </dgm:pt>
  </dgm:ptLst>
  <dgm:cxnLst>
    <dgm:cxn modelId="{7B848A02-0E05-4FE1-8A75-22E15857F330}" srcId="{1E87CC5A-2E15-456A-856E-AF2B000422D5}" destId="{929E82F1-7587-4DCA-8D19-E36C6EA505E3}" srcOrd="0" destOrd="0" parTransId="{96BA1D3A-1773-4908-85CC-972CC7FF3BD7}" sibTransId="{25B4B34E-DEBE-4C3B-8DF8-50443582DE42}"/>
    <dgm:cxn modelId="{164AAA28-94A9-41FD-B4F2-44F73CD87A54}" type="presOf" srcId="{16F026B8-07E1-4173-BAF3-E3C41696006C}" destId="{352F31AF-AC03-47D7-9028-78E136E6C7CA}" srcOrd="0" destOrd="0" presId="urn:microsoft.com/office/officeart/2005/8/layout/process1"/>
    <dgm:cxn modelId="{28B83433-C138-43A8-86CF-0F0B891ACB2D}" srcId="{1E87CC5A-2E15-456A-856E-AF2B000422D5}" destId="{16F026B8-07E1-4173-BAF3-E3C41696006C}" srcOrd="1" destOrd="0" parTransId="{1DD5BDCE-2800-4B72-9C5A-7CAAACFE67C0}" sibTransId="{C5699506-7684-4732-B0B0-5EB73810A7CE}"/>
    <dgm:cxn modelId="{1AB3A73E-16DF-4AD7-9C5D-AC90601389A6}" type="presOf" srcId="{A56046F6-66E0-4874-B3BD-2E5D38001706}" destId="{52A925F8-3898-454C-895C-352F89BC76B6}" srcOrd="0" destOrd="0" presId="urn:microsoft.com/office/officeart/2005/8/layout/process1"/>
    <dgm:cxn modelId="{3CF29F61-6BDA-4076-B02B-BAFBACCC42C2}" type="presOf" srcId="{25B4B34E-DEBE-4C3B-8DF8-50443582DE42}" destId="{8B289B78-77D5-4B1B-94AA-80DA501D32B5}" srcOrd="0" destOrd="0" presId="urn:microsoft.com/office/officeart/2005/8/layout/process1"/>
    <dgm:cxn modelId="{B3FD3768-93A7-40F3-B29B-210850C279BA}" type="presOf" srcId="{C5699506-7684-4732-B0B0-5EB73810A7CE}" destId="{96412342-AEAA-4A3E-B537-BB6C06BEC933}" srcOrd="0" destOrd="0" presId="urn:microsoft.com/office/officeart/2005/8/layout/process1"/>
    <dgm:cxn modelId="{AC62266B-DDBB-420C-A00F-9FBFB401B9F1}" type="presOf" srcId="{25B4B34E-DEBE-4C3B-8DF8-50443582DE42}" destId="{A7303AC2-0BD7-4836-AB5E-01899F45867F}" srcOrd="1" destOrd="0" presId="urn:microsoft.com/office/officeart/2005/8/layout/process1"/>
    <dgm:cxn modelId="{3398E771-BD7B-47AB-8F9B-9A9BE2BDFCD9}" srcId="{1E87CC5A-2E15-456A-856E-AF2B000422D5}" destId="{A56046F6-66E0-4874-B3BD-2E5D38001706}" srcOrd="2" destOrd="0" parTransId="{AC67100C-5095-46ED-BE20-C33E055BA6FD}" sibTransId="{2F539661-6813-4B3F-B041-5B92FE0DC6CC}"/>
    <dgm:cxn modelId="{58E0D153-CA15-46A5-B2A5-B67761258F05}" type="presOf" srcId="{C5699506-7684-4732-B0B0-5EB73810A7CE}" destId="{82CE87E4-CE8A-4947-B0D5-662658FAC058}" srcOrd="1" destOrd="0" presId="urn:microsoft.com/office/officeart/2005/8/layout/process1"/>
    <dgm:cxn modelId="{C16004A8-8AA0-497B-AB41-C293123B5B69}" type="presOf" srcId="{929E82F1-7587-4DCA-8D19-E36C6EA505E3}" destId="{0A50900E-4726-43CD-B062-B479B07D0D9A}" srcOrd="0" destOrd="0" presId="urn:microsoft.com/office/officeart/2005/8/layout/process1"/>
    <dgm:cxn modelId="{58C18EBA-76B1-4492-9B40-B3497356BFA2}" type="presOf" srcId="{1E87CC5A-2E15-456A-856E-AF2B000422D5}" destId="{90A99CA5-B4C1-4375-B232-3BA9129EB610}" srcOrd="0" destOrd="0" presId="urn:microsoft.com/office/officeart/2005/8/layout/process1"/>
    <dgm:cxn modelId="{05C09B77-8A31-4B84-AA10-0152768C3B83}" type="presParOf" srcId="{90A99CA5-B4C1-4375-B232-3BA9129EB610}" destId="{0A50900E-4726-43CD-B062-B479B07D0D9A}" srcOrd="0" destOrd="0" presId="urn:microsoft.com/office/officeart/2005/8/layout/process1"/>
    <dgm:cxn modelId="{3C7CF3EA-1AD5-481D-AAF6-6982C09276D6}" type="presParOf" srcId="{90A99CA5-B4C1-4375-B232-3BA9129EB610}" destId="{8B289B78-77D5-4B1B-94AA-80DA501D32B5}" srcOrd="1" destOrd="0" presId="urn:microsoft.com/office/officeart/2005/8/layout/process1"/>
    <dgm:cxn modelId="{DE2EF8C6-8E6D-4913-8AD9-FC8BB3758FE1}" type="presParOf" srcId="{8B289B78-77D5-4B1B-94AA-80DA501D32B5}" destId="{A7303AC2-0BD7-4836-AB5E-01899F45867F}" srcOrd="0" destOrd="0" presId="urn:microsoft.com/office/officeart/2005/8/layout/process1"/>
    <dgm:cxn modelId="{1062AC4B-854D-4144-885A-E32553451E3A}" type="presParOf" srcId="{90A99CA5-B4C1-4375-B232-3BA9129EB610}" destId="{352F31AF-AC03-47D7-9028-78E136E6C7CA}" srcOrd="2" destOrd="0" presId="urn:microsoft.com/office/officeart/2005/8/layout/process1"/>
    <dgm:cxn modelId="{A6D443EB-F9BF-4E9D-BCDC-BA95CE59E7EA}" type="presParOf" srcId="{90A99CA5-B4C1-4375-B232-3BA9129EB610}" destId="{96412342-AEAA-4A3E-B537-BB6C06BEC933}" srcOrd="3" destOrd="0" presId="urn:microsoft.com/office/officeart/2005/8/layout/process1"/>
    <dgm:cxn modelId="{FB00D9F1-D279-45D9-9C6F-0832AE94A6FA}" type="presParOf" srcId="{96412342-AEAA-4A3E-B537-BB6C06BEC933}" destId="{82CE87E4-CE8A-4947-B0D5-662658FAC058}" srcOrd="0" destOrd="0" presId="urn:microsoft.com/office/officeart/2005/8/layout/process1"/>
    <dgm:cxn modelId="{7DFA3733-91B5-4964-A30C-FFD0EDBB34B6}" type="presParOf" srcId="{90A99CA5-B4C1-4375-B232-3BA9129EB610}" destId="{52A925F8-3898-454C-895C-352F89BC76B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0900E-4726-43CD-B062-B479B07D0D9A}">
      <dsp:nvSpPr>
        <dsp:cNvPr id="0" name=""/>
        <dsp:cNvSpPr/>
      </dsp:nvSpPr>
      <dsp:spPr>
        <a:xfrm>
          <a:off x="278578" y="444968"/>
          <a:ext cx="2570155" cy="15420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Owner</a:t>
          </a:r>
        </a:p>
      </dsp:txBody>
      <dsp:txXfrm>
        <a:off x="323744" y="490134"/>
        <a:ext cx="2479823" cy="1451761"/>
      </dsp:txXfrm>
    </dsp:sp>
    <dsp:sp modelId="{8B289B78-77D5-4B1B-94AA-80DA501D32B5}">
      <dsp:nvSpPr>
        <dsp:cNvPr id="0" name=""/>
        <dsp:cNvSpPr/>
      </dsp:nvSpPr>
      <dsp:spPr>
        <a:xfrm>
          <a:off x="3072000" y="897316"/>
          <a:ext cx="473325" cy="637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072000" y="1024796"/>
        <a:ext cx="331328" cy="382438"/>
      </dsp:txXfrm>
    </dsp:sp>
    <dsp:sp modelId="{352F31AF-AC03-47D7-9028-78E136E6C7CA}">
      <dsp:nvSpPr>
        <dsp:cNvPr id="0" name=""/>
        <dsp:cNvSpPr/>
      </dsp:nvSpPr>
      <dsp:spPr>
        <a:xfrm>
          <a:off x="3741801" y="444968"/>
          <a:ext cx="2570155" cy="1542093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Master Lessee</a:t>
          </a:r>
        </a:p>
      </dsp:txBody>
      <dsp:txXfrm>
        <a:off x="3786967" y="490134"/>
        <a:ext cx="2479823" cy="1451761"/>
      </dsp:txXfrm>
    </dsp:sp>
    <dsp:sp modelId="{96412342-AEAA-4A3E-B537-BB6C06BEC933}">
      <dsp:nvSpPr>
        <dsp:cNvPr id="0" name=""/>
        <dsp:cNvSpPr/>
      </dsp:nvSpPr>
      <dsp:spPr>
        <a:xfrm>
          <a:off x="6537375" y="897316"/>
          <a:ext cx="477888" cy="637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537375" y="1024796"/>
        <a:ext cx="334522" cy="382438"/>
      </dsp:txXfrm>
    </dsp:sp>
    <dsp:sp modelId="{52A925F8-3898-454C-895C-352F89BC76B6}">
      <dsp:nvSpPr>
        <dsp:cNvPr id="0" name=""/>
        <dsp:cNvSpPr/>
      </dsp:nvSpPr>
      <dsp:spPr>
        <a:xfrm>
          <a:off x="7213633" y="444968"/>
          <a:ext cx="2570155" cy="1542093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Tenants</a:t>
          </a:r>
        </a:p>
      </dsp:txBody>
      <dsp:txXfrm>
        <a:off x="7258799" y="490134"/>
        <a:ext cx="2479823" cy="1451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E572B-51AB-4A8E-BB21-43805108237F}" type="datetimeFigureOut">
              <a:rPr lang="en-US" smtClean="0"/>
              <a:t>8/24/2025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2ABF4-C15E-42F7-B36D-37DDB96E5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3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1A8ED7-B975-45FA-8482-137A032B7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8" y="0"/>
            <a:ext cx="1225898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81E533-A8FD-46FD-A515-363CA30B2D1F}"/>
              </a:ext>
            </a:extLst>
          </p:cNvPr>
          <p:cNvSpPr/>
          <p:nvPr userDrawn="1"/>
        </p:nvSpPr>
        <p:spPr>
          <a:xfrm>
            <a:off x="1524000" y="1122363"/>
            <a:ext cx="9144000" cy="4135437"/>
          </a:xfrm>
          <a:prstGeom prst="rect">
            <a:avLst/>
          </a:prstGeom>
          <a:solidFill>
            <a:srgbClr val="314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0121A-C6D8-4CD9-BF64-4E9F90D8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D2D9-BC4A-47D5-A09E-45B258CE0EF7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74FE7-1F9C-4B90-B11B-11E5BA58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7D223-5119-457A-B403-A80AD640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3C0-3E8E-4DBA-8D71-2A682FE2CD8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D69947C-D507-49C3-8DE6-00D848ECAB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00" y="759877"/>
            <a:ext cx="7658906" cy="3306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8B60A6-7BF9-4CBC-BB0B-ACD78992E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48049"/>
            <a:ext cx="9144000" cy="986533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Trend Sans On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158A8-5E4C-4042-8811-B514B75A1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2258"/>
            <a:ext cx="9144000" cy="729203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DM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383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B0EA-E538-45AE-8DB2-23BD10A3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BB0C4-B8F1-427F-9C2C-C4E0DC523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AE07A-7E5A-4C1D-BC28-472E7A4C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8219A-3BF7-408F-82CA-5ED3362FFFF9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05D78-0ADD-4A8C-8235-5AF4974D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17300-FEBC-4858-8699-CB8BE569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3C0-3E8E-4DBA-8D71-2A682FE2C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DA30B-DBFF-4BE2-858F-87726F6FB7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32B2C-528B-4F6C-A62E-E42DB8F81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3C004-0AF2-4DB7-9B3B-C95BD964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7834-5F99-45EF-8C36-1A779E9520D7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47E43-A557-4B4A-A09B-6AF685EA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708F-8F6F-4539-AC8A-BEEA127E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3C0-3E8E-4DBA-8D71-2A682FE2C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0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B61B93D-37E4-4769-B62B-7B64CFDF1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42" y="0"/>
            <a:ext cx="529615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5FB2DB-E3F9-4124-B921-93BEE4688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670" y="365125"/>
            <a:ext cx="9674130" cy="1325563"/>
          </a:xfrm>
        </p:spPr>
        <p:txBody>
          <a:bodyPr/>
          <a:lstStyle>
            <a:lvl1pPr>
              <a:defRPr>
                <a:solidFill>
                  <a:srgbClr val="314C9B"/>
                </a:solidFill>
                <a:latin typeface="Trend Sans On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E4469-09CC-4148-8223-E89DF3C27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666" y="1847849"/>
            <a:ext cx="9674131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A2D99-12DF-4B93-827D-FEF1700E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9666" y="6356349"/>
            <a:ext cx="2743200" cy="365125"/>
          </a:xfrm>
        </p:spPr>
        <p:txBody>
          <a:bodyPr/>
          <a:lstStyle/>
          <a:p>
            <a:fld id="{0595DA9A-D393-4228-B331-2E3CD4DD0ABD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A4E13-BC85-4EC6-8F75-7E0F33CF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9333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umbrella&#10;&#10;Description automatically generated">
            <a:extLst>
              <a:ext uri="{FF2B5EF4-FFF2-40B4-BE49-F238E27FC236}">
                <a16:creationId xmlns:a16="http://schemas.microsoft.com/office/drawing/2014/main" id="{48C7F671-3C6D-445B-BDC3-924B72679F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007" cy="68580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2FE20B-6907-4EA5-9F00-F591D4BDFB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35" y="6283577"/>
            <a:ext cx="1731428" cy="4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1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D4DA-02A2-4FF5-8E44-B54EB13D4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5E7F-DB9C-4A4A-A618-B7E0FF059B34}" type="datetime1">
              <a:rPr lang="en-US" smtClean="0"/>
              <a:t>8/24/2025</a:t>
            </a:fld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B5EC20-5AB4-48DC-9521-531D79F02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58" y="-212443"/>
            <a:ext cx="12353557" cy="710524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752E2-7925-4196-98B7-4A903C77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018B1-A96D-482E-915B-A0C4301C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3C0-3E8E-4DBA-8D71-2A682FE2CD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7FD19-A3BA-44A0-B6F2-A31FBB198299}"/>
              </a:ext>
            </a:extLst>
          </p:cNvPr>
          <p:cNvSpPr/>
          <p:nvPr userDrawn="1"/>
        </p:nvSpPr>
        <p:spPr>
          <a:xfrm>
            <a:off x="484018" y="566104"/>
            <a:ext cx="11223965" cy="5725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CB899-BB48-443F-9C49-D194554F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95486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rgbClr val="314C9B"/>
                </a:solidFill>
                <a:latin typeface="Trend Sans On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E26E0-2EFB-448D-BA5E-79D3DEF2A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9294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rend Sans One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42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31685DD-8240-488D-AA7D-2052D204E3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42" y="0"/>
            <a:ext cx="5296154" cy="6858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C6985C-F845-4C7C-ABE7-452836A22E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35" y="6283577"/>
            <a:ext cx="1731428" cy="418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6DEE38-6AFF-466B-B7AE-8E73051D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80" y="365125"/>
            <a:ext cx="9951719" cy="1325563"/>
          </a:xfrm>
        </p:spPr>
        <p:txBody>
          <a:bodyPr/>
          <a:lstStyle>
            <a:lvl1pPr>
              <a:defRPr>
                <a:solidFill>
                  <a:srgbClr val="314C9B"/>
                </a:solidFill>
                <a:latin typeface="Trend Sans On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DDBD5-9FC0-497A-8B4E-1DB907CB8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2080" y="1825625"/>
            <a:ext cx="461772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91813-3A69-49C1-872B-9B246DB9B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CEC8E-6D9F-499F-A11C-B7A43FAA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02080" y="6356350"/>
            <a:ext cx="2179320" cy="365125"/>
          </a:xfrm>
        </p:spPr>
        <p:txBody>
          <a:bodyPr/>
          <a:lstStyle/>
          <a:p>
            <a:fld id="{9BAC4C3B-9DB1-4755-A535-D8AEBADB653F}" type="datetime1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6849C-1592-4382-B985-581B1DAE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89F4E-C924-4CF0-AB9E-C7E0AF39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86840" cy="365125"/>
          </a:xfrm>
        </p:spPr>
        <p:txBody>
          <a:bodyPr/>
          <a:lstStyle/>
          <a:p>
            <a:fld id="{D0F4F3C0-3E8E-4DBA-8D71-2A682FE2C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76A5489-9412-4A01-B581-F520EBFA4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42" y="0"/>
            <a:ext cx="5296154" cy="685800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8EF13C-ADFF-4B4D-A416-EE8084BCF6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35" y="6283577"/>
            <a:ext cx="1731428" cy="418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291D0B-316A-4FD3-A52A-1FDDD761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4" y="365125"/>
            <a:ext cx="9928924" cy="1325563"/>
          </a:xfrm>
        </p:spPr>
        <p:txBody>
          <a:bodyPr/>
          <a:lstStyle>
            <a:lvl1pPr>
              <a:defRPr>
                <a:solidFill>
                  <a:srgbClr val="314C9B"/>
                </a:solidFill>
                <a:latin typeface="Trend Sans On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3A625-9162-49D9-951A-5CBFC9E0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6464" y="1681163"/>
            <a:ext cx="457111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AE44"/>
                </a:solidFill>
                <a:latin typeface="Trend Sans One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56E9A-336E-4136-AAE4-CCA5E0753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6464" y="2505075"/>
            <a:ext cx="4571111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6BC99-4CFB-48E5-A0FA-8CB38E1CD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AE44"/>
                </a:solidFill>
                <a:latin typeface="Trend Sans One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2D048-4573-47D5-8999-C70BD6B30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206F4D-B26B-487E-A75E-0CC54A38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6464" y="6356350"/>
            <a:ext cx="2154936" cy="365125"/>
          </a:xfrm>
        </p:spPr>
        <p:txBody>
          <a:bodyPr/>
          <a:lstStyle/>
          <a:p>
            <a:fld id="{284FA6D2-FFCB-402E-99FE-FAF911831E98}" type="datetime1">
              <a:rPr lang="en-US" smtClean="0"/>
              <a:t>8/24/2025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51B55-9645-45BC-A385-D39083E4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2BB583-5E7B-44CA-B8AD-C7BE83CF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58835" cy="365125"/>
          </a:xfrm>
        </p:spPr>
        <p:txBody>
          <a:bodyPr/>
          <a:lstStyle/>
          <a:p>
            <a:fld id="{D0F4F3C0-3E8E-4DBA-8D71-2A682FE2C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9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8442382-37F9-4E93-88BA-87D4F7A17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42" y="0"/>
            <a:ext cx="5296154" cy="6858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BA53C1-7C95-4E19-9E9A-C4A0131F6A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35" y="6283577"/>
            <a:ext cx="1731428" cy="4185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565E60-ED59-4701-9553-00B7789D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794" y="365125"/>
            <a:ext cx="9715005" cy="1325563"/>
          </a:xfrm>
        </p:spPr>
        <p:txBody>
          <a:bodyPr/>
          <a:lstStyle>
            <a:lvl1pPr>
              <a:defRPr>
                <a:solidFill>
                  <a:srgbClr val="314C9B"/>
                </a:solidFill>
                <a:latin typeface="Trend Sans On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99027-03C9-4A23-9A29-C08AB1C2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F77C-3A84-4C5D-A1B9-5EE258CE8B60}" type="datetime1">
              <a:rPr lang="en-US" smtClean="0"/>
              <a:t>8/24/2025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3512AC-B8F5-4DA5-AAAF-DCE4E065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7E5A5-D78E-4EE9-9BB8-9754479D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3C0-3E8E-4DBA-8D71-2A682FE2CD8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umbrella&#10;&#10;Description automatically generated">
            <a:extLst>
              <a:ext uri="{FF2B5EF4-FFF2-40B4-BE49-F238E27FC236}">
                <a16:creationId xmlns:a16="http://schemas.microsoft.com/office/drawing/2014/main" id="{BCCF8162-2269-441A-9737-88CD5880B3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7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B3177E4-91F5-4D83-9A25-28125298E9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42" y="0"/>
            <a:ext cx="5296154" cy="685800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AE7639-5975-4131-B39A-654197DF9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35" y="6283577"/>
            <a:ext cx="1731428" cy="4185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761A-3BFD-4573-BB4D-99A2D1FB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04781-4AD7-4D23-8FCC-3C2CB6B80C16}" type="datetime1">
              <a:rPr lang="en-US" smtClean="0"/>
              <a:t>8/24/2025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59A53-2671-4B48-866E-FBEA683D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9753-9E5F-456E-9B83-B25E1BB7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F3C0-3E8E-4DBA-8D71-2A682FE2CD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umbrella&#10;&#10;Description automatically generated">
            <a:extLst>
              <a:ext uri="{FF2B5EF4-FFF2-40B4-BE49-F238E27FC236}">
                <a16:creationId xmlns:a16="http://schemas.microsoft.com/office/drawing/2014/main" id="{12D803E2-14E3-4A83-BD76-30AE9F29FD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3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379C-DE5D-40DE-99D9-FFC9B5EC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464" y="457200"/>
            <a:ext cx="33455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089D5-7042-4C11-97CB-379C3C8F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38E09-8FD3-4471-BF06-257C61AE9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6464" y="2057400"/>
            <a:ext cx="33455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CEE4F-6687-4D92-A240-31861C33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6464" y="6356350"/>
            <a:ext cx="2154936" cy="365125"/>
          </a:xfrm>
        </p:spPr>
        <p:txBody>
          <a:bodyPr/>
          <a:lstStyle/>
          <a:p>
            <a:fld id="{05B042AE-4EFD-4103-877C-AB27DAA549A7}" type="datetime1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FE674-FED5-4A54-AD69-4E8A657E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338DB-1C4D-40B2-A5E6-EDEF601F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11224" cy="365125"/>
          </a:xfrm>
        </p:spPr>
        <p:txBody>
          <a:bodyPr/>
          <a:lstStyle/>
          <a:p>
            <a:fld id="{D0F4F3C0-3E8E-4DBA-8D71-2A682FE2C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3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CCD1C-F904-4A4D-9BB8-C285C9336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136" y="457200"/>
            <a:ext cx="330288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FAEAD-C7ED-475B-92B5-136D71D58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F13B-C584-4C13-A351-56B59C598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9136" y="2057400"/>
            <a:ext cx="330288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D2C41-91AC-4940-A094-B500F722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9136" y="6356350"/>
            <a:ext cx="2112264" cy="365125"/>
          </a:xfrm>
        </p:spPr>
        <p:txBody>
          <a:bodyPr/>
          <a:lstStyle/>
          <a:p>
            <a:fld id="{EC69C79F-2291-4E83-AAAB-AA057F0478C9}" type="datetime1">
              <a:rPr lang="en-US" smtClean="0"/>
              <a:t>8/24/2025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06B17-9765-4BC9-958F-227F01A7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E4216-8A08-4C29-8955-AE10C4BB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41704" cy="365125"/>
          </a:xfrm>
        </p:spPr>
        <p:txBody>
          <a:bodyPr/>
          <a:lstStyle/>
          <a:p>
            <a:fld id="{D0F4F3C0-3E8E-4DBA-8D71-2A682FE2C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3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EAB4DDA-6ECF-45DF-AEEA-457DAA2036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42" y="0"/>
            <a:ext cx="5296154" cy="685800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695E1D-2576-4317-89C6-A14DC51AA2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435" y="6283577"/>
            <a:ext cx="1731428" cy="41859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0A90A-DBFA-4DE7-850A-B2B7A21D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4234" y="365125"/>
            <a:ext cx="95995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5AA69-35F4-4BAD-A022-B27D52246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4234" y="1825625"/>
            <a:ext cx="95995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74DF9-6B9A-4FD2-9D07-1D0F0FC04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3A39C-5C4A-4512-BAD6-31787D15FBD5}" type="datetime1">
              <a:rPr lang="en-US" smtClean="0"/>
              <a:t>8/24/2025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3E1F5-C58C-4930-BA48-1D87C6874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C7294-09E2-476D-8E9C-FA1CFE57B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F3C0-3E8E-4DBA-8D71-2A682FE2CD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umbrella&#10;&#10;Description automatically generated">
            <a:extLst>
              <a:ext uri="{FF2B5EF4-FFF2-40B4-BE49-F238E27FC236}">
                <a16:creationId xmlns:a16="http://schemas.microsoft.com/office/drawing/2014/main" id="{89E7CDC3-2CBD-4AF3-9737-4B5774E0DFD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9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4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14C9B"/>
          </a:solidFill>
          <a:latin typeface="Trend Sans One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DM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DM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DM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DM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DM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reynolds@damien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2384-DC94-47D7-9BB2-5DB1ED405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35446"/>
            <a:ext cx="9144000" cy="986533"/>
          </a:xfrm>
        </p:spPr>
        <p:txBody>
          <a:bodyPr anchor="ctr"/>
          <a:lstStyle/>
          <a:p>
            <a:r>
              <a:rPr lang="en-US" dirty="0">
                <a:solidFill>
                  <a:srgbClr val="0EB4DE"/>
                </a:solidFill>
                <a:latin typeface="Trend Sans One"/>
              </a:rPr>
              <a:t>Mater Leasing Program </a:t>
            </a:r>
            <a:br>
              <a:rPr lang="en-US" dirty="0">
                <a:solidFill>
                  <a:srgbClr val="0EB4DE"/>
                </a:solidFill>
                <a:latin typeface="Trend Sans One"/>
              </a:rPr>
            </a:br>
            <a:r>
              <a:rPr lang="en-US" sz="2400" dirty="0">
                <a:solidFill>
                  <a:srgbClr val="0EB4DE"/>
                </a:solidFill>
                <a:latin typeface="Trend Sans One"/>
              </a:rPr>
              <a:t>Providing Housing Stability Through Innovative Leasing Solutions</a:t>
            </a:r>
            <a:br>
              <a:rPr lang="en-US" sz="2400" dirty="0">
                <a:latin typeface="Trend Sans One"/>
              </a:rPr>
            </a:br>
            <a:r>
              <a:rPr lang="en-US" sz="2400" dirty="0">
                <a:solidFill>
                  <a:srgbClr val="0EB4DE"/>
                </a:solidFill>
                <a:latin typeface="Trend Sans One"/>
              </a:rPr>
              <a:t>Jaime Reynolds</a:t>
            </a:r>
            <a:br>
              <a:rPr lang="en-US" sz="2400" dirty="0">
                <a:solidFill>
                  <a:srgbClr val="0EB4DE"/>
                </a:solidFill>
                <a:latin typeface="Trend Sans One"/>
              </a:rPr>
            </a:br>
            <a:r>
              <a:rPr lang="en-US" sz="2400" dirty="0">
                <a:solidFill>
                  <a:srgbClr val="0EB4DE"/>
                </a:solidFill>
                <a:latin typeface="Trend Sans One"/>
              </a:rPr>
              <a:t>August 27, 2025</a:t>
            </a:r>
          </a:p>
        </p:txBody>
      </p:sp>
    </p:spTree>
    <p:extLst>
      <p:ext uri="{BB962C8B-B14F-4D97-AF65-F5344CB8AC3E}">
        <p14:creationId xmlns:p14="http://schemas.microsoft.com/office/powerpoint/2010/main" val="272201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4334-DA75-7887-6E01-B2AB1E7B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7000" b="1" dirty="0">
                <a:latin typeface="Josefin Sans"/>
                <a:cs typeface="Arial"/>
              </a:rPr>
              <a:t>Damien Center </a:t>
            </a:r>
            <a:endParaRPr lang="en-US" sz="7000" b="1" dirty="0">
              <a:latin typeface="Josefin Sans" pitchFamily="2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38513-DD68-A6B0-95B3-B003D21FF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157268"/>
            <a:ext cx="10515600" cy="23358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4000" dirty="0">
                <a:latin typeface="Trend Sans One"/>
              </a:rPr>
              <a:t>Our Mission</a:t>
            </a:r>
          </a:p>
          <a:p>
            <a:r>
              <a:rPr lang="en-US" sz="3200" dirty="0">
                <a:latin typeface="Trend Sans One"/>
              </a:rPr>
              <a:t>The Damien Center’s Mission is to be a trusted partner in providing comprehensive health care, education, and services for all people living with or at risk for HIV and any person seeking a safe and welcoming home for care.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994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A5F6-A23D-E801-A50B-422F6250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Meeting the Diverse Housing Needs of Our Community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C08D-E921-9E21-7201-6C8217E44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DM Sans"/>
              </a:rPr>
              <a:t>Partnership launched in 2025 between Damien Center and City of Indianapolis Department of Metropolitan Development with the goal to expand housing access for vulnerable populations.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DM Sans"/>
              </a:rPr>
              <a:t>30 housing units secured through master leasing agreement by the end of 2025.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DM Sans"/>
              </a:rPr>
              <a:t>Currently three landlord/property management partners participating in the pilot. </a:t>
            </a:r>
          </a:p>
        </p:txBody>
      </p:sp>
    </p:spTree>
    <p:extLst>
      <p:ext uri="{BB962C8B-B14F-4D97-AF65-F5344CB8AC3E}">
        <p14:creationId xmlns:p14="http://schemas.microsoft.com/office/powerpoint/2010/main" val="251906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C019-9BCE-6FFF-71D9-546B3A26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Master Leasing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5B897-C42A-7F28-3DFD-4B8809C7A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master lease is an agreement where a third party (usually a housing provider or nonprofit) leases a property from an owner and then subleases it to tenets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06EA62-94F2-B7FB-2CCE-60C3278D9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432182"/>
              </p:ext>
            </p:extLst>
          </p:nvPr>
        </p:nvGraphicFramePr>
        <p:xfrm>
          <a:off x="1570007" y="3297115"/>
          <a:ext cx="9783789" cy="198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392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76461-EB98-EBB5-9A09-C8DF6AB9D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Master Leasing Maters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F14AC-1532-07FB-4387-A1F2F2469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Barrier Reduction</a:t>
            </a:r>
            <a:r>
              <a:rPr lang="en-US" dirty="0"/>
              <a:t>: Housing is secured swiftly sidestepping delays in voucher processing or tenant application process.</a:t>
            </a:r>
          </a:p>
          <a:p>
            <a:r>
              <a:rPr lang="en-US" b="1" dirty="0"/>
              <a:t>Secure tenancy structure</a:t>
            </a:r>
            <a:r>
              <a:rPr lang="en-US" dirty="0"/>
              <a:t>: Case-managed housing ensures stable occupancy and supportive services.</a:t>
            </a:r>
          </a:p>
          <a:p>
            <a:r>
              <a:rPr lang="en-US" b="1" dirty="0"/>
              <a:t>Stable revenue for owners</a:t>
            </a:r>
            <a:r>
              <a:rPr lang="en-US" dirty="0"/>
              <a:t>: Leased units generate income whether occupied or vacant</a:t>
            </a:r>
          </a:p>
          <a:p>
            <a:r>
              <a:rPr lang="en-US" b="1" dirty="0"/>
              <a:t>Collective action in housing: </a:t>
            </a:r>
            <a:r>
              <a:rPr lang="en-US" dirty="0"/>
              <a:t>Governments, nonprofits, and landlords uniting to create lasting housing solution.</a:t>
            </a:r>
          </a:p>
        </p:txBody>
      </p:sp>
    </p:spTree>
    <p:extLst>
      <p:ext uri="{BB962C8B-B14F-4D97-AF65-F5344CB8AC3E}">
        <p14:creationId xmlns:p14="http://schemas.microsoft.com/office/powerpoint/2010/main" val="212105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0B962-1AF5-A929-B136-08FF33CD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Stakeholders &amp; Benefits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F03FD-5E51-4E19-CB1A-8BDF0A4E4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6463" y="1686475"/>
            <a:ext cx="4571111" cy="341068"/>
          </a:xfrm>
        </p:spPr>
        <p:txBody>
          <a:bodyPr>
            <a:noAutofit/>
          </a:bodyPr>
          <a:lstStyle/>
          <a:p>
            <a:r>
              <a:rPr lang="en-US" sz="3200" dirty="0"/>
              <a:t>For Property Owners: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DC04F-5AFD-E3F9-BB0F-F6F2057FBB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Guaranteed rent</a:t>
            </a:r>
          </a:p>
          <a:p>
            <a:r>
              <a:rPr lang="en-US" dirty="0"/>
              <a:t>Less tenant management</a:t>
            </a:r>
          </a:p>
          <a:p>
            <a:r>
              <a:rPr lang="en-US" dirty="0"/>
              <a:t>Potential for incentives and reserved funds for maintenance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45539-9291-0164-1564-50A00655F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86474"/>
            <a:ext cx="5183188" cy="818601"/>
          </a:xfrm>
        </p:spPr>
        <p:txBody>
          <a:bodyPr>
            <a:normAutofit/>
          </a:bodyPr>
          <a:lstStyle/>
          <a:p>
            <a:r>
              <a:rPr lang="en-US" sz="3300" dirty="0"/>
              <a:t>For Housing Providers: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81C0F-6A01-31F5-ED2D-B3F0A00B9C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Site control without ownership</a:t>
            </a:r>
          </a:p>
          <a:p>
            <a:r>
              <a:rPr lang="en-US" dirty="0"/>
              <a:t>Ability to quickly housing clients with high barriers</a:t>
            </a:r>
          </a:p>
          <a:p>
            <a:r>
              <a:rPr lang="en-US" dirty="0"/>
              <a:t>Wraparound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79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94A9-6177-F89B-0310-2756C972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Successes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F8EB-254B-5705-A2E2-9AEAC89BB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666" y="1690688"/>
            <a:ext cx="9674131" cy="4508499"/>
          </a:xfrm>
        </p:spPr>
        <p:txBody>
          <a:bodyPr>
            <a:normAutofit/>
          </a:bodyPr>
          <a:lstStyle/>
          <a:p>
            <a:r>
              <a:rPr lang="en-US" dirty="0"/>
              <a:t>Average days from intake to housed 5 compared to 55 days in our traditional housing programs.</a:t>
            </a:r>
          </a:p>
          <a:p>
            <a:r>
              <a:rPr lang="en-US" dirty="0"/>
              <a:t>9 participants have engaged in Mental Health Services</a:t>
            </a:r>
          </a:p>
          <a:p>
            <a:r>
              <a:rPr lang="en-US" dirty="0"/>
              <a:t>Additional 2 are working with our Intensive 	Outpatient Program for substance use. </a:t>
            </a:r>
          </a:p>
          <a:p>
            <a:r>
              <a:rPr lang="en-US" dirty="0"/>
              <a:t>3 participants are engaged in workforce development program, 2 working on applying for SSI/SSDI</a:t>
            </a:r>
          </a:p>
          <a:p>
            <a:r>
              <a:rPr lang="en-US" dirty="0"/>
              <a:t>3 families are in the reunification process due to their new housing status.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8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D53F9-9AF5-9D3C-766F-96C71FDA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5" name="Content Placeholder 4" descr="Different colored question marks">
            <a:extLst>
              <a:ext uri="{FF2B5EF4-FFF2-40B4-BE49-F238E27FC236}">
                <a16:creationId xmlns:a16="http://schemas.microsoft.com/office/drawing/2014/main" id="{ABF0E1D0-F00D-7E2D-8945-EC72D7AE9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74" y="1847850"/>
            <a:ext cx="7735426" cy="4351338"/>
          </a:xfrm>
        </p:spPr>
      </p:pic>
    </p:spTree>
    <p:extLst>
      <p:ext uri="{BB962C8B-B14F-4D97-AF65-F5344CB8AC3E}">
        <p14:creationId xmlns:p14="http://schemas.microsoft.com/office/powerpoint/2010/main" val="236427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DE7A-AECB-4CAA-D4BB-836F1559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6ACCE-D79A-E508-5085-DA724BBCF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Jaime Reynolds</a:t>
            </a:r>
          </a:p>
          <a:p>
            <a:pPr marL="0" indent="0">
              <a:buNone/>
            </a:pPr>
            <a:r>
              <a:rPr lang="en-US" sz="4000" dirty="0"/>
              <a:t>Director of Essential Services</a:t>
            </a:r>
          </a:p>
          <a:p>
            <a:pPr marL="0" indent="0">
              <a:buNone/>
            </a:pPr>
            <a:r>
              <a:rPr lang="en-US" sz="4000" dirty="0"/>
              <a:t>Damien Center</a:t>
            </a:r>
          </a:p>
          <a:p>
            <a:pPr marL="0" indent="0">
              <a:buNone/>
            </a:pPr>
            <a:r>
              <a:rPr lang="en-US" sz="4000" dirty="0">
                <a:hlinkClick r:id="rId2"/>
              </a:rPr>
              <a:t>jreynolds@damien.org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(317)645-0123 x245</a:t>
            </a:r>
          </a:p>
        </p:txBody>
      </p:sp>
    </p:spTree>
    <p:extLst>
      <p:ext uri="{BB962C8B-B14F-4D97-AF65-F5344CB8AC3E}">
        <p14:creationId xmlns:p14="http://schemas.microsoft.com/office/powerpoint/2010/main" val="2373549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8C76FE8A7E3549B28A3AB4F774AFA3" ma:contentTypeVersion="17" ma:contentTypeDescription="Create a new document." ma:contentTypeScope="" ma:versionID="b35bd5c0a9563e8acdda5b76d3ea440b">
  <xsd:schema xmlns:xsd="http://www.w3.org/2001/XMLSchema" xmlns:xs="http://www.w3.org/2001/XMLSchema" xmlns:p="http://schemas.microsoft.com/office/2006/metadata/properties" xmlns:ns2="f94d08ec-86b8-4a3a-b505-96f3e53f3a1c" xmlns:ns3="7e1690bc-552b-4878-9693-ea0d85c5988a" targetNamespace="http://schemas.microsoft.com/office/2006/metadata/properties" ma:root="true" ma:fieldsID="e794368e24f5156724bb4a292b2c95fb" ns2:_="" ns3:_="">
    <xsd:import namespace="f94d08ec-86b8-4a3a-b505-96f3e53f3a1c"/>
    <xsd:import namespace="7e1690bc-552b-4878-9693-ea0d85c598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d08ec-86b8-4a3a-b505-96f3e53f3a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ecf18a6-8838-4a39-8d0e-80e134a374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1690bc-552b-4878-9693-ea0d85c598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ce5316-0ab3-46a3-b207-9be9b69fead6}" ma:internalName="TaxCatchAll" ma:showField="CatchAllData" ma:web="7e1690bc-552b-4878-9693-ea0d85c598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1690bc-552b-4878-9693-ea0d85c5988a" xsi:nil="true"/>
    <lcf76f155ced4ddcb4097134ff3c332f xmlns="f94d08ec-86b8-4a3a-b505-96f3e53f3a1c">
      <Terms xmlns="http://schemas.microsoft.com/office/infopath/2007/PartnerControls"/>
    </lcf76f155ced4ddcb4097134ff3c332f>
    <SharedWithUsers xmlns="7e1690bc-552b-4878-9693-ea0d85c5988a">
      <UserInfo>
        <DisplayName/>
        <AccountId xsi:nil="true"/>
        <AccountType/>
      </UserInfo>
    </SharedWithUsers>
    <MediaLengthInSeconds xmlns="f94d08ec-86b8-4a3a-b505-96f3e53f3a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622EEE-0630-45FF-9227-AED43DAA1F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d08ec-86b8-4a3a-b505-96f3e53f3a1c"/>
    <ds:schemaRef ds:uri="7e1690bc-552b-4878-9693-ea0d85c598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CB7664-343A-4699-B9FE-58ED3B3D6250}">
  <ds:schemaRefs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f94d08ec-86b8-4a3a-b505-96f3e53f3a1c"/>
    <ds:schemaRef ds:uri="7e1690bc-552b-4878-9693-ea0d85c5988a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a2c8cf53-e1a5-4a6b-93f1-4614e85549c6"/>
    <ds:schemaRef ds:uri="f9727772-b892-44cc-9ada-8328c3024b5b"/>
  </ds:schemaRefs>
</ds:datastoreItem>
</file>

<file path=customXml/itemProps3.xml><?xml version="1.0" encoding="utf-8"?>
<ds:datastoreItem xmlns:ds="http://schemas.openxmlformats.org/officeDocument/2006/customXml" ds:itemID="{469EA62E-C8EF-4CB4-9227-179707627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359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Mater Leasing Program  Providing Housing Stability Through Innovative Leasing Solutions Jaime Reynolds August 27, 2025</vt:lpstr>
      <vt:lpstr>Damien Center </vt:lpstr>
      <vt:lpstr>Meeting the Diverse Housing Needs of Our Community </vt:lpstr>
      <vt:lpstr>What is Master Leasing</vt:lpstr>
      <vt:lpstr>Why Master Leasing Maters Now</vt:lpstr>
      <vt:lpstr>Key Stakeholders &amp; Benefits</vt:lpstr>
      <vt:lpstr>Client Successes </vt:lpstr>
      <vt:lpstr>QUESTIONS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Neal</dc:creator>
  <cp:lastModifiedBy>Jaime Reynolds</cp:lastModifiedBy>
  <cp:revision>206</cp:revision>
  <dcterms:created xsi:type="dcterms:W3CDTF">2020-05-28T13:57:34Z</dcterms:created>
  <dcterms:modified xsi:type="dcterms:W3CDTF">2025-08-24T17:13:39Z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0x010100AC8C76FE8A7E3549B28A3AB4F774AFA3</vt:lpwstr>
  </property>
  <property fmtid="{D5CDD505-2E9C-101B-9397-08002B2CF9AE}" pid="3" name="Order">
    <vt:r8>27300</vt:r8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_ColorHex">
    <vt:lpwstr/>
  </property>
  <property fmtid="{D5CDD505-2E9C-101B-9397-08002B2CF9AE}" pid="8" name="_Emoji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_ColorTag">
    <vt:lpwstr/>
  </property>
  <property fmtid="{D5CDD505-2E9C-101B-9397-08002B2CF9AE}" pid="13" name="TriggerFlowInfo">
    <vt:lpwstr/>
  </property>
  <property fmtid="{D5CDD505-2E9C-101B-9397-08002B2CF9AE}" pid="14" name="xd_Signature">
    <vt:bool>false</vt:bool>
  </property>
  <property fmtid="{D5CDD505-2E9C-101B-9397-08002B2CF9AE}" pid="15" name="MediaServiceImageTags">
    <vt:lpwstr/>
  </property>
</Properties>
</file>