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9"/>
  </p:notesMasterIdLst>
  <p:sldIdLst>
    <p:sldId id="317" r:id="rId2"/>
    <p:sldId id="598" r:id="rId3"/>
    <p:sldId id="294" r:id="rId4"/>
    <p:sldId id="609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496" r:id="rId17"/>
    <p:sldId id="316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Bartkus" initials="KB" lastIdx="1" clrIdx="0">
    <p:extLst>
      <p:ext uri="{19B8F6BF-5375-455C-9EA6-DF929625EA0E}">
        <p15:presenceInfo xmlns:p15="http://schemas.microsoft.com/office/powerpoint/2012/main" userId="Kim Bartk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BDA"/>
    <a:srgbClr val="5C79AD"/>
    <a:srgbClr val="9EC8E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FD0C13-F77A-489A-AB25-0A8BA571012E}">
  <a:tblStyle styleId="{AAFD0C13-F77A-489A-AB25-0A8BA571012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4"/>
    <p:restoredTop sz="86447"/>
  </p:normalViewPr>
  <p:slideViewPr>
    <p:cSldViewPr snapToGrid="0" snapToObjects="1">
      <p:cViewPr varScale="1">
        <p:scale>
          <a:sx n="77" d="100"/>
          <a:sy n="77" d="100"/>
        </p:scale>
        <p:origin x="12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45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A626F-B6C8-F041-91ED-20DF9B5446B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306D1-6CBB-ED4F-85CF-BCE4BFD91010}">
      <dgm:prSet phldrT="[Text]"/>
      <dgm:spPr>
        <a:solidFill>
          <a:srgbClr val="5CABDA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Staffing Standards</a:t>
          </a:r>
        </a:p>
      </dgm:t>
    </dgm:pt>
    <dgm:pt modelId="{7C47F679-C789-3042-91E3-8778D758FF0C}" type="parTrans" cxnId="{38EDAF57-C793-8748-B55B-D3953DAB6D69}">
      <dgm:prSet/>
      <dgm:spPr/>
      <dgm:t>
        <a:bodyPr/>
        <a:lstStyle/>
        <a:p>
          <a:endParaRPr lang="en-US"/>
        </a:p>
      </dgm:t>
    </dgm:pt>
    <dgm:pt modelId="{1A049D70-031F-1B46-9C56-02E7823CA8BA}" type="sibTrans" cxnId="{38EDAF57-C793-8748-B55B-D3953DAB6D69}">
      <dgm:prSet/>
      <dgm:spPr/>
      <dgm:t>
        <a:bodyPr/>
        <a:lstStyle/>
        <a:p>
          <a:endParaRPr lang="en-US"/>
        </a:p>
      </dgm:t>
    </dgm:pt>
    <dgm:pt modelId="{03698AF2-D4E3-CC44-8732-7A36F44FD95C}">
      <dgm:prSet phldrT="[Text]" custT="1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Contractors, Freelancers</a:t>
          </a:r>
        </a:p>
      </dgm:t>
    </dgm:pt>
    <dgm:pt modelId="{404D215D-D894-5F44-81CC-57A5B7F2ED3D}" type="parTrans" cxnId="{7F071D58-8AF6-6649-B3A3-CACF76F64C75}">
      <dgm:prSet/>
      <dgm:spPr/>
      <dgm:t>
        <a:bodyPr/>
        <a:lstStyle/>
        <a:p>
          <a:endParaRPr lang="en-US"/>
        </a:p>
      </dgm:t>
    </dgm:pt>
    <dgm:pt modelId="{A828B056-1E8B-EE45-A000-0CC5779AC232}" type="sibTrans" cxnId="{7F071D58-8AF6-6649-B3A3-CACF76F64C75}">
      <dgm:prSet/>
      <dgm:spPr/>
      <dgm:t>
        <a:bodyPr/>
        <a:lstStyle/>
        <a:p>
          <a:endParaRPr lang="en-US"/>
        </a:p>
      </dgm:t>
    </dgm:pt>
    <dgm:pt modelId="{78B41851-E5C3-0543-81D0-21C060A5312F}">
      <dgm:prSet phldrT="[Text]" custT="1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Staffing Agency</a:t>
          </a:r>
        </a:p>
      </dgm:t>
    </dgm:pt>
    <dgm:pt modelId="{5805A1E0-0452-E347-8A45-9B7A0F89BC46}" type="parTrans" cxnId="{3B1FD56E-4FF9-AD48-B596-F5B8957BE9DC}">
      <dgm:prSet/>
      <dgm:spPr/>
      <dgm:t>
        <a:bodyPr/>
        <a:lstStyle/>
        <a:p>
          <a:endParaRPr lang="en-US"/>
        </a:p>
      </dgm:t>
    </dgm:pt>
    <dgm:pt modelId="{0EE00900-A5EF-DC41-AA3B-470674B8CAB6}" type="sibTrans" cxnId="{3B1FD56E-4FF9-AD48-B596-F5B8957BE9DC}">
      <dgm:prSet/>
      <dgm:spPr/>
      <dgm:t>
        <a:bodyPr/>
        <a:lstStyle/>
        <a:p>
          <a:endParaRPr lang="en-US"/>
        </a:p>
      </dgm:t>
    </dgm:pt>
    <dgm:pt modelId="{D725AD0D-9957-5245-9B8C-3C5B2161A4FB}">
      <dgm:prSet phldrT="[Text]" custT="1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Clients,</a:t>
          </a:r>
        </a:p>
        <a:p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Company</a:t>
          </a:r>
        </a:p>
      </dgm:t>
    </dgm:pt>
    <dgm:pt modelId="{66875F02-F3F7-8045-BF9B-EA580E641E88}" type="parTrans" cxnId="{2A9AE9A3-C997-D94F-8F70-12C2831E7051}">
      <dgm:prSet/>
      <dgm:spPr/>
      <dgm:t>
        <a:bodyPr/>
        <a:lstStyle/>
        <a:p>
          <a:endParaRPr lang="en-US"/>
        </a:p>
      </dgm:t>
    </dgm:pt>
    <dgm:pt modelId="{3258EC69-8EAE-D34C-B45C-76C4C87E8FF8}" type="sibTrans" cxnId="{2A9AE9A3-C997-D94F-8F70-12C2831E7051}">
      <dgm:prSet/>
      <dgm:spPr/>
      <dgm:t>
        <a:bodyPr/>
        <a:lstStyle/>
        <a:p>
          <a:endParaRPr lang="en-US"/>
        </a:p>
      </dgm:t>
    </dgm:pt>
    <dgm:pt modelId="{CBB7CC32-B8FC-FC4A-B2AF-6CD9874252C6}">
      <dgm:prSet phldrT="[Text]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VMS</a:t>
          </a:r>
        </a:p>
      </dgm:t>
    </dgm:pt>
    <dgm:pt modelId="{CE65EFC5-4FD6-3340-86F6-F3684DBD2D99}" type="parTrans" cxnId="{30023164-C07D-304D-9FC0-D369D3468250}">
      <dgm:prSet/>
      <dgm:spPr/>
      <dgm:t>
        <a:bodyPr/>
        <a:lstStyle/>
        <a:p>
          <a:endParaRPr lang="en-US"/>
        </a:p>
      </dgm:t>
    </dgm:pt>
    <dgm:pt modelId="{4165418A-418C-0040-984B-EAD26DFE713E}" type="sibTrans" cxnId="{30023164-C07D-304D-9FC0-D369D3468250}">
      <dgm:prSet/>
      <dgm:spPr/>
      <dgm:t>
        <a:bodyPr/>
        <a:lstStyle/>
        <a:p>
          <a:endParaRPr lang="en-US"/>
        </a:p>
      </dgm:t>
    </dgm:pt>
    <dgm:pt modelId="{2C786DDD-4EFE-7B4D-B031-A3DEE373C9E2}">
      <dgm:prSet phldrT="[Text]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ICM</a:t>
          </a:r>
        </a:p>
      </dgm:t>
    </dgm:pt>
    <dgm:pt modelId="{EB40CF4A-A99F-5341-BCFA-EE6CB862D6AA}" type="parTrans" cxnId="{E2B6F96A-1E25-1343-A606-F6375C0AF24A}">
      <dgm:prSet/>
      <dgm:spPr/>
      <dgm:t>
        <a:bodyPr/>
        <a:lstStyle/>
        <a:p>
          <a:endParaRPr lang="en-US"/>
        </a:p>
      </dgm:t>
    </dgm:pt>
    <dgm:pt modelId="{CD0F4203-6986-834D-A2EE-9A0ECA3A6C1D}" type="sibTrans" cxnId="{E2B6F96A-1E25-1343-A606-F6375C0AF24A}">
      <dgm:prSet/>
      <dgm:spPr/>
      <dgm:t>
        <a:bodyPr/>
        <a:lstStyle/>
        <a:p>
          <a:endParaRPr lang="en-US"/>
        </a:p>
      </dgm:t>
    </dgm:pt>
    <dgm:pt modelId="{028C9117-073D-D54A-91C5-86B6363933FF}">
      <dgm:prSet phldrT="[Text]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Online Marketplace</a:t>
          </a:r>
        </a:p>
      </dgm:t>
    </dgm:pt>
    <dgm:pt modelId="{085D38E7-2A3A-2344-AA8F-414BF6BE3D0D}" type="parTrans" cxnId="{5D0E81AE-81FB-6547-BAFA-DE55FECC845D}">
      <dgm:prSet/>
      <dgm:spPr/>
      <dgm:t>
        <a:bodyPr/>
        <a:lstStyle/>
        <a:p>
          <a:endParaRPr lang="en-US"/>
        </a:p>
      </dgm:t>
    </dgm:pt>
    <dgm:pt modelId="{51223171-500A-4447-9DC3-4141EB235C7A}" type="sibTrans" cxnId="{5D0E81AE-81FB-6547-BAFA-DE55FECC845D}">
      <dgm:prSet/>
      <dgm:spPr/>
      <dgm:t>
        <a:bodyPr/>
        <a:lstStyle/>
        <a:p>
          <a:endParaRPr lang="en-US"/>
        </a:p>
      </dgm:t>
    </dgm:pt>
    <dgm:pt modelId="{2AA31B56-D882-084B-B9A5-7EFD8ED3E749}">
      <dgm:prSet phldrT="[Text]" custT="1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Job Boards</a:t>
          </a:r>
        </a:p>
      </dgm:t>
    </dgm:pt>
    <dgm:pt modelId="{067C39AE-E2C4-1E41-85A0-16A2E7EE9C38}" type="sibTrans" cxnId="{43A0A8B7-4056-CC47-B1BC-F79A4506E88E}">
      <dgm:prSet/>
      <dgm:spPr/>
      <dgm:t>
        <a:bodyPr/>
        <a:lstStyle/>
        <a:p>
          <a:endParaRPr lang="en-US"/>
        </a:p>
      </dgm:t>
    </dgm:pt>
    <dgm:pt modelId="{87EE9696-9517-C04F-AADE-5883D5F172F2}" type="parTrans" cxnId="{43A0A8B7-4056-CC47-B1BC-F79A4506E88E}">
      <dgm:prSet/>
      <dgm:spPr/>
      <dgm:t>
        <a:bodyPr/>
        <a:lstStyle/>
        <a:p>
          <a:endParaRPr lang="en-US"/>
        </a:p>
      </dgm:t>
    </dgm:pt>
    <dgm:pt modelId="{47ECDB32-8BCD-8843-817C-46019175D458}">
      <dgm:prSet phldrT="[Text]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MSP</a:t>
          </a:r>
        </a:p>
      </dgm:t>
    </dgm:pt>
    <dgm:pt modelId="{2B9AA79A-F17B-7746-93D8-C03883ABAC95}" type="parTrans" cxnId="{B62A7FD9-CEF6-1B41-BA41-B7C7983AE053}">
      <dgm:prSet/>
      <dgm:spPr/>
      <dgm:t>
        <a:bodyPr/>
        <a:lstStyle/>
        <a:p>
          <a:endParaRPr lang="en-US"/>
        </a:p>
      </dgm:t>
    </dgm:pt>
    <dgm:pt modelId="{7F6A185D-9C77-9447-9BF3-0560D49C7363}" type="sibTrans" cxnId="{B62A7FD9-CEF6-1B41-BA41-B7C7983AE053}">
      <dgm:prSet/>
      <dgm:spPr/>
      <dgm:t>
        <a:bodyPr/>
        <a:lstStyle/>
        <a:p>
          <a:endParaRPr lang="en-US"/>
        </a:p>
      </dgm:t>
    </dgm:pt>
    <dgm:pt modelId="{495F15D0-30D3-A045-91FF-8CAEA5A784C4}">
      <dgm:prSet phldrT="[Text]"/>
      <dgm:spPr>
        <a:solidFill>
          <a:srgbClr val="5C79AD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ATS</a:t>
          </a:r>
        </a:p>
      </dgm:t>
    </dgm:pt>
    <dgm:pt modelId="{FC75190F-018D-F441-A3FD-1AED6FA57369}" type="parTrans" cxnId="{C87C39B8-075B-1B44-B9CD-32A8D2B3747C}">
      <dgm:prSet/>
      <dgm:spPr/>
      <dgm:t>
        <a:bodyPr/>
        <a:lstStyle/>
        <a:p>
          <a:endParaRPr lang="en-US"/>
        </a:p>
      </dgm:t>
    </dgm:pt>
    <dgm:pt modelId="{D865E6EC-E2E1-144D-8F9E-2382D209698C}" type="sibTrans" cxnId="{C87C39B8-075B-1B44-B9CD-32A8D2B3747C}">
      <dgm:prSet/>
      <dgm:spPr/>
      <dgm:t>
        <a:bodyPr/>
        <a:lstStyle/>
        <a:p>
          <a:endParaRPr lang="en-US"/>
        </a:p>
      </dgm:t>
    </dgm:pt>
    <dgm:pt modelId="{A066431B-21EC-5942-A18B-4E2EBAA06B70}" type="pres">
      <dgm:prSet presAssocID="{18BA626F-B6C8-F041-91ED-20DF9B5446B3}" presName="composite" presStyleCnt="0">
        <dgm:presLayoutVars>
          <dgm:chMax val="1"/>
          <dgm:dir/>
          <dgm:resizeHandles val="exact"/>
        </dgm:presLayoutVars>
      </dgm:prSet>
      <dgm:spPr/>
    </dgm:pt>
    <dgm:pt modelId="{CB0CDAB0-EE4F-5441-8706-128AEAA6D656}" type="pres">
      <dgm:prSet presAssocID="{18BA626F-B6C8-F041-91ED-20DF9B5446B3}" presName="radial" presStyleCnt="0">
        <dgm:presLayoutVars>
          <dgm:animLvl val="ctr"/>
        </dgm:presLayoutVars>
      </dgm:prSet>
      <dgm:spPr/>
    </dgm:pt>
    <dgm:pt modelId="{233AE224-CB8F-A342-8C18-468F1D3AA625}" type="pres">
      <dgm:prSet presAssocID="{F7E306D1-6CBB-ED4F-85CF-BCE4BFD91010}" presName="centerShape" presStyleLbl="vennNode1" presStyleIdx="0" presStyleCnt="10" custScaleX="65968" custScaleY="61379"/>
      <dgm:spPr/>
    </dgm:pt>
    <dgm:pt modelId="{3A7338C9-CDA5-FD43-AB70-8812F38097B7}" type="pres">
      <dgm:prSet presAssocID="{03698AF2-D4E3-CC44-8732-7A36F44FD95C}" presName="node" presStyleLbl="vennNode1" presStyleIdx="1" presStyleCnt="10">
        <dgm:presLayoutVars>
          <dgm:bulletEnabled val="1"/>
        </dgm:presLayoutVars>
      </dgm:prSet>
      <dgm:spPr/>
    </dgm:pt>
    <dgm:pt modelId="{E02462DE-209B-404D-A15A-B8C307F5C3DB}" type="pres">
      <dgm:prSet presAssocID="{78B41851-E5C3-0543-81D0-21C060A5312F}" presName="node" presStyleLbl="vennNode1" presStyleIdx="2" presStyleCnt="10">
        <dgm:presLayoutVars>
          <dgm:bulletEnabled val="1"/>
        </dgm:presLayoutVars>
      </dgm:prSet>
      <dgm:spPr/>
    </dgm:pt>
    <dgm:pt modelId="{F280644E-6C10-F145-B84A-DABEE427C869}" type="pres">
      <dgm:prSet presAssocID="{D725AD0D-9957-5245-9B8C-3C5B2161A4FB}" presName="node" presStyleLbl="vennNode1" presStyleIdx="3" presStyleCnt="10">
        <dgm:presLayoutVars>
          <dgm:bulletEnabled val="1"/>
        </dgm:presLayoutVars>
      </dgm:prSet>
      <dgm:spPr/>
    </dgm:pt>
    <dgm:pt modelId="{BEE4B290-5E70-F742-8F12-282578B3EB1F}" type="pres">
      <dgm:prSet presAssocID="{2AA31B56-D882-084B-B9A5-7EFD8ED3E749}" presName="node" presStyleLbl="vennNode1" presStyleIdx="4" presStyleCnt="10">
        <dgm:presLayoutVars>
          <dgm:bulletEnabled val="1"/>
        </dgm:presLayoutVars>
      </dgm:prSet>
      <dgm:spPr/>
    </dgm:pt>
    <dgm:pt modelId="{C99D9A47-D892-A845-9FFB-FCCE6EE17454}" type="pres">
      <dgm:prSet presAssocID="{028C9117-073D-D54A-91C5-86B6363933FF}" presName="node" presStyleLbl="vennNode1" presStyleIdx="5" presStyleCnt="10">
        <dgm:presLayoutVars>
          <dgm:bulletEnabled val="1"/>
        </dgm:presLayoutVars>
      </dgm:prSet>
      <dgm:spPr/>
    </dgm:pt>
    <dgm:pt modelId="{436D537A-7B91-D74B-8468-040A27F142AF}" type="pres">
      <dgm:prSet presAssocID="{47ECDB32-8BCD-8843-817C-46019175D458}" presName="node" presStyleLbl="vennNode1" presStyleIdx="6" presStyleCnt="10">
        <dgm:presLayoutVars>
          <dgm:bulletEnabled val="1"/>
        </dgm:presLayoutVars>
      </dgm:prSet>
      <dgm:spPr/>
    </dgm:pt>
    <dgm:pt modelId="{18C1089B-C758-CD43-92CA-F71C9E97654A}" type="pres">
      <dgm:prSet presAssocID="{CBB7CC32-B8FC-FC4A-B2AF-6CD9874252C6}" presName="node" presStyleLbl="vennNode1" presStyleIdx="7" presStyleCnt="10">
        <dgm:presLayoutVars>
          <dgm:bulletEnabled val="1"/>
        </dgm:presLayoutVars>
      </dgm:prSet>
      <dgm:spPr/>
    </dgm:pt>
    <dgm:pt modelId="{A06B8CC9-1490-4640-9BAE-FC3000C6616C}" type="pres">
      <dgm:prSet presAssocID="{2C786DDD-4EFE-7B4D-B031-A3DEE373C9E2}" presName="node" presStyleLbl="vennNode1" presStyleIdx="8" presStyleCnt="10">
        <dgm:presLayoutVars>
          <dgm:bulletEnabled val="1"/>
        </dgm:presLayoutVars>
      </dgm:prSet>
      <dgm:spPr/>
    </dgm:pt>
    <dgm:pt modelId="{C60CCEF0-54C7-8D49-9A25-418300C3CAEB}" type="pres">
      <dgm:prSet presAssocID="{495F15D0-30D3-A045-91FF-8CAEA5A784C4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02D0905-4D39-7C46-8714-84479A8AD556}" type="presOf" srcId="{78B41851-E5C3-0543-81D0-21C060A5312F}" destId="{E02462DE-209B-404D-A15A-B8C307F5C3DB}" srcOrd="0" destOrd="0" presId="urn:microsoft.com/office/officeart/2005/8/layout/radial3"/>
    <dgm:cxn modelId="{92E8EC2E-2534-5742-A7D9-2F5F7AF53FAB}" type="presOf" srcId="{028C9117-073D-D54A-91C5-86B6363933FF}" destId="{C99D9A47-D892-A845-9FFB-FCCE6EE17454}" srcOrd="0" destOrd="0" presId="urn:microsoft.com/office/officeart/2005/8/layout/radial3"/>
    <dgm:cxn modelId="{938BC145-0F14-BD47-86A7-B5AF9F7BE2B8}" type="presOf" srcId="{03698AF2-D4E3-CC44-8732-7A36F44FD95C}" destId="{3A7338C9-CDA5-FD43-AB70-8812F38097B7}" srcOrd="0" destOrd="0" presId="urn:microsoft.com/office/officeart/2005/8/layout/radial3"/>
    <dgm:cxn modelId="{D8CC9C46-E775-FF40-9329-F0380BA898E0}" type="presOf" srcId="{47ECDB32-8BCD-8843-817C-46019175D458}" destId="{436D537A-7B91-D74B-8468-040A27F142AF}" srcOrd="0" destOrd="0" presId="urn:microsoft.com/office/officeart/2005/8/layout/radial3"/>
    <dgm:cxn modelId="{38EDAF57-C793-8748-B55B-D3953DAB6D69}" srcId="{18BA626F-B6C8-F041-91ED-20DF9B5446B3}" destId="{F7E306D1-6CBB-ED4F-85CF-BCE4BFD91010}" srcOrd="0" destOrd="0" parTransId="{7C47F679-C789-3042-91E3-8778D758FF0C}" sibTransId="{1A049D70-031F-1B46-9C56-02E7823CA8BA}"/>
    <dgm:cxn modelId="{7F071D58-8AF6-6649-B3A3-CACF76F64C75}" srcId="{F7E306D1-6CBB-ED4F-85CF-BCE4BFD91010}" destId="{03698AF2-D4E3-CC44-8732-7A36F44FD95C}" srcOrd="0" destOrd="0" parTransId="{404D215D-D894-5F44-81CC-57A5B7F2ED3D}" sibTransId="{A828B056-1E8B-EE45-A000-0CC5779AC232}"/>
    <dgm:cxn modelId="{C9FB965E-9E46-E645-BB09-58690B14E925}" type="presOf" srcId="{CBB7CC32-B8FC-FC4A-B2AF-6CD9874252C6}" destId="{18C1089B-C758-CD43-92CA-F71C9E97654A}" srcOrd="0" destOrd="0" presId="urn:microsoft.com/office/officeart/2005/8/layout/radial3"/>
    <dgm:cxn modelId="{3CC61463-5C5F-0C4E-8C5C-F16E8AD3A652}" type="presOf" srcId="{2C786DDD-4EFE-7B4D-B031-A3DEE373C9E2}" destId="{A06B8CC9-1490-4640-9BAE-FC3000C6616C}" srcOrd="0" destOrd="0" presId="urn:microsoft.com/office/officeart/2005/8/layout/radial3"/>
    <dgm:cxn modelId="{30023164-C07D-304D-9FC0-D369D3468250}" srcId="{F7E306D1-6CBB-ED4F-85CF-BCE4BFD91010}" destId="{CBB7CC32-B8FC-FC4A-B2AF-6CD9874252C6}" srcOrd="6" destOrd="0" parTransId="{CE65EFC5-4FD6-3340-86F6-F3684DBD2D99}" sibTransId="{4165418A-418C-0040-984B-EAD26DFE713E}"/>
    <dgm:cxn modelId="{E2B6F96A-1E25-1343-A606-F6375C0AF24A}" srcId="{F7E306D1-6CBB-ED4F-85CF-BCE4BFD91010}" destId="{2C786DDD-4EFE-7B4D-B031-A3DEE373C9E2}" srcOrd="7" destOrd="0" parTransId="{EB40CF4A-A99F-5341-BCFA-EE6CB862D6AA}" sibTransId="{CD0F4203-6986-834D-A2EE-9A0ECA3A6C1D}"/>
    <dgm:cxn modelId="{3B1FD56E-4FF9-AD48-B596-F5B8957BE9DC}" srcId="{F7E306D1-6CBB-ED4F-85CF-BCE4BFD91010}" destId="{78B41851-E5C3-0543-81D0-21C060A5312F}" srcOrd="1" destOrd="0" parTransId="{5805A1E0-0452-E347-8A45-9B7A0F89BC46}" sibTransId="{0EE00900-A5EF-DC41-AA3B-470674B8CAB6}"/>
    <dgm:cxn modelId="{60255471-D9E0-2D4F-8C5F-6B6D32EAE559}" type="presOf" srcId="{495F15D0-30D3-A045-91FF-8CAEA5A784C4}" destId="{C60CCEF0-54C7-8D49-9A25-418300C3CAEB}" srcOrd="0" destOrd="0" presId="urn:microsoft.com/office/officeart/2005/8/layout/radial3"/>
    <dgm:cxn modelId="{2A9AE9A3-C997-D94F-8F70-12C2831E7051}" srcId="{F7E306D1-6CBB-ED4F-85CF-BCE4BFD91010}" destId="{D725AD0D-9957-5245-9B8C-3C5B2161A4FB}" srcOrd="2" destOrd="0" parTransId="{66875F02-F3F7-8045-BF9B-EA580E641E88}" sibTransId="{3258EC69-8EAE-D34C-B45C-76C4C87E8FF8}"/>
    <dgm:cxn modelId="{7A9AF7A4-1627-664B-A2C4-6075AAD5BC43}" type="presOf" srcId="{2AA31B56-D882-084B-B9A5-7EFD8ED3E749}" destId="{BEE4B290-5E70-F742-8F12-282578B3EB1F}" srcOrd="0" destOrd="0" presId="urn:microsoft.com/office/officeart/2005/8/layout/radial3"/>
    <dgm:cxn modelId="{5D0E81AE-81FB-6547-BAFA-DE55FECC845D}" srcId="{F7E306D1-6CBB-ED4F-85CF-BCE4BFD91010}" destId="{028C9117-073D-D54A-91C5-86B6363933FF}" srcOrd="4" destOrd="0" parTransId="{085D38E7-2A3A-2344-AA8F-414BF6BE3D0D}" sibTransId="{51223171-500A-4447-9DC3-4141EB235C7A}"/>
    <dgm:cxn modelId="{43A0A8B7-4056-CC47-B1BC-F79A4506E88E}" srcId="{F7E306D1-6CBB-ED4F-85CF-BCE4BFD91010}" destId="{2AA31B56-D882-084B-B9A5-7EFD8ED3E749}" srcOrd="3" destOrd="0" parTransId="{87EE9696-9517-C04F-AADE-5883D5F172F2}" sibTransId="{067C39AE-E2C4-1E41-85A0-16A2E7EE9C38}"/>
    <dgm:cxn modelId="{C87C39B8-075B-1B44-B9CD-32A8D2B3747C}" srcId="{F7E306D1-6CBB-ED4F-85CF-BCE4BFD91010}" destId="{495F15D0-30D3-A045-91FF-8CAEA5A784C4}" srcOrd="8" destOrd="0" parTransId="{FC75190F-018D-F441-A3FD-1AED6FA57369}" sibTransId="{D865E6EC-E2E1-144D-8F9E-2382D209698C}"/>
    <dgm:cxn modelId="{D0BB35D3-1687-F047-8A4C-1A4ED938765A}" type="presOf" srcId="{D725AD0D-9957-5245-9B8C-3C5B2161A4FB}" destId="{F280644E-6C10-F145-B84A-DABEE427C869}" srcOrd="0" destOrd="0" presId="urn:microsoft.com/office/officeart/2005/8/layout/radial3"/>
    <dgm:cxn modelId="{B62A7FD9-CEF6-1B41-BA41-B7C7983AE053}" srcId="{F7E306D1-6CBB-ED4F-85CF-BCE4BFD91010}" destId="{47ECDB32-8BCD-8843-817C-46019175D458}" srcOrd="5" destOrd="0" parTransId="{2B9AA79A-F17B-7746-93D8-C03883ABAC95}" sibTransId="{7F6A185D-9C77-9447-9BF3-0560D49C7363}"/>
    <dgm:cxn modelId="{63BFABE3-03A5-B848-B64C-63F91E540077}" type="presOf" srcId="{18BA626F-B6C8-F041-91ED-20DF9B5446B3}" destId="{A066431B-21EC-5942-A18B-4E2EBAA06B70}" srcOrd="0" destOrd="0" presId="urn:microsoft.com/office/officeart/2005/8/layout/radial3"/>
    <dgm:cxn modelId="{CD33D0E3-1064-DE40-A97A-8953D9D9ED44}" type="presOf" srcId="{F7E306D1-6CBB-ED4F-85CF-BCE4BFD91010}" destId="{233AE224-CB8F-A342-8C18-468F1D3AA625}" srcOrd="0" destOrd="0" presId="urn:microsoft.com/office/officeart/2005/8/layout/radial3"/>
    <dgm:cxn modelId="{946A4231-BCF9-1746-9AEB-6BDFE0DE9586}" type="presParOf" srcId="{A066431B-21EC-5942-A18B-4E2EBAA06B70}" destId="{CB0CDAB0-EE4F-5441-8706-128AEAA6D656}" srcOrd="0" destOrd="0" presId="urn:microsoft.com/office/officeart/2005/8/layout/radial3"/>
    <dgm:cxn modelId="{B7F3D5B7-BB1A-FB43-BB57-A1E6265235A9}" type="presParOf" srcId="{CB0CDAB0-EE4F-5441-8706-128AEAA6D656}" destId="{233AE224-CB8F-A342-8C18-468F1D3AA625}" srcOrd="0" destOrd="0" presId="urn:microsoft.com/office/officeart/2005/8/layout/radial3"/>
    <dgm:cxn modelId="{21E30EEE-8C78-F040-B386-FEA5617B1829}" type="presParOf" srcId="{CB0CDAB0-EE4F-5441-8706-128AEAA6D656}" destId="{3A7338C9-CDA5-FD43-AB70-8812F38097B7}" srcOrd="1" destOrd="0" presId="urn:microsoft.com/office/officeart/2005/8/layout/radial3"/>
    <dgm:cxn modelId="{D5B6B766-271F-CD45-B387-7D58A8493642}" type="presParOf" srcId="{CB0CDAB0-EE4F-5441-8706-128AEAA6D656}" destId="{E02462DE-209B-404D-A15A-B8C307F5C3DB}" srcOrd="2" destOrd="0" presId="urn:microsoft.com/office/officeart/2005/8/layout/radial3"/>
    <dgm:cxn modelId="{FB61DAC6-53F2-FD44-81AD-BA3E8AE4DAAC}" type="presParOf" srcId="{CB0CDAB0-EE4F-5441-8706-128AEAA6D656}" destId="{F280644E-6C10-F145-B84A-DABEE427C869}" srcOrd="3" destOrd="0" presId="urn:microsoft.com/office/officeart/2005/8/layout/radial3"/>
    <dgm:cxn modelId="{CDF311A0-62D3-114C-852B-B3D23834429B}" type="presParOf" srcId="{CB0CDAB0-EE4F-5441-8706-128AEAA6D656}" destId="{BEE4B290-5E70-F742-8F12-282578B3EB1F}" srcOrd="4" destOrd="0" presId="urn:microsoft.com/office/officeart/2005/8/layout/radial3"/>
    <dgm:cxn modelId="{06B20480-27E4-DD44-AB94-7DF3286077A7}" type="presParOf" srcId="{CB0CDAB0-EE4F-5441-8706-128AEAA6D656}" destId="{C99D9A47-D892-A845-9FFB-FCCE6EE17454}" srcOrd="5" destOrd="0" presId="urn:microsoft.com/office/officeart/2005/8/layout/radial3"/>
    <dgm:cxn modelId="{CCA728E1-B7B0-3043-B487-A4EA46085E3C}" type="presParOf" srcId="{CB0CDAB0-EE4F-5441-8706-128AEAA6D656}" destId="{436D537A-7B91-D74B-8468-040A27F142AF}" srcOrd="6" destOrd="0" presId="urn:microsoft.com/office/officeart/2005/8/layout/radial3"/>
    <dgm:cxn modelId="{7D3E2B1C-79CE-4F43-A017-364439B42E9D}" type="presParOf" srcId="{CB0CDAB0-EE4F-5441-8706-128AEAA6D656}" destId="{18C1089B-C758-CD43-92CA-F71C9E97654A}" srcOrd="7" destOrd="0" presId="urn:microsoft.com/office/officeart/2005/8/layout/radial3"/>
    <dgm:cxn modelId="{4A63CABF-9852-1142-8624-A871D2D5DBF8}" type="presParOf" srcId="{CB0CDAB0-EE4F-5441-8706-128AEAA6D656}" destId="{A06B8CC9-1490-4640-9BAE-FC3000C6616C}" srcOrd="8" destOrd="0" presId="urn:microsoft.com/office/officeart/2005/8/layout/radial3"/>
    <dgm:cxn modelId="{C09D711A-23EF-F443-AA20-719F60B02FCA}" type="presParOf" srcId="{CB0CDAB0-EE4F-5441-8706-128AEAA6D656}" destId="{C60CCEF0-54C7-8D49-9A25-418300C3CAE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A626F-B6C8-F041-91ED-20DF9B5446B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306D1-6CBB-ED4F-85CF-BCE4BFD91010}">
      <dgm:prSet phldrT="[Text]"/>
      <dgm:spPr>
        <a:solidFill>
          <a:srgbClr val="5C79AD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Systems</a:t>
          </a:r>
        </a:p>
      </dgm:t>
    </dgm:pt>
    <dgm:pt modelId="{7C47F679-C789-3042-91E3-8778D758FF0C}" type="parTrans" cxnId="{38EDAF57-C793-8748-B55B-D3953DAB6D69}">
      <dgm:prSet/>
      <dgm:spPr/>
      <dgm:t>
        <a:bodyPr/>
        <a:lstStyle/>
        <a:p>
          <a:endParaRPr lang="en-US"/>
        </a:p>
      </dgm:t>
    </dgm:pt>
    <dgm:pt modelId="{1A049D70-031F-1B46-9C56-02E7823CA8BA}" type="sibTrans" cxnId="{38EDAF57-C793-8748-B55B-D3953DAB6D69}">
      <dgm:prSet/>
      <dgm:spPr/>
      <dgm:t>
        <a:bodyPr/>
        <a:lstStyle/>
        <a:p>
          <a:endParaRPr lang="en-US"/>
        </a:p>
      </dgm:t>
    </dgm:pt>
    <dgm:pt modelId="{03698AF2-D4E3-CC44-8732-7A36F44FD95C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Aggregators</a:t>
          </a:r>
        </a:p>
      </dgm:t>
    </dgm:pt>
    <dgm:pt modelId="{404D215D-D894-5F44-81CC-57A5B7F2ED3D}" type="parTrans" cxnId="{7F071D58-8AF6-6649-B3A3-CACF76F64C75}">
      <dgm:prSet/>
      <dgm:spPr/>
      <dgm:t>
        <a:bodyPr/>
        <a:lstStyle/>
        <a:p>
          <a:endParaRPr lang="en-US"/>
        </a:p>
      </dgm:t>
    </dgm:pt>
    <dgm:pt modelId="{A828B056-1E8B-EE45-A000-0CC5779AC232}" type="sibTrans" cxnId="{7F071D58-8AF6-6649-B3A3-CACF76F64C75}">
      <dgm:prSet/>
      <dgm:spPr/>
      <dgm:t>
        <a:bodyPr/>
        <a:lstStyle/>
        <a:p>
          <a:endParaRPr lang="en-US"/>
        </a:p>
      </dgm:t>
    </dgm:pt>
    <dgm:pt modelId="{78B41851-E5C3-0543-81D0-21C060A5312F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Job Board</a:t>
          </a:r>
        </a:p>
      </dgm:t>
    </dgm:pt>
    <dgm:pt modelId="{5805A1E0-0452-E347-8A45-9B7A0F89BC46}" type="parTrans" cxnId="{3B1FD56E-4FF9-AD48-B596-F5B8957BE9DC}">
      <dgm:prSet/>
      <dgm:spPr/>
      <dgm:t>
        <a:bodyPr/>
        <a:lstStyle/>
        <a:p>
          <a:endParaRPr lang="en-US"/>
        </a:p>
      </dgm:t>
    </dgm:pt>
    <dgm:pt modelId="{0EE00900-A5EF-DC41-AA3B-470674B8CAB6}" type="sibTrans" cxnId="{3B1FD56E-4FF9-AD48-B596-F5B8957BE9DC}">
      <dgm:prSet/>
      <dgm:spPr/>
      <dgm:t>
        <a:bodyPr/>
        <a:lstStyle/>
        <a:p>
          <a:endParaRPr lang="en-US"/>
        </a:p>
      </dgm:t>
    </dgm:pt>
    <dgm:pt modelId="{D725AD0D-9957-5245-9B8C-3C5B2161A4FB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Job Repository</a:t>
          </a:r>
        </a:p>
      </dgm:t>
    </dgm:pt>
    <dgm:pt modelId="{66875F02-F3F7-8045-BF9B-EA580E641E88}" type="parTrans" cxnId="{2A9AE9A3-C997-D94F-8F70-12C2831E7051}">
      <dgm:prSet/>
      <dgm:spPr/>
      <dgm:t>
        <a:bodyPr/>
        <a:lstStyle/>
        <a:p>
          <a:endParaRPr lang="en-US"/>
        </a:p>
      </dgm:t>
    </dgm:pt>
    <dgm:pt modelId="{3258EC69-8EAE-D34C-B45C-76C4C87E8FF8}" type="sibTrans" cxnId="{2A9AE9A3-C997-D94F-8F70-12C2831E7051}">
      <dgm:prSet/>
      <dgm:spPr/>
      <dgm:t>
        <a:bodyPr/>
        <a:lstStyle/>
        <a:p>
          <a:endParaRPr lang="en-US"/>
        </a:p>
      </dgm:t>
    </dgm:pt>
    <dgm:pt modelId="{CBB7CC32-B8FC-FC4A-B2AF-6CD9874252C6}">
      <dgm:prSet phldrT="[Text]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Social Media Properties</a:t>
          </a:r>
        </a:p>
      </dgm:t>
    </dgm:pt>
    <dgm:pt modelId="{CE65EFC5-4FD6-3340-86F6-F3684DBD2D99}" type="parTrans" cxnId="{30023164-C07D-304D-9FC0-D369D3468250}">
      <dgm:prSet/>
      <dgm:spPr/>
      <dgm:t>
        <a:bodyPr/>
        <a:lstStyle/>
        <a:p>
          <a:endParaRPr lang="en-US"/>
        </a:p>
      </dgm:t>
    </dgm:pt>
    <dgm:pt modelId="{4165418A-418C-0040-984B-EAD26DFE713E}" type="sibTrans" cxnId="{30023164-C07D-304D-9FC0-D369D3468250}">
      <dgm:prSet/>
      <dgm:spPr/>
      <dgm:t>
        <a:bodyPr/>
        <a:lstStyle/>
        <a:p>
          <a:endParaRPr lang="en-US"/>
        </a:p>
      </dgm:t>
    </dgm:pt>
    <dgm:pt modelId="{028C9117-073D-D54A-91C5-86B6363933FF}">
      <dgm:prSet phldrT="[Text]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Resume/CV Parser</a:t>
          </a:r>
        </a:p>
      </dgm:t>
    </dgm:pt>
    <dgm:pt modelId="{085D38E7-2A3A-2344-AA8F-414BF6BE3D0D}" type="parTrans" cxnId="{5D0E81AE-81FB-6547-BAFA-DE55FECC845D}">
      <dgm:prSet/>
      <dgm:spPr/>
      <dgm:t>
        <a:bodyPr/>
        <a:lstStyle/>
        <a:p>
          <a:endParaRPr lang="en-US"/>
        </a:p>
      </dgm:t>
    </dgm:pt>
    <dgm:pt modelId="{51223171-500A-4447-9DC3-4141EB235C7A}" type="sibTrans" cxnId="{5D0E81AE-81FB-6547-BAFA-DE55FECC845D}">
      <dgm:prSet/>
      <dgm:spPr/>
      <dgm:t>
        <a:bodyPr/>
        <a:lstStyle/>
        <a:p>
          <a:endParaRPr lang="en-US"/>
        </a:p>
      </dgm:t>
    </dgm:pt>
    <dgm:pt modelId="{2AA31B56-D882-084B-B9A5-7EFD8ED3E749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Recruiting System</a:t>
          </a:r>
        </a:p>
      </dgm:t>
    </dgm:pt>
    <dgm:pt modelId="{067C39AE-E2C4-1E41-85A0-16A2E7EE9C38}" type="sibTrans" cxnId="{43A0A8B7-4056-CC47-B1BC-F79A4506E88E}">
      <dgm:prSet/>
      <dgm:spPr/>
      <dgm:t>
        <a:bodyPr/>
        <a:lstStyle/>
        <a:p>
          <a:endParaRPr lang="en-US"/>
        </a:p>
      </dgm:t>
    </dgm:pt>
    <dgm:pt modelId="{87EE9696-9517-C04F-AADE-5883D5F172F2}" type="parTrans" cxnId="{43A0A8B7-4056-CC47-B1BC-F79A4506E88E}">
      <dgm:prSet/>
      <dgm:spPr/>
      <dgm:t>
        <a:bodyPr/>
        <a:lstStyle/>
        <a:p>
          <a:endParaRPr lang="en-US"/>
        </a:p>
      </dgm:t>
    </dgm:pt>
    <dgm:pt modelId="{47ECDB32-8BCD-8843-817C-46019175D458}">
      <dgm:prSet phldrT="[Text]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Search Application</a:t>
          </a:r>
        </a:p>
      </dgm:t>
    </dgm:pt>
    <dgm:pt modelId="{2B9AA79A-F17B-7746-93D8-C03883ABAC95}" type="parTrans" cxnId="{B62A7FD9-CEF6-1B41-BA41-B7C7983AE053}">
      <dgm:prSet/>
      <dgm:spPr/>
      <dgm:t>
        <a:bodyPr/>
        <a:lstStyle/>
        <a:p>
          <a:endParaRPr lang="en-US"/>
        </a:p>
      </dgm:t>
    </dgm:pt>
    <dgm:pt modelId="{7F6A185D-9C77-9447-9BF3-0560D49C7363}" type="sibTrans" cxnId="{B62A7FD9-CEF6-1B41-BA41-B7C7983AE053}">
      <dgm:prSet/>
      <dgm:spPr/>
      <dgm:t>
        <a:bodyPr/>
        <a:lstStyle/>
        <a:p>
          <a:endParaRPr lang="en-US"/>
        </a:p>
      </dgm:t>
    </dgm:pt>
    <dgm:pt modelId="{495F15D0-30D3-A045-91FF-8CAEA5A784C4}">
      <dgm:prSet phldrT="[Text]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SFO System</a:t>
          </a:r>
        </a:p>
      </dgm:t>
    </dgm:pt>
    <dgm:pt modelId="{FC75190F-018D-F441-A3FD-1AED6FA57369}" type="parTrans" cxnId="{C87C39B8-075B-1B44-B9CD-32A8D2B3747C}">
      <dgm:prSet/>
      <dgm:spPr/>
      <dgm:t>
        <a:bodyPr/>
        <a:lstStyle/>
        <a:p>
          <a:endParaRPr lang="en-US"/>
        </a:p>
      </dgm:t>
    </dgm:pt>
    <dgm:pt modelId="{D865E6EC-E2E1-144D-8F9E-2382D209698C}" type="sibTrans" cxnId="{C87C39B8-075B-1B44-B9CD-32A8D2B3747C}">
      <dgm:prSet/>
      <dgm:spPr/>
      <dgm:t>
        <a:bodyPr/>
        <a:lstStyle/>
        <a:p>
          <a:endParaRPr lang="en-US"/>
        </a:p>
      </dgm:t>
    </dgm:pt>
    <dgm:pt modelId="{EB209C6C-D33F-174E-843B-BD6835DD639A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Cloud Based Storage</a:t>
          </a:r>
        </a:p>
      </dgm:t>
    </dgm:pt>
    <dgm:pt modelId="{D9B15617-A75C-B243-8006-1E606FAAAEC6}" type="parTrans" cxnId="{FCD9D960-BE32-994B-88E0-A8CAE1F01C9C}">
      <dgm:prSet/>
      <dgm:spPr/>
      <dgm:t>
        <a:bodyPr/>
        <a:lstStyle/>
        <a:p>
          <a:endParaRPr lang="en-US"/>
        </a:p>
      </dgm:t>
    </dgm:pt>
    <dgm:pt modelId="{28163A2D-1E52-234F-BD27-B9C883B55DEA}" type="sibTrans" cxnId="{FCD9D960-BE32-994B-88E0-A8CAE1F01C9C}">
      <dgm:prSet/>
      <dgm:spPr/>
      <dgm:t>
        <a:bodyPr/>
        <a:lstStyle/>
        <a:p>
          <a:endParaRPr lang="en-US"/>
        </a:p>
      </dgm:t>
    </dgm:pt>
    <dgm:pt modelId="{8B489EBB-03C1-AA41-B208-91FDB42EB368}">
      <dgm:prSet phldrT="[Text]" custT="1"/>
      <dgm:spPr>
        <a:solidFill>
          <a:srgbClr val="9EC8EB">
            <a:alpha val="74902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LMS</a:t>
          </a:r>
        </a:p>
      </dgm:t>
    </dgm:pt>
    <dgm:pt modelId="{FE9BA4B7-763C-9143-9801-7F82F571B2E9}" type="parTrans" cxnId="{7F5237F2-704D-4547-ADAB-4ADFBB9D07B4}">
      <dgm:prSet/>
      <dgm:spPr/>
      <dgm:t>
        <a:bodyPr/>
        <a:lstStyle/>
        <a:p>
          <a:endParaRPr lang="en-US"/>
        </a:p>
      </dgm:t>
    </dgm:pt>
    <dgm:pt modelId="{E4FDDCFE-B9C3-544A-AB1C-205810EE287F}" type="sibTrans" cxnId="{7F5237F2-704D-4547-ADAB-4ADFBB9D07B4}">
      <dgm:prSet/>
      <dgm:spPr/>
      <dgm:t>
        <a:bodyPr/>
        <a:lstStyle/>
        <a:p>
          <a:endParaRPr lang="en-US"/>
        </a:p>
      </dgm:t>
    </dgm:pt>
    <dgm:pt modelId="{A066431B-21EC-5942-A18B-4E2EBAA06B70}" type="pres">
      <dgm:prSet presAssocID="{18BA626F-B6C8-F041-91ED-20DF9B5446B3}" presName="composite" presStyleCnt="0">
        <dgm:presLayoutVars>
          <dgm:chMax val="1"/>
          <dgm:dir/>
          <dgm:resizeHandles val="exact"/>
        </dgm:presLayoutVars>
      </dgm:prSet>
      <dgm:spPr/>
    </dgm:pt>
    <dgm:pt modelId="{CB0CDAB0-EE4F-5441-8706-128AEAA6D656}" type="pres">
      <dgm:prSet presAssocID="{18BA626F-B6C8-F041-91ED-20DF9B5446B3}" presName="radial" presStyleCnt="0">
        <dgm:presLayoutVars>
          <dgm:animLvl val="ctr"/>
        </dgm:presLayoutVars>
      </dgm:prSet>
      <dgm:spPr/>
    </dgm:pt>
    <dgm:pt modelId="{233AE224-CB8F-A342-8C18-468F1D3AA625}" type="pres">
      <dgm:prSet presAssocID="{F7E306D1-6CBB-ED4F-85CF-BCE4BFD91010}" presName="centerShape" presStyleLbl="vennNode1" presStyleIdx="0" presStyleCnt="11" custScaleX="65968" custScaleY="61379"/>
      <dgm:spPr/>
    </dgm:pt>
    <dgm:pt modelId="{3A7338C9-CDA5-FD43-AB70-8812F38097B7}" type="pres">
      <dgm:prSet presAssocID="{03698AF2-D4E3-CC44-8732-7A36F44FD95C}" presName="node" presStyleLbl="vennNode1" presStyleIdx="1" presStyleCnt="11">
        <dgm:presLayoutVars>
          <dgm:bulletEnabled val="1"/>
        </dgm:presLayoutVars>
      </dgm:prSet>
      <dgm:spPr/>
    </dgm:pt>
    <dgm:pt modelId="{40C6EC24-0421-6C49-B320-A8C15ACA63FC}" type="pres">
      <dgm:prSet presAssocID="{EB209C6C-D33F-174E-843B-BD6835DD639A}" presName="node" presStyleLbl="vennNode1" presStyleIdx="2" presStyleCnt="11">
        <dgm:presLayoutVars>
          <dgm:bulletEnabled val="1"/>
        </dgm:presLayoutVars>
      </dgm:prSet>
      <dgm:spPr/>
    </dgm:pt>
    <dgm:pt modelId="{D3EE388C-53BB-FF48-84EB-F510C7CCA33C}" type="pres">
      <dgm:prSet presAssocID="{8B489EBB-03C1-AA41-B208-91FDB42EB368}" presName="node" presStyleLbl="vennNode1" presStyleIdx="3" presStyleCnt="11">
        <dgm:presLayoutVars>
          <dgm:bulletEnabled val="1"/>
        </dgm:presLayoutVars>
      </dgm:prSet>
      <dgm:spPr/>
    </dgm:pt>
    <dgm:pt modelId="{E02462DE-209B-404D-A15A-B8C307F5C3DB}" type="pres">
      <dgm:prSet presAssocID="{78B41851-E5C3-0543-81D0-21C060A5312F}" presName="node" presStyleLbl="vennNode1" presStyleIdx="4" presStyleCnt="11">
        <dgm:presLayoutVars>
          <dgm:bulletEnabled val="1"/>
        </dgm:presLayoutVars>
      </dgm:prSet>
      <dgm:spPr/>
    </dgm:pt>
    <dgm:pt modelId="{F280644E-6C10-F145-B84A-DABEE427C869}" type="pres">
      <dgm:prSet presAssocID="{D725AD0D-9957-5245-9B8C-3C5B2161A4FB}" presName="node" presStyleLbl="vennNode1" presStyleIdx="5" presStyleCnt="11">
        <dgm:presLayoutVars>
          <dgm:bulletEnabled val="1"/>
        </dgm:presLayoutVars>
      </dgm:prSet>
      <dgm:spPr/>
    </dgm:pt>
    <dgm:pt modelId="{C99D9A47-D892-A845-9FFB-FCCE6EE17454}" type="pres">
      <dgm:prSet presAssocID="{028C9117-073D-D54A-91C5-86B6363933FF}" presName="node" presStyleLbl="vennNode1" presStyleIdx="6" presStyleCnt="11">
        <dgm:presLayoutVars>
          <dgm:bulletEnabled val="1"/>
        </dgm:presLayoutVars>
      </dgm:prSet>
      <dgm:spPr/>
    </dgm:pt>
    <dgm:pt modelId="{27CDEEEF-6721-C549-B0CE-AD42F32AA818}" type="pres">
      <dgm:prSet presAssocID="{2AA31B56-D882-084B-B9A5-7EFD8ED3E749}" presName="node" presStyleLbl="vennNode1" presStyleIdx="7" presStyleCnt="11">
        <dgm:presLayoutVars>
          <dgm:bulletEnabled val="1"/>
        </dgm:presLayoutVars>
      </dgm:prSet>
      <dgm:spPr/>
    </dgm:pt>
    <dgm:pt modelId="{436D537A-7B91-D74B-8468-040A27F142AF}" type="pres">
      <dgm:prSet presAssocID="{47ECDB32-8BCD-8843-817C-46019175D458}" presName="node" presStyleLbl="vennNode1" presStyleIdx="8" presStyleCnt="11">
        <dgm:presLayoutVars>
          <dgm:bulletEnabled val="1"/>
        </dgm:presLayoutVars>
      </dgm:prSet>
      <dgm:spPr/>
    </dgm:pt>
    <dgm:pt modelId="{18C1089B-C758-CD43-92CA-F71C9E97654A}" type="pres">
      <dgm:prSet presAssocID="{CBB7CC32-B8FC-FC4A-B2AF-6CD9874252C6}" presName="node" presStyleLbl="vennNode1" presStyleIdx="9" presStyleCnt="11">
        <dgm:presLayoutVars>
          <dgm:bulletEnabled val="1"/>
        </dgm:presLayoutVars>
      </dgm:prSet>
      <dgm:spPr/>
    </dgm:pt>
    <dgm:pt modelId="{C60CCEF0-54C7-8D49-9A25-418300C3CAEB}" type="pres">
      <dgm:prSet presAssocID="{495F15D0-30D3-A045-91FF-8CAEA5A784C4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1CE31F23-91BD-0B42-BBD9-D8ABE6E759B6}" type="presOf" srcId="{CBB7CC32-B8FC-FC4A-B2AF-6CD9874252C6}" destId="{18C1089B-C758-CD43-92CA-F71C9E97654A}" srcOrd="0" destOrd="0" presId="urn:microsoft.com/office/officeart/2005/8/layout/radial3"/>
    <dgm:cxn modelId="{E82EE929-81F4-3649-91FF-140C2E652F95}" type="presOf" srcId="{2AA31B56-D882-084B-B9A5-7EFD8ED3E749}" destId="{27CDEEEF-6721-C549-B0CE-AD42F32AA818}" srcOrd="0" destOrd="0" presId="urn:microsoft.com/office/officeart/2005/8/layout/radial3"/>
    <dgm:cxn modelId="{9B93483E-7AD8-7644-85A4-9D076DA7A0BA}" type="presOf" srcId="{78B41851-E5C3-0543-81D0-21C060A5312F}" destId="{E02462DE-209B-404D-A15A-B8C307F5C3DB}" srcOrd="0" destOrd="0" presId="urn:microsoft.com/office/officeart/2005/8/layout/radial3"/>
    <dgm:cxn modelId="{46CB2E4E-EE73-1044-9662-F9A82586BE5C}" type="presOf" srcId="{8B489EBB-03C1-AA41-B208-91FDB42EB368}" destId="{D3EE388C-53BB-FF48-84EB-F510C7CCA33C}" srcOrd="0" destOrd="0" presId="urn:microsoft.com/office/officeart/2005/8/layout/radial3"/>
    <dgm:cxn modelId="{C06EF556-EBAE-A644-B49F-3FCB617DADDF}" type="presOf" srcId="{D725AD0D-9957-5245-9B8C-3C5B2161A4FB}" destId="{F280644E-6C10-F145-B84A-DABEE427C869}" srcOrd="0" destOrd="0" presId="urn:microsoft.com/office/officeart/2005/8/layout/radial3"/>
    <dgm:cxn modelId="{38EDAF57-C793-8748-B55B-D3953DAB6D69}" srcId="{18BA626F-B6C8-F041-91ED-20DF9B5446B3}" destId="{F7E306D1-6CBB-ED4F-85CF-BCE4BFD91010}" srcOrd="0" destOrd="0" parTransId="{7C47F679-C789-3042-91E3-8778D758FF0C}" sibTransId="{1A049D70-031F-1B46-9C56-02E7823CA8BA}"/>
    <dgm:cxn modelId="{7F071D58-8AF6-6649-B3A3-CACF76F64C75}" srcId="{F7E306D1-6CBB-ED4F-85CF-BCE4BFD91010}" destId="{03698AF2-D4E3-CC44-8732-7A36F44FD95C}" srcOrd="0" destOrd="0" parTransId="{404D215D-D894-5F44-81CC-57A5B7F2ED3D}" sibTransId="{A828B056-1E8B-EE45-A000-0CC5779AC232}"/>
    <dgm:cxn modelId="{FCD9D960-BE32-994B-88E0-A8CAE1F01C9C}" srcId="{F7E306D1-6CBB-ED4F-85CF-BCE4BFD91010}" destId="{EB209C6C-D33F-174E-843B-BD6835DD639A}" srcOrd="1" destOrd="0" parTransId="{D9B15617-A75C-B243-8006-1E606FAAAEC6}" sibTransId="{28163A2D-1E52-234F-BD27-B9C883B55DEA}"/>
    <dgm:cxn modelId="{30023164-C07D-304D-9FC0-D369D3468250}" srcId="{F7E306D1-6CBB-ED4F-85CF-BCE4BFD91010}" destId="{CBB7CC32-B8FC-FC4A-B2AF-6CD9874252C6}" srcOrd="8" destOrd="0" parTransId="{CE65EFC5-4FD6-3340-86F6-F3684DBD2D99}" sibTransId="{4165418A-418C-0040-984B-EAD26DFE713E}"/>
    <dgm:cxn modelId="{AEED6266-0E82-F240-B51C-7598A8B28780}" type="presOf" srcId="{F7E306D1-6CBB-ED4F-85CF-BCE4BFD91010}" destId="{233AE224-CB8F-A342-8C18-468F1D3AA625}" srcOrd="0" destOrd="0" presId="urn:microsoft.com/office/officeart/2005/8/layout/radial3"/>
    <dgm:cxn modelId="{3B1FD56E-4FF9-AD48-B596-F5B8957BE9DC}" srcId="{F7E306D1-6CBB-ED4F-85CF-BCE4BFD91010}" destId="{78B41851-E5C3-0543-81D0-21C060A5312F}" srcOrd="3" destOrd="0" parTransId="{5805A1E0-0452-E347-8A45-9B7A0F89BC46}" sibTransId="{0EE00900-A5EF-DC41-AA3B-470674B8CAB6}"/>
    <dgm:cxn modelId="{E23BFE78-FE85-1B4F-A78C-A11D2B102219}" type="presOf" srcId="{028C9117-073D-D54A-91C5-86B6363933FF}" destId="{C99D9A47-D892-A845-9FFB-FCCE6EE17454}" srcOrd="0" destOrd="0" presId="urn:microsoft.com/office/officeart/2005/8/layout/radial3"/>
    <dgm:cxn modelId="{DF9F758C-6125-D340-A70F-EACF4822D0C4}" type="presOf" srcId="{495F15D0-30D3-A045-91FF-8CAEA5A784C4}" destId="{C60CCEF0-54C7-8D49-9A25-418300C3CAEB}" srcOrd="0" destOrd="0" presId="urn:microsoft.com/office/officeart/2005/8/layout/radial3"/>
    <dgm:cxn modelId="{2A9AE9A3-C997-D94F-8F70-12C2831E7051}" srcId="{F7E306D1-6CBB-ED4F-85CF-BCE4BFD91010}" destId="{D725AD0D-9957-5245-9B8C-3C5B2161A4FB}" srcOrd="4" destOrd="0" parTransId="{66875F02-F3F7-8045-BF9B-EA580E641E88}" sibTransId="{3258EC69-8EAE-D34C-B45C-76C4C87E8FF8}"/>
    <dgm:cxn modelId="{5D0E81AE-81FB-6547-BAFA-DE55FECC845D}" srcId="{F7E306D1-6CBB-ED4F-85CF-BCE4BFD91010}" destId="{028C9117-073D-D54A-91C5-86B6363933FF}" srcOrd="5" destOrd="0" parTransId="{085D38E7-2A3A-2344-AA8F-414BF6BE3D0D}" sibTransId="{51223171-500A-4447-9DC3-4141EB235C7A}"/>
    <dgm:cxn modelId="{3A6FBEB6-AE5D-9A42-ACF3-811CD74935ED}" type="presOf" srcId="{EB209C6C-D33F-174E-843B-BD6835DD639A}" destId="{40C6EC24-0421-6C49-B320-A8C15ACA63FC}" srcOrd="0" destOrd="0" presId="urn:microsoft.com/office/officeart/2005/8/layout/radial3"/>
    <dgm:cxn modelId="{43A0A8B7-4056-CC47-B1BC-F79A4506E88E}" srcId="{F7E306D1-6CBB-ED4F-85CF-BCE4BFD91010}" destId="{2AA31B56-D882-084B-B9A5-7EFD8ED3E749}" srcOrd="6" destOrd="0" parTransId="{87EE9696-9517-C04F-AADE-5883D5F172F2}" sibTransId="{067C39AE-E2C4-1E41-85A0-16A2E7EE9C38}"/>
    <dgm:cxn modelId="{C87C39B8-075B-1B44-B9CD-32A8D2B3747C}" srcId="{F7E306D1-6CBB-ED4F-85CF-BCE4BFD91010}" destId="{495F15D0-30D3-A045-91FF-8CAEA5A784C4}" srcOrd="9" destOrd="0" parTransId="{FC75190F-018D-F441-A3FD-1AED6FA57369}" sibTransId="{D865E6EC-E2E1-144D-8F9E-2382D209698C}"/>
    <dgm:cxn modelId="{4625AFBC-7024-CA4C-9B12-F6EE0A12BF98}" type="presOf" srcId="{47ECDB32-8BCD-8843-817C-46019175D458}" destId="{436D537A-7B91-D74B-8468-040A27F142AF}" srcOrd="0" destOrd="0" presId="urn:microsoft.com/office/officeart/2005/8/layout/radial3"/>
    <dgm:cxn modelId="{B62A7FD9-CEF6-1B41-BA41-B7C7983AE053}" srcId="{F7E306D1-6CBB-ED4F-85CF-BCE4BFD91010}" destId="{47ECDB32-8BCD-8843-817C-46019175D458}" srcOrd="7" destOrd="0" parTransId="{2B9AA79A-F17B-7746-93D8-C03883ABAC95}" sibTransId="{7F6A185D-9C77-9447-9BF3-0560D49C7363}"/>
    <dgm:cxn modelId="{63BFABE3-03A5-B848-B64C-63F91E540077}" type="presOf" srcId="{18BA626F-B6C8-F041-91ED-20DF9B5446B3}" destId="{A066431B-21EC-5942-A18B-4E2EBAA06B70}" srcOrd="0" destOrd="0" presId="urn:microsoft.com/office/officeart/2005/8/layout/radial3"/>
    <dgm:cxn modelId="{5E10E7E4-B24E-B04D-A762-EE809EF75189}" type="presOf" srcId="{03698AF2-D4E3-CC44-8732-7A36F44FD95C}" destId="{3A7338C9-CDA5-FD43-AB70-8812F38097B7}" srcOrd="0" destOrd="0" presId="urn:microsoft.com/office/officeart/2005/8/layout/radial3"/>
    <dgm:cxn modelId="{7F5237F2-704D-4547-ADAB-4ADFBB9D07B4}" srcId="{F7E306D1-6CBB-ED4F-85CF-BCE4BFD91010}" destId="{8B489EBB-03C1-AA41-B208-91FDB42EB368}" srcOrd="2" destOrd="0" parTransId="{FE9BA4B7-763C-9143-9801-7F82F571B2E9}" sibTransId="{E4FDDCFE-B9C3-544A-AB1C-205810EE287F}"/>
    <dgm:cxn modelId="{82482C6E-36DA-624E-9092-AECD387EC994}" type="presParOf" srcId="{A066431B-21EC-5942-A18B-4E2EBAA06B70}" destId="{CB0CDAB0-EE4F-5441-8706-128AEAA6D656}" srcOrd="0" destOrd="0" presId="urn:microsoft.com/office/officeart/2005/8/layout/radial3"/>
    <dgm:cxn modelId="{30F8EC24-936B-9B47-AE31-2E3638BC3E7A}" type="presParOf" srcId="{CB0CDAB0-EE4F-5441-8706-128AEAA6D656}" destId="{233AE224-CB8F-A342-8C18-468F1D3AA625}" srcOrd="0" destOrd="0" presId="urn:microsoft.com/office/officeart/2005/8/layout/radial3"/>
    <dgm:cxn modelId="{BD99B9D8-9121-CE49-A19E-51251EB3AF5F}" type="presParOf" srcId="{CB0CDAB0-EE4F-5441-8706-128AEAA6D656}" destId="{3A7338C9-CDA5-FD43-AB70-8812F38097B7}" srcOrd="1" destOrd="0" presId="urn:microsoft.com/office/officeart/2005/8/layout/radial3"/>
    <dgm:cxn modelId="{9471ECE0-024C-F242-B3C0-1E92EB25A329}" type="presParOf" srcId="{CB0CDAB0-EE4F-5441-8706-128AEAA6D656}" destId="{40C6EC24-0421-6C49-B320-A8C15ACA63FC}" srcOrd="2" destOrd="0" presId="urn:microsoft.com/office/officeart/2005/8/layout/radial3"/>
    <dgm:cxn modelId="{EE832D57-AEE9-F44C-B6CB-C91979FBEDDF}" type="presParOf" srcId="{CB0CDAB0-EE4F-5441-8706-128AEAA6D656}" destId="{D3EE388C-53BB-FF48-84EB-F510C7CCA33C}" srcOrd="3" destOrd="0" presId="urn:microsoft.com/office/officeart/2005/8/layout/radial3"/>
    <dgm:cxn modelId="{18A5C68E-84B1-3542-BB27-CFED14FCA053}" type="presParOf" srcId="{CB0CDAB0-EE4F-5441-8706-128AEAA6D656}" destId="{E02462DE-209B-404D-A15A-B8C307F5C3DB}" srcOrd="4" destOrd="0" presId="urn:microsoft.com/office/officeart/2005/8/layout/radial3"/>
    <dgm:cxn modelId="{A8752E69-76D9-0949-A94A-FDFEAB96DC53}" type="presParOf" srcId="{CB0CDAB0-EE4F-5441-8706-128AEAA6D656}" destId="{F280644E-6C10-F145-B84A-DABEE427C869}" srcOrd="5" destOrd="0" presId="urn:microsoft.com/office/officeart/2005/8/layout/radial3"/>
    <dgm:cxn modelId="{85E6D593-D983-AE41-B6E6-E0D71AFB1B27}" type="presParOf" srcId="{CB0CDAB0-EE4F-5441-8706-128AEAA6D656}" destId="{C99D9A47-D892-A845-9FFB-FCCE6EE17454}" srcOrd="6" destOrd="0" presId="urn:microsoft.com/office/officeart/2005/8/layout/radial3"/>
    <dgm:cxn modelId="{FA843C07-310E-4044-9782-FF78C6C35F3D}" type="presParOf" srcId="{CB0CDAB0-EE4F-5441-8706-128AEAA6D656}" destId="{27CDEEEF-6721-C549-B0CE-AD42F32AA818}" srcOrd="7" destOrd="0" presId="urn:microsoft.com/office/officeart/2005/8/layout/radial3"/>
    <dgm:cxn modelId="{55ACD395-EDD7-F447-AB6D-7F98F1602F3B}" type="presParOf" srcId="{CB0CDAB0-EE4F-5441-8706-128AEAA6D656}" destId="{436D537A-7B91-D74B-8468-040A27F142AF}" srcOrd="8" destOrd="0" presId="urn:microsoft.com/office/officeart/2005/8/layout/radial3"/>
    <dgm:cxn modelId="{9ACD7827-46DE-1A49-B5E0-E4852912EACE}" type="presParOf" srcId="{CB0CDAB0-EE4F-5441-8706-128AEAA6D656}" destId="{18C1089B-C758-CD43-92CA-F71C9E97654A}" srcOrd="9" destOrd="0" presId="urn:microsoft.com/office/officeart/2005/8/layout/radial3"/>
    <dgm:cxn modelId="{0B6C3B50-9E22-C340-8800-EB7BC391EB58}" type="presParOf" srcId="{CB0CDAB0-EE4F-5441-8706-128AEAA6D656}" destId="{C60CCEF0-54C7-8D49-9A25-418300C3CA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AE224-CB8F-A342-8C18-468F1D3AA625}">
      <dsp:nvSpPr>
        <dsp:cNvPr id="0" name=""/>
        <dsp:cNvSpPr/>
      </dsp:nvSpPr>
      <dsp:spPr>
        <a:xfrm>
          <a:off x="1795237" y="1303464"/>
          <a:ext cx="1421874" cy="1322963"/>
        </a:xfrm>
        <a:prstGeom prst="ellipse">
          <a:avLst/>
        </a:prstGeom>
        <a:solidFill>
          <a:srgbClr val="5CABDA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Staffing Standards</a:t>
          </a:r>
        </a:p>
      </dsp:txBody>
      <dsp:txXfrm>
        <a:off x="2003466" y="1497207"/>
        <a:ext cx="1005416" cy="935477"/>
      </dsp:txXfrm>
    </dsp:sp>
    <dsp:sp modelId="{3A7338C9-CDA5-FD43-AB70-8812F38097B7}">
      <dsp:nvSpPr>
        <dsp:cNvPr id="0" name=""/>
        <dsp:cNvSpPr/>
      </dsp:nvSpPr>
      <dsp:spPr>
        <a:xfrm>
          <a:off x="1967324" y="21312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Contractors, Freelancers</a:t>
          </a:r>
        </a:p>
      </dsp:txBody>
      <dsp:txXfrm>
        <a:off x="2125150" y="179138"/>
        <a:ext cx="762048" cy="762048"/>
      </dsp:txXfrm>
    </dsp:sp>
    <dsp:sp modelId="{E02462DE-209B-404D-A15A-B8C307F5C3DB}">
      <dsp:nvSpPr>
        <dsp:cNvPr id="0" name=""/>
        <dsp:cNvSpPr/>
      </dsp:nvSpPr>
      <dsp:spPr>
        <a:xfrm>
          <a:off x="2870302" y="349969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Staffing Agency</a:t>
          </a:r>
        </a:p>
      </dsp:txBody>
      <dsp:txXfrm>
        <a:off x="3028128" y="507795"/>
        <a:ext cx="762048" cy="762048"/>
      </dsp:txXfrm>
    </dsp:sp>
    <dsp:sp modelId="{F280644E-6C10-F145-B84A-DABEE427C869}">
      <dsp:nvSpPr>
        <dsp:cNvPr id="0" name=""/>
        <dsp:cNvSpPr/>
      </dsp:nvSpPr>
      <dsp:spPr>
        <a:xfrm>
          <a:off x="3350766" y="1182158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Clients,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Company</a:t>
          </a:r>
        </a:p>
      </dsp:txBody>
      <dsp:txXfrm>
        <a:off x="3508592" y="1339984"/>
        <a:ext cx="762048" cy="762048"/>
      </dsp:txXfrm>
    </dsp:sp>
    <dsp:sp modelId="{BEE4B290-5E70-F742-8F12-282578B3EB1F}">
      <dsp:nvSpPr>
        <dsp:cNvPr id="0" name=""/>
        <dsp:cNvSpPr/>
      </dsp:nvSpPr>
      <dsp:spPr>
        <a:xfrm>
          <a:off x="3183903" y="2128488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Job Boards</a:t>
          </a:r>
        </a:p>
      </dsp:txBody>
      <dsp:txXfrm>
        <a:off x="3341729" y="2286314"/>
        <a:ext cx="762048" cy="762048"/>
      </dsp:txXfrm>
    </dsp:sp>
    <dsp:sp modelId="{C99D9A47-D892-A845-9FFB-FCCE6EE17454}">
      <dsp:nvSpPr>
        <dsp:cNvPr id="0" name=""/>
        <dsp:cNvSpPr/>
      </dsp:nvSpPr>
      <dsp:spPr>
        <a:xfrm>
          <a:off x="2447788" y="2746161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Online Marketplace</a:t>
          </a:r>
        </a:p>
      </dsp:txBody>
      <dsp:txXfrm>
        <a:off x="2605614" y="2903987"/>
        <a:ext cx="762048" cy="762048"/>
      </dsp:txXfrm>
    </dsp:sp>
    <dsp:sp modelId="{436D537A-7B91-D74B-8468-040A27F142AF}">
      <dsp:nvSpPr>
        <dsp:cNvPr id="0" name=""/>
        <dsp:cNvSpPr/>
      </dsp:nvSpPr>
      <dsp:spPr>
        <a:xfrm>
          <a:off x="1486859" y="2746161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MSP</a:t>
          </a:r>
        </a:p>
      </dsp:txBody>
      <dsp:txXfrm>
        <a:off x="1644685" y="2903987"/>
        <a:ext cx="762048" cy="762048"/>
      </dsp:txXfrm>
    </dsp:sp>
    <dsp:sp modelId="{18C1089B-C758-CD43-92CA-F71C9E97654A}">
      <dsp:nvSpPr>
        <dsp:cNvPr id="0" name=""/>
        <dsp:cNvSpPr/>
      </dsp:nvSpPr>
      <dsp:spPr>
        <a:xfrm>
          <a:off x="750745" y="2128488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VMS</a:t>
          </a:r>
        </a:p>
      </dsp:txBody>
      <dsp:txXfrm>
        <a:off x="908571" y="2286314"/>
        <a:ext cx="762048" cy="762048"/>
      </dsp:txXfrm>
    </dsp:sp>
    <dsp:sp modelId="{A06B8CC9-1490-4640-9BAE-FC3000C6616C}">
      <dsp:nvSpPr>
        <dsp:cNvPr id="0" name=""/>
        <dsp:cNvSpPr/>
      </dsp:nvSpPr>
      <dsp:spPr>
        <a:xfrm>
          <a:off x="583881" y="1182158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ICM</a:t>
          </a:r>
        </a:p>
      </dsp:txBody>
      <dsp:txXfrm>
        <a:off x="741707" y="1339984"/>
        <a:ext cx="762048" cy="762048"/>
      </dsp:txXfrm>
    </dsp:sp>
    <dsp:sp modelId="{C60CCEF0-54C7-8D49-9A25-418300C3CAEB}">
      <dsp:nvSpPr>
        <dsp:cNvPr id="0" name=""/>
        <dsp:cNvSpPr/>
      </dsp:nvSpPr>
      <dsp:spPr>
        <a:xfrm>
          <a:off x="1064346" y="349969"/>
          <a:ext cx="1077700" cy="1077700"/>
        </a:xfrm>
        <a:prstGeom prst="ellipse">
          <a:avLst/>
        </a:prstGeom>
        <a:solidFill>
          <a:srgbClr val="5C79AD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ATS</a:t>
          </a:r>
        </a:p>
      </dsp:txBody>
      <dsp:txXfrm>
        <a:off x="1222172" y="507795"/>
        <a:ext cx="762048" cy="76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AE224-CB8F-A342-8C18-468F1D3AA625}">
      <dsp:nvSpPr>
        <dsp:cNvPr id="0" name=""/>
        <dsp:cNvSpPr/>
      </dsp:nvSpPr>
      <dsp:spPr>
        <a:xfrm>
          <a:off x="1466132" y="1231425"/>
          <a:ext cx="1366405" cy="1271353"/>
        </a:xfrm>
        <a:prstGeom prst="ellipse">
          <a:avLst/>
        </a:prstGeom>
        <a:solidFill>
          <a:srgbClr val="5C79AD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Systems</a:t>
          </a:r>
        </a:p>
      </dsp:txBody>
      <dsp:txXfrm>
        <a:off x="1666237" y="1417610"/>
        <a:ext cx="966195" cy="898983"/>
      </dsp:txXfrm>
    </dsp:sp>
    <dsp:sp modelId="{3A7338C9-CDA5-FD43-AB70-8812F38097B7}">
      <dsp:nvSpPr>
        <dsp:cNvPr id="0" name=""/>
        <dsp:cNvSpPr/>
      </dsp:nvSpPr>
      <dsp:spPr>
        <a:xfrm>
          <a:off x="1631505" y="369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Aggregators</a:t>
          </a:r>
        </a:p>
      </dsp:txBody>
      <dsp:txXfrm>
        <a:off x="1783174" y="152038"/>
        <a:ext cx="732320" cy="732320"/>
      </dsp:txXfrm>
    </dsp:sp>
    <dsp:sp modelId="{40C6EC24-0421-6C49-B320-A8C15ACA63FC}">
      <dsp:nvSpPr>
        <dsp:cNvPr id="0" name=""/>
        <dsp:cNvSpPr/>
      </dsp:nvSpPr>
      <dsp:spPr>
        <a:xfrm>
          <a:off x="2424371" y="257987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Cloud Based Storage</a:t>
          </a:r>
        </a:p>
      </dsp:txBody>
      <dsp:txXfrm>
        <a:off x="2576040" y="409656"/>
        <a:ext cx="732320" cy="732320"/>
      </dsp:txXfrm>
    </dsp:sp>
    <dsp:sp modelId="{D3EE388C-53BB-FF48-84EB-F510C7CCA33C}">
      <dsp:nvSpPr>
        <dsp:cNvPr id="0" name=""/>
        <dsp:cNvSpPr/>
      </dsp:nvSpPr>
      <dsp:spPr>
        <a:xfrm>
          <a:off x="2914389" y="932438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LMS</a:t>
          </a:r>
        </a:p>
      </dsp:txBody>
      <dsp:txXfrm>
        <a:off x="3066058" y="1084107"/>
        <a:ext cx="732320" cy="732320"/>
      </dsp:txXfrm>
    </dsp:sp>
    <dsp:sp modelId="{E02462DE-209B-404D-A15A-B8C307F5C3DB}">
      <dsp:nvSpPr>
        <dsp:cNvPr id="0" name=""/>
        <dsp:cNvSpPr/>
      </dsp:nvSpPr>
      <dsp:spPr>
        <a:xfrm>
          <a:off x="2914389" y="1766106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Job Board</a:t>
          </a:r>
        </a:p>
      </dsp:txBody>
      <dsp:txXfrm>
        <a:off x="3066058" y="1917775"/>
        <a:ext cx="732320" cy="732320"/>
      </dsp:txXfrm>
    </dsp:sp>
    <dsp:sp modelId="{F280644E-6C10-F145-B84A-DABEE427C869}">
      <dsp:nvSpPr>
        <dsp:cNvPr id="0" name=""/>
        <dsp:cNvSpPr/>
      </dsp:nvSpPr>
      <dsp:spPr>
        <a:xfrm>
          <a:off x="2424371" y="2440558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Job Repository</a:t>
          </a:r>
        </a:p>
      </dsp:txBody>
      <dsp:txXfrm>
        <a:off x="2576040" y="2592227"/>
        <a:ext cx="732320" cy="732320"/>
      </dsp:txXfrm>
    </dsp:sp>
    <dsp:sp modelId="{C99D9A47-D892-A845-9FFB-FCCE6EE17454}">
      <dsp:nvSpPr>
        <dsp:cNvPr id="0" name=""/>
        <dsp:cNvSpPr/>
      </dsp:nvSpPr>
      <dsp:spPr>
        <a:xfrm>
          <a:off x="1631505" y="2698176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Resume/CV Parser</a:t>
          </a:r>
        </a:p>
      </dsp:txBody>
      <dsp:txXfrm>
        <a:off x="1783174" y="2849845"/>
        <a:ext cx="732320" cy="732320"/>
      </dsp:txXfrm>
    </dsp:sp>
    <dsp:sp modelId="{27CDEEEF-6721-C549-B0CE-AD42F32AA818}">
      <dsp:nvSpPr>
        <dsp:cNvPr id="0" name=""/>
        <dsp:cNvSpPr/>
      </dsp:nvSpPr>
      <dsp:spPr>
        <a:xfrm>
          <a:off x="838640" y="2440558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>
                  <a:lumMod val="75000"/>
                  <a:lumOff val="25000"/>
                </a:schemeClr>
              </a:solidFill>
            </a:rPr>
            <a:t>Recruiting System</a:t>
          </a:r>
        </a:p>
      </dsp:txBody>
      <dsp:txXfrm>
        <a:off x="990309" y="2592227"/>
        <a:ext cx="732320" cy="732320"/>
      </dsp:txXfrm>
    </dsp:sp>
    <dsp:sp modelId="{436D537A-7B91-D74B-8468-040A27F142AF}">
      <dsp:nvSpPr>
        <dsp:cNvPr id="0" name=""/>
        <dsp:cNvSpPr/>
      </dsp:nvSpPr>
      <dsp:spPr>
        <a:xfrm>
          <a:off x="348622" y="1766106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Search Application</a:t>
          </a:r>
        </a:p>
      </dsp:txBody>
      <dsp:txXfrm>
        <a:off x="500291" y="1917775"/>
        <a:ext cx="732320" cy="732320"/>
      </dsp:txXfrm>
    </dsp:sp>
    <dsp:sp modelId="{18C1089B-C758-CD43-92CA-F71C9E97654A}">
      <dsp:nvSpPr>
        <dsp:cNvPr id="0" name=""/>
        <dsp:cNvSpPr/>
      </dsp:nvSpPr>
      <dsp:spPr>
        <a:xfrm>
          <a:off x="348622" y="932438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Social Media Properties</a:t>
          </a:r>
        </a:p>
      </dsp:txBody>
      <dsp:txXfrm>
        <a:off x="500291" y="1084107"/>
        <a:ext cx="732320" cy="732320"/>
      </dsp:txXfrm>
    </dsp:sp>
    <dsp:sp modelId="{C60CCEF0-54C7-8D49-9A25-418300C3CAEB}">
      <dsp:nvSpPr>
        <dsp:cNvPr id="0" name=""/>
        <dsp:cNvSpPr/>
      </dsp:nvSpPr>
      <dsp:spPr>
        <a:xfrm>
          <a:off x="838640" y="257987"/>
          <a:ext cx="1035658" cy="1035658"/>
        </a:xfrm>
        <a:prstGeom prst="ellipse">
          <a:avLst/>
        </a:prstGeom>
        <a:solidFill>
          <a:srgbClr val="9EC8EB">
            <a:alpha val="74902"/>
          </a:srgb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75000"/>
                  <a:lumOff val="25000"/>
                </a:schemeClr>
              </a:solidFill>
            </a:rPr>
            <a:t>SFO System</a:t>
          </a:r>
        </a:p>
      </dsp:txBody>
      <dsp:txXfrm>
        <a:off x="990309" y="409656"/>
        <a:ext cx="732320" cy="73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31724" marR="0" lvl="1" indent="-37474524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31724" marR="0" lvl="1" indent="-37474524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31724" marR="0" lvl="1" indent="-37474524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1359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2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E8F2DFB5-7E8A-7941-8FEC-230CDDD1E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7EA20FA-B67D-1744-B759-76BFD1CD1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327ECF-4F52-6848-92EF-56CFAE2770D4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430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0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609600" y="6248400"/>
            <a:ext cx="19811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381000" y="6400800"/>
            <a:ext cx="1309687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100000"/>
              <a:buFont typeface="Arial"/>
              <a:buChar char="▪"/>
            </a:pPr>
            <a:r>
              <a:rPr lang="en-US" sz="1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www.hr-xml.org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8153400" y="6477000"/>
            <a:ext cx="609599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4">
            <a:alphaModFix/>
          </a:blip>
          <a:srcRect l="5882" r="31934" b="47305"/>
          <a:stretch/>
        </p:blipFill>
        <p:spPr>
          <a:xfrm>
            <a:off x="0" y="228600"/>
            <a:ext cx="9144000" cy="670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2590800" y="152400"/>
            <a:ext cx="3809999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219200"/>
            <a:ext cx="6813550" cy="495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  <a:t>HR Open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  <a:t>JSON and XSD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  <a:t>4.X Specifications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5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Employer and Earnings Record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Develop employee employment and earnings records standards for use in the public and private sectors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Use Case: Produce Labor Market Information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373F610-BACB-1E49-AC26-6A698789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19" y="3659567"/>
            <a:ext cx="6329844" cy="2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Interviewing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 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Interview Position, Asynchronous and Synchronous Orders, Status Notification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Cases: Create Interview Position, Order Interview for Defined Position (Asynchronous), Self-Schedule Synchronous Interview (Synchronous)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F2C39-700C-C147-9039-DEFC812DD6EC}"/>
              </a:ext>
            </a:extLst>
          </p:cNvPr>
          <p:cNvSpPr/>
          <p:nvPr/>
        </p:nvSpPr>
        <p:spPr>
          <a:xfrm>
            <a:off x="1984917" y="4304372"/>
            <a:ext cx="1795345" cy="2230243"/>
          </a:xfrm>
          <a:prstGeom prst="rect">
            <a:avLst/>
          </a:prstGeom>
          <a:solidFill>
            <a:srgbClr val="9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ORGANIZATIONS:</a:t>
            </a:r>
          </a:p>
          <a:p>
            <a:pPr algn="ctr"/>
            <a:r>
              <a:rPr lang="en-US" dirty="0"/>
              <a:t>Interview Provider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730C2-1C20-244B-A45D-D956B3B0ED5E}"/>
              </a:ext>
            </a:extLst>
          </p:cNvPr>
          <p:cNvSpPr/>
          <p:nvPr/>
        </p:nvSpPr>
        <p:spPr>
          <a:xfrm>
            <a:off x="3988420" y="4304371"/>
            <a:ext cx="1795345" cy="2230243"/>
          </a:xfrm>
          <a:prstGeom prst="rect">
            <a:avLst/>
          </a:prstGeom>
          <a:solidFill>
            <a:srgbClr val="5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PERSONS:</a:t>
            </a:r>
          </a:p>
          <a:p>
            <a:pPr algn="ctr"/>
            <a:r>
              <a:rPr lang="en-US" dirty="0"/>
              <a:t>Candidate</a:t>
            </a:r>
          </a:p>
          <a:p>
            <a:pPr algn="ctr"/>
            <a:r>
              <a:rPr lang="en-US" dirty="0"/>
              <a:t>Evaluator</a:t>
            </a:r>
          </a:p>
          <a:p>
            <a:pPr algn="ctr"/>
            <a:r>
              <a:rPr lang="en-US" dirty="0"/>
              <a:t>Hiring Manger</a:t>
            </a:r>
          </a:p>
          <a:p>
            <a:pPr algn="ctr"/>
            <a:r>
              <a:rPr lang="en-US" dirty="0"/>
              <a:t>Interviewee</a:t>
            </a:r>
          </a:p>
          <a:p>
            <a:pPr algn="ctr"/>
            <a:r>
              <a:rPr lang="en-US" dirty="0"/>
              <a:t>Interviewer</a:t>
            </a:r>
          </a:p>
          <a:p>
            <a:pPr algn="ctr"/>
            <a:r>
              <a:rPr lang="en-US" dirty="0"/>
              <a:t>Interview Participant</a:t>
            </a:r>
          </a:p>
          <a:p>
            <a:pPr algn="ctr"/>
            <a:r>
              <a:rPr lang="en-US" dirty="0"/>
              <a:t>Recruiter</a:t>
            </a:r>
          </a:p>
          <a:p>
            <a:pPr algn="ctr"/>
            <a:r>
              <a:rPr lang="en-US" dirty="0"/>
              <a:t>User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3D5DD-B473-8F44-B578-9BF27B6AC768}"/>
              </a:ext>
            </a:extLst>
          </p:cNvPr>
          <p:cNvSpPr/>
          <p:nvPr/>
        </p:nvSpPr>
        <p:spPr>
          <a:xfrm>
            <a:off x="6025376" y="4304370"/>
            <a:ext cx="1795345" cy="2230243"/>
          </a:xfrm>
          <a:prstGeom prst="rect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</a:t>
            </a:r>
          </a:p>
          <a:p>
            <a:pPr algn="ctr"/>
            <a:r>
              <a:rPr lang="en-US" dirty="0"/>
              <a:t>ATS</a:t>
            </a:r>
          </a:p>
          <a:p>
            <a:pPr algn="ctr"/>
            <a:r>
              <a:rPr lang="en-US" dirty="0"/>
              <a:t>CRM</a:t>
            </a:r>
          </a:p>
          <a:p>
            <a:pPr algn="ctr"/>
            <a:r>
              <a:rPr lang="en-US" dirty="0"/>
              <a:t>Interview System</a:t>
            </a:r>
          </a:p>
          <a:p>
            <a:pPr algn="ctr"/>
            <a:r>
              <a:rPr lang="en-US" dirty="0"/>
              <a:t>Recruiting System</a:t>
            </a:r>
          </a:p>
          <a:p>
            <a:pPr algn="ctr"/>
            <a:r>
              <a:rPr lang="en-US" dirty="0"/>
              <a:t>VMS</a:t>
            </a:r>
          </a:p>
        </p:txBody>
      </p:sp>
    </p:spTree>
    <p:extLst>
      <p:ext uri="{BB962C8B-B14F-4D97-AF65-F5344CB8AC3E}">
        <p14:creationId xmlns:p14="http://schemas.microsoft.com/office/powerpoint/2010/main" val="215028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3797682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Payroll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Deployment Information, Payment Methods, Garnishments and Other Deductions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Use Cases: Life Events, Personal Data Change, Recurring Payments &amp; Deductions,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Adhoc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 Payments/Deductions, Local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41900-256D-9F4C-BAA3-B36F75139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"/>
          <a:stretch/>
        </p:blipFill>
        <p:spPr>
          <a:xfrm>
            <a:off x="4114799" y="1436077"/>
            <a:ext cx="50936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4172248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Recruiting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Candidate, Position Opening, Search Document, Search and Match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Use Cases (examples): Transfer from ATS to HRIS, Position Opening to a Job Board, Recruiter Federated Search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A35BD5-F549-714F-8E6A-32400F259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971683"/>
              </p:ext>
            </p:extLst>
          </p:nvPr>
        </p:nvGraphicFramePr>
        <p:xfrm>
          <a:off x="4583151" y="1338146"/>
          <a:ext cx="4298670" cy="373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62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Screening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Screening Subject, Order, Catalog, Report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Use Cases: Screening Subject, Screening Position, Screening Order, Packages, Reports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F8A0A3-B2C0-DE42-888A-E7D53EDDA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2"/>
          <a:stretch/>
        </p:blipFill>
        <p:spPr>
          <a:xfrm>
            <a:off x="2942492" y="3036277"/>
            <a:ext cx="6201508" cy="36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Time &amp; Attendance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Timecard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Use Cases: Belgium Requirement, Multiple Pay Rates, Costing/Lending Rates, Expenses, Approvals, Time Event, Breaks, Straight Cost Allocation, Expense Cost Allocation, Piecework, Communication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0DC012-AEF1-F747-8816-B51B70911443}"/>
              </a:ext>
            </a:extLst>
          </p:cNvPr>
          <p:cNvSpPr/>
          <p:nvPr/>
        </p:nvSpPr>
        <p:spPr>
          <a:xfrm>
            <a:off x="6055604" y="4265880"/>
            <a:ext cx="2017879" cy="2017879"/>
          </a:xfrm>
          <a:prstGeom prst="ellipse">
            <a:avLst/>
          </a:prstGeom>
          <a:solidFill>
            <a:srgbClr val="9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 Billing Expense</a:t>
            </a:r>
          </a:p>
          <a:p>
            <a:pPr algn="ctr"/>
            <a:r>
              <a:rPr lang="en-US" dirty="0"/>
              <a:t>Labor Tracking Payroll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0BF529-7F38-E74A-BD08-07E7F9ECF5DD}"/>
              </a:ext>
            </a:extLst>
          </p:cNvPr>
          <p:cNvSpPr/>
          <p:nvPr/>
        </p:nvSpPr>
        <p:spPr>
          <a:xfrm>
            <a:off x="1327484" y="4280997"/>
            <a:ext cx="2017879" cy="2017879"/>
          </a:xfrm>
          <a:prstGeom prst="ellipse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PERSONS: Approver Employer Person Submitter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ACA59-E6D8-3A41-85C7-5F6E7DA946E7}"/>
              </a:ext>
            </a:extLst>
          </p:cNvPr>
          <p:cNvSpPr/>
          <p:nvPr/>
        </p:nvSpPr>
        <p:spPr>
          <a:xfrm>
            <a:off x="3691544" y="4280997"/>
            <a:ext cx="2017879" cy="2017879"/>
          </a:xfrm>
          <a:prstGeom prst="ellipse">
            <a:avLst/>
          </a:prstGeom>
          <a:solidFill>
            <a:srgbClr val="5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ORGS: </a:t>
            </a:r>
          </a:p>
          <a:p>
            <a:pPr algn="ctr"/>
            <a:r>
              <a:rPr lang="en-US" dirty="0"/>
              <a:t>Staffing Supplier</a:t>
            </a:r>
          </a:p>
        </p:txBody>
      </p:sp>
    </p:spTree>
    <p:extLst>
      <p:ext uri="{BB962C8B-B14F-4D97-AF65-F5344CB8AC3E}">
        <p14:creationId xmlns:p14="http://schemas.microsoft.com/office/powerpoint/2010/main" val="307083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2">
            <a:extLst>
              <a:ext uri="{FF2B5EF4-FFF2-40B4-BE49-F238E27FC236}">
                <a16:creationId xmlns:a16="http://schemas.microsoft.com/office/drawing/2014/main" id="{66B76C36-D939-994C-841A-BE7873135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8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6B6CA-449D-004E-B8EA-3FE8797F8840}"/>
              </a:ext>
            </a:extLst>
          </p:cNvPr>
          <p:cNvSpPr txBox="1"/>
          <p:nvPr/>
        </p:nvSpPr>
        <p:spPr>
          <a:xfrm>
            <a:off x="2787870" y="275023"/>
            <a:ext cx="597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Involved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99E79C-2BB8-6543-9CA2-0478159C29B0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1406949"/>
            <a:ext cx="7848600" cy="46312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Become a member to network with other like-minded technologists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Join a workgroup to determine industry standards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an industry leader by adopting the standards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Learn about real-life implementations by attending an annual meeting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Develop and strengthen relationships with your strategic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42032-CA41-5B4C-9336-D4A71755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81" y="4814046"/>
            <a:ext cx="2853566" cy="19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3072"/>
            <a:ext cx="7848600" cy="177207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facebook.com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hropenstandards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@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hropenstandards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57200" y="914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Connect with Us!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87" y="2730881"/>
            <a:ext cx="923019" cy="923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960" y="2742911"/>
            <a:ext cx="923019" cy="92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312" y="2742911"/>
            <a:ext cx="938797" cy="9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3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2"/>
          <p:cNvSpPr>
            <a:spLocks noChangeShapeType="1"/>
          </p:cNvSpPr>
          <p:nvPr/>
        </p:nvSpPr>
        <p:spPr bwMode="auto">
          <a:xfrm>
            <a:off x="457200" y="38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81010" y="1591559"/>
            <a:ext cx="4249426" cy="36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Assessments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Compensation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Contingent Staffing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Data Protection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Employee Benefits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Employee Referrals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Employee Wellness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Employer and Earnings Record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400" dirty="0">
              <a:solidFill>
                <a:srgbClr val="F2F2F2"/>
              </a:solidFill>
              <a:latin typeface="Calibri" charset="0"/>
              <a:cs typeface="Open Sans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30436" y="1591559"/>
            <a:ext cx="4413564" cy="344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Indicative Data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Interviewing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Payroll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Recruiting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Screening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Open Sans" charset="0"/>
              </a:rPr>
              <a:t>Time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604DC-9FC3-4B43-9FDB-3197C5900D88}"/>
              </a:ext>
            </a:extLst>
          </p:cNvPr>
          <p:cNvSpPr txBox="1"/>
          <p:nvPr/>
        </p:nvSpPr>
        <p:spPr>
          <a:xfrm>
            <a:off x="2787870" y="275023"/>
            <a:ext cx="597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Specifications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6592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7"/>
            <a:ext cx="8367278" cy="483645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Assessments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Schema: Assessment Catalog, Assessment Order, Assessment Report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Use Cases: Pre-Hire Assessment, Employee Development Assessments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F9387-13B0-1943-935D-1BB4A0503F13}"/>
              </a:ext>
            </a:extLst>
          </p:cNvPr>
          <p:cNvSpPr/>
          <p:nvPr/>
        </p:nvSpPr>
        <p:spPr>
          <a:xfrm>
            <a:off x="6267477" y="4252809"/>
            <a:ext cx="1819077" cy="1819077"/>
          </a:xfrm>
          <a:prstGeom prst="ellipse">
            <a:avLst/>
          </a:prstGeom>
          <a:solidFill>
            <a:srgbClr val="9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 LMS Recruiting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6B728A-1D56-3E4B-A979-411216276ECE}"/>
              </a:ext>
            </a:extLst>
          </p:cNvPr>
          <p:cNvSpPr/>
          <p:nvPr/>
        </p:nvSpPr>
        <p:spPr>
          <a:xfrm>
            <a:off x="1516222" y="4267926"/>
            <a:ext cx="1819077" cy="1819077"/>
          </a:xfrm>
          <a:prstGeom prst="ellipse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PERSONS:</a:t>
            </a:r>
          </a:p>
          <a:p>
            <a:pPr algn="ctr"/>
            <a:r>
              <a:rPr lang="en-US" dirty="0"/>
              <a:t>Hiring Manager Assessments Provider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A9E3E5-03FC-C144-A059-4C2B40EFAA32}"/>
              </a:ext>
            </a:extLst>
          </p:cNvPr>
          <p:cNvSpPr/>
          <p:nvPr/>
        </p:nvSpPr>
        <p:spPr>
          <a:xfrm>
            <a:off x="3951783" y="4315830"/>
            <a:ext cx="1787674" cy="1787674"/>
          </a:xfrm>
          <a:prstGeom prst="ellipse">
            <a:avLst/>
          </a:prstGeom>
          <a:solidFill>
            <a:srgbClr val="5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ORGS: 3</a:t>
            </a:r>
            <a:r>
              <a:rPr lang="en-US" baseline="30000" dirty="0"/>
              <a:t>rd</a:t>
            </a:r>
            <a:r>
              <a:rPr lang="en-US" dirty="0"/>
              <a:t> Party Test Centers</a:t>
            </a:r>
          </a:p>
        </p:txBody>
      </p:sp>
    </p:spTree>
    <p:extLst>
      <p:ext uri="{BB962C8B-B14F-4D97-AF65-F5344CB8AC3E}">
        <p14:creationId xmlns:p14="http://schemas.microsoft.com/office/powerpoint/2010/main" val="83150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7"/>
            <a:ext cx="3715620" cy="509157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Compensation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Salary Survey Submission, Salary Survey Report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Cases: Submit Questionnaire, Survey Vendor to Participating Client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A1EB7-8B1A-2548-8306-410D32C9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8" y="1235427"/>
            <a:ext cx="3769655" cy="50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367278" cy="536415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Contingent Staffing 3.3 XML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Order, Assignment, Human Resources, Timecard, Invoice</a:t>
            </a:r>
          </a:p>
          <a:p>
            <a:pPr marL="0" indent="0"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Cases: Intermediate and </a:t>
            </a:r>
          </a:p>
          <a:p>
            <a:pPr marL="0" indent="0"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Traditional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Calibri"/>
              </a:rPr>
              <a:t>Staffing Order, </a:t>
            </a:r>
          </a:p>
          <a:p>
            <a:pPr marL="0" indent="0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Calibri"/>
              </a:rPr>
              <a:t>Resource, Assignment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4A0061-DD17-6248-8846-E74F43197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90472"/>
              </p:ext>
            </p:extLst>
          </p:nvPr>
        </p:nvGraphicFramePr>
        <p:xfrm>
          <a:off x="3947531" y="2676293"/>
          <a:ext cx="5012349" cy="384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85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Data Protection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Includes method to restrict countries to view, edit, and store personally identifiable information (PII). Incorporated in every HR Open top-level schema that contains PII.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Security Permissions: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Read: allows specified country the authority to view the data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Modify: allows specified country the authority to edit the data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Store: allows specified country the authority to store the data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Full Control: allows specified country the authority to view, edit, and store the data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Employee Benefits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Specifications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Spending Accounts, Plan Setup, Rate Based Coverage, Voluntary Benefits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Cases: Enrollment, Census Change, Plan Setup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C11206-A9B2-D346-8411-31EE6A6C2BFB}"/>
              </a:ext>
            </a:extLst>
          </p:cNvPr>
          <p:cNvSpPr/>
          <p:nvPr/>
        </p:nvSpPr>
        <p:spPr>
          <a:xfrm>
            <a:off x="1984917" y="3802566"/>
            <a:ext cx="1795345" cy="2732049"/>
          </a:xfrm>
          <a:prstGeom prst="rect">
            <a:avLst/>
          </a:prstGeom>
          <a:solidFill>
            <a:srgbClr val="9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ORGANIZATIONS:</a:t>
            </a:r>
          </a:p>
          <a:p>
            <a:pPr algn="ctr"/>
            <a:r>
              <a:rPr lang="en-US" dirty="0"/>
              <a:t>Carriers &amp; Service Providers</a:t>
            </a:r>
          </a:p>
          <a:p>
            <a:pPr algn="ctr"/>
            <a:r>
              <a:rPr lang="en-US" dirty="0"/>
              <a:t>Gov’t Compliance Agency</a:t>
            </a:r>
          </a:p>
          <a:p>
            <a:pPr algn="ctr"/>
            <a:r>
              <a:rPr lang="en-US" dirty="0"/>
              <a:t>HMO</a:t>
            </a:r>
          </a:p>
          <a:p>
            <a:pPr algn="ctr"/>
            <a:r>
              <a:rPr lang="en-US" dirty="0"/>
              <a:t>Plan Admin</a:t>
            </a:r>
          </a:p>
          <a:p>
            <a:pPr algn="ctr"/>
            <a:r>
              <a:rPr lang="en-US" dirty="0"/>
              <a:t>Plan Sponsor</a:t>
            </a:r>
          </a:p>
          <a:p>
            <a:pPr algn="ctr"/>
            <a:r>
              <a:rPr lang="en-US" dirty="0"/>
              <a:t>PPO</a:t>
            </a:r>
          </a:p>
          <a:p>
            <a:pPr algn="ctr"/>
            <a:r>
              <a:rPr lang="en-US" dirty="0"/>
              <a:t>PEO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B3F72-154C-624F-82FF-40B171348AF8}"/>
              </a:ext>
            </a:extLst>
          </p:cNvPr>
          <p:cNvSpPr/>
          <p:nvPr/>
        </p:nvSpPr>
        <p:spPr>
          <a:xfrm>
            <a:off x="4021873" y="3802565"/>
            <a:ext cx="1795345" cy="2732049"/>
          </a:xfrm>
          <a:prstGeom prst="rect">
            <a:avLst/>
          </a:prstGeom>
          <a:solidFill>
            <a:srgbClr val="5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PERSONS:</a:t>
            </a:r>
          </a:p>
          <a:p>
            <a:pPr algn="ctr"/>
            <a:r>
              <a:rPr lang="en-US" dirty="0"/>
              <a:t>Carriers &amp; Service Providers</a:t>
            </a:r>
          </a:p>
          <a:p>
            <a:pPr algn="ctr"/>
            <a:r>
              <a:rPr lang="en-US" dirty="0"/>
              <a:t>Gov’t Compliance Agency</a:t>
            </a:r>
          </a:p>
          <a:p>
            <a:pPr algn="ctr"/>
            <a:r>
              <a:rPr lang="en-US" dirty="0"/>
              <a:t>HMO</a:t>
            </a:r>
          </a:p>
          <a:p>
            <a:pPr algn="ctr"/>
            <a:r>
              <a:rPr lang="en-US" dirty="0"/>
              <a:t>Plan Admin</a:t>
            </a:r>
          </a:p>
          <a:p>
            <a:pPr algn="ctr"/>
            <a:r>
              <a:rPr lang="en-US" dirty="0"/>
              <a:t>Plan Sponsor</a:t>
            </a:r>
          </a:p>
          <a:p>
            <a:pPr algn="ctr"/>
            <a:r>
              <a:rPr lang="en-US" dirty="0"/>
              <a:t>PPO</a:t>
            </a:r>
          </a:p>
          <a:p>
            <a:pPr algn="ctr"/>
            <a:r>
              <a:rPr lang="en-US" dirty="0"/>
              <a:t>PEO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B867A-A3E7-8A48-ABBE-DD753D70F978}"/>
              </a:ext>
            </a:extLst>
          </p:cNvPr>
          <p:cNvSpPr/>
          <p:nvPr/>
        </p:nvSpPr>
        <p:spPr>
          <a:xfrm>
            <a:off x="6058829" y="3802564"/>
            <a:ext cx="1795345" cy="2732049"/>
          </a:xfrm>
          <a:prstGeom prst="rect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</a:t>
            </a:r>
          </a:p>
          <a:p>
            <a:pPr algn="ctr"/>
            <a:r>
              <a:rPr lang="en-US" dirty="0"/>
              <a:t>Front End System</a:t>
            </a:r>
          </a:p>
        </p:txBody>
      </p:sp>
    </p:spTree>
    <p:extLst>
      <p:ext uri="{BB962C8B-B14F-4D97-AF65-F5344CB8AC3E}">
        <p14:creationId xmlns:p14="http://schemas.microsoft.com/office/powerpoint/2010/main" val="302653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439586" cy="521052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Employee Referrals (on Hold)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Specification: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charset="0"/>
                <a:cs typeface="Calibri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rovide guidance on how to structure exchanges of information impacting employee referral program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Cases: Transfer a Position from the Hiring System to ERS, Transfer a Connector from the Payroll System to the ERS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DC6E52-AA7E-0240-A66C-4D5E66232124}"/>
              </a:ext>
            </a:extLst>
          </p:cNvPr>
          <p:cNvSpPr/>
          <p:nvPr/>
        </p:nvSpPr>
        <p:spPr>
          <a:xfrm>
            <a:off x="1076158" y="4039986"/>
            <a:ext cx="1921727" cy="2264103"/>
          </a:xfrm>
          <a:prstGeom prst="roundRect">
            <a:avLst/>
          </a:prstGeom>
          <a:solidFill>
            <a:srgbClr val="9EC8EB"/>
          </a:solidFill>
          <a:ln>
            <a:solidFill>
              <a:srgbClr val="9EC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</a:t>
            </a:r>
          </a:p>
          <a:p>
            <a:pPr algn="ctr"/>
            <a:r>
              <a:rPr lang="en-US" dirty="0"/>
              <a:t>ERS</a:t>
            </a:r>
          </a:p>
          <a:p>
            <a:pPr algn="ctr"/>
            <a:r>
              <a:rPr lang="en-US" dirty="0"/>
              <a:t>Hiring System</a:t>
            </a:r>
          </a:p>
          <a:p>
            <a:pPr algn="ctr"/>
            <a:r>
              <a:rPr lang="en-US" dirty="0"/>
              <a:t>Payroll System</a:t>
            </a:r>
          </a:p>
          <a:p>
            <a:pPr algn="ctr"/>
            <a:r>
              <a:rPr lang="en-US" dirty="0"/>
              <a:t>Social Networking System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199683-54D4-C84D-BE32-ED9CCFDA2A74}"/>
              </a:ext>
            </a:extLst>
          </p:cNvPr>
          <p:cNvSpPr/>
          <p:nvPr/>
        </p:nvSpPr>
        <p:spPr>
          <a:xfrm>
            <a:off x="6187206" y="4039986"/>
            <a:ext cx="1921727" cy="2264103"/>
          </a:xfrm>
          <a:prstGeom prst="roundRect">
            <a:avLst/>
          </a:prstGeom>
          <a:solidFill>
            <a:srgbClr val="5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PERSONS:</a:t>
            </a:r>
          </a:p>
          <a:p>
            <a:pPr algn="ctr"/>
            <a:r>
              <a:rPr lang="en-US" dirty="0"/>
              <a:t>Connector</a:t>
            </a:r>
          </a:p>
          <a:p>
            <a:pPr algn="ctr"/>
            <a:r>
              <a:rPr lang="en-US" dirty="0"/>
              <a:t>Hiring System Admin</a:t>
            </a:r>
          </a:p>
          <a:p>
            <a:pPr algn="ctr"/>
            <a:r>
              <a:rPr lang="en-US" dirty="0"/>
              <a:t>Payroll Systems Admin</a:t>
            </a:r>
          </a:p>
          <a:p>
            <a:pPr algn="ctr"/>
            <a:r>
              <a:rPr lang="en-US" dirty="0"/>
              <a:t>Program Admin</a:t>
            </a:r>
          </a:p>
          <a:p>
            <a:pPr algn="ctr"/>
            <a:r>
              <a:rPr lang="en-US" dirty="0"/>
              <a:t>Prospect Recruiter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371C58-51A2-F540-B686-F8E9FF7E75EB}"/>
              </a:ext>
            </a:extLst>
          </p:cNvPr>
          <p:cNvSpPr/>
          <p:nvPr/>
        </p:nvSpPr>
        <p:spPr>
          <a:xfrm>
            <a:off x="3649219" y="4039986"/>
            <a:ext cx="1921727" cy="2264103"/>
          </a:xfrm>
          <a:prstGeom prst="roundRect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ORGS:</a:t>
            </a:r>
          </a:p>
          <a:p>
            <a:pPr algn="ctr"/>
            <a:r>
              <a:rPr lang="en-US" dirty="0"/>
              <a:t>Hiring Company or Staffing Client</a:t>
            </a:r>
          </a:p>
          <a:p>
            <a:pPr algn="ctr"/>
            <a:r>
              <a:rPr lang="en-US" dirty="0"/>
              <a:t>Public Employment Service</a:t>
            </a:r>
          </a:p>
        </p:txBody>
      </p:sp>
    </p:spTree>
    <p:extLst>
      <p:ext uri="{BB962C8B-B14F-4D97-AF65-F5344CB8AC3E}">
        <p14:creationId xmlns:p14="http://schemas.microsoft.com/office/powerpoint/2010/main" val="388267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903" y="1235428"/>
            <a:ext cx="8610433" cy="199842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Employee Wellness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Exchange of data between systems involved in the management of corporate wellness programs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93846-4F23-404F-AA06-C5DB9A3237BE}"/>
              </a:ext>
            </a:extLst>
          </p:cNvPr>
          <p:cNvSpPr/>
          <p:nvPr/>
        </p:nvSpPr>
        <p:spPr>
          <a:xfrm>
            <a:off x="410902" y="2821922"/>
            <a:ext cx="7501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Use Cases: Personal Activity Tracking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12D9D6-F3D0-B84A-949B-F242F374BAF2}"/>
              </a:ext>
            </a:extLst>
          </p:cNvPr>
          <p:cNvSpPr/>
          <p:nvPr/>
        </p:nvSpPr>
        <p:spPr>
          <a:xfrm>
            <a:off x="977900" y="4127079"/>
            <a:ext cx="3224251" cy="1767468"/>
          </a:xfrm>
          <a:prstGeom prst="roundRect">
            <a:avLst/>
          </a:prstGeom>
          <a:solidFill>
            <a:srgbClr val="9EC8EB"/>
          </a:solidFill>
          <a:ln>
            <a:solidFill>
              <a:srgbClr val="9EC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SYSTEMS:</a:t>
            </a:r>
          </a:p>
          <a:p>
            <a:pPr algn="ctr"/>
            <a:r>
              <a:rPr lang="en-US" dirty="0"/>
              <a:t>Activity Tracking Device</a:t>
            </a:r>
          </a:p>
          <a:p>
            <a:pPr algn="ctr"/>
            <a:r>
              <a:rPr lang="en-US" dirty="0"/>
              <a:t>Activity Tracking System</a:t>
            </a:r>
          </a:p>
          <a:p>
            <a:pPr algn="ctr"/>
            <a:r>
              <a:rPr lang="en-US" dirty="0"/>
              <a:t>Payroll Service or System</a:t>
            </a:r>
          </a:p>
          <a:p>
            <a:pPr algn="ctr"/>
            <a:r>
              <a:rPr lang="en-US" dirty="0"/>
              <a:t>Wellness Management System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CE7A74-35BA-CF45-BE25-5933C1B2897A}"/>
              </a:ext>
            </a:extLst>
          </p:cNvPr>
          <p:cNvSpPr/>
          <p:nvPr/>
        </p:nvSpPr>
        <p:spPr>
          <a:xfrm>
            <a:off x="4578588" y="4127079"/>
            <a:ext cx="3224251" cy="1767468"/>
          </a:xfrm>
          <a:prstGeom prst="roundRect">
            <a:avLst/>
          </a:prstGeom>
          <a:solidFill>
            <a:srgbClr val="5C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ORGANIZATIONS: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Employee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Benefits Administrator or Manager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Payroll Director</a:t>
            </a:r>
          </a:p>
        </p:txBody>
      </p:sp>
    </p:spTree>
    <p:extLst>
      <p:ext uri="{BB962C8B-B14F-4D97-AF65-F5344CB8AC3E}">
        <p14:creationId xmlns:p14="http://schemas.microsoft.com/office/powerpoint/2010/main" val="2942485179"/>
      </p:ext>
    </p:extLst>
  </p:cSld>
  <p:clrMapOvr>
    <a:masterClrMapping/>
  </p:clrMapOvr>
</p:sld>
</file>

<file path=ppt/theme/theme1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8478</TotalTime>
  <Words>718</Words>
  <Application>Microsoft Macintosh PowerPoint</Application>
  <PresentationFormat>On-screen Show (4:3)</PresentationFormat>
  <Paragraphs>161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3_Pixel</vt:lpstr>
      <vt:lpstr>HR Open  JSON and XSD  4.X Specifications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Open Standards  Board of Directors Meeting July 19, 2017   </dc:title>
  <cp:lastModifiedBy>Kelly Stillman</cp:lastModifiedBy>
  <cp:revision>414</cp:revision>
  <dcterms:modified xsi:type="dcterms:W3CDTF">2019-11-20T21:40:39Z</dcterms:modified>
</cp:coreProperties>
</file>