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278F"/>
    <a:srgbClr val="A72517"/>
    <a:srgbClr val="01287A"/>
    <a:srgbClr val="6945B1"/>
    <a:srgbClr val="FF42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73"/>
    <p:restoredTop sz="96327"/>
  </p:normalViewPr>
  <p:slideViewPr>
    <p:cSldViewPr snapToGrid="0">
      <p:cViewPr varScale="1">
        <p:scale>
          <a:sx n="121" d="100"/>
          <a:sy n="121" d="100"/>
        </p:scale>
        <p:origin x="168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17FBA-D8E0-B346-9489-B2ED17A357EC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41814-3862-E24C-809A-A7F8BB280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64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41814-3862-E24C-809A-A7F8BB2804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95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41814-3862-E24C-809A-A7F8BB2804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62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47B8-36EA-8D46-BD78-604575C15A59}" type="datetime1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GSCA 2026 Conference, Augusta, GA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895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2EF9-B9F3-FB4D-B0B6-B6C648434607}" type="datetime1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GSCA 2022 Conference, Savannah, GA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1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620E5-B949-0241-9118-70E700FFE147}" type="datetime1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GSCA 2022 Conference, Savannah, GA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6B176-8AB7-A44C-B30D-0B1666BC6491}" type="datetime1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GSCA 2026 Conference, Augusta, GA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3A0681-FF4A-5DBA-C63B-093DFCBB58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47044" y="547052"/>
            <a:ext cx="1420700" cy="131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9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360E-B632-9148-B159-0288AE261381}" type="datetime1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GSCA 2022 Conference, Savannah, GA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32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A2EDF-8C39-4B4C-9ED3-6C76DCECDC56}" type="datetime1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GSCA 2022 Conference, Savannah, GA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95D4-3159-A245-93ED-8D9D6A2F09B3}" type="datetime1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GSCA 2022 Conference, Savannah, GA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96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BFC50-8FD7-5143-B37F-F99E0D869175}" type="datetime1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GSCA 2022 Conference, Savannah, GA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3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758A0-E8B5-2143-9A2C-245FB0442887}" type="datetime1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GSCA 2022 Conference, Savannah, GA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1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69B7D-4FB7-D74C-B267-7E23E4CEDCD3}" type="datetime1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GSCA 2022 Conference, Savannah, GA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23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C70-AD47-CA4F-A3A8-C89D0EA87A05}" type="datetime1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GSCA 2022 Conference, Savannah, GA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42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0"/>
            <a:ext cx="10363200" cy="13144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853369"/>
            <a:ext cx="10363200" cy="3088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CD56A6F7-1ACD-3F4A-86B4-9D10AEE13BE8}" type="datetime1">
              <a:rPr lang="en-US" smtClean="0"/>
              <a:t>7/30/26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GSCA 2026 Conference, Augusta, GA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>
            <a:solidFill>
              <a:srgbClr val="8827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08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SzPct val="87000"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SzPct val="87000"/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64EF8-AAC2-FE0B-03E1-F846C6F72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3108960"/>
            <a:ext cx="4721524" cy="2682240"/>
          </a:xfrm>
        </p:spPr>
        <p:txBody>
          <a:bodyPr anchor="b">
            <a:normAutofit/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D5D829-92B4-A20F-A1E5-6678FFB33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1413841"/>
            <a:ext cx="4721525" cy="1261817"/>
          </a:xfrm>
        </p:spPr>
        <p:txBody>
          <a:bodyPr anchor="t">
            <a:normAutofit/>
          </a:bodyPr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D7825-7333-87E6-0AA8-E96EEE05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4185" y="6253489"/>
            <a:ext cx="3826364" cy="365125"/>
          </a:xfrm>
        </p:spPr>
        <p:txBody>
          <a:bodyPr/>
          <a:lstStyle/>
          <a:p>
            <a:r>
              <a:rPr lang="en-US" dirty="0"/>
              <a:t>GSCA 2026 Conference, </a:t>
            </a:r>
            <a:r>
              <a:rPr lang="en-US" dirty="0" err="1"/>
              <a:t>augusta</a:t>
            </a:r>
            <a:r>
              <a:rPr lang="en-US" dirty="0"/>
              <a:t>, GA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7CA9C8-57D2-B104-6302-CD62B1690A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63655" y="2297352"/>
            <a:ext cx="2699242" cy="24973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FCA0EF6-57C6-7292-531A-DCFCA9E130CA}"/>
              </a:ext>
            </a:extLst>
          </p:cNvPr>
          <p:cNvSpPr/>
          <p:nvPr/>
        </p:nvSpPr>
        <p:spPr>
          <a:xfrm>
            <a:off x="0" y="45309"/>
            <a:ext cx="12191999" cy="676738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78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F0628-3863-E4D1-E921-50329993F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70750"/>
            <a:ext cx="10110857" cy="1387934"/>
          </a:xfrm>
        </p:spPr>
        <p:txBody>
          <a:bodyPr anchor="b"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7193E-8122-B3B5-F7CA-8FFEBEEE9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863664"/>
            <a:ext cx="9016409" cy="2927536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B3553-6075-B7EE-62C8-22467EE53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GSCA 2026 Conference, Augusta, GA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A8E8CE-8022-E25F-6B21-90AA8F7CA8CF}"/>
              </a:ext>
            </a:extLst>
          </p:cNvPr>
          <p:cNvSpPr/>
          <p:nvPr/>
        </p:nvSpPr>
        <p:spPr>
          <a:xfrm>
            <a:off x="0" y="45308"/>
            <a:ext cx="12191999" cy="676738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110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C2C80-C700-A487-3E30-1B2DD37D6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914399"/>
            <a:ext cx="3543300" cy="4578624"/>
          </a:xfrm>
        </p:spPr>
        <p:txBody>
          <a:bodyPr anchor="b"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B717F-0AAE-8048-0AB7-8DF684F4C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6900" y="960120"/>
            <a:ext cx="5524499" cy="4831080"/>
          </a:xfrm>
        </p:spPr>
        <p:txBody>
          <a:bodyPr anchor="t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90DC7-6716-276A-A0BF-A3527ED39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GSCA 2026 Conference, Augusta, GA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41E89E-4DE5-28E4-1A09-96DC2B6797A6}"/>
              </a:ext>
            </a:extLst>
          </p:cNvPr>
          <p:cNvSpPr/>
          <p:nvPr/>
        </p:nvSpPr>
        <p:spPr>
          <a:xfrm>
            <a:off x="0" y="45309"/>
            <a:ext cx="12191999" cy="676738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63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95C6B-AF94-10EB-ADF2-EE95573F0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914400"/>
            <a:ext cx="6980274" cy="299664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BA48C7-E51C-B9DF-C5BA-1A620A3FA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GSCA 2026 Conference, Augusta, GA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04763B-7E14-84A2-DF64-4C99BE08DA9F}"/>
              </a:ext>
            </a:extLst>
          </p:cNvPr>
          <p:cNvSpPr/>
          <p:nvPr/>
        </p:nvSpPr>
        <p:spPr>
          <a:xfrm>
            <a:off x="0" y="45309"/>
            <a:ext cx="12191999" cy="676738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08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35601-EEC6-E46A-3A7C-6F4F3786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4533900" cy="3211484"/>
          </a:xfrm>
        </p:spPr>
        <p:txBody>
          <a:bodyPr anchor="t"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5A17B-6001-7A53-E0EF-DFCF52DAE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9" y="1439141"/>
            <a:ext cx="4795405" cy="4352059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D5EA2-937C-8CCF-A775-02F0643A5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GSCA 2026 Conference, Augusta, GA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CB728A-8A21-A4B9-0EFE-35C1CCDC8AD2}"/>
              </a:ext>
            </a:extLst>
          </p:cNvPr>
          <p:cNvSpPr/>
          <p:nvPr/>
        </p:nvSpPr>
        <p:spPr>
          <a:xfrm>
            <a:off x="0" y="45308"/>
            <a:ext cx="12191999" cy="676738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90577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7">
      <a:dk1>
        <a:srgbClr val="000000"/>
      </a:dk1>
      <a:lt1>
        <a:srgbClr val="FFFFFF"/>
      </a:lt1>
      <a:dk2>
        <a:srgbClr val="0D1C3B"/>
      </a:dk2>
      <a:lt2>
        <a:srgbClr val="F5F2F9"/>
      </a:lt2>
      <a:accent1>
        <a:srgbClr val="FF80B7"/>
      </a:accent1>
      <a:accent2>
        <a:srgbClr val="F279AE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42B0E7C6-1071-483F-A575-9AF7EE1B96AC}" vid="{E18014FF-B132-4F63-9D72-5B85E99D64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4802</TotalTime>
  <Words>37</Words>
  <Application>Microsoft Macintosh PowerPoint</Application>
  <PresentationFormat>Widescreen</PresentationFormat>
  <Paragraphs>7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Grandview Display</vt:lpstr>
      <vt:lpstr>DashVTI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Gardner</dc:creator>
  <cp:lastModifiedBy>Stacie Franks</cp:lastModifiedBy>
  <cp:revision>13</cp:revision>
  <dcterms:created xsi:type="dcterms:W3CDTF">2022-08-08T15:58:19Z</dcterms:created>
  <dcterms:modified xsi:type="dcterms:W3CDTF">2026-07-30T19:15:57Z</dcterms:modified>
</cp:coreProperties>
</file>