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72517"/>
    <a:srgbClr val="01287A"/>
    <a:srgbClr val="6945B1"/>
    <a:srgbClr val="FF42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173"/>
    <p:restoredTop sz="96327"/>
  </p:normalViewPr>
  <p:slideViewPr>
    <p:cSldViewPr snapToGrid="0">
      <p:cViewPr varScale="1">
        <p:scale>
          <a:sx n="112" d="100"/>
          <a:sy n="112" d="100"/>
        </p:scale>
        <p:origin x="544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117FBA-D8E0-B346-9489-B2ED17A357EC}" type="datetimeFigureOut">
              <a:rPr lang="en-US" smtClean="0"/>
              <a:t>9/26/25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741814-3862-E24C-809A-A7F8BB2804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640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741814-3862-E24C-809A-A7F8BB2804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3954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741814-3862-E24C-809A-A7F8BB2804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6624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2629" y="1371600"/>
            <a:ext cx="5935540" cy="2696866"/>
          </a:xfrm>
        </p:spPr>
        <p:txBody>
          <a:bodyPr anchor="t">
            <a:normAutofit/>
          </a:bodyPr>
          <a:lstStyle>
            <a:lvl1pPr algn="l"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2629" y="4584879"/>
            <a:ext cx="593554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F47B8-36EA-8D46-BD78-604575C15A59}" type="datetime1">
              <a:rPr lang="en-US" smtClean="0"/>
              <a:t>9/26/25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GSCA 2022 Conference, Savannah, GA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895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32EF9-B9F3-FB4D-B0B6-B6C648434607}" type="datetime1">
              <a:rPr lang="en-US" smtClean="0"/>
              <a:t>9/26/25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GSCA 2022 Conference, Savannah, GA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514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98077" y="1401097"/>
            <a:ext cx="2155722" cy="4775865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401097"/>
            <a:ext cx="8232058" cy="4775866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620E5-B949-0241-9118-70E700FFE147}" type="datetime1">
              <a:rPr lang="en-US" smtClean="0"/>
              <a:t>9/26/25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GSCA 2022 Conference, Savannah, GA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16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6B176-8AB7-A44C-B30D-0B1666BC6491}" type="datetime1">
              <a:rPr lang="en-US" smtClean="0"/>
              <a:t>9/26/25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GSCA 2022 Conference, Savannah, GA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596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9" y="1709738"/>
            <a:ext cx="9214884" cy="3159974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2628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1360E-B632-9148-B159-0288AE261381}" type="datetime1">
              <a:rPr lang="en-US" smtClean="0"/>
              <a:t>9/26/25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GSCA 2022 Conference, Savannah, GA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232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2849526"/>
            <a:ext cx="5105400" cy="3210479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849526"/>
            <a:ext cx="5105400" cy="32104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A2EDF-8C39-4B4C-9ED3-6C76DCECDC56}" type="datetime1">
              <a:rPr lang="en-US" smtClean="0"/>
              <a:t>9/26/25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GSCA 2022 Conference, Savannah, GA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16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8" y="1371599"/>
            <a:ext cx="10442760" cy="93975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2628" y="2311353"/>
            <a:ext cx="5084947" cy="695372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12628" y="3006725"/>
            <a:ext cx="5084947" cy="318293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311353"/>
            <a:ext cx="5183188" cy="695372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006725"/>
            <a:ext cx="5183188" cy="31829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695D4-3159-A245-93ED-8D9D6A2F09B3}" type="datetime1">
              <a:rPr lang="en-US" smtClean="0"/>
              <a:t>9/26/25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GSCA 2022 Conference, Savannah, GA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096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FC50-8FD7-5143-B37F-F99E0D869175}" type="datetime1">
              <a:rPr lang="en-US" smtClean="0"/>
              <a:t>9/26/25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GSCA 2022 Conference, Savannah, GA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637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58A0-E8B5-2143-9A2C-245FB0442887}" type="datetime1">
              <a:rPr lang="en-US" smtClean="0"/>
              <a:t>9/26/25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GSCA 2022 Conference, Savannah, GA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217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8" y="1463038"/>
            <a:ext cx="3859397" cy="1471548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12628" y="2934586"/>
            <a:ext cx="3859397" cy="29344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69B7D-4FB7-D74C-B267-7E23E4CEDCD3}" type="datetime1">
              <a:rPr lang="en-US" smtClean="0"/>
              <a:t>9/26/25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GSCA 2022 Conference, Savannah, GA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523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8" y="1463038"/>
            <a:ext cx="3859397" cy="1471548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12628" y="2934586"/>
            <a:ext cx="3859397" cy="29344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4AC70-AD47-CA4F-A3A8-C89D0EA87A05}" type="datetime1">
              <a:rPr lang="en-US" smtClean="0"/>
              <a:t>9/26/25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GSCA 2022 Conference, Savannah, GA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142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371600"/>
            <a:ext cx="10363200" cy="131444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4399" y="2853369"/>
            <a:ext cx="10363200" cy="30884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1262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CD56A6F7-1ACD-3F4A-86B4-9D10AEE13BE8}" type="datetime1">
              <a:rPr lang="en-US" smtClean="0"/>
              <a:t>9/26/25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GSCA 2025 Conference, Macon, GA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0C38C08-47C7-4847-B0BE-B9D8DEEB3D1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209B62C-3402-4623-9A7C-AA048B56F8C3}"/>
              </a:ext>
            </a:extLst>
          </p:cNvPr>
          <p:cNvCxnSpPr>
            <a:cxnSpLocks/>
          </p:cNvCxnSpPr>
          <p:nvPr/>
        </p:nvCxnSpPr>
        <p:spPr>
          <a:xfrm>
            <a:off x="990600" y="1031001"/>
            <a:ext cx="978862" cy="0"/>
          </a:xfrm>
          <a:prstGeom prst="line">
            <a:avLst/>
          </a:prstGeom>
          <a:ln w="76200">
            <a:solidFill>
              <a:srgbClr val="A7251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0089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5" r:id="rId6"/>
    <p:sldLayoutId id="2147483680" r:id="rId7"/>
    <p:sldLayoutId id="2147483681" r:id="rId8"/>
    <p:sldLayoutId id="2147483682" r:id="rId9"/>
    <p:sldLayoutId id="2147483684" r:id="rId10"/>
    <p:sldLayoutId id="2147483683" r:id="rId11"/>
  </p:sldLayoutIdLst>
  <p:hf sldNum="0"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indent="0" algn="l" defTabSz="914400" rtl="0" eaLnBrk="1" latinLnBrk="0" hangingPunct="1">
        <a:lnSpc>
          <a:spcPct val="120000"/>
        </a:lnSpc>
        <a:spcBef>
          <a:spcPts val="500"/>
        </a:spcBef>
        <a:buSzPct val="87000"/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0" algn="l" defTabSz="914400" rtl="0" eaLnBrk="1" latinLnBrk="0" hangingPunct="1">
        <a:lnSpc>
          <a:spcPct val="120000"/>
        </a:lnSpc>
        <a:spcBef>
          <a:spcPts val="500"/>
        </a:spcBef>
        <a:buSzPct val="87000"/>
        <a:buFontTx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82296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264EF8-AAC2-FE0B-03E1-F846C6F722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1" y="3108960"/>
            <a:ext cx="4721524" cy="2682240"/>
          </a:xfrm>
        </p:spPr>
        <p:txBody>
          <a:bodyPr anchor="b">
            <a:normAutofit/>
          </a:bodyPr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D5D829-92B4-A20F-A1E5-6678FFB33E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1413841"/>
            <a:ext cx="4721525" cy="1261817"/>
          </a:xfrm>
        </p:spPr>
        <p:txBody>
          <a:bodyPr anchor="t">
            <a:normAutofit/>
          </a:bodyPr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2D7825-7333-87E6-0AA8-E96EEE053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094185" y="6253489"/>
            <a:ext cx="3826364" cy="365125"/>
          </a:xfrm>
        </p:spPr>
        <p:txBody>
          <a:bodyPr/>
          <a:lstStyle/>
          <a:p>
            <a:r>
              <a:rPr lang="en-US" dirty="0"/>
              <a:t>GSCA 2025 Conference, </a:t>
            </a:r>
            <a:r>
              <a:rPr lang="en-US" dirty="0" err="1"/>
              <a:t>Macon,GA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17CA9C8-57D2-B104-6302-CD62B1690A9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6798971" y="2851208"/>
            <a:ext cx="4229981" cy="1943504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3FCA0EF6-57C6-7292-531A-DCFCA9E130CA}"/>
              </a:ext>
            </a:extLst>
          </p:cNvPr>
          <p:cNvSpPr/>
          <p:nvPr/>
        </p:nvSpPr>
        <p:spPr>
          <a:xfrm>
            <a:off x="0" y="45309"/>
            <a:ext cx="12191999" cy="6767384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5788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FF0628-3863-E4D1-E921-50329993FD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570750"/>
            <a:ext cx="10110857" cy="1387934"/>
          </a:xfrm>
        </p:spPr>
        <p:txBody>
          <a:bodyPr anchor="b"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C7193E-8122-B3B5-F7CA-8FFEBEEE95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2863664"/>
            <a:ext cx="9016409" cy="2927536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8B3553-6075-B7EE-62C8-22467EE53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GSCA 2025 Conference, MACON, GA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E879FD1-747D-F399-4001-FA2295C634D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0292466" y="591342"/>
            <a:ext cx="1465581" cy="67337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8A8E8CE-8022-E25F-6B21-90AA8F7CA8CF}"/>
              </a:ext>
            </a:extLst>
          </p:cNvPr>
          <p:cNvSpPr/>
          <p:nvPr/>
        </p:nvSpPr>
        <p:spPr>
          <a:xfrm>
            <a:off x="0" y="45309"/>
            <a:ext cx="12191999" cy="6767384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110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C2C80-C700-A487-3E30-1B2DD37D62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1" y="914399"/>
            <a:ext cx="3543300" cy="4578624"/>
          </a:xfrm>
        </p:spPr>
        <p:txBody>
          <a:bodyPr anchor="b">
            <a:normAutofit/>
          </a:bodyPr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EB717F-0AAE-8048-0AB7-8DF684F4CD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76900" y="960120"/>
            <a:ext cx="5524499" cy="4831080"/>
          </a:xfrm>
        </p:spPr>
        <p:txBody>
          <a:bodyPr anchor="t">
            <a:normAutofit/>
          </a:bodyPr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290DC7-6716-276A-A0BF-A3527ED39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GSCA 2025 Conference, MACON, GA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1E5F5BC-FF52-1CB1-FD83-1596B0720FA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0231118" y="577711"/>
            <a:ext cx="1465581" cy="67337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F041E89E-4DE5-28E4-1A09-96DC2B6797A6}"/>
              </a:ext>
            </a:extLst>
          </p:cNvPr>
          <p:cNvSpPr/>
          <p:nvPr/>
        </p:nvSpPr>
        <p:spPr>
          <a:xfrm>
            <a:off x="0" y="45309"/>
            <a:ext cx="12191999" cy="6767384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5635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95C6B-AF94-10EB-ADF2-EE95573F0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1" y="914400"/>
            <a:ext cx="6980274" cy="2996649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BA48C7-E51C-B9DF-C5BA-1A620A3FA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GSCA 2025 Conference, </a:t>
            </a:r>
            <a:r>
              <a:rPr lang="en-US" dirty="0" err="1"/>
              <a:t>macon</a:t>
            </a:r>
            <a:r>
              <a:rPr lang="en-US" dirty="0"/>
              <a:t>, GA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43513CE-ECDD-B760-BBE8-A5BAAC42682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0182859" y="577712"/>
            <a:ext cx="1465581" cy="67337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0704763B-7E14-84A2-DF64-4C99BE08DA9F}"/>
              </a:ext>
            </a:extLst>
          </p:cNvPr>
          <p:cNvSpPr/>
          <p:nvPr/>
        </p:nvSpPr>
        <p:spPr>
          <a:xfrm>
            <a:off x="0" y="45309"/>
            <a:ext cx="12191999" cy="6767384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8085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35601-EEC6-E46A-3A7C-6F4F37867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371601"/>
            <a:ext cx="4533900" cy="3211484"/>
          </a:xfrm>
        </p:spPr>
        <p:txBody>
          <a:bodyPr anchor="t">
            <a:normAutofit/>
          </a:bodyPr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A5A17B-6001-7A53-E0EF-DFCF52DAE7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799" y="1439141"/>
            <a:ext cx="4795405" cy="4352059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1D5EA2-937C-8CCF-A775-02F0643A5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GSCA 2025 Conference, </a:t>
            </a:r>
            <a:r>
              <a:rPr lang="en-US" dirty="0" err="1"/>
              <a:t>macon</a:t>
            </a:r>
            <a:r>
              <a:rPr lang="en-US" dirty="0"/>
              <a:t>, GA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F88C3B1-AF39-B749-D9C3-400807DDB4B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0346035" y="694313"/>
            <a:ext cx="1465581" cy="67337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0ACB728A-8A21-A4B9-0EFE-35C1CCDC8AD2}"/>
              </a:ext>
            </a:extLst>
          </p:cNvPr>
          <p:cNvSpPr/>
          <p:nvPr/>
        </p:nvSpPr>
        <p:spPr>
          <a:xfrm>
            <a:off x="0" y="45308"/>
            <a:ext cx="12191999" cy="6767384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590577"/>
      </p:ext>
    </p:extLst>
  </p:cSld>
  <p:clrMapOvr>
    <a:masterClrMapping/>
  </p:clrMapOvr>
</p:sld>
</file>

<file path=ppt/theme/theme1.xml><?xml version="1.0" encoding="utf-8"?>
<a:theme xmlns:a="http://schemas.openxmlformats.org/drawingml/2006/main" name="DashVTI">
  <a:themeElements>
    <a:clrScheme name="Custom 7">
      <a:dk1>
        <a:srgbClr val="000000"/>
      </a:dk1>
      <a:lt1>
        <a:srgbClr val="FFFFFF"/>
      </a:lt1>
      <a:dk2>
        <a:srgbClr val="0D1C3B"/>
      </a:dk2>
      <a:lt2>
        <a:srgbClr val="F5F2F9"/>
      </a:lt2>
      <a:accent1>
        <a:srgbClr val="FF80B7"/>
      </a:accent1>
      <a:accent2>
        <a:srgbClr val="F279AE"/>
      </a:accent2>
      <a:accent3>
        <a:srgbClr val="BF8ED1"/>
      </a:accent3>
      <a:accent4>
        <a:srgbClr val="FE733C"/>
      </a:accent4>
      <a:accent5>
        <a:srgbClr val="FE5A5A"/>
      </a:accent5>
      <a:accent6>
        <a:srgbClr val="1AC16E"/>
      </a:accent6>
      <a:hlink>
        <a:srgbClr val="1AC16E"/>
      </a:hlink>
      <a:folHlink>
        <a:srgbClr val="00B0F0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42B0E7C6-1071-483F-A575-9AF7EE1B96AC}" vid="{E18014FF-B132-4F63-9D72-5B85E99D641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4544</TotalTime>
  <Words>37</Words>
  <Application>Microsoft Macintosh PowerPoint</Application>
  <PresentationFormat>Widescreen</PresentationFormat>
  <Paragraphs>7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Grandview Display</vt:lpstr>
      <vt:lpstr>DashVTI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Lisa Gardner</dc:creator>
  <cp:lastModifiedBy>Natalie Nardone</cp:lastModifiedBy>
  <cp:revision>11</cp:revision>
  <dcterms:created xsi:type="dcterms:W3CDTF">2022-08-08T15:58:19Z</dcterms:created>
  <dcterms:modified xsi:type="dcterms:W3CDTF">2025-09-29T17:53:37Z</dcterms:modified>
</cp:coreProperties>
</file>