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45B1"/>
    <a:srgbClr val="FF42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7"/>
    <p:restoredTop sz="96327"/>
  </p:normalViewPr>
  <p:slideViewPr>
    <p:cSldViewPr snapToGrid="0">
      <p:cViewPr>
        <p:scale>
          <a:sx n="110" d="100"/>
          <a:sy n="110" d="100"/>
        </p:scale>
        <p:origin x="-120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17FBA-D8E0-B346-9489-B2ED17A357EC}" type="datetimeFigureOut">
              <a:rPr lang="en-US" smtClean="0"/>
              <a:t>8/9/23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41814-3862-E24C-809A-A7F8BB280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640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741814-3862-E24C-809A-A7F8BB2804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395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2629" y="1371600"/>
            <a:ext cx="5935540" cy="2696866"/>
          </a:xfrm>
        </p:spPr>
        <p:txBody>
          <a:bodyPr anchor="t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2629" y="4584879"/>
            <a:ext cx="593554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47B8-36EA-8D46-BD78-604575C15A59}" type="datetime1">
              <a:rPr lang="en-US" smtClean="0"/>
              <a:t>8/9/23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GSCA 2022 Conference, Savannah, GA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895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32EF9-B9F3-FB4D-B0B6-B6C648434607}" type="datetime1">
              <a:rPr lang="en-US" smtClean="0"/>
              <a:t>8/9/23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GSCA 2022 Conference, Savannah, GA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514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8077" y="1401097"/>
            <a:ext cx="2155722" cy="477586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401097"/>
            <a:ext cx="8232058" cy="477586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620E5-B949-0241-9118-70E700FFE147}" type="datetime1">
              <a:rPr lang="en-US" smtClean="0"/>
              <a:t>8/9/23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GSCA 2022 Conference, Savannah, GA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6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6B176-8AB7-A44C-B30D-0B1666BC6491}" type="datetime1">
              <a:rPr lang="en-US" smtClean="0"/>
              <a:t>8/9/23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GSCA 2022 Conference, Savannah, GA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59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9" y="1709738"/>
            <a:ext cx="9214884" cy="31599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360E-B632-9148-B159-0288AE261381}" type="datetime1">
              <a:rPr lang="en-US" smtClean="0"/>
              <a:t>8/9/23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GSCA 2022 Conference, Savannah, GA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232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849526"/>
            <a:ext cx="5105400" cy="32104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849526"/>
            <a:ext cx="5105400" cy="32104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A2EDF-8C39-4B4C-9ED3-6C76DCECDC56}" type="datetime1">
              <a:rPr lang="en-US" smtClean="0"/>
              <a:t>8/9/23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GSCA 2022 Conference, Savannah, GA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1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371599"/>
            <a:ext cx="10442760" cy="93975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2311353"/>
            <a:ext cx="5084947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2628" y="3006725"/>
            <a:ext cx="5084947" cy="318293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311353"/>
            <a:ext cx="5183188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695D4-3159-A245-93ED-8D9D6A2F09B3}" type="datetime1">
              <a:rPr lang="en-US" smtClean="0"/>
              <a:t>8/9/23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GSCA 2022 Conference, Savannah, GA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96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BFC50-8FD7-5143-B37F-F99E0D869175}" type="datetime1">
              <a:rPr lang="en-US" smtClean="0"/>
              <a:t>8/9/23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GSCA 2022 Conference, Savannah, GA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637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58A0-E8B5-2143-9A2C-245FB0442887}" type="datetime1">
              <a:rPr lang="en-US" smtClean="0"/>
              <a:t>8/9/23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GSCA 2022 Conference, Savannah, GA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217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9B7D-4FB7-D74C-B267-7E23E4CEDCD3}" type="datetime1">
              <a:rPr lang="en-US" smtClean="0"/>
              <a:t>8/9/23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GSCA 2022 Conference, Savannah, GA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523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AC70-AD47-CA4F-A3A8-C89D0EA87A05}" type="datetime1">
              <a:rPr lang="en-US" smtClean="0"/>
              <a:t>8/9/23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GSCA 2022 Conference, Savannah, GA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142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71600"/>
            <a:ext cx="10363200" cy="13144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399" y="2853369"/>
            <a:ext cx="10363200" cy="30884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262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CD56A6F7-1ACD-3F4A-86B4-9D10AEE13BE8}" type="datetime1">
              <a:rPr lang="en-US" smtClean="0"/>
              <a:t>8/9/23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GSCA 2022 Conference, Savannah, GA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38C08-47C7-4847-B0BE-B9D8DEEB3D1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209B62C-3402-4623-9A7C-AA048B56F8C3}"/>
              </a:ext>
            </a:extLst>
          </p:cNvPr>
          <p:cNvCxnSpPr>
            <a:cxnSpLocks/>
          </p:cNvCxnSpPr>
          <p:nvPr/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0089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5" r:id="rId6"/>
    <p:sldLayoutId id="2147483680" r:id="rId7"/>
    <p:sldLayoutId id="2147483681" r:id="rId8"/>
    <p:sldLayoutId id="2147483682" r:id="rId9"/>
    <p:sldLayoutId id="2147483684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SzPct val="87000"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SzPct val="87000"/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6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264EF8-AAC2-FE0B-03E1-F846C6F722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1" y="3108960"/>
            <a:ext cx="4721524" cy="2682240"/>
          </a:xfrm>
        </p:spPr>
        <p:txBody>
          <a:bodyPr anchor="b">
            <a:normAutofit/>
          </a:bodyPr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D5D829-92B4-A20F-A1E5-6678FFB33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1413841"/>
            <a:ext cx="4721525" cy="1261817"/>
          </a:xfrm>
        </p:spPr>
        <p:txBody>
          <a:bodyPr anchor="t">
            <a:normAutofit/>
          </a:bodyPr>
          <a:lstStyle/>
          <a:p>
            <a:endParaRPr lang="en-US"/>
          </a:p>
        </p:txBody>
      </p:sp>
      <p:cxnSp>
        <p:nvCxnSpPr>
          <p:cNvPr id="24" name="Straight Connector 18">
            <a:extLst>
              <a:ext uri="{FF2B5EF4-FFF2-40B4-BE49-F238E27FC236}">
                <a16:creationId xmlns:a16="http://schemas.microsoft.com/office/drawing/2014/main" id="{84EE7F79-08E8-405E-9B6D-B1560F348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1585" y="1027306"/>
            <a:ext cx="1020883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E17CA9C8-57D2-B104-6302-CD62B1690A9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798971" y="1707970"/>
            <a:ext cx="4229981" cy="4229981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2D7825-7333-87E6-0AA8-E96EEE053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94185" y="6253489"/>
            <a:ext cx="3639551" cy="365125"/>
          </a:xfrm>
        </p:spPr>
        <p:txBody>
          <a:bodyPr/>
          <a:lstStyle/>
          <a:p>
            <a:r>
              <a:rPr lang="en-US" dirty="0"/>
              <a:t>GSCA 2023 Conference, AUGUSTA, GA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CA0EF6-57C6-7292-531A-DCFCA9E130CA}"/>
              </a:ext>
            </a:extLst>
          </p:cNvPr>
          <p:cNvSpPr/>
          <p:nvPr/>
        </p:nvSpPr>
        <p:spPr>
          <a:xfrm>
            <a:off x="0" y="45309"/>
            <a:ext cx="12191999" cy="6767384"/>
          </a:xfrm>
          <a:prstGeom prst="rect">
            <a:avLst/>
          </a:prstGeom>
          <a:noFill/>
          <a:ln w="76200">
            <a:solidFill>
              <a:srgbClr val="6945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578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FF0628-3863-E4D1-E921-50329993F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70750"/>
            <a:ext cx="10110857" cy="1387934"/>
          </a:xfrm>
        </p:spPr>
        <p:txBody>
          <a:bodyPr anchor="b">
            <a:normAutofit/>
          </a:bodyPr>
          <a:lstStyle/>
          <a:p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62D3963-2153-4637-96E6-E31BD2CE5D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2307479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7193E-8122-B3B5-F7CA-8FFEBEEE9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863664"/>
            <a:ext cx="9016409" cy="2927536"/>
          </a:xfrm>
        </p:spPr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879FD1-747D-F399-4001-FA2295C634D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606028" y="221955"/>
            <a:ext cx="1465581" cy="1465581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8B3553-6075-B7EE-62C8-22467EE53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GSCA 2023 Conference, AUGUSTA, GA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A8E8CE-8022-E25F-6B21-90AA8F7CA8CF}"/>
              </a:ext>
            </a:extLst>
          </p:cNvPr>
          <p:cNvSpPr/>
          <p:nvPr/>
        </p:nvSpPr>
        <p:spPr>
          <a:xfrm>
            <a:off x="0" y="45309"/>
            <a:ext cx="12191999" cy="6767384"/>
          </a:xfrm>
          <a:prstGeom prst="rect">
            <a:avLst/>
          </a:prstGeom>
          <a:noFill/>
          <a:ln w="76200">
            <a:solidFill>
              <a:srgbClr val="6945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110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7C2C80-C700-A487-3E30-1B2DD37D6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914399"/>
            <a:ext cx="3543300" cy="4578624"/>
          </a:xfrm>
        </p:spPr>
        <p:txBody>
          <a:bodyPr anchor="b">
            <a:normAutofit/>
          </a:bodyPr>
          <a:lstStyle/>
          <a:p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209265E-E0D7-493B-97CE-2263D50C3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583125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B717F-0AAE-8048-0AB7-8DF684F4C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6900" y="960120"/>
            <a:ext cx="5524499" cy="4831080"/>
          </a:xfrm>
        </p:spPr>
        <p:txBody>
          <a:bodyPr anchor="t">
            <a:normAutofit/>
          </a:bodyPr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E5F5BC-FF52-1CB1-FD83-1596B0720FA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0614112" y="181608"/>
            <a:ext cx="1465581" cy="1465581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90DC7-6716-276A-A0BF-A3527ED39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GSCA 2023 Conference, AUGUSTA, GA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41E89E-4DE5-28E4-1A09-96DC2B6797A6}"/>
              </a:ext>
            </a:extLst>
          </p:cNvPr>
          <p:cNvSpPr/>
          <p:nvPr/>
        </p:nvSpPr>
        <p:spPr>
          <a:xfrm>
            <a:off x="0" y="45309"/>
            <a:ext cx="12191999" cy="6767384"/>
          </a:xfrm>
          <a:prstGeom prst="rect">
            <a:avLst/>
          </a:prstGeom>
          <a:noFill/>
          <a:ln w="76200">
            <a:solidFill>
              <a:srgbClr val="6945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563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209B62C-3402-4623-9A7C-AA048B56F8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595C6B-AF94-10EB-ADF2-EE95573F0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914400"/>
            <a:ext cx="6980274" cy="2996649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9D7B6BE-A4E0-4483-BEC5-493AC3E5D2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7529" y="4861206"/>
            <a:ext cx="978862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143513CE-ECDD-B760-BBE8-A5BAAC42682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468609" y="181609"/>
            <a:ext cx="1465581" cy="1465581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BA48C7-E51C-B9DF-C5BA-1A620A3FA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GSCA 2023 Conference, AUGUSTA, GA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04763B-7E14-84A2-DF64-4C99BE08DA9F}"/>
              </a:ext>
            </a:extLst>
          </p:cNvPr>
          <p:cNvSpPr/>
          <p:nvPr/>
        </p:nvSpPr>
        <p:spPr>
          <a:xfrm>
            <a:off x="0" y="45309"/>
            <a:ext cx="12191999" cy="6767384"/>
          </a:xfrm>
          <a:prstGeom prst="rect">
            <a:avLst/>
          </a:prstGeom>
          <a:noFill/>
          <a:ln w="76200">
            <a:solidFill>
              <a:srgbClr val="6945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808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3F27BC-7079-4FF7-8F7C-ABC82FA3C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F35601-EEC6-E46A-3A7C-6F4F37867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71601"/>
            <a:ext cx="4533900" cy="3211484"/>
          </a:xfrm>
        </p:spPr>
        <p:txBody>
          <a:bodyPr anchor="t">
            <a:normAutofit/>
          </a:bodyPr>
          <a:lstStyle/>
          <a:p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0BBF191-9CC8-4313-B1CA-8DF1A53AE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5A17B-6001-7A53-E0EF-DFCF52DAE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9" y="1439141"/>
            <a:ext cx="4795405" cy="4352059"/>
          </a:xfrm>
        </p:spPr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88C3B1-AF39-B749-D9C3-400807DDB4B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346035" y="298210"/>
            <a:ext cx="1465581" cy="1465581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1D5EA2-937C-8CCF-A775-02F0643A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GSCA 2023 Conference, AUGUSTA, GA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CB728A-8A21-A4B9-0EFE-35C1CCDC8AD2}"/>
              </a:ext>
            </a:extLst>
          </p:cNvPr>
          <p:cNvSpPr/>
          <p:nvPr/>
        </p:nvSpPr>
        <p:spPr>
          <a:xfrm>
            <a:off x="0" y="45308"/>
            <a:ext cx="12191999" cy="6767384"/>
          </a:xfrm>
          <a:prstGeom prst="rect">
            <a:avLst/>
          </a:prstGeom>
          <a:noFill/>
          <a:ln w="76200">
            <a:solidFill>
              <a:srgbClr val="6945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90577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Custom 4">
      <a:dk1>
        <a:srgbClr val="000000"/>
      </a:dk1>
      <a:lt1>
        <a:srgbClr val="FFFFFF"/>
      </a:lt1>
      <a:dk2>
        <a:srgbClr val="0D1C3B"/>
      </a:dk2>
      <a:lt2>
        <a:srgbClr val="F5F2F9"/>
      </a:lt2>
      <a:accent1>
        <a:srgbClr val="49ABAE"/>
      </a:accent1>
      <a:accent2>
        <a:srgbClr val="25C8A2"/>
      </a:accent2>
      <a:accent3>
        <a:srgbClr val="BF8ED1"/>
      </a:accent3>
      <a:accent4>
        <a:srgbClr val="FE733C"/>
      </a:accent4>
      <a:accent5>
        <a:srgbClr val="FE5A5A"/>
      </a:accent5>
      <a:accent6>
        <a:srgbClr val="1AC16E"/>
      </a:accent6>
      <a:hlink>
        <a:srgbClr val="1AC16E"/>
      </a:hlink>
      <a:folHlink>
        <a:srgbClr val="00B0F0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42B0E7C6-1071-483F-A575-9AF7EE1B96AC}" vid="{E18014FF-B132-4F63-9D72-5B85E99D64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36</Words>
  <Application>Microsoft Macintosh PowerPoint</Application>
  <PresentationFormat>Widescreen</PresentationFormat>
  <Paragraphs>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Grandview Display</vt:lpstr>
      <vt:lpstr>DashVTI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Gardner</dc:creator>
  <cp:lastModifiedBy>Natalie Nardone</cp:lastModifiedBy>
  <cp:revision>5</cp:revision>
  <dcterms:created xsi:type="dcterms:W3CDTF">2022-08-08T15:58:19Z</dcterms:created>
  <dcterms:modified xsi:type="dcterms:W3CDTF">2023-08-09T17:43:25Z</dcterms:modified>
</cp:coreProperties>
</file>