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6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945B1"/>
    <a:srgbClr val="FF427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37"/>
    <p:restoredTop sz="96327"/>
  </p:normalViewPr>
  <p:slideViewPr>
    <p:cSldViewPr snapToGrid="0">
      <p:cViewPr>
        <p:scale>
          <a:sx n="110" d="100"/>
          <a:sy n="110" d="100"/>
        </p:scale>
        <p:origin x="-120" y="6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117FBA-D8E0-B346-9489-B2ED17A357EC}" type="datetimeFigureOut">
              <a:rPr lang="en-US" smtClean="0"/>
              <a:t>8/9/23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741814-3862-E24C-809A-A7F8BB2804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06406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5741814-3862-E24C-809A-A7F8BB2804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3954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45610A-17B4-4656-93CF-E1D9982860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2629" y="1371600"/>
            <a:ext cx="5935540" cy="2696866"/>
          </a:xfrm>
        </p:spPr>
        <p:txBody>
          <a:bodyPr anchor="t">
            <a:normAutofit/>
          </a:bodyPr>
          <a:lstStyle>
            <a:lvl1pPr algn="l"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51C80B-DFD6-415B-BA5B-E56E510CD1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12629" y="4584879"/>
            <a:ext cx="5935540" cy="1287887"/>
          </a:xfrm>
        </p:spPr>
        <p:txBody>
          <a:bodyPr anchor="b">
            <a:normAutofit/>
          </a:bodyPr>
          <a:lstStyle>
            <a:lvl1pPr marL="0" indent="0" algn="l">
              <a:lnSpc>
                <a:spcPct val="130000"/>
              </a:lnSpc>
              <a:buNone/>
              <a:defRPr sz="1800" b="1" cap="all" spc="3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A2065B-06FF-4991-9F8A-4BE25457B4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F47B8-36EA-8D46-BD78-604575C15A59}" type="datetime1">
              <a:rPr lang="en-US" smtClean="0"/>
              <a:t>8/9/23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0DF2FA-C604-45D8-A633-11D3742EC1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GSCA 2022 Conference, Savannah, GA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EE5DA9-2D04-4850-AB9F-BD35381650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38C08-47C7-4847-B0BE-B9D8DEEB3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8954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E4BB7-3F30-4C31-9BB2-8EC24FC0A1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ECF4134-70F5-4EE6-88BE-49D129630C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9EABC7-C044-44DE-B303-55A0581DA1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32EF9-B9F3-FB4D-B0B6-B6C648434607}" type="datetime1">
              <a:rPr lang="en-US" smtClean="0"/>
              <a:t>8/9/23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4A63E1-5BC5-402E-9916-BAB84BCF0B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GSCA 2022 Conference, Savannah, GA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2EF915-AF64-4ECC-8B1A-B7E6A89B79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38C08-47C7-4847-B0BE-B9D8DEEB3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5142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EB09414-2AA1-4D8E-A00A-C092FBC92D9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198077" y="1401097"/>
            <a:ext cx="2155722" cy="4775865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42C3A78-37C5-46D0-9DF4-CB78AF883C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401097"/>
            <a:ext cx="8232058" cy="4775866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D8705E-925D-4F57-8268-107CE3CF4C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620E5-B949-0241-9118-70E700FFE147}" type="datetime1">
              <a:rPr lang="en-US" smtClean="0"/>
              <a:t>8/9/23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FE207E-070D-4EC8-A44C-21F1815FDA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GSCA 2022 Conference, Savannah, GA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5D01D1-C266-4161-A820-C084B98013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38C08-47C7-4847-B0BE-B9D8DEEB3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161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08B246-6A68-46BE-9DBD-614FA8CF4E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E47706-8D18-4093-A7C1-F30D7543CE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C7C8FC-AAEA-4AB6-9DB5-2503F58F0E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6B176-8AB7-A44C-B30D-0B1666BC6491}" type="datetime1">
              <a:rPr lang="en-US" smtClean="0"/>
              <a:t>8/9/23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B1616B-3F08-4869-A522-773C38940F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GSCA 2022 Conference, Savannah, GA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030CE6-9124-4B3A-A912-AE16B5C340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38C08-47C7-4847-B0BE-B9D8DEEB3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2596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C78885-57B2-4930-BD7D-CBF916EDF1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2629" y="1709738"/>
            <a:ext cx="9214884" cy="3159974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E495E4-2F8B-4CC7-88AC-A312067E60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12628" y="5018567"/>
            <a:ext cx="7907079" cy="1073889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585CC9-BAD3-4807-90BB-97DA2D6A6B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1360E-B632-9148-B159-0288AE261381}" type="datetime1">
              <a:rPr lang="en-US" smtClean="0"/>
              <a:t>8/9/23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108CEF-165F-4D7E-9666-5CD0156B49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GSCA 2022 Conference, Savannah, GA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0EBC3D-3277-4D34-9F67-71040C21E3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38C08-47C7-4847-B0BE-B9D8DEEB3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2320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B477A4-4D01-45B6-9563-0BF13BA72F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E17E00-96AC-45F0-82B2-9F601E9B93C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14400" y="2849526"/>
            <a:ext cx="5105400" cy="3210479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2BA30CD-95C0-427B-A571-A7D8A53278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849526"/>
            <a:ext cx="5105400" cy="32104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F67CAC-53E4-44AF-BEAC-8FFB96F05A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A2EDF-8C39-4B4C-9ED3-6C76DCECDC56}" type="datetime1">
              <a:rPr lang="en-US" smtClean="0"/>
              <a:t>8/9/23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3D9F3A-E7F0-45E7-AFA8-0D4A669EC1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GSCA 2022 Conference, Savannah, GA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5F008B-58BB-45FF-923F-5909DAB49D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38C08-47C7-4847-B0BE-B9D8DEEB3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9166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97B549-9E51-42E0-992A-73E7759577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2628" y="1371599"/>
            <a:ext cx="10442760" cy="93975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1A5FDC-7C4B-45FB-8462-E2CE79919F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12628" y="2311353"/>
            <a:ext cx="5084947" cy="695372"/>
          </a:xfrm>
        </p:spPr>
        <p:txBody>
          <a:bodyPr anchor="b">
            <a:normAutofit/>
          </a:bodyPr>
          <a:lstStyle>
            <a:lvl1pPr marL="0" indent="0">
              <a:buNone/>
              <a:defRPr sz="18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D8B686-2E92-45B9-A3D7-9DCAA0C50B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12628" y="3006725"/>
            <a:ext cx="5084947" cy="3182937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6ADB526-4A44-47B6-8D14-93202E590AA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2311353"/>
            <a:ext cx="5183188" cy="695372"/>
          </a:xfrm>
        </p:spPr>
        <p:txBody>
          <a:bodyPr anchor="b">
            <a:normAutofit/>
          </a:bodyPr>
          <a:lstStyle>
            <a:lvl1pPr marL="0" indent="0">
              <a:buNone/>
              <a:defRPr sz="18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74177CA-5C13-4311-BFD3-B98FBD942DA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3006725"/>
            <a:ext cx="5183188" cy="31829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DEA255A-4CB5-40CA-B756-1AA5E27C20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695D4-3159-A245-93ED-8D9D6A2F09B3}" type="datetime1">
              <a:rPr lang="en-US" smtClean="0"/>
              <a:t>8/9/23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F3072C4-10F1-49B8-B0BF-69204EDDCF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GSCA 2022 Conference, Savannah, GA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A5ACC97-44C1-4887-909B-E6732D3C1F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38C08-47C7-4847-B0BE-B9D8DEEB3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0963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27D313-943A-47E0-8A7A-DFFBCC297A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3AC25A7-81C8-4AA1-AD9F-C78A451FDE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BFC50-8FD7-5143-B37F-F99E0D869175}" type="datetime1">
              <a:rPr lang="en-US" smtClean="0"/>
              <a:t>8/9/23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EF54740-6022-46B2-9C55-B60E965168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GSCA 2022 Conference, Savannah, GA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89497C9-6B5E-46D6-8FE9-0A5E0CF7F9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38C08-47C7-4847-B0BE-B9D8DEEB3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6373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2740D3C-270A-401A-810C-2F86BBBB87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758A0-E8B5-2143-9A2C-245FB0442887}" type="datetime1">
              <a:rPr lang="en-US" smtClean="0"/>
              <a:t>8/9/23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DCBE9F8-1765-4F36-A4DE-1DB136025A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GSCA 2022 Conference, Savannah, GA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90CF9E-A6C6-4873-ADBE-7A2939319E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38C08-47C7-4847-B0BE-B9D8DEEB3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217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08CDF8-00AD-4441-A6D5-9D7A659EB6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2628" y="1463038"/>
            <a:ext cx="3859397" cy="1471548"/>
          </a:xfrm>
        </p:spPr>
        <p:txBody>
          <a:bodyPr anchor="t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C330AF-CB7E-420A-AE8A-E02E903258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43257AD-2422-4CDA-9C55-700F4B5BF2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12628" y="2934586"/>
            <a:ext cx="3859397" cy="293440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1B7454-C1CC-46F2-A6FB-1FE786C48F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69B7D-4FB7-D74C-B267-7E23E4CEDCD3}" type="datetime1">
              <a:rPr lang="en-US" smtClean="0"/>
              <a:t>8/9/23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077DBE-6CC7-421B-AB5E-341E20BD92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GSCA 2022 Conference, Savannah, GA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D6EAB8F-7526-4CDB-B782-FAD8B3E70B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38C08-47C7-4847-B0BE-B9D8DEEB3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5231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1647F-5A61-44C9-81DC-331C9AE5DD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2628" y="1463038"/>
            <a:ext cx="3859397" cy="1471548"/>
          </a:xfrm>
        </p:spPr>
        <p:txBody>
          <a:bodyPr anchor="t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1627A0F-F1B8-49BE-A0FF-7FE16E3BDCC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86D1BD6-1519-4431-9FAF-7D4F412997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12628" y="2934586"/>
            <a:ext cx="3859397" cy="293440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A587A0-353B-42C2-BA96-B1ADEDF642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4AC70-AD47-CA4F-A3A8-C89D0EA87A05}" type="datetime1">
              <a:rPr lang="en-US" smtClean="0"/>
              <a:t>8/9/23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D5A88E-3957-4B76-B1BE-4164029217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GSCA 2022 Conference, Savannah, GA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5F7C5FD-E56A-4C66-8F23-087F95A2FD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38C08-47C7-4847-B0BE-B9D8DEEB3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1427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AB4E786-7636-4278-8595-D365D28A79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1371600"/>
            <a:ext cx="10363200" cy="131444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740849-7059-4C70-992B-5304D2EE9B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14399" y="2853369"/>
            <a:ext cx="10363200" cy="30884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9FEBF6-CEA6-4332-87B3-697807571C8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12628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1" cap="all" spc="300" baseline="0">
                <a:solidFill>
                  <a:schemeClr val="tx1"/>
                </a:solidFill>
              </a:defRPr>
            </a:lvl1pPr>
          </a:lstStyle>
          <a:p>
            <a:fld id="{CD56A6F7-1ACD-3F4A-86B4-9D10AEE13BE8}" type="datetime1">
              <a:rPr lang="en-US" smtClean="0"/>
              <a:t>8/9/23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6BAF94-621C-43E1-BA0C-410A6899031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767622" y="6356350"/>
            <a:ext cx="40403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 cap="all" spc="30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GSCA 2022 Conference, Savannah, GA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7D19E5-9E16-48C9-AAE2-0C70679A8D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07995" y="6356350"/>
            <a:ext cx="72301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 cap="all" spc="300" baseline="0">
                <a:solidFill>
                  <a:schemeClr val="tx1"/>
                </a:solidFill>
              </a:defRPr>
            </a:lvl1pPr>
          </a:lstStyle>
          <a:p>
            <a:fld id="{70C38C08-47C7-4847-B0BE-B9D8DEEB3D1B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209B62C-3402-4623-9A7C-AA048B56F8C3}"/>
              </a:ext>
            </a:extLst>
          </p:cNvPr>
          <p:cNvCxnSpPr>
            <a:cxnSpLocks/>
          </p:cNvCxnSpPr>
          <p:nvPr/>
        </p:nvCxnSpPr>
        <p:spPr>
          <a:xfrm>
            <a:off x="990600" y="1031001"/>
            <a:ext cx="978862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300891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5" r:id="rId6"/>
    <p:sldLayoutId id="2147483680" r:id="rId7"/>
    <p:sldLayoutId id="2147483681" r:id="rId8"/>
    <p:sldLayoutId id="2147483682" r:id="rId9"/>
    <p:sldLayoutId id="2147483684" r:id="rId10"/>
    <p:sldLayoutId id="2147483683" r:id="rId11"/>
  </p:sldLayoutIdLst>
  <p:hf sldNum="0" hd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87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74320" indent="0" algn="l" defTabSz="914400" rtl="0" eaLnBrk="1" latinLnBrk="0" hangingPunct="1">
        <a:lnSpc>
          <a:spcPct val="120000"/>
        </a:lnSpc>
        <a:spcBef>
          <a:spcPts val="500"/>
        </a:spcBef>
        <a:buSzPct val="87000"/>
        <a:buFontTx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" indent="-228600" algn="l" defTabSz="914400" rtl="0" eaLnBrk="1" latinLnBrk="0" hangingPunct="1">
        <a:lnSpc>
          <a:spcPct val="120000"/>
        </a:lnSpc>
        <a:spcBef>
          <a:spcPts val="500"/>
        </a:spcBef>
        <a:buSzPct val="87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0" algn="l" defTabSz="914400" rtl="0" eaLnBrk="1" latinLnBrk="0" hangingPunct="1">
        <a:lnSpc>
          <a:spcPct val="120000"/>
        </a:lnSpc>
        <a:spcBef>
          <a:spcPts val="500"/>
        </a:spcBef>
        <a:buSzPct val="87000"/>
        <a:buFontTx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822960" indent="-228600" algn="l" defTabSz="914400" rtl="0" eaLnBrk="1" latinLnBrk="0" hangingPunct="1">
        <a:lnSpc>
          <a:spcPct val="120000"/>
        </a:lnSpc>
        <a:spcBef>
          <a:spcPts val="500"/>
        </a:spcBef>
        <a:buSzPct val="87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16">
            <a:extLst>
              <a:ext uri="{FF2B5EF4-FFF2-40B4-BE49-F238E27FC236}">
                <a16:creationId xmlns:a16="http://schemas.microsoft.com/office/drawing/2014/main" id="{19F9BF86-FE94-4517-B97D-026C7515E5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0264EF8-AAC2-FE0B-03E1-F846C6F7220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4401" y="3108960"/>
            <a:ext cx="4721524" cy="2682240"/>
          </a:xfrm>
        </p:spPr>
        <p:txBody>
          <a:bodyPr anchor="b">
            <a:normAutofit/>
          </a:bodyPr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0D5D829-92B4-A20F-A1E5-6678FFB33E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14400" y="1413841"/>
            <a:ext cx="4721525" cy="1261817"/>
          </a:xfrm>
        </p:spPr>
        <p:txBody>
          <a:bodyPr anchor="t">
            <a:normAutofit/>
          </a:bodyPr>
          <a:lstStyle/>
          <a:p>
            <a:endParaRPr lang="en-US"/>
          </a:p>
        </p:txBody>
      </p:sp>
      <p:cxnSp>
        <p:nvCxnSpPr>
          <p:cNvPr id="24" name="Straight Connector 18">
            <a:extLst>
              <a:ext uri="{FF2B5EF4-FFF2-40B4-BE49-F238E27FC236}">
                <a16:creationId xmlns:a16="http://schemas.microsoft.com/office/drawing/2014/main" id="{84EE7F79-08E8-405E-9B6D-B1560F3484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91585" y="1027306"/>
            <a:ext cx="10208830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>
            <a:extLst>
              <a:ext uri="{FF2B5EF4-FFF2-40B4-BE49-F238E27FC236}">
                <a16:creationId xmlns:a16="http://schemas.microsoft.com/office/drawing/2014/main" id="{E17CA9C8-57D2-B104-6302-CD62B1690A9F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6798971" y="1707970"/>
            <a:ext cx="4229981" cy="4229981"/>
          </a:xfrm>
          <a:prstGeom prst="rect">
            <a:avLst/>
          </a:prstGeom>
        </p:spPr>
      </p:pic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E2D7825-7333-87E6-0AA8-E96EEE053B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094185" y="6253489"/>
            <a:ext cx="3639551" cy="365125"/>
          </a:xfrm>
        </p:spPr>
        <p:txBody>
          <a:bodyPr/>
          <a:lstStyle/>
          <a:p>
            <a:r>
              <a:rPr lang="en-US" dirty="0"/>
              <a:t>GSCA 2023 Conference, AUGUSTA, GA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FCA0EF6-57C6-7292-531A-DCFCA9E130CA}"/>
              </a:ext>
            </a:extLst>
          </p:cNvPr>
          <p:cNvSpPr/>
          <p:nvPr/>
        </p:nvSpPr>
        <p:spPr>
          <a:xfrm>
            <a:off x="0" y="45309"/>
            <a:ext cx="12191999" cy="6767384"/>
          </a:xfrm>
          <a:prstGeom prst="rect">
            <a:avLst/>
          </a:prstGeom>
          <a:noFill/>
          <a:ln w="76200">
            <a:solidFill>
              <a:srgbClr val="6945B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5788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BDA151C-5770-45E4-AAFF-59E7F40386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FFF0628-3863-E4D1-E921-50329993FD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570750"/>
            <a:ext cx="10110857" cy="1387934"/>
          </a:xfrm>
        </p:spPr>
        <p:txBody>
          <a:bodyPr anchor="b">
            <a:normAutofit/>
          </a:bodyPr>
          <a:lstStyle/>
          <a:p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E62D3963-2153-4637-96E6-E31BD2CE5D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90600" y="2307479"/>
            <a:ext cx="978862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C7193E-8122-B3B5-F7CA-8FFEBEEE95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2863664"/>
            <a:ext cx="9016409" cy="2927536"/>
          </a:xfrm>
        </p:spPr>
        <p:txBody>
          <a:bodyPr>
            <a:normAutofit/>
          </a:bodyPr>
          <a:lstStyle/>
          <a:p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E879FD1-747D-F399-4001-FA2295C634DF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10606028" y="221955"/>
            <a:ext cx="1465581" cy="1465581"/>
          </a:xfrm>
          <a:prstGeom prst="rect">
            <a:avLst/>
          </a:prstGeom>
        </p:spPr>
      </p:pic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8B3553-6075-B7EE-62C8-22467EE535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GSCA 2023 Conference, AUGUSTA, GA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8A8E8CE-8022-E25F-6B21-90AA8F7CA8CF}"/>
              </a:ext>
            </a:extLst>
          </p:cNvPr>
          <p:cNvSpPr/>
          <p:nvPr/>
        </p:nvSpPr>
        <p:spPr>
          <a:xfrm>
            <a:off x="0" y="45309"/>
            <a:ext cx="12191999" cy="6767384"/>
          </a:xfrm>
          <a:prstGeom prst="rect">
            <a:avLst/>
          </a:prstGeom>
          <a:noFill/>
          <a:ln w="76200">
            <a:solidFill>
              <a:srgbClr val="6945B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1104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BDA151C-5770-45E4-AAFF-59E7F40386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77C2C80-C700-A487-3E30-1B2DD37D62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914399"/>
            <a:ext cx="3543300" cy="4578624"/>
          </a:xfrm>
        </p:spPr>
        <p:txBody>
          <a:bodyPr anchor="b">
            <a:normAutofit/>
          </a:bodyPr>
          <a:lstStyle/>
          <a:p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B209265E-E0D7-493B-97CE-2263D50C3F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90600" y="5831258"/>
            <a:ext cx="978862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EB717F-0AAE-8048-0AB7-8DF684F4CD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76900" y="960120"/>
            <a:ext cx="5524499" cy="4831080"/>
          </a:xfrm>
        </p:spPr>
        <p:txBody>
          <a:bodyPr anchor="t">
            <a:normAutofit/>
          </a:bodyPr>
          <a:lstStyle/>
          <a:p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1E5F5BC-FF52-1CB1-FD83-1596B0720FA5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10614112" y="181608"/>
            <a:ext cx="1465581" cy="1465581"/>
          </a:xfrm>
          <a:prstGeom prst="rect">
            <a:avLst/>
          </a:prstGeom>
        </p:spPr>
      </p:pic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290DC7-6716-276A-A0BF-A3527ED39E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GSCA 2023 Conference, AUGUSTA, GA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041E89E-4DE5-28E4-1A09-96DC2B6797A6}"/>
              </a:ext>
            </a:extLst>
          </p:cNvPr>
          <p:cNvSpPr/>
          <p:nvPr/>
        </p:nvSpPr>
        <p:spPr>
          <a:xfrm>
            <a:off x="0" y="45309"/>
            <a:ext cx="12191999" cy="6767384"/>
          </a:xfrm>
          <a:prstGeom prst="rect">
            <a:avLst/>
          </a:prstGeom>
          <a:noFill/>
          <a:ln w="76200">
            <a:solidFill>
              <a:srgbClr val="6945B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5635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F209B62C-3402-4623-9A7C-AA048B56F8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90600" y="1031001"/>
            <a:ext cx="978862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19F9BF86-FE94-4517-B97D-026C7515E5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0595C6B-AF94-10EB-ADF2-EE95573F0B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914400"/>
            <a:ext cx="6980274" cy="2996649"/>
          </a:xfrm>
        </p:spPr>
        <p:txBody>
          <a:bodyPr vert="horz" lIns="91440" tIns="45720" rIns="91440" bIns="45720" rtlCol="0" anchor="t">
            <a:normAutofit/>
          </a:bodyPr>
          <a:lstStyle/>
          <a:p>
            <a:endParaRPr lang="en-US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59D7B6BE-A4E0-4483-BEC5-493AC3E5D2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97529" y="4861206"/>
            <a:ext cx="978862" cy="0"/>
          </a:xfrm>
          <a:prstGeom prst="line">
            <a:avLst/>
          </a:prstGeom>
          <a:ln w="762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>
            <a:extLst>
              <a:ext uri="{FF2B5EF4-FFF2-40B4-BE49-F238E27FC236}">
                <a16:creationId xmlns:a16="http://schemas.microsoft.com/office/drawing/2014/main" id="{143513CE-ECDD-B760-BBE8-A5BAAC426820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10468609" y="181609"/>
            <a:ext cx="1465581" cy="1465581"/>
          </a:xfrm>
          <a:prstGeom prst="rect">
            <a:avLst/>
          </a:prstGeom>
        </p:spPr>
      </p:pic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BA48C7-E51C-B9DF-C5BA-1A620A3FA6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GSCA 2023 Conference, AUGUSTA, GA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704763B-7E14-84A2-DF64-4C99BE08DA9F}"/>
              </a:ext>
            </a:extLst>
          </p:cNvPr>
          <p:cNvSpPr/>
          <p:nvPr/>
        </p:nvSpPr>
        <p:spPr>
          <a:xfrm>
            <a:off x="0" y="45309"/>
            <a:ext cx="12191999" cy="6767384"/>
          </a:xfrm>
          <a:prstGeom prst="rect">
            <a:avLst/>
          </a:prstGeom>
          <a:noFill/>
          <a:ln w="76200">
            <a:solidFill>
              <a:srgbClr val="6945B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8085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63F27BC-7079-4FF7-8F7C-ABC82FA3C2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2F35601-EEC6-E46A-3A7C-6F4F378671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1371601"/>
            <a:ext cx="4533900" cy="3211484"/>
          </a:xfrm>
        </p:spPr>
        <p:txBody>
          <a:bodyPr anchor="t">
            <a:normAutofit/>
          </a:bodyPr>
          <a:lstStyle/>
          <a:p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40BBF191-9CC8-4313-B1CA-8DF1A53AE4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90600" y="1031001"/>
            <a:ext cx="978862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A5A17B-6001-7A53-E0EF-DFCF52DAE7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0799" y="1439141"/>
            <a:ext cx="4795405" cy="4352059"/>
          </a:xfrm>
        </p:spPr>
        <p:txBody>
          <a:bodyPr>
            <a:normAutofit/>
          </a:bodyPr>
          <a:lstStyle/>
          <a:p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F88C3B1-AF39-B749-D9C3-400807DDB4B1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10346035" y="298210"/>
            <a:ext cx="1465581" cy="1465581"/>
          </a:xfrm>
          <a:prstGeom prst="rect">
            <a:avLst/>
          </a:prstGeom>
        </p:spPr>
      </p:pic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1D5EA2-937C-8CCF-A775-02F0643A5C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GSCA 2023 Conference, AUGUSTA, GA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ACB728A-8A21-A4B9-0EFE-35C1CCDC8AD2}"/>
              </a:ext>
            </a:extLst>
          </p:cNvPr>
          <p:cNvSpPr/>
          <p:nvPr/>
        </p:nvSpPr>
        <p:spPr>
          <a:xfrm>
            <a:off x="0" y="45308"/>
            <a:ext cx="12191999" cy="6767384"/>
          </a:xfrm>
          <a:prstGeom prst="rect">
            <a:avLst/>
          </a:prstGeom>
          <a:noFill/>
          <a:ln w="76200">
            <a:solidFill>
              <a:srgbClr val="6945B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590577"/>
      </p:ext>
    </p:extLst>
  </p:cSld>
  <p:clrMapOvr>
    <a:masterClrMapping/>
  </p:clrMapOvr>
</p:sld>
</file>

<file path=ppt/theme/theme1.xml><?xml version="1.0" encoding="utf-8"?>
<a:theme xmlns:a="http://schemas.openxmlformats.org/drawingml/2006/main" name="DashVTI">
  <a:themeElements>
    <a:clrScheme name="Custom 4">
      <a:dk1>
        <a:srgbClr val="000000"/>
      </a:dk1>
      <a:lt1>
        <a:srgbClr val="FFFFFF"/>
      </a:lt1>
      <a:dk2>
        <a:srgbClr val="0D1C3B"/>
      </a:dk2>
      <a:lt2>
        <a:srgbClr val="F5F2F9"/>
      </a:lt2>
      <a:accent1>
        <a:srgbClr val="49ABAE"/>
      </a:accent1>
      <a:accent2>
        <a:srgbClr val="25C8A2"/>
      </a:accent2>
      <a:accent3>
        <a:srgbClr val="BF8ED1"/>
      </a:accent3>
      <a:accent4>
        <a:srgbClr val="FE733C"/>
      </a:accent4>
      <a:accent5>
        <a:srgbClr val="FE5A5A"/>
      </a:accent5>
      <a:accent6>
        <a:srgbClr val="1AC16E"/>
      </a:accent6>
      <a:hlink>
        <a:srgbClr val="1AC16E"/>
      </a:hlink>
      <a:folHlink>
        <a:srgbClr val="00B0F0"/>
      </a:folHlink>
    </a:clrScheme>
    <a:fontScheme name="grandview display">
      <a:majorFont>
        <a:latin typeface="Grandview Display"/>
        <a:ea typeface=""/>
        <a:cs typeface=""/>
      </a:majorFont>
      <a:minorFont>
        <a:latin typeface="Grandview Display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shVTI" id="{42B0E7C6-1071-483F-A575-9AF7EE1B96AC}" vid="{E18014FF-B132-4F63-9D72-5B85E99D641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36</Words>
  <Application>Microsoft Macintosh PowerPoint</Application>
  <PresentationFormat>Widescreen</PresentationFormat>
  <Paragraphs>6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Grandview Display</vt:lpstr>
      <vt:lpstr>DashVTI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Lisa Gardner</dc:creator>
  <cp:lastModifiedBy>Natalie Nardone</cp:lastModifiedBy>
  <cp:revision>5</cp:revision>
  <dcterms:created xsi:type="dcterms:W3CDTF">2022-08-08T15:58:19Z</dcterms:created>
  <dcterms:modified xsi:type="dcterms:W3CDTF">2023-08-09T17:43:25Z</dcterms:modified>
</cp:coreProperties>
</file>