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42"/>
    <a:srgbClr val="AE1F2D"/>
    <a:srgbClr val="0F2546"/>
    <a:srgbClr val="F47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/>
    <p:restoredTop sz="94610"/>
  </p:normalViewPr>
  <p:slideViewPr>
    <p:cSldViewPr snapToGrid="0">
      <p:cViewPr varScale="1">
        <p:scale>
          <a:sx n="116" d="100"/>
          <a:sy n="116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BA8705E3-A9DC-ACC2-9CF7-17F7D488E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6" y="784958"/>
            <a:ext cx="4469084" cy="1340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1B165B-35D4-CDEF-6EC8-E30DE08CFDB9}"/>
              </a:ext>
            </a:extLst>
          </p:cNvPr>
          <p:cNvSpPr/>
          <p:nvPr userDrawn="1"/>
        </p:nvSpPr>
        <p:spPr>
          <a:xfrm>
            <a:off x="0" y="6222670"/>
            <a:ext cx="12192000" cy="635330"/>
          </a:xfrm>
          <a:prstGeom prst="rect">
            <a:avLst/>
          </a:prstGeom>
          <a:solidFill>
            <a:srgbClr val="030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D8B1C-849A-FF74-2826-3DEB4EDED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8545" y="6222670"/>
            <a:ext cx="7623966" cy="635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1A7AB-8BBC-7869-A1DA-8915AD2B9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85421" y="6222670"/>
            <a:ext cx="7623966" cy="63533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48436A-3225-CD66-FC70-ABA723CD6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168" y="6104954"/>
            <a:ext cx="987729" cy="9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4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94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1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A901-FF07-54DD-2C9E-C05BC2A3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A886D-834D-F265-D805-ED7C42345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0558F-4C11-1DA0-0EF5-673D43C45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D96DC-E315-8018-E73D-5796641C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FC6F-5852-8543-B066-3AFE421D8BDE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F2FA-F17A-4ABE-7BC4-85131CF7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2A92C-A0A6-AB08-B962-CF5DC434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D70-784B-7B4D-A1F2-AC39FEAB2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0F31-D852-B85D-057F-6067C29F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BF74C-372F-E37E-96EA-3C9CF48C5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50751-7758-204A-209C-F3D75413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FC6F-5852-8543-B066-3AFE421D8BDE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F5F5-B689-E6D9-78F2-816167A0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94747-43AA-877D-6F83-1C40788A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D70-784B-7B4D-A1F2-AC39FEAB2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8B5F7-2F62-09E7-6212-DFA429659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653A5-C02F-93D0-8C6D-B9866B5E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FEC9-EB07-3715-3D2C-0D585680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FC6F-5852-8543-B066-3AFE421D8BDE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8AC9-792D-4682-5CD8-04CA1FD7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F731-D095-A086-D84C-E0F9A6A3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D70-784B-7B4D-A1F2-AC39FEAB2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38E83A0-0C9E-E707-A848-A43DA717C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3203667"/>
            <a:ext cx="7122459" cy="658907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3DFCD1D-93BB-B1DB-B8B0-726D2F303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4010493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7A72ED-3084-7360-A364-42514440D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709739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7" name="Picture 6" descr="A green and orange text on a black background&#10;&#10;Description automatically generated">
            <a:extLst>
              <a:ext uri="{FF2B5EF4-FFF2-40B4-BE49-F238E27FC236}">
                <a16:creationId xmlns:a16="http://schemas.microsoft.com/office/drawing/2014/main" id="{E679A8F7-D90A-4D8D-497B-F2AF22CA7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43" y="1280994"/>
            <a:ext cx="3585028" cy="1075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D700C-686B-2315-3D19-5582D4C59277}"/>
              </a:ext>
            </a:extLst>
          </p:cNvPr>
          <p:cNvSpPr txBox="1"/>
          <p:nvPr userDrawn="1"/>
        </p:nvSpPr>
        <p:spPr>
          <a:xfrm>
            <a:off x="862117" y="2333851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0" i="0" spc="300" dirty="0">
                <a:solidFill>
                  <a:schemeClr val="bg1"/>
                </a:solidFill>
                <a:latin typeface="Whitney Book" pitchFamily="2" charset="0"/>
              </a:rPr>
              <a:t>12-14 </a:t>
            </a:r>
            <a:r>
              <a:rPr lang="en-US" sz="1400" b="0" i="0" spc="300" dirty="0">
                <a:solidFill>
                  <a:schemeClr val="bg1"/>
                </a:solidFill>
                <a:latin typeface="Whitney Book" pitchFamily="2" charset="0"/>
              </a:rPr>
              <a:t>APRIL</a:t>
            </a:r>
            <a:r>
              <a:rPr lang="en-US" sz="1600" b="0" i="0" spc="300" dirty="0">
                <a:solidFill>
                  <a:schemeClr val="bg1"/>
                </a:solidFill>
                <a:latin typeface="Whitney Book" pitchFamily="2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2070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B7699E6-6BC8-6C6D-6685-132792526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3203667"/>
            <a:ext cx="7122459" cy="658907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BFF7981-F250-DFC6-F110-509FBEECE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4010493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2B65B23-C786-B868-BC7E-FC368A4FC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709739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10" name="Picture 9" descr="A green and orange text on a black background&#10;&#10;Description automatically generated">
            <a:extLst>
              <a:ext uri="{FF2B5EF4-FFF2-40B4-BE49-F238E27FC236}">
                <a16:creationId xmlns:a16="http://schemas.microsoft.com/office/drawing/2014/main" id="{27D4E859-2C61-050D-3B52-F2A50CE572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267" y="1297569"/>
            <a:ext cx="3585028" cy="1075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14BA8-1827-5E20-B724-70A51C3F7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23000"/>
            <a:ext cx="7620000" cy="63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ABAEAF-94B6-3131-09E1-7C4F46D50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6223000"/>
            <a:ext cx="7620000" cy="63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44B009-E465-A8E7-525E-1AE89C6E3205}"/>
              </a:ext>
            </a:extLst>
          </p:cNvPr>
          <p:cNvSpPr txBox="1"/>
          <p:nvPr userDrawn="1"/>
        </p:nvSpPr>
        <p:spPr>
          <a:xfrm>
            <a:off x="862117" y="2333851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0" i="0" spc="300" dirty="0">
                <a:solidFill>
                  <a:schemeClr val="bg1"/>
                </a:solidFill>
                <a:latin typeface="Whitney Book" pitchFamily="2" charset="0"/>
              </a:rPr>
              <a:t>12-14 </a:t>
            </a:r>
            <a:r>
              <a:rPr lang="en-US" sz="1400" b="0" i="0" spc="300" dirty="0">
                <a:solidFill>
                  <a:schemeClr val="bg1"/>
                </a:solidFill>
                <a:latin typeface="Whitney Book" pitchFamily="2" charset="0"/>
              </a:rPr>
              <a:t>APRIL</a:t>
            </a:r>
            <a:r>
              <a:rPr lang="en-US" sz="1600" b="0" i="0" spc="300" dirty="0">
                <a:solidFill>
                  <a:schemeClr val="bg1"/>
                </a:solidFill>
                <a:latin typeface="Whitney Book" pitchFamily="2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4360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orange text on a black background&#10;&#10;Description automatically generated">
            <a:extLst>
              <a:ext uri="{FF2B5EF4-FFF2-40B4-BE49-F238E27FC236}">
                <a16:creationId xmlns:a16="http://schemas.microsoft.com/office/drawing/2014/main" id="{67B934DF-554D-4585-0DFE-DB9467ACE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018" y="1329045"/>
            <a:ext cx="3585028" cy="107550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CBDAFE-4312-18F3-673A-3E2C9404B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3" y="3203667"/>
            <a:ext cx="4546598" cy="1339304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A1804A1-B4B6-B712-ABB3-6B5733696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4740120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D3CF0-4ECF-D465-2938-194C3C0F14C3}"/>
              </a:ext>
            </a:extLst>
          </p:cNvPr>
          <p:cNvSpPr txBox="1"/>
          <p:nvPr userDrawn="1"/>
        </p:nvSpPr>
        <p:spPr>
          <a:xfrm>
            <a:off x="862117" y="2333851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0" i="0" spc="300" dirty="0">
                <a:solidFill>
                  <a:schemeClr val="bg1"/>
                </a:solidFill>
                <a:latin typeface="Whitney Book" pitchFamily="2" charset="0"/>
              </a:rPr>
              <a:t>12-14 </a:t>
            </a:r>
            <a:r>
              <a:rPr lang="en-US" sz="1400" b="0" i="0" spc="300" dirty="0">
                <a:solidFill>
                  <a:schemeClr val="bg1"/>
                </a:solidFill>
                <a:latin typeface="Whitney Book" pitchFamily="2" charset="0"/>
              </a:rPr>
              <a:t>APRIL</a:t>
            </a:r>
            <a:r>
              <a:rPr lang="en-US" sz="1600" b="0" i="0" spc="300" dirty="0">
                <a:solidFill>
                  <a:schemeClr val="bg1"/>
                </a:solidFill>
                <a:latin typeface="Whitney Book" pitchFamily="2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754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E9E83ED-F819-4042-BEE9-7AFC59D0F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884E0D-82ED-09B3-9B71-DFD9D83D5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D4B61-672B-14B3-9FDF-B0D339503B1D}"/>
              </a:ext>
            </a:extLst>
          </p:cNvPr>
          <p:cNvSpPr/>
          <p:nvPr userDrawn="1"/>
        </p:nvSpPr>
        <p:spPr>
          <a:xfrm>
            <a:off x="0" y="6222670"/>
            <a:ext cx="12192000" cy="635330"/>
          </a:xfrm>
          <a:prstGeom prst="rect">
            <a:avLst/>
          </a:prstGeom>
          <a:solidFill>
            <a:srgbClr val="030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168C-CA8A-74B7-843E-5ED535A60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8545" y="6222670"/>
            <a:ext cx="7623966" cy="635330"/>
          </a:xfrm>
          <a:prstGeom prst="rect">
            <a:avLst/>
          </a:prstGeom>
        </p:spPr>
      </p:pic>
      <p:pic>
        <p:nvPicPr>
          <p:cNvPr id="6" name="Picture 5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9641711F-DAC4-1ECC-B0B7-E050EA6BF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265" y="1003195"/>
            <a:ext cx="1958110" cy="587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1121F-AEE9-9474-AB62-1E2E45252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485421" y="6222670"/>
            <a:ext cx="7623966" cy="6353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8EF5A35-BB27-58D5-E774-98F1CF9CD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168" y="6104954"/>
            <a:ext cx="987729" cy="987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F38B4-3B1A-730F-B912-53F153165DE7}"/>
              </a:ext>
            </a:extLst>
          </p:cNvPr>
          <p:cNvSpPr txBox="1"/>
          <p:nvPr userDrawn="1"/>
        </p:nvSpPr>
        <p:spPr>
          <a:xfrm>
            <a:off x="270103" y="6375447"/>
            <a:ext cx="148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Whitney Book" pitchFamily="2" charset="0"/>
              </a:rPr>
              <a:t>#worldreadyberlin</a:t>
            </a:r>
            <a:endParaRPr lang="en-US" sz="1200" b="0" i="0" dirty="0">
              <a:solidFill>
                <a:schemeClr val="bg1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3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A5D7CD4-305E-A856-9DB9-B694DF548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65256E7-9B4B-1902-5123-9CFAE169A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31788-B476-E3F8-D9AB-EEA37E8D0545}"/>
              </a:ext>
            </a:extLst>
          </p:cNvPr>
          <p:cNvSpPr/>
          <p:nvPr userDrawn="1"/>
        </p:nvSpPr>
        <p:spPr>
          <a:xfrm>
            <a:off x="0" y="6222670"/>
            <a:ext cx="12192000" cy="635330"/>
          </a:xfrm>
          <a:prstGeom prst="rect">
            <a:avLst/>
          </a:prstGeom>
          <a:solidFill>
            <a:srgbClr val="030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627839-5D7D-05CE-7D3C-E22939447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8545" y="6222670"/>
            <a:ext cx="7623966" cy="635330"/>
          </a:xfrm>
          <a:prstGeom prst="rect">
            <a:avLst/>
          </a:prstGeom>
        </p:spPr>
      </p:pic>
      <p:pic>
        <p:nvPicPr>
          <p:cNvPr id="2" name="Picture 1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C6351249-CD49-A9EE-95ED-741F1C932E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265" y="1003195"/>
            <a:ext cx="1958110" cy="587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7AC5D-2DBB-9998-09FE-2DFAE20C5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485421" y="6222670"/>
            <a:ext cx="7623966" cy="6353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C7475DD-0D11-DC61-614F-9DCCA3FCCF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168" y="6104954"/>
            <a:ext cx="987729" cy="987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DCC15-926F-74D8-0270-09CB0E8916D1}"/>
              </a:ext>
            </a:extLst>
          </p:cNvPr>
          <p:cNvSpPr txBox="1"/>
          <p:nvPr userDrawn="1"/>
        </p:nvSpPr>
        <p:spPr>
          <a:xfrm>
            <a:off x="270103" y="6375447"/>
            <a:ext cx="148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Whitney Book" pitchFamily="2" charset="0"/>
              </a:rPr>
              <a:t>#worldreadyberlin</a:t>
            </a:r>
            <a:endParaRPr lang="en-US" sz="1200" b="0" i="0" dirty="0">
              <a:solidFill>
                <a:schemeClr val="bg1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4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D9262EBE-8A47-48E4-E801-E0218F55482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613071" y="1870868"/>
            <a:ext cx="4605338" cy="36971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7577BD7-3ABA-5089-8575-41090B3B8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AEEFF57-D9BD-8242-B13C-7D69A66BC7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58D39-51E3-21ED-1FF7-E475D4E6B175}"/>
              </a:ext>
            </a:extLst>
          </p:cNvPr>
          <p:cNvSpPr/>
          <p:nvPr userDrawn="1"/>
        </p:nvSpPr>
        <p:spPr>
          <a:xfrm>
            <a:off x="0" y="6222670"/>
            <a:ext cx="12192000" cy="635330"/>
          </a:xfrm>
          <a:prstGeom prst="rect">
            <a:avLst/>
          </a:prstGeom>
          <a:solidFill>
            <a:srgbClr val="030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A96FC-6CC0-5959-F5DF-2E7551BFE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8545" y="6222670"/>
            <a:ext cx="7623966" cy="635330"/>
          </a:xfrm>
          <a:prstGeom prst="rect">
            <a:avLst/>
          </a:prstGeom>
        </p:spPr>
      </p:pic>
      <p:pic>
        <p:nvPicPr>
          <p:cNvPr id="7" name="Picture 6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CAC1C42F-4E90-9734-6F0B-9E0DB60C0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265" y="1003195"/>
            <a:ext cx="1958110" cy="587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F06FF-828C-10B6-2624-1C43F791F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485421" y="6222670"/>
            <a:ext cx="7623966" cy="63533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79F254C-2C1D-30F3-3B40-A743E3CB0E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168" y="6104954"/>
            <a:ext cx="987729" cy="987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C8BE49-9758-57D7-6966-DF8C34CC60C1}"/>
              </a:ext>
            </a:extLst>
          </p:cNvPr>
          <p:cNvSpPr txBox="1"/>
          <p:nvPr userDrawn="1"/>
        </p:nvSpPr>
        <p:spPr>
          <a:xfrm>
            <a:off x="270103" y="6375447"/>
            <a:ext cx="148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Whitney Book" pitchFamily="2" charset="0"/>
              </a:rPr>
              <a:t>#worldreadyberlin</a:t>
            </a:r>
            <a:endParaRPr lang="en-US" sz="1200" b="0" i="0" dirty="0">
              <a:solidFill>
                <a:schemeClr val="bg1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3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0">
            <a:extLst>
              <a:ext uri="{FF2B5EF4-FFF2-40B4-BE49-F238E27FC236}">
                <a16:creationId xmlns:a16="http://schemas.microsoft.com/office/drawing/2014/main" id="{CF30E21F-A9F4-63A5-B33F-A7974B81B4DD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416675" y="1868488"/>
            <a:ext cx="4883150" cy="3651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E8990-D3D6-3B78-BC1A-EA67B6A63DCF}"/>
              </a:ext>
            </a:extLst>
          </p:cNvPr>
          <p:cNvSpPr/>
          <p:nvPr userDrawn="1"/>
        </p:nvSpPr>
        <p:spPr>
          <a:xfrm>
            <a:off x="0" y="6222670"/>
            <a:ext cx="12192000" cy="635330"/>
          </a:xfrm>
          <a:prstGeom prst="rect">
            <a:avLst/>
          </a:prstGeom>
          <a:solidFill>
            <a:srgbClr val="030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AB7B3-3C8A-2D4A-2910-37C15E944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8545" y="6222670"/>
            <a:ext cx="7623966" cy="63533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DBCE7A0-92BF-CCE7-6F5B-CB088A2C7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FD0751-7F15-4782-EE90-09C1D3911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3" name="Picture 2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C26A552E-A3CC-6C73-A83E-2DF2964A7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265" y="1003195"/>
            <a:ext cx="1958110" cy="587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AF07E-D6AE-2554-7465-2022E5D6D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485421" y="6222670"/>
            <a:ext cx="7623966" cy="6353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FC4318-2D16-75A8-2370-8D44BF2A30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168" y="6104954"/>
            <a:ext cx="987729" cy="987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A57546-261D-5117-C926-1BFC16E0DFDF}"/>
              </a:ext>
            </a:extLst>
          </p:cNvPr>
          <p:cNvSpPr txBox="1"/>
          <p:nvPr userDrawn="1"/>
        </p:nvSpPr>
        <p:spPr>
          <a:xfrm>
            <a:off x="270103" y="6375447"/>
            <a:ext cx="148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Whitney Book" pitchFamily="2" charset="0"/>
              </a:rPr>
              <a:t>#worldreadyberlin</a:t>
            </a:r>
            <a:endParaRPr lang="en-US" sz="1200" b="0" i="0" dirty="0">
              <a:solidFill>
                <a:schemeClr val="bg1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8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663F7EA-8013-1CC0-D50A-07C2ABEB7A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1763" y="1868488"/>
            <a:ext cx="4883150" cy="39274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0CDD4-2FAA-401D-3D9A-9DC437226BAA}"/>
              </a:ext>
            </a:extLst>
          </p:cNvPr>
          <p:cNvSpPr/>
          <p:nvPr userDrawn="1"/>
        </p:nvSpPr>
        <p:spPr>
          <a:xfrm>
            <a:off x="0" y="6222670"/>
            <a:ext cx="12192000" cy="635330"/>
          </a:xfrm>
          <a:prstGeom prst="rect">
            <a:avLst/>
          </a:prstGeom>
          <a:solidFill>
            <a:srgbClr val="030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6126C-B90D-D821-6B2E-7042FFB4C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8545" y="6222670"/>
            <a:ext cx="7623966" cy="63533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4A2688E-FD4A-0397-999E-706D40D50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20D48-4061-38EF-1DEF-CBF4B76AF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2" name="Picture 1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464F1F94-20EE-85D7-C8F4-40EF479A2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265" y="1003195"/>
            <a:ext cx="1958110" cy="587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E9C5A-E8F1-DFCE-DD37-D12450239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485421" y="6222670"/>
            <a:ext cx="7623966" cy="6353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2DF638-9830-637E-6D03-775E082179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4168" y="6104954"/>
            <a:ext cx="987729" cy="987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455D9-C10D-0C4A-044E-3DBC42541F44}"/>
              </a:ext>
            </a:extLst>
          </p:cNvPr>
          <p:cNvSpPr txBox="1"/>
          <p:nvPr userDrawn="1"/>
        </p:nvSpPr>
        <p:spPr>
          <a:xfrm>
            <a:off x="270103" y="6375447"/>
            <a:ext cx="148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Whitney Book" pitchFamily="2" charset="0"/>
              </a:rPr>
              <a:t>#worldreadyberlin</a:t>
            </a:r>
            <a:endParaRPr lang="en-US" sz="1200" b="0" i="0" dirty="0">
              <a:solidFill>
                <a:schemeClr val="bg1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04CD6-D4C2-4D4D-AACE-795DBA4F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E7601-DA4F-2034-9FDA-6CC10409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53B31-6BAD-3908-0BB1-AB9F36380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0FC6F-5852-8543-B066-3AFE421D8BDE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2B70-AE83-7280-1132-BEBB94223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E1DDF-688C-0568-C9BA-47001C1A7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551D70-784B-7B4D-A1F2-AC39FEAB2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52" r:id="rId10"/>
    <p:sldLayoutId id="2147483653" r:id="rId11"/>
    <p:sldLayoutId id="2147483654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DECB002-D763-EEDE-665E-EE9211E53F93}"/>
              </a:ext>
            </a:extLst>
          </p:cNvPr>
          <p:cNvSpPr txBox="1">
            <a:spLocks/>
          </p:cNvSpPr>
          <p:nvPr/>
        </p:nvSpPr>
        <p:spPr>
          <a:xfrm>
            <a:off x="825502" y="2949667"/>
            <a:ext cx="7122459" cy="658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AE1F2D"/>
                </a:solidFill>
                <a:latin typeface="Whitney Semibold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kern="1200">
                <a:solidFill>
                  <a:srgbClr val="0F2546"/>
                </a:solidFill>
                <a:latin typeface="Whitney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30042"/>
                </a:solidFill>
              </a:rPr>
              <a:t>Click to edit Master text styles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1A64294-3F1E-DCE6-801B-CB4DF6D522D5}"/>
              </a:ext>
            </a:extLst>
          </p:cNvPr>
          <p:cNvSpPr txBox="1">
            <a:spLocks/>
          </p:cNvSpPr>
          <p:nvPr/>
        </p:nvSpPr>
        <p:spPr>
          <a:xfrm>
            <a:off x="825501" y="3756493"/>
            <a:ext cx="7122459" cy="55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603BAE6-31F5-120E-1D83-A3CE3B23BBC9}"/>
              </a:ext>
            </a:extLst>
          </p:cNvPr>
          <p:cNvSpPr txBox="1">
            <a:spLocks/>
          </p:cNvSpPr>
          <p:nvPr/>
        </p:nvSpPr>
        <p:spPr>
          <a:xfrm>
            <a:off x="825500" y="4455739"/>
            <a:ext cx="7122459" cy="55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1EEDEC6-0829-9682-DA6F-AA00F6096482}"/>
              </a:ext>
            </a:extLst>
          </p:cNvPr>
          <p:cNvSpPr txBox="1">
            <a:spLocks/>
          </p:cNvSpPr>
          <p:nvPr/>
        </p:nvSpPr>
        <p:spPr>
          <a:xfrm>
            <a:off x="825500" y="3279120"/>
            <a:ext cx="7122459" cy="658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AE1F2D"/>
                </a:solidFill>
                <a:latin typeface="Whitney Semibold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kern="1200">
                <a:solidFill>
                  <a:srgbClr val="0F2546"/>
                </a:solidFill>
                <a:latin typeface="Whitney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D04B058-5570-4638-713A-1B951278A8F6}"/>
              </a:ext>
            </a:extLst>
          </p:cNvPr>
          <p:cNvSpPr txBox="1">
            <a:spLocks/>
          </p:cNvSpPr>
          <p:nvPr/>
        </p:nvSpPr>
        <p:spPr>
          <a:xfrm>
            <a:off x="825501" y="3756493"/>
            <a:ext cx="7122459" cy="55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BF9B630-F9F7-37FA-588F-464352D90A9D}"/>
              </a:ext>
            </a:extLst>
          </p:cNvPr>
          <p:cNvSpPr txBox="1">
            <a:spLocks/>
          </p:cNvSpPr>
          <p:nvPr/>
        </p:nvSpPr>
        <p:spPr>
          <a:xfrm>
            <a:off x="825500" y="4455739"/>
            <a:ext cx="7122459" cy="55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0F2546"/>
                </a:solidFill>
                <a:latin typeface="Whitney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7B3FCB0-B403-B237-2338-DBDE435DCF2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2" y="3203667"/>
            <a:ext cx="7122459" cy="658907"/>
          </a:xfrm>
        </p:spPr>
        <p:txBody>
          <a:bodyPr/>
          <a:lstStyle>
            <a:lvl1pPr marL="0" indent="0">
              <a:buNone/>
              <a:defRPr sz="4000" b="1" i="0">
                <a:solidFill>
                  <a:srgbClr val="AE1F2D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B2E5509-BCC5-C2B6-1BFB-331E13BED8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1" y="4010493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DE6E04A-C8B4-42B7-47CD-1554AE560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4709739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C6B1A27-51BB-7DCE-6567-02907CB851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3602" y="3267167"/>
            <a:ext cx="5232398" cy="1358153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AE1F2D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Click to edit Master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595E8EC-63A9-B392-A489-6A8FA62B2A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5201" y="4423616"/>
            <a:ext cx="4889499" cy="55132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E06F177-5BB4-0EA0-61C3-94036FE6F8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41600" y="4773239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7BF48-EA3B-2AA5-AF94-B819F2990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348D6-E0FC-7ACE-BEDA-415EF996FB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4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D35A5BE-7218-E92E-BB04-5D2E2C856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2FF1852-B3E3-A8C7-4E46-B1B8BB59B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5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F0E4E9F2-0235-92B1-0DE9-B5AFB7DB910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12E021E-F257-62C2-068F-B5DA554AA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9AA036B-C11B-3FD5-D072-A357C2A919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258844-31F5-DA4E-4C0A-9CF4E21694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5B10C31-ACB2-B9A7-B073-E0E26033E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AC46E8B-4C91-42BE-EB46-56AA8D2A9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4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A66F4B6-8238-9A3D-A891-35664ED901A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CAEAD39-96F5-E7CD-86D7-66BC3E1AD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064610"/>
            <a:ext cx="7122459" cy="65890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030042"/>
                </a:solidFill>
                <a:latin typeface="Whitney Semibold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0F2546"/>
                </a:solidFill>
                <a:latin typeface="Whitney Semibold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43038B3-96FC-BFE9-2F3B-6475055753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23517"/>
            <a:ext cx="7122459" cy="5513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2546"/>
                </a:solidFill>
                <a:latin typeface="Whitney Medium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F2546"/>
                </a:solidFill>
                <a:latin typeface="Whitney Medium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9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91F67B09D584A941797C10869D4D5" ma:contentTypeVersion="16" ma:contentTypeDescription="Create a new document." ma:contentTypeScope="" ma:versionID="ba9c2d3ba5965b64236d56b5e6e7f4cd">
  <xsd:schema xmlns:xsd="http://www.w3.org/2001/XMLSchema" xmlns:xs="http://www.w3.org/2001/XMLSchema" xmlns:p="http://schemas.microsoft.com/office/2006/metadata/properties" xmlns:ns2="93798923-cbbc-4f1f-9727-8b416ef4a832" xmlns:ns3="2489bf23-ba4b-45de-9c26-559829030266" targetNamespace="http://schemas.microsoft.com/office/2006/metadata/properties" ma:root="true" ma:fieldsID="d5a7d7d6a8109af37193b0f4d534c37f" ns2:_="" ns3:_="">
    <xsd:import namespace="93798923-cbbc-4f1f-9727-8b416ef4a832"/>
    <xsd:import namespace="2489bf23-ba4b-45de-9c26-5598290302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98923-cbbc-4f1f-9727-8b416ef4a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81d389d-9854-425c-b27b-d01519f72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9bf23-ba4b-45de-9c26-55982903026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124e2a-3345-4e43-aa25-52078dda3dca}" ma:internalName="TaxCatchAll" ma:showField="CatchAllData" ma:web="2489bf23-ba4b-45de-9c26-5598290302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798923-cbbc-4f1f-9727-8b416ef4a832">
      <Terms xmlns="http://schemas.microsoft.com/office/infopath/2007/PartnerControls"/>
    </lcf76f155ced4ddcb4097134ff3c332f>
    <TaxCatchAll xmlns="2489bf23-ba4b-45de-9c26-559829030266" xsi:nil="true"/>
  </documentManagement>
</p:properties>
</file>

<file path=customXml/itemProps1.xml><?xml version="1.0" encoding="utf-8"?>
<ds:datastoreItem xmlns:ds="http://schemas.openxmlformats.org/officeDocument/2006/customXml" ds:itemID="{F8D4171D-7C61-45E9-9CE0-CB16AB7913E6}"/>
</file>

<file path=customXml/itemProps2.xml><?xml version="1.0" encoding="utf-8"?>
<ds:datastoreItem xmlns:ds="http://schemas.openxmlformats.org/officeDocument/2006/customXml" ds:itemID="{8F91148C-4A19-4479-BA34-346F88B016E9}"/>
</file>

<file path=customXml/itemProps3.xml><?xml version="1.0" encoding="utf-8"?>
<ds:datastoreItem xmlns:ds="http://schemas.openxmlformats.org/officeDocument/2006/customXml" ds:itemID="{AAF7CDBF-C032-4819-8D19-C7322FED0744}"/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121</Words>
  <Application>Microsoft Macintosh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Whitney Book</vt:lpstr>
      <vt:lpstr>Whitney Medium</vt:lpstr>
      <vt:lpstr>Whitney Semibold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 Kessler</dc:creator>
  <cp:lastModifiedBy>Isabella Massardo</cp:lastModifiedBy>
  <cp:revision>15</cp:revision>
  <dcterms:created xsi:type="dcterms:W3CDTF">2024-08-13T01:57:07Z</dcterms:created>
  <dcterms:modified xsi:type="dcterms:W3CDTF">2026-01-07T11:48:07Z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0x0101003D091F67B09D584A941797C10869D4D5</vt:lpwstr>
  </property>
</Properties>
</file>