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7" r:id="rId9"/>
    <p:sldId id="268" r:id="rId10"/>
    <p:sldId id="269" r:id="rId11"/>
    <p:sldId id="270" r:id="rId12"/>
    <p:sldId id="271" r:id="rId13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FEF9D8-DC44-4982-A65D-E0CCF6103DA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CF1CD1B-338F-4200-BCE1-02CD2A34EB50}">
      <dgm:prSet/>
      <dgm:spPr/>
      <dgm:t>
        <a:bodyPr/>
        <a:lstStyle/>
        <a:p>
          <a:r>
            <a:rPr lang="en-US" dirty="0"/>
            <a:t>Supervisory</a:t>
          </a:r>
        </a:p>
      </dgm:t>
    </dgm:pt>
    <dgm:pt modelId="{E991CFF9-489C-4FC2-A60B-495AA91FF5B1}" type="parTrans" cxnId="{D50D680F-BAB8-437E-A38F-3AE065FE30C1}">
      <dgm:prSet/>
      <dgm:spPr/>
      <dgm:t>
        <a:bodyPr/>
        <a:lstStyle/>
        <a:p>
          <a:endParaRPr lang="en-US"/>
        </a:p>
      </dgm:t>
    </dgm:pt>
    <dgm:pt modelId="{48231480-D64C-43B5-80D1-8204D8F51FFD}" type="sibTrans" cxnId="{D50D680F-BAB8-437E-A38F-3AE065FE30C1}">
      <dgm:prSet/>
      <dgm:spPr/>
      <dgm:t>
        <a:bodyPr/>
        <a:lstStyle/>
        <a:p>
          <a:endParaRPr lang="en-US"/>
        </a:p>
      </dgm:t>
    </dgm:pt>
    <dgm:pt modelId="{1388D8AB-5B3C-48CC-A1D1-5C155AA2B700}">
      <dgm:prSet/>
      <dgm:spPr/>
      <dgm:t>
        <a:bodyPr/>
        <a:lstStyle/>
        <a:p>
          <a:r>
            <a:rPr lang="en-US" dirty="0"/>
            <a:t>Control</a:t>
          </a:r>
        </a:p>
      </dgm:t>
    </dgm:pt>
    <dgm:pt modelId="{08680DDA-3EF9-405D-A1A3-469737FCB4CB}" type="parTrans" cxnId="{02C94A25-F43B-4483-9C37-BAB4B0B0EA1F}">
      <dgm:prSet/>
      <dgm:spPr/>
      <dgm:t>
        <a:bodyPr/>
        <a:lstStyle/>
        <a:p>
          <a:endParaRPr lang="en-US"/>
        </a:p>
      </dgm:t>
    </dgm:pt>
    <dgm:pt modelId="{22A65E2F-0757-4603-9DA8-329ABCCBFDCC}" type="sibTrans" cxnId="{02C94A25-F43B-4483-9C37-BAB4B0B0EA1F}">
      <dgm:prSet/>
      <dgm:spPr/>
      <dgm:t>
        <a:bodyPr/>
        <a:lstStyle/>
        <a:p>
          <a:endParaRPr lang="en-US"/>
        </a:p>
      </dgm:t>
    </dgm:pt>
    <dgm:pt modelId="{CDA9A55C-F680-4756-9D14-F5363A20A55A}">
      <dgm:prSet/>
      <dgm:spPr/>
      <dgm:t>
        <a:bodyPr/>
        <a:lstStyle/>
        <a:p>
          <a:r>
            <a:rPr lang="en-US" dirty="0"/>
            <a:t>And</a:t>
          </a:r>
        </a:p>
      </dgm:t>
    </dgm:pt>
    <dgm:pt modelId="{51B51CB8-B8AD-4325-93AF-D326EDC522B7}" type="parTrans" cxnId="{9FACE82D-CDA7-4B0D-9DDB-EF71391E48F9}">
      <dgm:prSet/>
      <dgm:spPr/>
      <dgm:t>
        <a:bodyPr/>
        <a:lstStyle/>
        <a:p>
          <a:endParaRPr lang="en-US"/>
        </a:p>
      </dgm:t>
    </dgm:pt>
    <dgm:pt modelId="{53344052-6B42-4626-AEE8-75269F2E542D}" type="sibTrans" cxnId="{9FACE82D-CDA7-4B0D-9DDB-EF71391E48F9}">
      <dgm:prSet/>
      <dgm:spPr/>
      <dgm:t>
        <a:bodyPr/>
        <a:lstStyle/>
        <a:p>
          <a:endParaRPr lang="en-US"/>
        </a:p>
      </dgm:t>
    </dgm:pt>
    <dgm:pt modelId="{EC9A2D9B-1251-4E34-9D61-BBA14921C923}">
      <dgm:prSet/>
      <dgm:spPr/>
      <dgm:t>
        <a:bodyPr/>
        <a:lstStyle/>
        <a:p>
          <a:r>
            <a:rPr lang="en-US" dirty="0"/>
            <a:t>Data</a:t>
          </a:r>
        </a:p>
      </dgm:t>
    </dgm:pt>
    <dgm:pt modelId="{FF14ABF5-4648-45BC-BB75-73907E54F90D}" type="parTrans" cxnId="{8CCE1F20-D993-4891-815D-14428BD479A1}">
      <dgm:prSet/>
      <dgm:spPr/>
      <dgm:t>
        <a:bodyPr/>
        <a:lstStyle/>
        <a:p>
          <a:endParaRPr lang="en-US"/>
        </a:p>
      </dgm:t>
    </dgm:pt>
    <dgm:pt modelId="{3421DBB6-EF68-4148-BA64-7B7D4CD66B52}" type="sibTrans" cxnId="{8CCE1F20-D993-4891-815D-14428BD479A1}">
      <dgm:prSet/>
      <dgm:spPr/>
      <dgm:t>
        <a:bodyPr/>
        <a:lstStyle/>
        <a:p>
          <a:endParaRPr lang="en-US"/>
        </a:p>
      </dgm:t>
    </dgm:pt>
    <dgm:pt modelId="{E03051C0-4909-4694-8548-F2FF98F71A5A}">
      <dgm:prSet/>
      <dgm:spPr/>
      <dgm:t>
        <a:bodyPr/>
        <a:lstStyle/>
        <a:p>
          <a:r>
            <a:rPr lang="en-US" dirty="0"/>
            <a:t>Acquisition</a:t>
          </a:r>
        </a:p>
      </dgm:t>
    </dgm:pt>
    <dgm:pt modelId="{8663FDD0-2E67-4EF3-A8B9-702890492517}" type="parTrans" cxnId="{713369AC-0270-4BAD-BFDC-5147A6C98605}">
      <dgm:prSet/>
      <dgm:spPr/>
      <dgm:t>
        <a:bodyPr/>
        <a:lstStyle/>
        <a:p>
          <a:endParaRPr lang="en-US"/>
        </a:p>
      </dgm:t>
    </dgm:pt>
    <dgm:pt modelId="{DE702736-F9AC-41FB-B0F9-5F4519A2320D}" type="sibTrans" cxnId="{713369AC-0270-4BAD-BFDC-5147A6C98605}">
      <dgm:prSet/>
      <dgm:spPr/>
      <dgm:t>
        <a:bodyPr/>
        <a:lstStyle/>
        <a:p>
          <a:endParaRPr lang="en-US"/>
        </a:p>
      </dgm:t>
    </dgm:pt>
    <dgm:pt modelId="{DACED356-1A18-4D99-B013-73E4CCCE5728}" type="pres">
      <dgm:prSet presAssocID="{E2FEF9D8-DC44-4982-A65D-E0CCF6103DA8}" presName="vert0" presStyleCnt="0">
        <dgm:presLayoutVars>
          <dgm:dir/>
          <dgm:animOne val="branch"/>
          <dgm:animLvl val="lvl"/>
        </dgm:presLayoutVars>
      </dgm:prSet>
      <dgm:spPr/>
    </dgm:pt>
    <dgm:pt modelId="{8E9BD7FF-1431-4DEB-9EFE-4FEF62DF9AFC}" type="pres">
      <dgm:prSet presAssocID="{9CF1CD1B-338F-4200-BCE1-02CD2A34EB50}" presName="thickLine" presStyleLbl="alignNode1" presStyleIdx="0" presStyleCnt="5"/>
      <dgm:spPr/>
    </dgm:pt>
    <dgm:pt modelId="{733E66DA-77C4-47BE-BCC9-BB134F0CD2EE}" type="pres">
      <dgm:prSet presAssocID="{9CF1CD1B-338F-4200-BCE1-02CD2A34EB50}" presName="horz1" presStyleCnt="0"/>
      <dgm:spPr/>
    </dgm:pt>
    <dgm:pt modelId="{A843CBC1-BA27-4560-8057-1D938BD47768}" type="pres">
      <dgm:prSet presAssocID="{9CF1CD1B-338F-4200-BCE1-02CD2A34EB50}" presName="tx1" presStyleLbl="revTx" presStyleIdx="0" presStyleCnt="5"/>
      <dgm:spPr/>
    </dgm:pt>
    <dgm:pt modelId="{4CE807E9-AD82-49F2-8176-0A71686CBB12}" type="pres">
      <dgm:prSet presAssocID="{9CF1CD1B-338F-4200-BCE1-02CD2A34EB50}" presName="vert1" presStyleCnt="0"/>
      <dgm:spPr/>
    </dgm:pt>
    <dgm:pt modelId="{B35CBED0-2272-45A8-B13F-099C3EA77652}" type="pres">
      <dgm:prSet presAssocID="{1388D8AB-5B3C-48CC-A1D1-5C155AA2B700}" presName="thickLine" presStyleLbl="alignNode1" presStyleIdx="1" presStyleCnt="5"/>
      <dgm:spPr/>
    </dgm:pt>
    <dgm:pt modelId="{5CD29D45-C365-4F96-AFA5-027450A89C9C}" type="pres">
      <dgm:prSet presAssocID="{1388D8AB-5B3C-48CC-A1D1-5C155AA2B700}" presName="horz1" presStyleCnt="0"/>
      <dgm:spPr/>
    </dgm:pt>
    <dgm:pt modelId="{75D81253-34E8-4420-B255-FA554CE3E905}" type="pres">
      <dgm:prSet presAssocID="{1388D8AB-5B3C-48CC-A1D1-5C155AA2B700}" presName="tx1" presStyleLbl="revTx" presStyleIdx="1" presStyleCnt="5"/>
      <dgm:spPr/>
    </dgm:pt>
    <dgm:pt modelId="{F855326B-92A5-49DF-98BF-51A7A505E3D4}" type="pres">
      <dgm:prSet presAssocID="{1388D8AB-5B3C-48CC-A1D1-5C155AA2B700}" presName="vert1" presStyleCnt="0"/>
      <dgm:spPr/>
    </dgm:pt>
    <dgm:pt modelId="{D52294FA-AD8E-47B6-9498-DF4BECEACFCB}" type="pres">
      <dgm:prSet presAssocID="{CDA9A55C-F680-4756-9D14-F5363A20A55A}" presName="thickLine" presStyleLbl="alignNode1" presStyleIdx="2" presStyleCnt="5"/>
      <dgm:spPr/>
    </dgm:pt>
    <dgm:pt modelId="{D59012A4-BCEA-423C-97C3-996B079A0F04}" type="pres">
      <dgm:prSet presAssocID="{CDA9A55C-F680-4756-9D14-F5363A20A55A}" presName="horz1" presStyleCnt="0"/>
      <dgm:spPr/>
    </dgm:pt>
    <dgm:pt modelId="{7E3A3F1F-8CFF-4A24-B0A1-D2789C35293F}" type="pres">
      <dgm:prSet presAssocID="{CDA9A55C-F680-4756-9D14-F5363A20A55A}" presName="tx1" presStyleLbl="revTx" presStyleIdx="2" presStyleCnt="5"/>
      <dgm:spPr/>
    </dgm:pt>
    <dgm:pt modelId="{88271E7D-0916-45B7-ADD7-846FFD05171D}" type="pres">
      <dgm:prSet presAssocID="{CDA9A55C-F680-4756-9D14-F5363A20A55A}" presName="vert1" presStyleCnt="0"/>
      <dgm:spPr/>
    </dgm:pt>
    <dgm:pt modelId="{E3103A9F-569D-4188-973A-54686214CD80}" type="pres">
      <dgm:prSet presAssocID="{EC9A2D9B-1251-4E34-9D61-BBA14921C923}" presName="thickLine" presStyleLbl="alignNode1" presStyleIdx="3" presStyleCnt="5"/>
      <dgm:spPr/>
    </dgm:pt>
    <dgm:pt modelId="{B11A37A8-0B8A-41C4-B18F-29895F1AC30D}" type="pres">
      <dgm:prSet presAssocID="{EC9A2D9B-1251-4E34-9D61-BBA14921C923}" presName="horz1" presStyleCnt="0"/>
      <dgm:spPr/>
    </dgm:pt>
    <dgm:pt modelId="{21EA2176-9797-46EB-84D0-78B37AE6F1D3}" type="pres">
      <dgm:prSet presAssocID="{EC9A2D9B-1251-4E34-9D61-BBA14921C923}" presName="tx1" presStyleLbl="revTx" presStyleIdx="3" presStyleCnt="5"/>
      <dgm:spPr/>
    </dgm:pt>
    <dgm:pt modelId="{424A7F84-C668-42F3-847B-1F795BE791A8}" type="pres">
      <dgm:prSet presAssocID="{EC9A2D9B-1251-4E34-9D61-BBA14921C923}" presName="vert1" presStyleCnt="0"/>
      <dgm:spPr/>
    </dgm:pt>
    <dgm:pt modelId="{A94F9760-462A-4B4D-BEA1-9F3D765439AA}" type="pres">
      <dgm:prSet presAssocID="{E03051C0-4909-4694-8548-F2FF98F71A5A}" presName="thickLine" presStyleLbl="alignNode1" presStyleIdx="4" presStyleCnt="5"/>
      <dgm:spPr/>
    </dgm:pt>
    <dgm:pt modelId="{58A787D0-2245-4259-9084-24F768C8E5D7}" type="pres">
      <dgm:prSet presAssocID="{E03051C0-4909-4694-8548-F2FF98F71A5A}" presName="horz1" presStyleCnt="0"/>
      <dgm:spPr/>
    </dgm:pt>
    <dgm:pt modelId="{B952CD37-1AEF-4C41-B156-67562ECF1E6D}" type="pres">
      <dgm:prSet presAssocID="{E03051C0-4909-4694-8548-F2FF98F71A5A}" presName="tx1" presStyleLbl="revTx" presStyleIdx="4" presStyleCnt="5"/>
      <dgm:spPr/>
    </dgm:pt>
    <dgm:pt modelId="{F36F8AFA-FB20-4260-9433-81BD5E21DBA0}" type="pres">
      <dgm:prSet presAssocID="{E03051C0-4909-4694-8548-F2FF98F71A5A}" presName="vert1" presStyleCnt="0"/>
      <dgm:spPr/>
    </dgm:pt>
  </dgm:ptLst>
  <dgm:cxnLst>
    <dgm:cxn modelId="{D50D680F-BAB8-437E-A38F-3AE065FE30C1}" srcId="{E2FEF9D8-DC44-4982-A65D-E0CCF6103DA8}" destId="{9CF1CD1B-338F-4200-BCE1-02CD2A34EB50}" srcOrd="0" destOrd="0" parTransId="{E991CFF9-489C-4FC2-A60B-495AA91FF5B1}" sibTransId="{48231480-D64C-43B5-80D1-8204D8F51FFD}"/>
    <dgm:cxn modelId="{7ED5511F-6CB7-48DA-831E-D0B92F193E32}" type="presOf" srcId="{E2FEF9D8-DC44-4982-A65D-E0CCF6103DA8}" destId="{DACED356-1A18-4D99-B013-73E4CCCE5728}" srcOrd="0" destOrd="0" presId="urn:microsoft.com/office/officeart/2008/layout/LinedList"/>
    <dgm:cxn modelId="{8CCE1F20-D993-4891-815D-14428BD479A1}" srcId="{E2FEF9D8-DC44-4982-A65D-E0CCF6103DA8}" destId="{EC9A2D9B-1251-4E34-9D61-BBA14921C923}" srcOrd="3" destOrd="0" parTransId="{FF14ABF5-4648-45BC-BB75-73907E54F90D}" sibTransId="{3421DBB6-EF68-4148-BA64-7B7D4CD66B52}"/>
    <dgm:cxn modelId="{02C94A25-F43B-4483-9C37-BAB4B0B0EA1F}" srcId="{E2FEF9D8-DC44-4982-A65D-E0CCF6103DA8}" destId="{1388D8AB-5B3C-48CC-A1D1-5C155AA2B700}" srcOrd="1" destOrd="0" parTransId="{08680DDA-3EF9-405D-A1A3-469737FCB4CB}" sibTransId="{22A65E2F-0757-4603-9DA8-329ABCCBFDCC}"/>
    <dgm:cxn modelId="{9FACE82D-CDA7-4B0D-9DDB-EF71391E48F9}" srcId="{E2FEF9D8-DC44-4982-A65D-E0CCF6103DA8}" destId="{CDA9A55C-F680-4756-9D14-F5363A20A55A}" srcOrd="2" destOrd="0" parTransId="{51B51CB8-B8AD-4325-93AF-D326EDC522B7}" sibTransId="{53344052-6B42-4626-AEE8-75269F2E542D}"/>
    <dgm:cxn modelId="{5D7EA66B-592A-496D-880D-E6348DFA6108}" type="presOf" srcId="{E03051C0-4909-4694-8548-F2FF98F71A5A}" destId="{B952CD37-1AEF-4C41-B156-67562ECF1E6D}" srcOrd="0" destOrd="0" presId="urn:microsoft.com/office/officeart/2008/layout/LinedList"/>
    <dgm:cxn modelId="{054BA250-B6B0-402B-A6BF-3494C9BC3ABB}" type="presOf" srcId="{1388D8AB-5B3C-48CC-A1D1-5C155AA2B700}" destId="{75D81253-34E8-4420-B255-FA554CE3E905}" srcOrd="0" destOrd="0" presId="urn:microsoft.com/office/officeart/2008/layout/LinedList"/>
    <dgm:cxn modelId="{F462F355-2750-46B9-BB26-55A8371E8E29}" type="presOf" srcId="{CDA9A55C-F680-4756-9D14-F5363A20A55A}" destId="{7E3A3F1F-8CFF-4A24-B0A1-D2789C35293F}" srcOrd="0" destOrd="0" presId="urn:microsoft.com/office/officeart/2008/layout/LinedList"/>
    <dgm:cxn modelId="{108E4386-DCA9-4BF5-B6DE-F8B1674810D5}" type="presOf" srcId="{9CF1CD1B-338F-4200-BCE1-02CD2A34EB50}" destId="{A843CBC1-BA27-4560-8057-1D938BD47768}" srcOrd="0" destOrd="0" presId="urn:microsoft.com/office/officeart/2008/layout/LinedList"/>
    <dgm:cxn modelId="{713369AC-0270-4BAD-BFDC-5147A6C98605}" srcId="{E2FEF9D8-DC44-4982-A65D-E0CCF6103DA8}" destId="{E03051C0-4909-4694-8548-F2FF98F71A5A}" srcOrd="4" destOrd="0" parTransId="{8663FDD0-2E67-4EF3-A8B9-702890492517}" sibTransId="{DE702736-F9AC-41FB-B0F9-5F4519A2320D}"/>
    <dgm:cxn modelId="{2BA5E3EE-188C-494C-8BD3-24A7B3E77FAE}" type="presOf" srcId="{EC9A2D9B-1251-4E34-9D61-BBA14921C923}" destId="{21EA2176-9797-46EB-84D0-78B37AE6F1D3}" srcOrd="0" destOrd="0" presId="urn:microsoft.com/office/officeart/2008/layout/LinedList"/>
    <dgm:cxn modelId="{59E965F7-2654-4531-AF9A-565028763C73}" type="presParOf" srcId="{DACED356-1A18-4D99-B013-73E4CCCE5728}" destId="{8E9BD7FF-1431-4DEB-9EFE-4FEF62DF9AFC}" srcOrd="0" destOrd="0" presId="urn:microsoft.com/office/officeart/2008/layout/LinedList"/>
    <dgm:cxn modelId="{06708DF3-0656-4AE6-88B2-20185A470373}" type="presParOf" srcId="{DACED356-1A18-4D99-B013-73E4CCCE5728}" destId="{733E66DA-77C4-47BE-BCC9-BB134F0CD2EE}" srcOrd="1" destOrd="0" presId="urn:microsoft.com/office/officeart/2008/layout/LinedList"/>
    <dgm:cxn modelId="{B9284B1E-7416-424C-B6AE-10B2533C367C}" type="presParOf" srcId="{733E66DA-77C4-47BE-BCC9-BB134F0CD2EE}" destId="{A843CBC1-BA27-4560-8057-1D938BD47768}" srcOrd="0" destOrd="0" presId="urn:microsoft.com/office/officeart/2008/layout/LinedList"/>
    <dgm:cxn modelId="{15B3BC83-54AF-4F64-8045-1276EE07308E}" type="presParOf" srcId="{733E66DA-77C4-47BE-BCC9-BB134F0CD2EE}" destId="{4CE807E9-AD82-49F2-8176-0A71686CBB12}" srcOrd="1" destOrd="0" presId="urn:microsoft.com/office/officeart/2008/layout/LinedList"/>
    <dgm:cxn modelId="{C0FC9C80-EC6D-4500-8278-BFF8F47D856D}" type="presParOf" srcId="{DACED356-1A18-4D99-B013-73E4CCCE5728}" destId="{B35CBED0-2272-45A8-B13F-099C3EA77652}" srcOrd="2" destOrd="0" presId="urn:microsoft.com/office/officeart/2008/layout/LinedList"/>
    <dgm:cxn modelId="{FF582B6A-1B0E-48E5-A19B-2A44A0A6DFDA}" type="presParOf" srcId="{DACED356-1A18-4D99-B013-73E4CCCE5728}" destId="{5CD29D45-C365-4F96-AFA5-027450A89C9C}" srcOrd="3" destOrd="0" presId="urn:microsoft.com/office/officeart/2008/layout/LinedList"/>
    <dgm:cxn modelId="{ED74BC71-AC48-4DD9-8A26-A86FCB4DE105}" type="presParOf" srcId="{5CD29D45-C365-4F96-AFA5-027450A89C9C}" destId="{75D81253-34E8-4420-B255-FA554CE3E905}" srcOrd="0" destOrd="0" presId="urn:microsoft.com/office/officeart/2008/layout/LinedList"/>
    <dgm:cxn modelId="{F85EDC98-7FD2-43F2-9780-3F412FAAE280}" type="presParOf" srcId="{5CD29D45-C365-4F96-AFA5-027450A89C9C}" destId="{F855326B-92A5-49DF-98BF-51A7A505E3D4}" srcOrd="1" destOrd="0" presId="urn:microsoft.com/office/officeart/2008/layout/LinedList"/>
    <dgm:cxn modelId="{519A80DB-09A2-4EC6-976F-47166DFA70BB}" type="presParOf" srcId="{DACED356-1A18-4D99-B013-73E4CCCE5728}" destId="{D52294FA-AD8E-47B6-9498-DF4BECEACFCB}" srcOrd="4" destOrd="0" presId="urn:microsoft.com/office/officeart/2008/layout/LinedList"/>
    <dgm:cxn modelId="{23E6023E-74A7-466F-9E83-1BD574C7DBA4}" type="presParOf" srcId="{DACED356-1A18-4D99-B013-73E4CCCE5728}" destId="{D59012A4-BCEA-423C-97C3-996B079A0F04}" srcOrd="5" destOrd="0" presId="urn:microsoft.com/office/officeart/2008/layout/LinedList"/>
    <dgm:cxn modelId="{B7657B84-32E6-48BD-9739-65D6CDCC7882}" type="presParOf" srcId="{D59012A4-BCEA-423C-97C3-996B079A0F04}" destId="{7E3A3F1F-8CFF-4A24-B0A1-D2789C35293F}" srcOrd="0" destOrd="0" presId="urn:microsoft.com/office/officeart/2008/layout/LinedList"/>
    <dgm:cxn modelId="{47F820CB-5D8A-4C2F-9BF1-84C7D1715F80}" type="presParOf" srcId="{D59012A4-BCEA-423C-97C3-996B079A0F04}" destId="{88271E7D-0916-45B7-ADD7-846FFD05171D}" srcOrd="1" destOrd="0" presId="urn:microsoft.com/office/officeart/2008/layout/LinedList"/>
    <dgm:cxn modelId="{8F708B1D-3F22-4DCD-B3A0-CADE071FD13B}" type="presParOf" srcId="{DACED356-1A18-4D99-B013-73E4CCCE5728}" destId="{E3103A9F-569D-4188-973A-54686214CD80}" srcOrd="6" destOrd="0" presId="urn:microsoft.com/office/officeart/2008/layout/LinedList"/>
    <dgm:cxn modelId="{986E3D0A-BFAC-4C0F-A986-D02CEFF2309F}" type="presParOf" srcId="{DACED356-1A18-4D99-B013-73E4CCCE5728}" destId="{B11A37A8-0B8A-41C4-B18F-29895F1AC30D}" srcOrd="7" destOrd="0" presId="urn:microsoft.com/office/officeart/2008/layout/LinedList"/>
    <dgm:cxn modelId="{BA994811-4532-4917-ADFF-6D43D772A170}" type="presParOf" srcId="{B11A37A8-0B8A-41C4-B18F-29895F1AC30D}" destId="{21EA2176-9797-46EB-84D0-78B37AE6F1D3}" srcOrd="0" destOrd="0" presId="urn:microsoft.com/office/officeart/2008/layout/LinedList"/>
    <dgm:cxn modelId="{8338AFEC-FF03-44F1-93ED-9D130E3FF95E}" type="presParOf" srcId="{B11A37A8-0B8A-41C4-B18F-29895F1AC30D}" destId="{424A7F84-C668-42F3-847B-1F795BE791A8}" srcOrd="1" destOrd="0" presId="urn:microsoft.com/office/officeart/2008/layout/LinedList"/>
    <dgm:cxn modelId="{BDC03204-A88C-44B3-9A6B-943C20566575}" type="presParOf" srcId="{DACED356-1A18-4D99-B013-73E4CCCE5728}" destId="{A94F9760-462A-4B4D-BEA1-9F3D765439AA}" srcOrd="8" destOrd="0" presId="urn:microsoft.com/office/officeart/2008/layout/LinedList"/>
    <dgm:cxn modelId="{BD8DB568-A71A-4533-A7F7-C134D5160E41}" type="presParOf" srcId="{DACED356-1A18-4D99-B013-73E4CCCE5728}" destId="{58A787D0-2245-4259-9084-24F768C8E5D7}" srcOrd="9" destOrd="0" presId="urn:microsoft.com/office/officeart/2008/layout/LinedList"/>
    <dgm:cxn modelId="{9BE99743-C1A3-4B79-97B3-37FA76C83BD3}" type="presParOf" srcId="{58A787D0-2245-4259-9084-24F768C8E5D7}" destId="{B952CD37-1AEF-4C41-B156-67562ECF1E6D}" srcOrd="0" destOrd="0" presId="urn:microsoft.com/office/officeart/2008/layout/LinedList"/>
    <dgm:cxn modelId="{8E26851D-9531-4C1F-8BBA-B202349F2D9F}" type="presParOf" srcId="{58A787D0-2245-4259-9084-24F768C8E5D7}" destId="{F36F8AFA-FB20-4260-9433-81BD5E21DBA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31199F-5115-48E5-88AD-93369CA82193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C21BB9C-5320-4788-B7BC-F9CAB24D2160}">
      <dgm:prSet/>
      <dgm:spPr/>
      <dgm:t>
        <a:bodyPr/>
        <a:lstStyle/>
        <a:p>
          <a:r>
            <a:rPr lang="en-US" dirty="0"/>
            <a:t>SCADA started in the early 70’s</a:t>
          </a:r>
        </a:p>
      </dgm:t>
    </dgm:pt>
    <dgm:pt modelId="{AB2894FC-2B2C-452C-9E9F-0D2F6A2F65C1}" type="parTrans" cxnId="{3F8D29AD-B01F-4D3B-B17F-EB75F31005F5}">
      <dgm:prSet/>
      <dgm:spPr/>
      <dgm:t>
        <a:bodyPr/>
        <a:lstStyle/>
        <a:p>
          <a:endParaRPr lang="en-US"/>
        </a:p>
      </dgm:t>
    </dgm:pt>
    <dgm:pt modelId="{AE1B6A11-9F36-41C2-AB29-7BFF6501AE47}" type="sibTrans" cxnId="{3F8D29AD-B01F-4D3B-B17F-EB75F31005F5}">
      <dgm:prSet/>
      <dgm:spPr/>
      <dgm:t>
        <a:bodyPr/>
        <a:lstStyle/>
        <a:p>
          <a:endParaRPr lang="en-US" dirty="0"/>
        </a:p>
      </dgm:t>
    </dgm:pt>
    <dgm:pt modelId="{F6F8EBB2-71CE-46D2-958F-1A3347145E6E}">
      <dgm:prSet/>
      <dgm:spPr/>
      <dgm:t>
        <a:bodyPr/>
        <a:lstStyle/>
        <a:p>
          <a:r>
            <a:rPr lang="en-US" dirty="0"/>
            <a:t>SCADA is used in all types of utilities</a:t>
          </a:r>
        </a:p>
      </dgm:t>
    </dgm:pt>
    <dgm:pt modelId="{00FBE44F-46FF-4445-9F60-26B93420C3E4}" type="parTrans" cxnId="{5970A12F-4D88-44FA-A4D4-15AE448A47B3}">
      <dgm:prSet/>
      <dgm:spPr/>
      <dgm:t>
        <a:bodyPr/>
        <a:lstStyle/>
        <a:p>
          <a:endParaRPr lang="en-US"/>
        </a:p>
      </dgm:t>
    </dgm:pt>
    <dgm:pt modelId="{8138814F-8937-40DF-AB48-5C3231FCAD38}" type="sibTrans" cxnId="{5970A12F-4D88-44FA-A4D4-15AE448A47B3}">
      <dgm:prSet/>
      <dgm:spPr/>
      <dgm:t>
        <a:bodyPr/>
        <a:lstStyle/>
        <a:p>
          <a:endParaRPr lang="en-US" dirty="0"/>
        </a:p>
      </dgm:t>
    </dgm:pt>
    <dgm:pt modelId="{9B9EF770-2EA3-4232-97BD-22B0157D3305}">
      <dgm:prSet/>
      <dgm:spPr/>
      <dgm:t>
        <a:bodyPr/>
        <a:lstStyle/>
        <a:p>
          <a:r>
            <a:rPr lang="en-US" dirty="0"/>
            <a:t>Early SCADA was for IT types only</a:t>
          </a:r>
        </a:p>
      </dgm:t>
    </dgm:pt>
    <dgm:pt modelId="{98279EF1-E946-4093-87AF-D7BDB7A3F9F9}" type="parTrans" cxnId="{A7A57888-E703-48A2-973C-4D47A74C2549}">
      <dgm:prSet/>
      <dgm:spPr/>
      <dgm:t>
        <a:bodyPr/>
        <a:lstStyle/>
        <a:p>
          <a:endParaRPr lang="en-US"/>
        </a:p>
      </dgm:t>
    </dgm:pt>
    <dgm:pt modelId="{6A6CB6ED-AB4C-4334-829B-5AAE6A140D33}" type="sibTrans" cxnId="{A7A57888-E703-48A2-973C-4D47A74C2549}">
      <dgm:prSet/>
      <dgm:spPr/>
      <dgm:t>
        <a:bodyPr/>
        <a:lstStyle/>
        <a:p>
          <a:endParaRPr lang="en-US" dirty="0"/>
        </a:p>
      </dgm:t>
    </dgm:pt>
    <dgm:pt modelId="{0CCB8E3B-2368-4837-88EF-043FAEB982EA}">
      <dgm:prSet/>
      <dgm:spPr/>
      <dgm:t>
        <a:bodyPr/>
        <a:lstStyle/>
        <a:p>
          <a:r>
            <a:rPr lang="en-US" dirty="0"/>
            <a:t>SCADA evolved to be used by modern day operator</a:t>
          </a:r>
        </a:p>
      </dgm:t>
    </dgm:pt>
    <dgm:pt modelId="{6FE7A157-260B-474C-BE97-0B3F684CE108}" type="parTrans" cxnId="{B439ABEF-A74B-4304-9597-D5F7419108E4}">
      <dgm:prSet/>
      <dgm:spPr/>
      <dgm:t>
        <a:bodyPr/>
        <a:lstStyle/>
        <a:p>
          <a:endParaRPr lang="en-US"/>
        </a:p>
      </dgm:t>
    </dgm:pt>
    <dgm:pt modelId="{F4D80236-5E50-44E3-89C3-81BC19945DD9}" type="sibTrans" cxnId="{B439ABEF-A74B-4304-9597-D5F7419108E4}">
      <dgm:prSet/>
      <dgm:spPr/>
      <dgm:t>
        <a:bodyPr/>
        <a:lstStyle/>
        <a:p>
          <a:endParaRPr lang="en-US"/>
        </a:p>
      </dgm:t>
    </dgm:pt>
    <dgm:pt modelId="{82812C33-96B9-45E7-AC1F-B2C8AB93A639}" type="pres">
      <dgm:prSet presAssocID="{4E31199F-5115-48E5-88AD-93369CA82193}" presName="outerComposite" presStyleCnt="0">
        <dgm:presLayoutVars>
          <dgm:chMax val="5"/>
          <dgm:dir/>
          <dgm:resizeHandles val="exact"/>
        </dgm:presLayoutVars>
      </dgm:prSet>
      <dgm:spPr/>
    </dgm:pt>
    <dgm:pt modelId="{F9DEE2E1-D9B0-4982-B181-2E4BD2D0DE6D}" type="pres">
      <dgm:prSet presAssocID="{4E31199F-5115-48E5-88AD-93369CA82193}" presName="dummyMaxCanvas" presStyleCnt="0">
        <dgm:presLayoutVars/>
      </dgm:prSet>
      <dgm:spPr/>
    </dgm:pt>
    <dgm:pt modelId="{3DFCB034-4B7E-4159-8D40-91D874828500}" type="pres">
      <dgm:prSet presAssocID="{4E31199F-5115-48E5-88AD-93369CA82193}" presName="FourNodes_1" presStyleLbl="node1" presStyleIdx="0" presStyleCnt="4">
        <dgm:presLayoutVars>
          <dgm:bulletEnabled val="1"/>
        </dgm:presLayoutVars>
      </dgm:prSet>
      <dgm:spPr/>
    </dgm:pt>
    <dgm:pt modelId="{1B396FF1-1E89-4A1D-B0B5-AF31743DC659}" type="pres">
      <dgm:prSet presAssocID="{4E31199F-5115-48E5-88AD-93369CA82193}" presName="FourNodes_2" presStyleLbl="node1" presStyleIdx="1" presStyleCnt="4">
        <dgm:presLayoutVars>
          <dgm:bulletEnabled val="1"/>
        </dgm:presLayoutVars>
      </dgm:prSet>
      <dgm:spPr/>
    </dgm:pt>
    <dgm:pt modelId="{A3888F0D-D86D-4982-A500-C437C62F2976}" type="pres">
      <dgm:prSet presAssocID="{4E31199F-5115-48E5-88AD-93369CA82193}" presName="FourNodes_3" presStyleLbl="node1" presStyleIdx="2" presStyleCnt="4">
        <dgm:presLayoutVars>
          <dgm:bulletEnabled val="1"/>
        </dgm:presLayoutVars>
      </dgm:prSet>
      <dgm:spPr/>
    </dgm:pt>
    <dgm:pt modelId="{B3C00CF3-C450-4365-8670-DD790B1FD6EC}" type="pres">
      <dgm:prSet presAssocID="{4E31199F-5115-48E5-88AD-93369CA82193}" presName="FourNodes_4" presStyleLbl="node1" presStyleIdx="3" presStyleCnt="4">
        <dgm:presLayoutVars>
          <dgm:bulletEnabled val="1"/>
        </dgm:presLayoutVars>
      </dgm:prSet>
      <dgm:spPr/>
    </dgm:pt>
    <dgm:pt modelId="{932D5C1E-FAB3-4E4B-B6EE-39282D96E570}" type="pres">
      <dgm:prSet presAssocID="{4E31199F-5115-48E5-88AD-93369CA82193}" presName="FourConn_1-2" presStyleLbl="fgAccFollowNode1" presStyleIdx="0" presStyleCnt="3">
        <dgm:presLayoutVars>
          <dgm:bulletEnabled val="1"/>
        </dgm:presLayoutVars>
      </dgm:prSet>
      <dgm:spPr/>
    </dgm:pt>
    <dgm:pt modelId="{115C5349-76B4-413B-B663-159504648510}" type="pres">
      <dgm:prSet presAssocID="{4E31199F-5115-48E5-88AD-93369CA82193}" presName="FourConn_2-3" presStyleLbl="fgAccFollowNode1" presStyleIdx="1" presStyleCnt="3">
        <dgm:presLayoutVars>
          <dgm:bulletEnabled val="1"/>
        </dgm:presLayoutVars>
      </dgm:prSet>
      <dgm:spPr/>
    </dgm:pt>
    <dgm:pt modelId="{7FFC17D3-9A13-4D81-A780-8CDCE6F03074}" type="pres">
      <dgm:prSet presAssocID="{4E31199F-5115-48E5-88AD-93369CA82193}" presName="FourConn_3-4" presStyleLbl="fgAccFollowNode1" presStyleIdx="2" presStyleCnt="3">
        <dgm:presLayoutVars>
          <dgm:bulletEnabled val="1"/>
        </dgm:presLayoutVars>
      </dgm:prSet>
      <dgm:spPr/>
    </dgm:pt>
    <dgm:pt modelId="{A802F30F-A180-45F0-8965-9E7B5C40C3A6}" type="pres">
      <dgm:prSet presAssocID="{4E31199F-5115-48E5-88AD-93369CA82193}" presName="FourNodes_1_text" presStyleLbl="node1" presStyleIdx="3" presStyleCnt="4">
        <dgm:presLayoutVars>
          <dgm:bulletEnabled val="1"/>
        </dgm:presLayoutVars>
      </dgm:prSet>
      <dgm:spPr/>
    </dgm:pt>
    <dgm:pt modelId="{9EE1B172-CEAD-4F99-B5D9-D37ABC737AD8}" type="pres">
      <dgm:prSet presAssocID="{4E31199F-5115-48E5-88AD-93369CA82193}" presName="FourNodes_2_text" presStyleLbl="node1" presStyleIdx="3" presStyleCnt="4">
        <dgm:presLayoutVars>
          <dgm:bulletEnabled val="1"/>
        </dgm:presLayoutVars>
      </dgm:prSet>
      <dgm:spPr/>
    </dgm:pt>
    <dgm:pt modelId="{9C0B1AC4-B23F-4A00-B441-AB517180CC8F}" type="pres">
      <dgm:prSet presAssocID="{4E31199F-5115-48E5-88AD-93369CA82193}" presName="FourNodes_3_text" presStyleLbl="node1" presStyleIdx="3" presStyleCnt="4">
        <dgm:presLayoutVars>
          <dgm:bulletEnabled val="1"/>
        </dgm:presLayoutVars>
      </dgm:prSet>
      <dgm:spPr/>
    </dgm:pt>
    <dgm:pt modelId="{0C8CDF8A-D37F-49DE-8EA3-2426FD167EA8}" type="pres">
      <dgm:prSet presAssocID="{4E31199F-5115-48E5-88AD-93369CA8219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07ED360B-958E-4A78-8DC9-6C00AA25E847}" type="presOf" srcId="{AE1B6A11-9F36-41C2-AB29-7BFF6501AE47}" destId="{932D5C1E-FAB3-4E4B-B6EE-39282D96E570}" srcOrd="0" destOrd="0" presId="urn:microsoft.com/office/officeart/2005/8/layout/vProcess5"/>
    <dgm:cxn modelId="{20F2DC17-2E38-4424-8E62-B048F20FE1BC}" type="presOf" srcId="{5C21BB9C-5320-4788-B7BC-F9CAB24D2160}" destId="{3DFCB034-4B7E-4159-8D40-91D874828500}" srcOrd="0" destOrd="0" presId="urn:microsoft.com/office/officeart/2005/8/layout/vProcess5"/>
    <dgm:cxn modelId="{43520F1A-8B14-48CF-A087-965EF744B5CA}" type="presOf" srcId="{0CCB8E3B-2368-4837-88EF-043FAEB982EA}" destId="{B3C00CF3-C450-4365-8670-DD790B1FD6EC}" srcOrd="0" destOrd="0" presId="urn:microsoft.com/office/officeart/2005/8/layout/vProcess5"/>
    <dgm:cxn modelId="{E4395F1B-5E0E-44AF-905C-8F6471693FD1}" type="presOf" srcId="{6A6CB6ED-AB4C-4334-829B-5AAE6A140D33}" destId="{7FFC17D3-9A13-4D81-A780-8CDCE6F03074}" srcOrd="0" destOrd="0" presId="urn:microsoft.com/office/officeart/2005/8/layout/vProcess5"/>
    <dgm:cxn modelId="{D714E61B-47EA-4EAD-8864-241CB6716E17}" type="presOf" srcId="{F6F8EBB2-71CE-46D2-958F-1A3347145E6E}" destId="{1B396FF1-1E89-4A1D-B0B5-AF31743DC659}" srcOrd="0" destOrd="0" presId="urn:microsoft.com/office/officeart/2005/8/layout/vProcess5"/>
    <dgm:cxn modelId="{5970A12F-4D88-44FA-A4D4-15AE448A47B3}" srcId="{4E31199F-5115-48E5-88AD-93369CA82193}" destId="{F6F8EBB2-71CE-46D2-958F-1A3347145E6E}" srcOrd="1" destOrd="0" parTransId="{00FBE44F-46FF-4445-9F60-26B93420C3E4}" sibTransId="{8138814F-8937-40DF-AB48-5C3231FCAD38}"/>
    <dgm:cxn modelId="{B2056C71-7909-4A3B-9262-5E570C27CFCA}" type="presOf" srcId="{8138814F-8937-40DF-AB48-5C3231FCAD38}" destId="{115C5349-76B4-413B-B663-159504648510}" srcOrd="0" destOrd="0" presId="urn:microsoft.com/office/officeart/2005/8/layout/vProcess5"/>
    <dgm:cxn modelId="{341AE756-0583-4D17-A629-4D9657C959ED}" type="presOf" srcId="{5C21BB9C-5320-4788-B7BC-F9CAB24D2160}" destId="{A802F30F-A180-45F0-8965-9E7B5C40C3A6}" srcOrd="1" destOrd="0" presId="urn:microsoft.com/office/officeart/2005/8/layout/vProcess5"/>
    <dgm:cxn modelId="{47A5157E-6D17-488A-A21F-9413F311D056}" type="presOf" srcId="{0CCB8E3B-2368-4837-88EF-043FAEB982EA}" destId="{0C8CDF8A-D37F-49DE-8EA3-2426FD167EA8}" srcOrd="1" destOrd="0" presId="urn:microsoft.com/office/officeart/2005/8/layout/vProcess5"/>
    <dgm:cxn modelId="{72CE0587-6A98-45AA-86FE-151791040CA8}" type="presOf" srcId="{4E31199F-5115-48E5-88AD-93369CA82193}" destId="{82812C33-96B9-45E7-AC1F-B2C8AB93A639}" srcOrd="0" destOrd="0" presId="urn:microsoft.com/office/officeart/2005/8/layout/vProcess5"/>
    <dgm:cxn modelId="{A7A57888-E703-48A2-973C-4D47A74C2549}" srcId="{4E31199F-5115-48E5-88AD-93369CA82193}" destId="{9B9EF770-2EA3-4232-97BD-22B0157D3305}" srcOrd="2" destOrd="0" parTransId="{98279EF1-E946-4093-87AF-D7BDB7A3F9F9}" sibTransId="{6A6CB6ED-AB4C-4334-829B-5AAE6A140D33}"/>
    <dgm:cxn modelId="{3F8D29AD-B01F-4D3B-B17F-EB75F31005F5}" srcId="{4E31199F-5115-48E5-88AD-93369CA82193}" destId="{5C21BB9C-5320-4788-B7BC-F9CAB24D2160}" srcOrd="0" destOrd="0" parTransId="{AB2894FC-2B2C-452C-9E9F-0D2F6A2F65C1}" sibTransId="{AE1B6A11-9F36-41C2-AB29-7BFF6501AE47}"/>
    <dgm:cxn modelId="{5B18A7C0-92D8-4CA6-B4FA-E8EE97C1E845}" type="presOf" srcId="{9B9EF770-2EA3-4232-97BD-22B0157D3305}" destId="{9C0B1AC4-B23F-4A00-B441-AB517180CC8F}" srcOrd="1" destOrd="0" presId="urn:microsoft.com/office/officeart/2005/8/layout/vProcess5"/>
    <dgm:cxn modelId="{710BB6E5-80BA-480D-A46B-212F383649CE}" type="presOf" srcId="{F6F8EBB2-71CE-46D2-958F-1A3347145E6E}" destId="{9EE1B172-CEAD-4F99-B5D9-D37ABC737AD8}" srcOrd="1" destOrd="0" presId="urn:microsoft.com/office/officeart/2005/8/layout/vProcess5"/>
    <dgm:cxn modelId="{B6226CEF-61E8-47BE-B249-EDA8FD3E364B}" type="presOf" srcId="{9B9EF770-2EA3-4232-97BD-22B0157D3305}" destId="{A3888F0D-D86D-4982-A500-C437C62F2976}" srcOrd="0" destOrd="0" presId="urn:microsoft.com/office/officeart/2005/8/layout/vProcess5"/>
    <dgm:cxn modelId="{B439ABEF-A74B-4304-9597-D5F7419108E4}" srcId="{4E31199F-5115-48E5-88AD-93369CA82193}" destId="{0CCB8E3B-2368-4837-88EF-043FAEB982EA}" srcOrd="3" destOrd="0" parTransId="{6FE7A157-260B-474C-BE97-0B3F684CE108}" sibTransId="{F4D80236-5E50-44E3-89C3-81BC19945DD9}"/>
    <dgm:cxn modelId="{DEC5B77C-CFE6-43D1-8EEF-FE6E21A3D5E6}" type="presParOf" srcId="{82812C33-96B9-45E7-AC1F-B2C8AB93A639}" destId="{F9DEE2E1-D9B0-4982-B181-2E4BD2D0DE6D}" srcOrd="0" destOrd="0" presId="urn:microsoft.com/office/officeart/2005/8/layout/vProcess5"/>
    <dgm:cxn modelId="{92B075EF-088E-4838-9195-367B9C48863C}" type="presParOf" srcId="{82812C33-96B9-45E7-AC1F-B2C8AB93A639}" destId="{3DFCB034-4B7E-4159-8D40-91D874828500}" srcOrd="1" destOrd="0" presId="urn:microsoft.com/office/officeart/2005/8/layout/vProcess5"/>
    <dgm:cxn modelId="{CFD8EF4E-79C8-4AEE-B29A-28003E107387}" type="presParOf" srcId="{82812C33-96B9-45E7-AC1F-B2C8AB93A639}" destId="{1B396FF1-1E89-4A1D-B0B5-AF31743DC659}" srcOrd="2" destOrd="0" presId="urn:microsoft.com/office/officeart/2005/8/layout/vProcess5"/>
    <dgm:cxn modelId="{1763CA49-7B50-4747-88AA-621A8FB8C30B}" type="presParOf" srcId="{82812C33-96B9-45E7-AC1F-B2C8AB93A639}" destId="{A3888F0D-D86D-4982-A500-C437C62F2976}" srcOrd="3" destOrd="0" presId="urn:microsoft.com/office/officeart/2005/8/layout/vProcess5"/>
    <dgm:cxn modelId="{11AB7168-3BC8-44FA-B029-08EEDE6DF515}" type="presParOf" srcId="{82812C33-96B9-45E7-AC1F-B2C8AB93A639}" destId="{B3C00CF3-C450-4365-8670-DD790B1FD6EC}" srcOrd="4" destOrd="0" presId="urn:microsoft.com/office/officeart/2005/8/layout/vProcess5"/>
    <dgm:cxn modelId="{3B9CB86F-0952-49AD-B73D-12FBDA732F29}" type="presParOf" srcId="{82812C33-96B9-45E7-AC1F-B2C8AB93A639}" destId="{932D5C1E-FAB3-4E4B-B6EE-39282D96E570}" srcOrd="5" destOrd="0" presId="urn:microsoft.com/office/officeart/2005/8/layout/vProcess5"/>
    <dgm:cxn modelId="{76750827-3431-4863-A4DA-3AE0243B6E2C}" type="presParOf" srcId="{82812C33-96B9-45E7-AC1F-B2C8AB93A639}" destId="{115C5349-76B4-413B-B663-159504648510}" srcOrd="6" destOrd="0" presId="urn:microsoft.com/office/officeart/2005/8/layout/vProcess5"/>
    <dgm:cxn modelId="{B2770429-C05A-410E-97E6-0C3BD9DC722A}" type="presParOf" srcId="{82812C33-96B9-45E7-AC1F-B2C8AB93A639}" destId="{7FFC17D3-9A13-4D81-A780-8CDCE6F03074}" srcOrd="7" destOrd="0" presId="urn:microsoft.com/office/officeart/2005/8/layout/vProcess5"/>
    <dgm:cxn modelId="{993543B6-9D0C-4B61-9DEC-4951344A5062}" type="presParOf" srcId="{82812C33-96B9-45E7-AC1F-B2C8AB93A639}" destId="{A802F30F-A180-45F0-8965-9E7B5C40C3A6}" srcOrd="8" destOrd="0" presId="urn:microsoft.com/office/officeart/2005/8/layout/vProcess5"/>
    <dgm:cxn modelId="{98CAB110-EFB0-4E60-BFF7-EA1F8048F382}" type="presParOf" srcId="{82812C33-96B9-45E7-AC1F-B2C8AB93A639}" destId="{9EE1B172-CEAD-4F99-B5D9-D37ABC737AD8}" srcOrd="9" destOrd="0" presId="urn:microsoft.com/office/officeart/2005/8/layout/vProcess5"/>
    <dgm:cxn modelId="{7660FD34-7134-442F-BBB8-93CAAA066EE2}" type="presParOf" srcId="{82812C33-96B9-45E7-AC1F-B2C8AB93A639}" destId="{9C0B1AC4-B23F-4A00-B441-AB517180CC8F}" srcOrd="10" destOrd="0" presId="urn:microsoft.com/office/officeart/2005/8/layout/vProcess5"/>
    <dgm:cxn modelId="{3291062E-105F-4B34-B01A-F3501442901C}" type="presParOf" srcId="{82812C33-96B9-45E7-AC1F-B2C8AB93A639}" destId="{0C8CDF8A-D37F-49DE-8EA3-2426FD167EA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6492F0-5E56-4062-ADF0-24C498E8F588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1D4742A-F95D-4A82-BF0A-AAFE1AB4D126}">
      <dgm:prSet/>
      <dgm:spPr/>
      <dgm:t>
        <a:bodyPr/>
        <a:lstStyle/>
        <a:p>
          <a:r>
            <a:rPr lang="en-US" dirty="0"/>
            <a:t>Operators are in touch with their plants</a:t>
          </a:r>
        </a:p>
      </dgm:t>
    </dgm:pt>
    <dgm:pt modelId="{C1016196-1E4B-4748-96F6-64C95D9062DB}" type="parTrans" cxnId="{D52E6309-EC9A-4E00-A635-4CB482861275}">
      <dgm:prSet/>
      <dgm:spPr/>
      <dgm:t>
        <a:bodyPr/>
        <a:lstStyle/>
        <a:p>
          <a:endParaRPr lang="en-US"/>
        </a:p>
      </dgm:t>
    </dgm:pt>
    <dgm:pt modelId="{3432ACE6-98BF-41EC-A98B-4BCD696A6FCE}" type="sibTrans" cxnId="{D52E6309-EC9A-4E00-A635-4CB482861275}">
      <dgm:prSet phldrT="1" phldr="0"/>
      <dgm:spPr/>
      <dgm:t>
        <a:bodyPr/>
        <a:lstStyle/>
        <a:p>
          <a:r>
            <a:rPr lang="en-US" dirty="0"/>
            <a:t>1</a:t>
          </a:r>
        </a:p>
      </dgm:t>
    </dgm:pt>
    <dgm:pt modelId="{9F1ED5DC-F02E-4DB1-A6C9-2A3389D36AE8}">
      <dgm:prSet/>
      <dgm:spPr/>
      <dgm:t>
        <a:bodyPr/>
        <a:lstStyle/>
        <a:p>
          <a:r>
            <a:rPr lang="en-US" dirty="0"/>
            <a:t>Operators understand how it lives and breathes</a:t>
          </a:r>
        </a:p>
      </dgm:t>
    </dgm:pt>
    <dgm:pt modelId="{6D04C15B-B9AA-4565-98A2-C1299828B645}" type="parTrans" cxnId="{6D7E793A-9BEF-4F4F-939B-FEDE4B48E366}">
      <dgm:prSet/>
      <dgm:spPr/>
      <dgm:t>
        <a:bodyPr/>
        <a:lstStyle/>
        <a:p>
          <a:endParaRPr lang="en-US"/>
        </a:p>
      </dgm:t>
    </dgm:pt>
    <dgm:pt modelId="{5ED95E7E-C0DB-4D86-BACB-14FB42A3DCE4}" type="sibTrans" cxnId="{6D7E793A-9BEF-4F4F-939B-FEDE4B48E366}">
      <dgm:prSet phldrT="2" phldr="0"/>
      <dgm:spPr/>
      <dgm:t>
        <a:bodyPr/>
        <a:lstStyle/>
        <a:p>
          <a:r>
            <a:rPr lang="en-US" dirty="0"/>
            <a:t>2</a:t>
          </a:r>
        </a:p>
      </dgm:t>
    </dgm:pt>
    <dgm:pt modelId="{7637F7B9-976F-4392-A4E6-AFBD9E9F39F1}">
      <dgm:prSet/>
      <dgm:spPr/>
      <dgm:t>
        <a:bodyPr/>
        <a:lstStyle/>
        <a:p>
          <a:r>
            <a:rPr lang="en-US" dirty="0"/>
            <a:t>Operators can be reluctant to change</a:t>
          </a:r>
        </a:p>
      </dgm:t>
    </dgm:pt>
    <dgm:pt modelId="{C08D19D6-818E-492E-BBEC-4CE400A2FCDB}" type="parTrans" cxnId="{087537A0-059D-4A65-85BD-7DBEDD165569}">
      <dgm:prSet/>
      <dgm:spPr/>
      <dgm:t>
        <a:bodyPr/>
        <a:lstStyle/>
        <a:p>
          <a:endParaRPr lang="en-US"/>
        </a:p>
      </dgm:t>
    </dgm:pt>
    <dgm:pt modelId="{CB429E59-3DE3-4B26-99C3-64AA298348B6}" type="sibTrans" cxnId="{087537A0-059D-4A65-85BD-7DBEDD165569}">
      <dgm:prSet phldrT="3" phldr="0"/>
      <dgm:spPr/>
      <dgm:t>
        <a:bodyPr/>
        <a:lstStyle/>
        <a:p>
          <a:r>
            <a:rPr lang="en-US" dirty="0"/>
            <a:t>3</a:t>
          </a:r>
        </a:p>
      </dgm:t>
    </dgm:pt>
    <dgm:pt modelId="{332F12E3-EB96-4EA0-AE72-6F50B383F226}" type="pres">
      <dgm:prSet presAssocID="{4E6492F0-5E56-4062-ADF0-24C498E8F588}" presName="Name0" presStyleCnt="0">
        <dgm:presLayoutVars>
          <dgm:animLvl val="lvl"/>
          <dgm:resizeHandles val="exact"/>
        </dgm:presLayoutVars>
      </dgm:prSet>
      <dgm:spPr/>
    </dgm:pt>
    <dgm:pt modelId="{28312339-961D-454D-B328-53564384004F}" type="pres">
      <dgm:prSet presAssocID="{B1D4742A-F95D-4A82-BF0A-AAFE1AB4D126}" presName="compositeNode" presStyleCnt="0">
        <dgm:presLayoutVars>
          <dgm:bulletEnabled val="1"/>
        </dgm:presLayoutVars>
      </dgm:prSet>
      <dgm:spPr/>
    </dgm:pt>
    <dgm:pt modelId="{6874EA14-FB0A-4D68-82CF-845A9E3B7F82}" type="pres">
      <dgm:prSet presAssocID="{B1D4742A-F95D-4A82-BF0A-AAFE1AB4D126}" presName="bgRect" presStyleLbl="bgAccFollowNode1" presStyleIdx="0" presStyleCnt="3"/>
      <dgm:spPr/>
    </dgm:pt>
    <dgm:pt modelId="{03325960-1900-4B72-90E7-100ADAA8DBE2}" type="pres">
      <dgm:prSet presAssocID="{3432ACE6-98BF-41EC-A98B-4BCD696A6FCE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B806E748-BEAF-4BCB-AA8E-969FCA7A1EB9}" type="pres">
      <dgm:prSet presAssocID="{B1D4742A-F95D-4A82-BF0A-AAFE1AB4D126}" presName="bottomLine" presStyleLbl="alignNode1" presStyleIdx="1" presStyleCnt="6">
        <dgm:presLayoutVars/>
      </dgm:prSet>
      <dgm:spPr/>
    </dgm:pt>
    <dgm:pt modelId="{D91C58AA-2222-4D98-8CB7-5977EF10895E}" type="pres">
      <dgm:prSet presAssocID="{B1D4742A-F95D-4A82-BF0A-AAFE1AB4D126}" presName="nodeText" presStyleLbl="bgAccFollowNode1" presStyleIdx="0" presStyleCnt="3">
        <dgm:presLayoutVars>
          <dgm:bulletEnabled val="1"/>
        </dgm:presLayoutVars>
      </dgm:prSet>
      <dgm:spPr/>
    </dgm:pt>
    <dgm:pt modelId="{118AA34E-51A3-4A08-997C-14B463116D35}" type="pres">
      <dgm:prSet presAssocID="{3432ACE6-98BF-41EC-A98B-4BCD696A6FCE}" presName="sibTrans" presStyleCnt="0"/>
      <dgm:spPr/>
    </dgm:pt>
    <dgm:pt modelId="{65B86127-9AB3-477F-9959-E0F793630E99}" type="pres">
      <dgm:prSet presAssocID="{9F1ED5DC-F02E-4DB1-A6C9-2A3389D36AE8}" presName="compositeNode" presStyleCnt="0">
        <dgm:presLayoutVars>
          <dgm:bulletEnabled val="1"/>
        </dgm:presLayoutVars>
      </dgm:prSet>
      <dgm:spPr/>
    </dgm:pt>
    <dgm:pt modelId="{B949FCD3-6314-4628-AE9B-1E33AB770AEC}" type="pres">
      <dgm:prSet presAssocID="{9F1ED5DC-F02E-4DB1-A6C9-2A3389D36AE8}" presName="bgRect" presStyleLbl="bgAccFollowNode1" presStyleIdx="1" presStyleCnt="3"/>
      <dgm:spPr/>
    </dgm:pt>
    <dgm:pt modelId="{1F412476-D6FE-47EF-83A6-4D084653CFD9}" type="pres">
      <dgm:prSet presAssocID="{5ED95E7E-C0DB-4D86-BACB-14FB42A3DCE4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F12B9571-7D55-4A91-9B06-13B54E2082CF}" type="pres">
      <dgm:prSet presAssocID="{9F1ED5DC-F02E-4DB1-A6C9-2A3389D36AE8}" presName="bottomLine" presStyleLbl="alignNode1" presStyleIdx="3" presStyleCnt="6">
        <dgm:presLayoutVars/>
      </dgm:prSet>
      <dgm:spPr/>
    </dgm:pt>
    <dgm:pt modelId="{F26690FB-85D4-449D-8E2A-5C4808AA0BC1}" type="pres">
      <dgm:prSet presAssocID="{9F1ED5DC-F02E-4DB1-A6C9-2A3389D36AE8}" presName="nodeText" presStyleLbl="bgAccFollowNode1" presStyleIdx="1" presStyleCnt="3">
        <dgm:presLayoutVars>
          <dgm:bulletEnabled val="1"/>
        </dgm:presLayoutVars>
      </dgm:prSet>
      <dgm:spPr/>
    </dgm:pt>
    <dgm:pt modelId="{C5587B35-856C-4A1E-B79A-3E689D9EF8E6}" type="pres">
      <dgm:prSet presAssocID="{5ED95E7E-C0DB-4D86-BACB-14FB42A3DCE4}" presName="sibTrans" presStyleCnt="0"/>
      <dgm:spPr/>
    </dgm:pt>
    <dgm:pt modelId="{E6475C37-6D5F-4EEE-A3C1-D5B5222BD8BE}" type="pres">
      <dgm:prSet presAssocID="{7637F7B9-976F-4392-A4E6-AFBD9E9F39F1}" presName="compositeNode" presStyleCnt="0">
        <dgm:presLayoutVars>
          <dgm:bulletEnabled val="1"/>
        </dgm:presLayoutVars>
      </dgm:prSet>
      <dgm:spPr/>
    </dgm:pt>
    <dgm:pt modelId="{EDD8B49D-CF37-409B-BD0F-B9A18AB6FE81}" type="pres">
      <dgm:prSet presAssocID="{7637F7B9-976F-4392-A4E6-AFBD9E9F39F1}" presName="bgRect" presStyleLbl="bgAccFollowNode1" presStyleIdx="2" presStyleCnt="3"/>
      <dgm:spPr/>
    </dgm:pt>
    <dgm:pt modelId="{F0D8C70A-58E9-4229-A964-59669BA05D46}" type="pres">
      <dgm:prSet presAssocID="{CB429E59-3DE3-4B26-99C3-64AA298348B6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BA3EB60C-CAA6-46A1-A720-53C734110EE0}" type="pres">
      <dgm:prSet presAssocID="{7637F7B9-976F-4392-A4E6-AFBD9E9F39F1}" presName="bottomLine" presStyleLbl="alignNode1" presStyleIdx="5" presStyleCnt="6">
        <dgm:presLayoutVars/>
      </dgm:prSet>
      <dgm:spPr/>
    </dgm:pt>
    <dgm:pt modelId="{FFFD21DA-E006-4093-B482-E9F3A7AB39D6}" type="pres">
      <dgm:prSet presAssocID="{7637F7B9-976F-4392-A4E6-AFBD9E9F39F1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A56FDF02-C8E1-463E-9C60-41D71066F66C}" type="presOf" srcId="{B1D4742A-F95D-4A82-BF0A-AAFE1AB4D126}" destId="{6874EA14-FB0A-4D68-82CF-845A9E3B7F82}" srcOrd="0" destOrd="0" presId="urn:microsoft.com/office/officeart/2016/7/layout/BasicLinearProcessNumbered"/>
    <dgm:cxn modelId="{D52E6309-EC9A-4E00-A635-4CB482861275}" srcId="{4E6492F0-5E56-4062-ADF0-24C498E8F588}" destId="{B1D4742A-F95D-4A82-BF0A-AAFE1AB4D126}" srcOrd="0" destOrd="0" parTransId="{C1016196-1E4B-4748-96F6-64C95D9062DB}" sibTransId="{3432ACE6-98BF-41EC-A98B-4BCD696A6FCE}"/>
    <dgm:cxn modelId="{1BBE6A18-FB4F-45E9-BC7B-2C049EB0FE7F}" type="presOf" srcId="{3432ACE6-98BF-41EC-A98B-4BCD696A6FCE}" destId="{03325960-1900-4B72-90E7-100ADAA8DBE2}" srcOrd="0" destOrd="0" presId="urn:microsoft.com/office/officeart/2016/7/layout/BasicLinearProcessNumbered"/>
    <dgm:cxn modelId="{6D7E793A-9BEF-4F4F-939B-FEDE4B48E366}" srcId="{4E6492F0-5E56-4062-ADF0-24C498E8F588}" destId="{9F1ED5DC-F02E-4DB1-A6C9-2A3389D36AE8}" srcOrd="1" destOrd="0" parTransId="{6D04C15B-B9AA-4565-98A2-C1299828B645}" sibTransId="{5ED95E7E-C0DB-4D86-BACB-14FB42A3DCE4}"/>
    <dgm:cxn modelId="{A3A7DD3C-1172-46ED-8D0B-3195D634B66C}" type="presOf" srcId="{9F1ED5DC-F02E-4DB1-A6C9-2A3389D36AE8}" destId="{B949FCD3-6314-4628-AE9B-1E33AB770AEC}" srcOrd="0" destOrd="0" presId="urn:microsoft.com/office/officeart/2016/7/layout/BasicLinearProcessNumbered"/>
    <dgm:cxn modelId="{37708A49-5864-487A-A935-C0CA5B9366FC}" type="presOf" srcId="{B1D4742A-F95D-4A82-BF0A-AAFE1AB4D126}" destId="{D91C58AA-2222-4D98-8CB7-5977EF10895E}" srcOrd="1" destOrd="0" presId="urn:microsoft.com/office/officeart/2016/7/layout/BasicLinearProcessNumbered"/>
    <dgm:cxn modelId="{08BF8E79-61AE-439A-909B-AD1047EF42EF}" type="presOf" srcId="{CB429E59-3DE3-4B26-99C3-64AA298348B6}" destId="{F0D8C70A-58E9-4229-A964-59669BA05D46}" srcOrd="0" destOrd="0" presId="urn:microsoft.com/office/officeart/2016/7/layout/BasicLinearProcessNumbered"/>
    <dgm:cxn modelId="{44DAA48B-09EB-4396-AEA0-454EFD044932}" type="presOf" srcId="{9F1ED5DC-F02E-4DB1-A6C9-2A3389D36AE8}" destId="{F26690FB-85D4-449D-8E2A-5C4808AA0BC1}" srcOrd="1" destOrd="0" presId="urn:microsoft.com/office/officeart/2016/7/layout/BasicLinearProcessNumbered"/>
    <dgm:cxn modelId="{0AAE3D8F-185A-418C-B51E-DD49D333D135}" type="presOf" srcId="{7637F7B9-976F-4392-A4E6-AFBD9E9F39F1}" destId="{FFFD21DA-E006-4093-B482-E9F3A7AB39D6}" srcOrd="1" destOrd="0" presId="urn:microsoft.com/office/officeart/2016/7/layout/BasicLinearProcessNumbered"/>
    <dgm:cxn modelId="{087537A0-059D-4A65-85BD-7DBEDD165569}" srcId="{4E6492F0-5E56-4062-ADF0-24C498E8F588}" destId="{7637F7B9-976F-4392-A4E6-AFBD9E9F39F1}" srcOrd="2" destOrd="0" parTransId="{C08D19D6-818E-492E-BBEC-4CE400A2FCDB}" sibTransId="{CB429E59-3DE3-4B26-99C3-64AA298348B6}"/>
    <dgm:cxn modelId="{02BF1EBC-9FBA-4EEC-A16D-215249C4480E}" type="presOf" srcId="{7637F7B9-976F-4392-A4E6-AFBD9E9F39F1}" destId="{EDD8B49D-CF37-409B-BD0F-B9A18AB6FE81}" srcOrd="0" destOrd="0" presId="urn:microsoft.com/office/officeart/2016/7/layout/BasicLinearProcessNumbered"/>
    <dgm:cxn modelId="{F0BA48EA-D05D-4511-AA25-A2954D023894}" type="presOf" srcId="{5ED95E7E-C0DB-4D86-BACB-14FB42A3DCE4}" destId="{1F412476-D6FE-47EF-83A6-4D084653CFD9}" srcOrd="0" destOrd="0" presId="urn:microsoft.com/office/officeart/2016/7/layout/BasicLinearProcessNumbered"/>
    <dgm:cxn modelId="{6E20B8F8-4A90-49B9-A8F7-E444825A378A}" type="presOf" srcId="{4E6492F0-5E56-4062-ADF0-24C498E8F588}" destId="{332F12E3-EB96-4EA0-AE72-6F50B383F226}" srcOrd="0" destOrd="0" presId="urn:microsoft.com/office/officeart/2016/7/layout/BasicLinearProcessNumbered"/>
    <dgm:cxn modelId="{6A7378BB-B86A-49B8-9465-F03ACBB59A01}" type="presParOf" srcId="{332F12E3-EB96-4EA0-AE72-6F50B383F226}" destId="{28312339-961D-454D-B328-53564384004F}" srcOrd="0" destOrd="0" presId="urn:microsoft.com/office/officeart/2016/7/layout/BasicLinearProcessNumbered"/>
    <dgm:cxn modelId="{BD0F5C6C-829E-4DB5-AD96-09DCAD562F99}" type="presParOf" srcId="{28312339-961D-454D-B328-53564384004F}" destId="{6874EA14-FB0A-4D68-82CF-845A9E3B7F82}" srcOrd="0" destOrd="0" presId="urn:microsoft.com/office/officeart/2016/7/layout/BasicLinearProcessNumbered"/>
    <dgm:cxn modelId="{647D33C3-4DD0-470E-8BC1-645FB16E2154}" type="presParOf" srcId="{28312339-961D-454D-B328-53564384004F}" destId="{03325960-1900-4B72-90E7-100ADAA8DBE2}" srcOrd="1" destOrd="0" presId="urn:microsoft.com/office/officeart/2016/7/layout/BasicLinearProcessNumbered"/>
    <dgm:cxn modelId="{AFC86A8B-B05E-49BB-AA3C-7116D8034ADD}" type="presParOf" srcId="{28312339-961D-454D-B328-53564384004F}" destId="{B806E748-BEAF-4BCB-AA8E-969FCA7A1EB9}" srcOrd="2" destOrd="0" presId="urn:microsoft.com/office/officeart/2016/7/layout/BasicLinearProcessNumbered"/>
    <dgm:cxn modelId="{B01958DB-8457-4A98-AF9A-C826AC3A31C2}" type="presParOf" srcId="{28312339-961D-454D-B328-53564384004F}" destId="{D91C58AA-2222-4D98-8CB7-5977EF10895E}" srcOrd="3" destOrd="0" presId="urn:microsoft.com/office/officeart/2016/7/layout/BasicLinearProcessNumbered"/>
    <dgm:cxn modelId="{03B1BFBC-C442-47C2-B74E-AB8DC8B4D597}" type="presParOf" srcId="{332F12E3-EB96-4EA0-AE72-6F50B383F226}" destId="{118AA34E-51A3-4A08-997C-14B463116D35}" srcOrd="1" destOrd="0" presId="urn:microsoft.com/office/officeart/2016/7/layout/BasicLinearProcessNumbered"/>
    <dgm:cxn modelId="{25F10868-5679-4170-BCD5-12B5E65C51B8}" type="presParOf" srcId="{332F12E3-EB96-4EA0-AE72-6F50B383F226}" destId="{65B86127-9AB3-477F-9959-E0F793630E99}" srcOrd="2" destOrd="0" presId="urn:microsoft.com/office/officeart/2016/7/layout/BasicLinearProcessNumbered"/>
    <dgm:cxn modelId="{F628104B-15C1-4DA7-9084-DEB2696EE2BD}" type="presParOf" srcId="{65B86127-9AB3-477F-9959-E0F793630E99}" destId="{B949FCD3-6314-4628-AE9B-1E33AB770AEC}" srcOrd="0" destOrd="0" presId="urn:microsoft.com/office/officeart/2016/7/layout/BasicLinearProcessNumbered"/>
    <dgm:cxn modelId="{87E51A68-CA40-4A05-B6AF-F432F1E378A4}" type="presParOf" srcId="{65B86127-9AB3-477F-9959-E0F793630E99}" destId="{1F412476-D6FE-47EF-83A6-4D084653CFD9}" srcOrd="1" destOrd="0" presId="urn:microsoft.com/office/officeart/2016/7/layout/BasicLinearProcessNumbered"/>
    <dgm:cxn modelId="{6EDF65C7-F0D1-4573-B437-B2F79214E1A7}" type="presParOf" srcId="{65B86127-9AB3-477F-9959-E0F793630E99}" destId="{F12B9571-7D55-4A91-9B06-13B54E2082CF}" srcOrd="2" destOrd="0" presId="urn:microsoft.com/office/officeart/2016/7/layout/BasicLinearProcessNumbered"/>
    <dgm:cxn modelId="{5990DB3C-EBC9-4706-A7F0-66990624E3F4}" type="presParOf" srcId="{65B86127-9AB3-477F-9959-E0F793630E99}" destId="{F26690FB-85D4-449D-8E2A-5C4808AA0BC1}" srcOrd="3" destOrd="0" presId="urn:microsoft.com/office/officeart/2016/7/layout/BasicLinearProcessNumbered"/>
    <dgm:cxn modelId="{8DE420B7-A753-4AEC-9E4C-3F48E25058FB}" type="presParOf" srcId="{332F12E3-EB96-4EA0-AE72-6F50B383F226}" destId="{C5587B35-856C-4A1E-B79A-3E689D9EF8E6}" srcOrd="3" destOrd="0" presId="urn:microsoft.com/office/officeart/2016/7/layout/BasicLinearProcessNumbered"/>
    <dgm:cxn modelId="{6FDB4C74-5FB7-4E55-87C1-A887EB9D642D}" type="presParOf" srcId="{332F12E3-EB96-4EA0-AE72-6F50B383F226}" destId="{E6475C37-6D5F-4EEE-A3C1-D5B5222BD8BE}" srcOrd="4" destOrd="0" presId="urn:microsoft.com/office/officeart/2016/7/layout/BasicLinearProcessNumbered"/>
    <dgm:cxn modelId="{AAC62395-2771-4458-9DA1-6F5D438E278B}" type="presParOf" srcId="{E6475C37-6D5F-4EEE-A3C1-D5B5222BD8BE}" destId="{EDD8B49D-CF37-409B-BD0F-B9A18AB6FE81}" srcOrd="0" destOrd="0" presId="urn:microsoft.com/office/officeart/2016/7/layout/BasicLinearProcessNumbered"/>
    <dgm:cxn modelId="{2D18E225-BEE7-4CF6-9B8A-4715E0E489BD}" type="presParOf" srcId="{E6475C37-6D5F-4EEE-A3C1-D5B5222BD8BE}" destId="{F0D8C70A-58E9-4229-A964-59669BA05D46}" srcOrd="1" destOrd="0" presId="urn:microsoft.com/office/officeart/2016/7/layout/BasicLinearProcessNumbered"/>
    <dgm:cxn modelId="{89171D23-CD3C-47A9-89F5-2B22F76B74AA}" type="presParOf" srcId="{E6475C37-6D5F-4EEE-A3C1-D5B5222BD8BE}" destId="{BA3EB60C-CAA6-46A1-A720-53C734110EE0}" srcOrd="2" destOrd="0" presId="urn:microsoft.com/office/officeart/2016/7/layout/BasicLinearProcessNumbered"/>
    <dgm:cxn modelId="{4C186E29-1941-45D4-9F82-8A980E4CDD6E}" type="presParOf" srcId="{E6475C37-6D5F-4EEE-A3C1-D5B5222BD8BE}" destId="{FFFD21DA-E006-4093-B482-E9F3A7AB39D6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9285A8-BC0E-4F6B-84AB-FF498F8F6BC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3FEBBD2-D2EF-456A-90A9-547ADD25A321}">
      <dgm:prSet/>
      <dgm:spPr/>
      <dgm:t>
        <a:bodyPr/>
        <a:lstStyle/>
        <a:p>
          <a:r>
            <a:rPr lang="en-US" dirty="0"/>
            <a:t>Know your plants highs and lows</a:t>
          </a:r>
        </a:p>
      </dgm:t>
    </dgm:pt>
    <dgm:pt modelId="{AC470051-016D-40BC-B708-103E45A30DCE}" type="parTrans" cxnId="{45B92228-BAA2-4CCF-A575-C1C264D35DE9}">
      <dgm:prSet/>
      <dgm:spPr/>
      <dgm:t>
        <a:bodyPr/>
        <a:lstStyle/>
        <a:p>
          <a:endParaRPr lang="en-US"/>
        </a:p>
      </dgm:t>
    </dgm:pt>
    <dgm:pt modelId="{B6FD7DEF-B7E0-4B6D-A597-74613986110B}" type="sibTrans" cxnId="{45B92228-BAA2-4CCF-A575-C1C264D35DE9}">
      <dgm:prSet/>
      <dgm:spPr/>
      <dgm:t>
        <a:bodyPr/>
        <a:lstStyle/>
        <a:p>
          <a:endParaRPr lang="en-US" dirty="0"/>
        </a:p>
      </dgm:t>
    </dgm:pt>
    <dgm:pt modelId="{42E671C9-17DC-4AD5-B03C-71E163B39205}">
      <dgm:prSet/>
      <dgm:spPr/>
      <dgm:t>
        <a:bodyPr/>
        <a:lstStyle/>
        <a:p>
          <a:r>
            <a:rPr lang="en-US" dirty="0"/>
            <a:t>What are examples of highs and lows? </a:t>
          </a:r>
        </a:p>
      </dgm:t>
    </dgm:pt>
    <dgm:pt modelId="{4A2AE1B8-8E4D-431F-9EDE-577329083510}" type="parTrans" cxnId="{CE4AB605-23F6-4438-AAAA-605735C87B2C}">
      <dgm:prSet/>
      <dgm:spPr/>
      <dgm:t>
        <a:bodyPr/>
        <a:lstStyle/>
        <a:p>
          <a:endParaRPr lang="en-US"/>
        </a:p>
      </dgm:t>
    </dgm:pt>
    <dgm:pt modelId="{F42C40AE-515F-4801-8806-F455108CD4DA}" type="sibTrans" cxnId="{CE4AB605-23F6-4438-AAAA-605735C87B2C}">
      <dgm:prSet/>
      <dgm:spPr/>
      <dgm:t>
        <a:bodyPr/>
        <a:lstStyle/>
        <a:p>
          <a:endParaRPr lang="en-US" dirty="0"/>
        </a:p>
      </dgm:t>
    </dgm:pt>
    <dgm:pt modelId="{E001BB65-9DFB-4B3B-978F-CC1EB0B6DE21}">
      <dgm:prSet/>
      <dgm:spPr/>
      <dgm:t>
        <a:bodyPr/>
        <a:lstStyle/>
        <a:p>
          <a:r>
            <a:rPr lang="en-US" dirty="0"/>
            <a:t>Are they analog or digital?</a:t>
          </a:r>
        </a:p>
      </dgm:t>
    </dgm:pt>
    <dgm:pt modelId="{BED959A7-7B61-45EA-8AF1-EDBD5F980CB0}" type="parTrans" cxnId="{A7A32D3C-65EA-46FF-9343-3A2185C10693}">
      <dgm:prSet/>
      <dgm:spPr/>
      <dgm:t>
        <a:bodyPr/>
        <a:lstStyle/>
        <a:p>
          <a:endParaRPr lang="en-US"/>
        </a:p>
      </dgm:t>
    </dgm:pt>
    <dgm:pt modelId="{09335C24-F6A9-4C35-B2A1-252F80A79E31}" type="sibTrans" cxnId="{A7A32D3C-65EA-46FF-9343-3A2185C10693}">
      <dgm:prSet/>
      <dgm:spPr/>
      <dgm:t>
        <a:bodyPr/>
        <a:lstStyle/>
        <a:p>
          <a:endParaRPr lang="en-US"/>
        </a:p>
      </dgm:t>
    </dgm:pt>
    <dgm:pt modelId="{C7053DE7-E969-48CE-90A0-BA7188027130}" type="pres">
      <dgm:prSet presAssocID="{199285A8-BC0E-4F6B-84AB-FF498F8F6BC2}" presName="outerComposite" presStyleCnt="0">
        <dgm:presLayoutVars>
          <dgm:chMax val="5"/>
          <dgm:dir/>
          <dgm:resizeHandles val="exact"/>
        </dgm:presLayoutVars>
      </dgm:prSet>
      <dgm:spPr/>
    </dgm:pt>
    <dgm:pt modelId="{C3C01786-CEF0-4DA9-B551-48DB3C1608BF}" type="pres">
      <dgm:prSet presAssocID="{199285A8-BC0E-4F6B-84AB-FF498F8F6BC2}" presName="dummyMaxCanvas" presStyleCnt="0">
        <dgm:presLayoutVars/>
      </dgm:prSet>
      <dgm:spPr/>
    </dgm:pt>
    <dgm:pt modelId="{1E05C209-6197-4B0D-8529-3553EFCBBF12}" type="pres">
      <dgm:prSet presAssocID="{199285A8-BC0E-4F6B-84AB-FF498F8F6BC2}" presName="ThreeNodes_1" presStyleLbl="node1" presStyleIdx="0" presStyleCnt="3">
        <dgm:presLayoutVars>
          <dgm:bulletEnabled val="1"/>
        </dgm:presLayoutVars>
      </dgm:prSet>
      <dgm:spPr/>
    </dgm:pt>
    <dgm:pt modelId="{E5DE61D5-AE35-44BE-AC0D-68599169AC0C}" type="pres">
      <dgm:prSet presAssocID="{199285A8-BC0E-4F6B-84AB-FF498F8F6BC2}" presName="ThreeNodes_2" presStyleLbl="node1" presStyleIdx="1" presStyleCnt="3">
        <dgm:presLayoutVars>
          <dgm:bulletEnabled val="1"/>
        </dgm:presLayoutVars>
      </dgm:prSet>
      <dgm:spPr/>
    </dgm:pt>
    <dgm:pt modelId="{247BEDE0-4857-4765-9565-3B6A7814C0D3}" type="pres">
      <dgm:prSet presAssocID="{199285A8-BC0E-4F6B-84AB-FF498F8F6BC2}" presName="ThreeNodes_3" presStyleLbl="node1" presStyleIdx="2" presStyleCnt="3">
        <dgm:presLayoutVars>
          <dgm:bulletEnabled val="1"/>
        </dgm:presLayoutVars>
      </dgm:prSet>
      <dgm:spPr/>
    </dgm:pt>
    <dgm:pt modelId="{40AAB763-1CF1-43FA-83EE-27B89BE882D6}" type="pres">
      <dgm:prSet presAssocID="{199285A8-BC0E-4F6B-84AB-FF498F8F6BC2}" presName="ThreeConn_1-2" presStyleLbl="fgAccFollowNode1" presStyleIdx="0" presStyleCnt="2">
        <dgm:presLayoutVars>
          <dgm:bulletEnabled val="1"/>
        </dgm:presLayoutVars>
      </dgm:prSet>
      <dgm:spPr/>
    </dgm:pt>
    <dgm:pt modelId="{682867A2-EA63-47BC-B5F0-6EA1B1264E89}" type="pres">
      <dgm:prSet presAssocID="{199285A8-BC0E-4F6B-84AB-FF498F8F6BC2}" presName="ThreeConn_2-3" presStyleLbl="fgAccFollowNode1" presStyleIdx="1" presStyleCnt="2">
        <dgm:presLayoutVars>
          <dgm:bulletEnabled val="1"/>
        </dgm:presLayoutVars>
      </dgm:prSet>
      <dgm:spPr/>
    </dgm:pt>
    <dgm:pt modelId="{7067AB67-16D2-4466-A3C1-4C03AFDD603A}" type="pres">
      <dgm:prSet presAssocID="{199285A8-BC0E-4F6B-84AB-FF498F8F6BC2}" presName="ThreeNodes_1_text" presStyleLbl="node1" presStyleIdx="2" presStyleCnt="3">
        <dgm:presLayoutVars>
          <dgm:bulletEnabled val="1"/>
        </dgm:presLayoutVars>
      </dgm:prSet>
      <dgm:spPr/>
    </dgm:pt>
    <dgm:pt modelId="{F86765A8-C35F-41D5-A36A-DD6A83464286}" type="pres">
      <dgm:prSet presAssocID="{199285A8-BC0E-4F6B-84AB-FF498F8F6BC2}" presName="ThreeNodes_2_text" presStyleLbl="node1" presStyleIdx="2" presStyleCnt="3">
        <dgm:presLayoutVars>
          <dgm:bulletEnabled val="1"/>
        </dgm:presLayoutVars>
      </dgm:prSet>
      <dgm:spPr/>
    </dgm:pt>
    <dgm:pt modelId="{B287399B-0197-4AE6-912B-FED1A7320C8B}" type="pres">
      <dgm:prSet presAssocID="{199285A8-BC0E-4F6B-84AB-FF498F8F6BC2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E4AB605-23F6-4438-AAAA-605735C87B2C}" srcId="{199285A8-BC0E-4F6B-84AB-FF498F8F6BC2}" destId="{42E671C9-17DC-4AD5-B03C-71E163B39205}" srcOrd="1" destOrd="0" parTransId="{4A2AE1B8-8E4D-431F-9EDE-577329083510}" sibTransId="{F42C40AE-515F-4801-8806-F455108CD4DA}"/>
    <dgm:cxn modelId="{6BC6F007-9238-4F91-9AFB-90F0BB41E258}" type="presOf" srcId="{F42C40AE-515F-4801-8806-F455108CD4DA}" destId="{682867A2-EA63-47BC-B5F0-6EA1B1264E89}" srcOrd="0" destOrd="0" presId="urn:microsoft.com/office/officeart/2005/8/layout/vProcess5"/>
    <dgm:cxn modelId="{41ABFC20-AB65-4595-8DC9-AC747A4E745D}" type="presOf" srcId="{E001BB65-9DFB-4B3B-978F-CC1EB0B6DE21}" destId="{B287399B-0197-4AE6-912B-FED1A7320C8B}" srcOrd="1" destOrd="0" presId="urn:microsoft.com/office/officeart/2005/8/layout/vProcess5"/>
    <dgm:cxn modelId="{FA3BA023-8D27-4B69-A8F3-6AED6AEB68DD}" type="presOf" srcId="{42E671C9-17DC-4AD5-B03C-71E163B39205}" destId="{F86765A8-C35F-41D5-A36A-DD6A83464286}" srcOrd="1" destOrd="0" presId="urn:microsoft.com/office/officeart/2005/8/layout/vProcess5"/>
    <dgm:cxn modelId="{45B92228-BAA2-4CCF-A575-C1C264D35DE9}" srcId="{199285A8-BC0E-4F6B-84AB-FF498F8F6BC2}" destId="{33FEBBD2-D2EF-456A-90A9-547ADD25A321}" srcOrd="0" destOrd="0" parTransId="{AC470051-016D-40BC-B708-103E45A30DCE}" sibTransId="{B6FD7DEF-B7E0-4B6D-A597-74613986110B}"/>
    <dgm:cxn modelId="{A7A32D3C-65EA-46FF-9343-3A2185C10693}" srcId="{199285A8-BC0E-4F6B-84AB-FF498F8F6BC2}" destId="{E001BB65-9DFB-4B3B-978F-CC1EB0B6DE21}" srcOrd="2" destOrd="0" parTransId="{BED959A7-7B61-45EA-8AF1-EDBD5F980CB0}" sibTransId="{09335C24-F6A9-4C35-B2A1-252F80A79E31}"/>
    <dgm:cxn modelId="{7D540C40-E520-427E-888C-595CDB68E5D3}" type="presOf" srcId="{33FEBBD2-D2EF-456A-90A9-547ADD25A321}" destId="{1E05C209-6197-4B0D-8529-3553EFCBBF12}" srcOrd="0" destOrd="0" presId="urn:microsoft.com/office/officeart/2005/8/layout/vProcess5"/>
    <dgm:cxn modelId="{304D949D-DC12-4359-B394-0B351BAA605D}" type="presOf" srcId="{B6FD7DEF-B7E0-4B6D-A597-74613986110B}" destId="{40AAB763-1CF1-43FA-83EE-27B89BE882D6}" srcOrd="0" destOrd="0" presId="urn:microsoft.com/office/officeart/2005/8/layout/vProcess5"/>
    <dgm:cxn modelId="{88CD6DA7-8F2B-4BD6-A002-654551E16283}" type="presOf" srcId="{199285A8-BC0E-4F6B-84AB-FF498F8F6BC2}" destId="{C7053DE7-E969-48CE-90A0-BA7188027130}" srcOrd="0" destOrd="0" presId="urn:microsoft.com/office/officeart/2005/8/layout/vProcess5"/>
    <dgm:cxn modelId="{7534F3DB-BC80-453D-9640-0408410DAC81}" type="presOf" srcId="{33FEBBD2-D2EF-456A-90A9-547ADD25A321}" destId="{7067AB67-16D2-4466-A3C1-4C03AFDD603A}" srcOrd="1" destOrd="0" presId="urn:microsoft.com/office/officeart/2005/8/layout/vProcess5"/>
    <dgm:cxn modelId="{2F911DE8-E756-4472-9539-5AD57622D6DE}" type="presOf" srcId="{42E671C9-17DC-4AD5-B03C-71E163B39205}" destId="{E5DE61D5-AE35-44BE-AC0D-68599169AC0C}" srcOrd="0" destOrd="0" presId="urn:microsoft.com/office/officeart/2005/8/layout/vProcess5"/>
    <dgm:cxn modelId="{341ED7EF-56EB-4644-A63E-FC7ACAE57109}" type="presOf" srcId="{E001BB65-9DFB-4B3B-978F-CC1EB0B6DE21}" destId="{247BEDE0-4857-4765-9565-3B6A7814C0D3}" srcOrd="0" destOrd="0" presId="urn:microsoft.com/office/officeart/2005/8/layout/vProcess5"/>
    <dgm:cxn modelId="{627B566C-5365-4235-93B1-B490002197AD}" type="presParOf" srcId="{C7053DE7-E969-48CE-90A0-BA7188027130}" destId="{C3C01786-CEF0-4DA9-B551-48DB3C1608BF}" srcOrd="0" destOrd="0" presId="urn:microsoft.com/office/officeart/2005/8/layout/vProcess5"/>
    <dgm:cxn modelId="{442BC412-E5A1-428B-BAB0-A8113875020C}" type="presParOf" srcId="{C7053DE7-E969-48CE-90A0-BA7188027130}" destId="{1E05C209-6197-4B0D-8529-3553EFCBBF12}" srcOrd="1" destOrd="0" presId="urn:microsoft.com/office/officeart/2005/8/layout/vProcess5"/>
    <dgm:cxn modelId="{990B4CF0-DA0F-49F5-BFC2-A4C171DE78FE}" type="presParOf" srcId="{C7053DE7-E969-48CE-90A0-BA7188027130}" destId="{E5DE61D5-AE35-44BE-AC0D-68599169AC0C}" srcOrd="2" destOrd="0" presId="urn:microsoft.com/office/officeart/2005/8/layout/vProcess5"/>
    <dgm:cxn modelId="{655BF72C-7FF4-4058-A150-AB00EA13F4A1}" type="presParOf" srcId="{C7053DE7-E969-48CE-90A0-BA7188027130}" destId="{247BEDE0-4857-4765-9565-3B6A7814C0D3}" srcOrd="3" destOrd="0" presId="urn:microsoft.com/office/officeart/2005/8/layout/vProcess5"/>
    <dgm:cxn modelId="{25965F3B-C8A0-41F6-B1A7-E99378C9238D}" type="presParOf" srcId="{C7053DE7-E969-48CE-90A0-BA7188027130}" destId="{40AAB763-1CF1-43FA-83EE-27B89BE882D6}" srcOrd="4" destOrd="0" presId="urn:microsoft.com/office/officeart/2005/8/layout/vProcess5"/>
    <dgm:cxn modelId="{62A83C9A-897D-4000-9044-277D541C6C5B}" type="presParOf" srcId="{C7053DE7-E969-48CE-90A0-BA7188027130}" destId="{682867A2-EA63-47BC-B5F0-6EA1B1264E89}" srcOrd="5" destOrd="0" presId="urn:microsoft.com/office/officeart/2005/8/layout/vProcess5"/>
    <dgm:cxn modelId="{9C6D8F64-787B-49C7-9E72-BB1383EC3D6E}" type="presParOf" srcId="{C7053DE7-E969-48CE-90A0-BA7188027130}" destId="{7067AB67-16D2-4466-A3C1-4C03AFDD603A}" srcOrd="6" destOrd="0" presId="urn:microsoft.com/office/officeart/2005/8/layout/vProcess5"/>
    <dgm:cxn modelId="{D0561196-FEF7-4202-9BFB-39DB88746D18}" type="presParOf" srcId="{C7053DE7-E969-48CE-90A0-BA7188027130}" destId="{F86765A8-C35F-41D5-A36A-DD6A83464286}" srcOrd="7" destOrd="0" presId="urn:microsoft.com/office/officeart/2005/8/layout/vProcess5"/>
    <dgm:cxn modelId="{058197A4-A008-4DEF-8A3D-47F6CAFD4970}" type="presParOf" srcId="{C7053DE7-E969-48CE-90A0-BA7188027130}" destId="{B287399B-0197-4AE6-912B-FED1A7320C8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6492F0-5E56-4062-ADF0-24C498E8F588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D4742A-F95D-4A82-BF0A-AAFE1AB4D126}">
      <dgm:prSet/>
      <dgm:spPr/>
      <dgm:t>
        <a:bodyPr/>
        <a:lstStyle/>
        <a:p>
          <a:r>
            <a:rPr lang="en-US" dirty="0"/>
            <a:t>EFFICIENT</a:t>
          </a:r>
        </a:p>
        <a:p>
          <a:r>
            <a:rPr lang="en-US" dirty="0"/>
            <a:t>With a good SCADA system regulatory agencies can reduce onsite visits</a:t>
          </a:r>
        </a:p>
      </dgm:t>
    </dgm:pt>
    <dgm:pt modelId="{C1016196-1E4B-4748-96F6-64C95D9062DB}" type="parTrans" cxnId="{D52E6309-EC9A-4E00-A635-4CB482861275}">
      <dgm:prSet/>
      <dgm:spPr/>
      <dgm:t>
        <a:bodyPr/>
        <a:lstStyle/>
        <a:p>
          <a:endParaRPr lang="en-US"/>
        </a:p>
      </dgm:t>
    </dgm:pt>
    <dgm:pt modelId="{3432ACE6-98BF-41EC-A98B-4BCD696A6FCE}" type="sibTrans" cxnId="{D52E6309-EC9A-4E00-A635-4CB482861275}">
      <dgm:prSet phldrT="1" phldr="0"/>
      <dgm:spPr/>
      <dgm:t>
        <a:bodyPr/>
        <a:lstStyle/>
        <a:p>
          <a:r>
            <a:rPr lang="en-US" dirty="0"/>
            <a:t>1</a:t>
          </a:r>
        </a:p>
      </dgm:t>
    </dgm:pt>
    <dgm:pt modelId="{9F1ED5DC-F02E-4DB1-A6C9-2A3389D36AE8}">
      <dgm:prSet/>
      <dgm:spPr/>
      <dgm:t>
        <a:bodyPr/>
        <a:lstStyle/>
        <a:p>
          <a:r>
            <a:rPr lang="en-US" dirty="0"/>
            <a:t>FAST</a:t>
          </a:r>
        </a:p>
        <a:p>
          <a:r>
            <a:rPr lang="en-US" dirty="0"/>
            <a:t>SCADA can provide useful information such as 24-hour trends with the click of a button</a:t>
          </a:r>
        </a:p>
      </dgm:t>
    </dgm:pt>
    <dgm:pt modelId="{6D04C15B-B9AA-4565-98A2-C1299828B645}" type="parTrans" cxnId="{6D7E793A-9BEF-4F4F-939B-FEDE4B48E366}">
      <dgm:prSet/>
      <dgm:spPr/>
      <dgm:t>
        <a:bodyPr/>
        <a:lstStyle/>
        <a:p>
          <a:endParaRPr lang="en-US"/>
        </a:p>
      </dgm:t>
    </dgm:pt>
    <dgm:pt modelId="{5ED95E7E-C0DB-4D86-BACB-14FB42A3DCE4}" type="sibTrans" cxnId="{6D7E793A-9BEF-4F4F-939B-FEDE4B48E366}">
      <dgm:prSet phldrT="2" phldr="0"/>
      <dgm:spPr/>
      <dgm:t>
        <a:bodyPr/>
        <a:lstStyle/>
        <a:p>
          <a:r>
            <a:rPr lang="en-US" dirty="0"/>
            <a:t>2</a:t>
          </a:r>
        </a:p>
      </dgm:t>
    </dgm:pt>
    <dgm:pt modelId="{7637F7B9-976F-4392-A4E6-AFBD9E9F39F1}">
      <dgm:prSet/>
      <dgm:spPr/>
      <dgm:t>
        <a:bodyPr/>
        <a:lstStyle/>
        <a:p>
          <a:r>
            <a:rPr lang="en-US" dirty="0"/>
            <a:t>CONVENIENT</a:t>
          </a:r>
        </a:p>
        <a:p>
          <a:r>
            <a:rPr lang="en-US" dirty="0"/>
            <a:t>The use of mobile technology for SCADA is a key part of the operator evolution.</a:t>
          </a:r>
        </a:p>
      </dgm:t>
    </dgm:pt>
    <dgm:pt modelId="{C08D19D6-818E-492E-BBEC-4CE400A2FCDB}" type="parTrans" cxnId="{087537A0-059D-4A65-85BD-7DBEDD165569}">
      <dgm:prSet/>
      <dgm:spPr/>
      <dgm:t>
        <a:bodyPr/>
        <a:lstStyle/>
        <a:p>
          <a:endParaRPr lang="en-US"/>
        </a:p>
      </dgm:t>
    </dgm:pt>
    <dgm:pt modelId="{CB429E59-3DE3-4B26-99C3-64AA298348B6}" type="sibTrans" cxnId="{087537A0-059D-4A65-85BD-7DBEDD165569}">
      <dgm:prSet phldrT="3" phldr="0"/>
      <dgm:spPr/>
      <dgm:t>
        <a:bodyPr/>
        <a:lstStyle/>
        <a:p>
          <a:r>
            <a:rPr lang="en-US" dirty="0"/>
            <a:t>3</a:t>
          </a:r>
        </a:p>
      </dgm:t>
    </dgm:pt>
    <dgm:pt modelId="{332F12E3-EB96-4EA0-AE72-6F50B383F226}" type="pres">
      <dgm:prSet presAssocID="{4E6492F0-5E56-4062-ADF0-24C498E8F588}" presName="Name0" presStyleCnt="0">
        <dgm:presLayoutVars>
          <dgm:animLvl val="lvl"/>
          <dgm:resizeHandles val="exact"/>
        </dgm:presLayoutVars>
      </dgm:prSet>
      <dgm:spPr/>
    </dgm:pt>
    <dgm:pt modelId="{28312339-961D-454D-B328-53564384004F}" type="pres">
      <dgm:prSet presAssocID="{B1D4742A-F95D-4A82-BF0A-AAFE1AB4D126}" presName="compositeNode" presStyleCnt="0">
        <dgm:presLayoutVars>
          <dgm:bulletEnabled val="1"/>
        </dgm:presLayoutVars>
      </dgm:prSet>
      <dgm:spPr/>
    </dgm:pt>
    <dgm:pt modelId="{6874EA14-FB0A-4D68-82CF-845A9E3B7F82}" type="pres">
      <dgm:prSet presAssocID="{B1D4742A-F95D-4A82-BF0A-AAFE1AB4D126}" presName="bgRect" presStyleLbl="bgAccFollowNode1" presStyleIdx="0" presStyleCnt="3" custLinFactNeighborX="-535" custLinFactNeighborY="-19334"/>
      <dgm:spPr/>
    </dgm:pt>
    <dgm:pt modelId="{03325960-1900-4B72-90E7-100ADAA8DBE2}" type="pres">
      <dgm:prSet presAssocID="{3432ACE6-98BF-41EC-A98B-4BCD696A6FCE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B806E748-BEAF-4BCB-AA8E-969FCA7A1EB9}" type="pres">
      <dgm:prSet presAssocID="{B1D4742A-F95D-4A82-BF0A-AAFE1AB4D126}" presName="bottomLine" presStyleLbl="alignNode1" presStyleIdx="1" presStyleCnt="6">
        <dgm:presLayoutVars/>
      </dgm:prSet>
      <dgm:spPr/>
    </dgm:pt>
    <dgm:pt modelId="{D91C58AA-2222-4D98-8CB7-5977EF10895E}" type="pres">
      <dgm:prSet presAssocID="{B1D4742A-F95D-4A82-BF0A-AAFE1AB4D126}" presName="nodeText" presStyleLbl="bgAccFollowNode1" presStyleIdx="0" presStyleCnt="3">
        <dgm:presLayoutVars>
          <dgm:bulletEnabled val="1"/>
        </dgm:presLayoutVars>
      </dgm:prSet>
      <dgm:spPr/>
    </dgm:pt>
    <dgm:pt modelId="{118AA34E-51A3-4A08-997C-14B463116D35}" type="pres">
      <dgm:prSet presAssocID="{3432ACE6-98BF-41EC-A98B-4BCD696A6FCE}" presName="sibTrans" presStyleCnt="0"/>
      <dgm:spPr/>
    </dgm:pt>
    <dgm:pt modelId="{65B86127-9AB3-477F-9959-E0F793630E99}" type="pres">
      <dgm:prSet presAssocID="{9F1ED5DC-F02E-4DB1-A6C9-2A3389D36AE8}" presName="compositeNode" presStyleCnt="0">
        <dgm:presLayoutVars>
          <dgm:bulletEnabled val="1"/>
        </dgm:presLayoutVars>
      </dgm:prSet>
      <dgm:spPr/>
    </dgm:pt>
    <dgm:pt modelId="{B949FCD3-6314-4628-AE9B-1E33AB770AEC}" type="pres">
      <dgm:prSet presAssocID="{9F1ED5DC-F02E-4DB1-A6C9-2A3389D36AE8}" presName="bgRect" presStyleLbl="bgAccFollowNode1" presStyleIdx="1" presStyleCnt="3" custLinFactNeighborX="0"/>
      <dgm:spPr/>
    </dgm:pt>
    <dgm:pt modelId="{1F412476-D6FE-47EF-83A6-4D084653CFD9}" type="pres">
      <dgm:prSet presAssocID="{5ED95E7E-C0DB-4D86-BACB-14FB42A3DCE4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F12B9571-7D55-4A91-9B06-13B54E2082CF}" type="pres">
      <dgm:prSet presAssocID="{9F1ED5DC-F02E-4DB1-A6C9-2A3389D36AE8}" presName="bottomLine" presStyleLbl="alignNode1" presStyleIdx="3" presStyleCnt="6">
        <dgm:presLayoutVars/>
      </dgm:prSet>
      <dgm:spPr/>
    </dgm:pt>
    <dgm:pt modelId="{F26690FB-85D4-449D-8E2A-5C4808AA0BC1}" type="pres">
      <dgm:prSet presAssocID="{9F1ED5DC-F02E-4DB1-A6C9-2A3389D36AE8}" presName="nodeText" presStyleLbl="bgAccFollowNode1" presStyleIdx="1" presStyleCnt="3">
        <dgm:presLayoutVars>
          <dgm:bulletEnabled val="1"/>
        </dgm:presLayoutVars>
      </dgm:prSet>
      <dgm:spPr/>
    </dgm:pt>
    <dgm:pt modelId="{C5587B35-856C-4A1E-B79A-3E689D9EF8E6}" type="pres">
      <dgm:prSet presAssocID="{5ED95E7E-C0DB-4D86-BACB-14FB42A3DCE4}" presName="sibTrans" presStyleCnt="0"/>
      <dgm:spPr/>
    </dgm:pt>
    <dgm:pt modelId="{E6475C37-6D5F-4EEE-A3C1-D5B5222BD8BE}" type="pres">
      <dgm:prSet presAssocID="{7637F7B9-976F-4392-A4E6-AFBD9E9F39F1}" presName="compositeNode" presStyleCnt="0">
        <dgm:presLayoutVars>
          <dgm:bulletEnabled val="1"/>
        </dgm:presLayoutVars>
      </dgm:prSet>
      <dgm:spPr/>
    </dgm:pt>
    <dgm:pt modelId="{EDD8B49D-CF37-409B-BD0F-B9A18AB6FE81}" type="pres">
      <dgm:prSet presAssocID="{7637F7B9-976F-4392-A4E6-AFBD9E9F39F1}" presName="bgRect" presStyleLbl="bgAccFollowNode1" presStyleIdx="2" presStyleCnt="3" custLinFactNeighborX="-476" custLinFactNeighborY="22150"/>
      <dgm:spPr/>
    </dgm:pt>
    <dgm:pt modelId="{F0D8C70A-58E9-4229-A964-59669BA05D46}" type="pres">
      <dgm:prSet presAssocID="{CB429E59-3DE3-4B26-99C3-64AA298348B6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BA3EB60C-CAA6-46A1-A720-53C734110EE0}" type="pres">
      <dgm:prSet presAssocID="{7637F7B9-976F-4392-A4E6-AFBD9E9F39F1}" presName="bottomLine" presStyleLbl="alignNode1" presStyleIdx="5" presStyleCnt="6">
        <dgm:presLayoutVars/>
      </dgm:prSet>
      <dgm:spPr/>
    </dgm:pt>
    <dgm:pt modelId="{FFFD21DA-E006-4093-B482-E9F3A7AB39D6}" type="pres">
      <dgm:prSet presAssocID="{7637F7B9-976F-4392-A4E6-AFBD9E9F39F1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A56FDF02-C8E1-463E-9C60-41D71066F66C}" type="presOf" srcId="{B1D4742A-F95D-4A82-BF0A-AAFE1AB4D126}" destId="{6874EA14-FB0A-4D68-82CF-845A9E3B7F82}" srcOrd="0" destOrd="0" presId="urn:microsoft.com/office/officeart/2016/7/layout/BasicLinearProcessNumbered"/>
    <dgm:cxn modelId="{D52E6309-EC9A-4E00-A635-4CB482861275}" srcId="{4E6492F0-5E56-4062-ADF0-24C498E8F588}" destId="{B1D4742A-F95D-4A82-BF0A-AAFE1AB4D126}" srcOrd="0" destOrd="0" parTransId="{C1016196-1E4B-4748-96F6-64C95D9062DB}" sibTransId="{3432ACE6-98BF-41EC-A98B-4BCD696A6FCE}"/>
    <dgm:cxn modelId="{1BBE6A18-FB4F-45E9-BC7B-2C049EB0FE7F}" type="presOf" srcId="{3432ACE6-98BF-41EC-A98B-4BCD696A6FCE}" destId="{03325960-1900-4B72-90E7-100ADAA8DBE2}" srcOrd="0" destOrd="0" presId="urn:microsoft.com/office/officeart/2016/7/layout/BasicLinearProcessNumbered"/>
    <dgm:cxn modelId="{6D7E793A-9BEF-4F4F-939B-FEDE4B48E366}" srcId="{4E6492F0-5E56-4062-ADF0-24C498E8F588}" destId="{9F1ED5DC-F02E-4DB1-A6C9-2A3389D36AE8}" srcOrd="1" destOrd="0" parTransId="{6D04C15B-B9AA-4565-98A2-C1299828B645}" sibTransId="{5ED95E7E-C0DB-4D86-BACB-14FB42A3DCE4}"/>
    <dgm:cxn modelId="{A3A7DD3C-1172-46ED-8D0B-3195D634B66C}" type="presOf" srcId="{9F1ED5DC-F02E-4DB1-A6C9-2A3389D36AE8}" destId="{B949FCD3-6314-4628-AE9B-1E33AB770AEC}" srcOrd="0" destOrd="0" presId="urn:microsoft.com/office/officeart/2016/7/layout/BasicLinearProcessNumbered"/>
    <dgm:cxn modelId="{37708A49-5864-487A-A935-C0CA5B9366FC}" type="presOf" srcId="{B1D4742A-F95D-4A82-BF0A-AAFE1AB4D126}" destId="{D91C58AA-2222-4D98-8CB7-5977EF10895E}" srcOrd="1" destOrd="0" presId="urn:microsoft.com/office/officeart/2016/7/layout/BasicLinearProcessNumbered"/>
    <dgm:cxn modelId="{08BF8E79-61AE-439A-909B-AD1047EF42EF}" type="presOf" srcId="{CB429E59-3DE3-4B26-99C3-64AA298348B6}" destId="{F0D8C70A-58E9-4229-A964-59669BA05D46}" srcOrd="0" destOrd="0" presId="urn:microsoft.com/office/officeart/2016/7/layout/BasicLinearProcessNumbered"/>
    <dgm:cxn modelId="{44DAA48B-09EB-4396-AEA0-454EFD044932}" type="presOf" srcId="{9F1ED5DC-F02E-4DB1-A6C9-2A3389D36AE8}" destId="{F26690FB-85D4-449D-8E2A-5C4808AA0BC1}" srcOrd="1" destOrd="0" presId="urn:microsoft.com/office/officeart/2016/7/layout/BasicLinearProcessNumbered"/>
    <dgm:cxn modelId="{0AAE3D8F-185A-418C-B51E-DD49D333D135}" type="presOf" srcId="{7637F7B9-976F-4392-A4E6-AFBD9E9F39F1}" destId="{FFFD21DA-E006-4093-B482-E9F3A7AB39D6}" srcOrd="1" destOrd="0" presId="urn:microsoft.com/office/officeart/2016/7/layout/BasicLinearProcessNumbered"/>
    <dgm:cxn modelId="{087537A0-059D-4A65-85BD-7DBEDD165569}" srcId="{4E6492F0-5E56-4062-ADF0-24C498E8F588}" destId="{7637F7B9-976F-4392-A4E6-AFBD9E9F39F1}" srcOrd="2" destOrd="0" parTransId="{C08D19D6-818E-492E-BBEC-4CE400A2FCDB}" sibTransId="{CB429E59-3DE3-4B26-99C3-64AA298348B6}"/>
    <dgm:cxn modelId="{02BF1EBC-9FBA-4EEC-A16D-215249C4480E}" type="presOf" srcId="{7637F7B9-976F-4392-A4E6-AFBD9E9F39F1}" destId="{EDD8B49D-CF37-409B-BD0F-B9A18AB6FE81}" srcOrd="0" destOrd="0" presId="urn:microsoft.com/office/officeart/2016/7/layout/BasicLinearProcessNumbered"/>
    <dgm:cxn modelId="{F0BA48EA-D05D-4511-AA25-A2954D023894}" type="presOf" srcId="{5ED95E7E-C0DB-4D86-BACB-14FB42A3DCE4}" destId="{1F412476-D6FE-47EF-83A6-4D084653CFD9}" srcOrd="0" destOrd="0" presId="urn:microsoft.com/office/officeart/2016/7/layout/BasicLinearProcessNumbered"/>
    <dgm:cxn modelId="{6E20B8F8-4A90-49B9-A8F7-E444825A378A}" type="presOf" srcId="{4E6492F0-5E56-4062-ADF0-24C498E8F588}" destId="{332F12E3-EB96-4EA0-AE72-6F50B383F226}" srcOrd="0" destOrd="0" presId="urn:microsoft.com/office/officeart/2016/7/layout/BasicLinearProcessNumbered"/>
    <dgm:cxn modelId="{6A7378BB-B86A-49B8-9465-F03ACBB59A01}" type="presParOf" srcId="{332F12E3-EB96-4EA0-AE72-6F50B383F226}" destId="{28312339-961D-454D-B328-53564384004F}" srcOrd="0" destOrd="0" presId="urn:microsoft.com/office/officeart/2016/7/layout/BasicLinearProcessNumbered"/>
    <dgm:cxn modelId="{BD0F5C6C-829E-4DB5-AD96-09DCAD562F99}" type="presParOf" srcId="{28312339-961D-454D-B328-53564384004F}" destId="{6874EA14-FB0A-4D68-82CF-845A9E3B7F82}" srcOrd="0" destOrd="0" presId="urn:microsoft.com/office/officeart/2016/7/layout/BasicLinearProcessNumbered"/>
    <dgm:cxn modelId="{647D33C3-4DD0-470E-8BC1-645FB16E2154}" type="presParOf" srcId="{28312339-961D-454D-B328-53564384004F}" destId="{03325960-1900-4B72-90E7-100ADAA8DBE2}" srcOrd="1" destOrd="0" presId="urn:microsoft.com/office/officeart/2016/7/layout/BasicLinearProcessNumbered"/>
    <dgm:cxn modelId="{AFC86A8B-B05E-49BB-AA3C-7116D8034ADD}" type="presParOf" srcId="{28312339-961D-454D-B328-53564384004F}" destId="{B806E748-BEAF-4BCB-AA8E-969FCA7A1EB9}" srcOrd="2" destOrd="0" presId="urn:microsoft.com/office/officeart/2016/7/layout/BasicLinearProcessNumbered"/>
    <dgm:cxn modelId="{B01958DB-8457-4A98-AF9A-C826AC3A31C2}" type="presParOf" srcId="{28312339-961D-454D-B328-53564384004F}" destId="{D91C58AA-2222-4D98-8CB7-5977EF10895E}" srcOrd="3" destOrd="0" presId="urn:microsoft.com/office/officeart/2016/7/layout/BasicLinearProcessNumbered"/>
    <dgm:cxn modelId="{03B1BFBC-C442-47C2-B74E-AB8DC8B4D597}" type="presParOf" srcId="{332F12E3-EB96-4EA0-AE72-6F50B383F226}" destId="{118AA34E-51A3-4A08-997C-14B463116D35}" srcOrd="1" destOrd="0" presId="urn:microsoft.com/office/officeart/2016/7/layout/BasicLinearProcessNumbered"/>
    <dgm:cxn modelId="{25F10868-5679-4170-BCD5-12B5E65C51B8}" type="presParOf" srcId="{332F12E3-EB96-4EA0-AE72-6F50B383F226}" destId="{65B86127-9AB3-477F-9959-E0F793630E99}" srcOrd="2" destOrd="0" presId="urn:microsoft.com/office/officeart/2016/7/layout/BasicLinearProcessNumbered"/>
    <dgm:cxn modelId="{F628104B-15C1-4DA7-9084-DEB2696EE2BD}" type="presParOf" srcId="{65B86127-9AB3-477F-9959-E0F793630E99}" destId="{B949FCD3-6314-4628-AE9B-1E33AB770AEC}" srcOrd="0" destOrd="0" presId="urn:microsoft.com/office/officeart/2016/7/layout/BasicLinearProcessNumbered"/>
    <dgm:cxn modelId="{87E51A68-CA40-4A05-B6AF-F432F1E378A4}" type="presParOf" srcId="{65B86127-9AB3-477F-9959-E0F793630E99}" destId="{1F412476-D6FE-47EF-83A6-4D084653CFD9}" srcOrd="1" destOrd="0" presId="urn:microsoft.com/office/officeart/2016/7/layout/BasicLinearProcessNumbered"/>
    <dgm:cxn modelId="{6EDF65C7-F0D1-4573-B437-B2F79214E1A7}" type="presParOf" srcId="{65B86127-9AB3-477F-9959-E0F793630E99}" destId="{F12B9571-7D55-4A91-9B06-13B54E2082CF}" srcOrd="2" destOrd="0" presId="urn:microsoft.com/office/officeart/2016/7/layout/BasicLinearProcessNumbered"/>
    <dgm:cxn modelId="{5990DB3C-EBC9-4706-A7F0-66990624E3F4}" type="presParOf" srcId="{65B86127-9AB3-477F-9959-E0F793630E99}" destId="{F26690FB-85D4-449D-8E2A-5C4808AA0BC1}" srcOrd="3" destOrd="0" presId="urn:microsoft.com/office/officeart/2016/7/layout/BasicLinearProcessNumbered"/>
    <dgm:cxn modelId="{8DE420B7-A753-4AEC-9E4C-3F48E25058FB}" type="presParOf" srcId="{332F12E3-EB96-4EA0-AE72-6F50B383F226}" destId="{C5587B35-856C-4A1E-B79A-3E689D9EF8E6}" srcOrd="3" destOrd="0" presId="urn:microsoft.com/office/officeart/2016/7/layout/BasicLinearProcessNumbered"/>
    <dgm:cxn modelId="{6FDB4C74-5FB7-4E55-87C1-A887EB9D642D}" type="presParOf" srcId="{332F12E3-EB96-4EA0-AE72-6F50B383F226}" destId="{E6475C37-6D5F-4EEE-A3C1-D5B5222BD8BE}" srcOrd="4" destOrd="0" presId="urn:microsoft.com/office/officeart/2016/7/layout/BasicLinearProcessNumbered"/>
    <dgm:cxn modelId="{AAC62395-2771-4458-9DA1-6F5D438E278B}" type="presParOf" srcId="{E6475C37-6D5F-4EEE-A3C1-D5B5222BD8BE}" destId="{EDD8B49D-CF37-409B-BD0F-B9A18AB6FE81}" srcOrd="0" destOrd="0" presId="urn:microsoft.com/office/officeart/2016/7/layout/BasicLinearProcessNumbered"/>
    <dgm:cxn modelId="{2D18E225-BEE7-4CF6-9B8A-4715E0E489BD}" type="presParOf" srcId="{E6475C37-6D5F-4EEE-A3C1-D5B5222BD8BE}" destId="{F0D8C70A-58E9-4229-A964-59669BA05D46}" srcOrd="1" destOrd="0" presId="urn:microsoft.com/office/officeart/2016/7/layout/BasicLinearProcessNumbered"/>
    <dgm:cxn modelId="{89171D23-CD3C-47A9-89F5-2B22F76B74AA}" type="presParOf" srcId="{E6475C37-6D5F-4EEE-A3C1-D5B5222BD8BE}" destId="{BA3EB60C-CAA6-46A1-A720-53C734110EE0}" srcOrd="2" destOrd="0" presId="urn:microsoft.com/office/officeart/2016/7/layout/BasicLinearProcessNumbered"/>
    <dgm:cxn modelId="{4C186E29-1941-45D4-9F82-8A980E4CDD6E}" type="presParOf" srcId="{E6475C37-6D5F-4EEE-A3C1-D5B5222BD8BE}" destId="{FFFD21DA-E006-4093-B482-E9F3A7AB39D6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BD7FF-1431-4DEB-9EFE-4FEF62DF9AFC}">
      <dsp:nvSpPr>
        <dsp:cNvPr id="0" name=""/>
        <dsp:cNvSpPr/>
      </dsp:nvSpPr>
      <dsp:spPr>
        <a:xfrm>
          <a:off x="0" y="689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43CBC1-BA27-4560-8057-1D938BD47768}">
      <dsp:nvSpPr>
        <dsp:cNvPr id="0" name=""/>
        <dsp:cNvSpPr/>
      </dsp:nvSpPr>
      <dsp:spPr>
        <a:xfrm>
          <a:off x="0" y="689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Supervisory</a:t>
          </a:r>
        </a:p>
      </dsp:txBody>
      <dsp:txXfrm>
        <a:off x="0" y="689"/>
        <a:ext cx="6797675" cy="1129706"/>
      </dsp:txXfrm>
    </dsp:sp>
    <dsp:sp modelId="{B35CBED0-2272-45A8-B13F-099C3EA77652}">
      <dsp:nvSpPr>
        <dsp:cNvPr id="0" name=""/>
        <dsp:cNvSpPr/>
      </dsp:nvSpPr>
      <dsp:spPr>
        <a:xfrm>
          <a:off x="0" y="1130396"/>
          <a:ext cx="67976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81253-34E8-4420-B255-FA554CE3E905}">
      <dsp:nvSpPr>
        <dsp:cNvPr id="0" name=""/>
        <dsp:cNvSpPr/>
      </dsp:nvSpPr>
      <dsp:spPr>
        <a:xfrm>
          <a:off x="0" y="1130396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Control</a:t>
          </a:r>
        </a:p>
      </dsp:txBody>
      <dsp:txXfrm>
        <a:off x="0" y="1130396"/>
        <a:ext cx="6797675" cy="1129706"/>
      </dsp:txXfrm>
    </dsp:sp>
    <dsp:sp modelId="{D52294FA-AD8E-47B6-9498-DF4BECEACFCB}">
      <dsp:nvSpPr>
        <dsp:cNvPr id="0" name=""/>
        <dsp:cNvSpPr/>
      </dsp:nvSpPr>
      <dsp:spPr>
        <a:xfrm>
          <a:off x="0" y="2260102"/>
          <a:ext cx="67976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3A3F1F-8CFF-4A24-B0A1-D2789C35293F}">
      <dsp:nvSpPr>
        <dsp:cNvPr id="0" name=""/>
        <dsp:cNvSpPr/>
      </dsp:nvSpPr>
      <dsp:spPr>
        <a:xfrm>
          <a:off x="0" y="2260102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And</a:t>
          </a:r>
        </a:p>
      </dsp:txBody>
      <dsp:txXfrm>
        <a:off x="0" y="2260102"/>
        <a:ext cx="6797675" cy="1129706"/>
      </dsp:txXfrm>
    </dsp:sp>
    <dsp:sp modelId="{E3103A9F-569D-4188-973A-54686214CD80}">
      <dsp:nvSpPr>
        <dsp:cNvPr id="0" name=""/>
        <dsp:cNvSpPr/>
      </dsp:nvSpPr>
      <dsp:spPr>
        <a:xfrm>
          <a:off x="0" y="3389809"/>
          <a:ext cx="67976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EA2176-9797-46EB-84D0-78B37AE6F1D3}">
      <dsp:nvSpPr>
        <dsp:cNvPr id="0" name=""/>
        <dsp:cNvSpPr/>
      </dsp:nvSpPr>
      <dsp:spPr>
        <a:xfrm>
          <a:off x="0" y="3389809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Data</a:t>
          </a:r>
        </a:p>
      </dsp:txBody>
      <dsp:txXfrm>
        <a:off x="0" y="3389809"/>
        <a:ext cx="6797675" cy="1129706"/>
      </dsp:txXfrm>
    </dsp:sp>
    <dsp:sp modelId="{A94F9760-462A-4B4D-BEA1-9F3D765439AA}">
      <dsp:nvSpPr>
        <dsp:cNvPr id="0" name=""/>
        <dsp:cNvSpPr/>
      </dsp:nvSpPr>
      <dsp:spPr>
        <a:xfrm>
          <a:off x="0" y="4519515"/>
          <a:ext cx="67976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52CD37-1AEF-4C41-B156-67562ECF1E6D}">
      <dsp:nvSpPr>
        <dsp:cNvPr id="0" name=""/>
        <dsp:cNvSpPr/>
      </dsp:nvSpPr>
      <dsp:spPr>
        <a:xfrm>
          <a:off x="0" y="4519515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Acquisition</a:t>
          </a:r>
        </a:p>
      </dsp:txBody>
      <dsp:txXfrm>
        <a:off x="0" y="4519515"/>
        <a:ext cx="6797675" cy="1129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FCB034-4B7E-4159-8D40-91D874828500}">
      <dsp:nvSpPr>
        <dsp:cNvPr id="0" name=""/>
        <dsp:cNvSpPr/>
      </dsp:nvSpPr>
      <dsp:spPr>
        <a:xfrm>
          <a:off x="0" y="0"/>
          <a:ext cx="8720381" cy="7962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SCADA started in the early 70’s</a:t>
          </a:r>
        </a:p>
      </dsp:txBody>
      <dsp:txXfrm>
        <a:off x="23321" y="23321"/>
        <a:ext cx="7793901" cy="749591"/>
      </dsp:txXfrm>
    </dsp:sp>
    <dsp:sp modelId="{1B396FF1-1E89-4A1D-B0B5-AF31743DC659}">
      <dsp:nvSpPr>
        <dsp:cNvPr id="0" name=""/>
        <dsp:cNvSpPr/>
      </dsp:nvSpPr>
      <dsp:spPr>
        <a:xfrm>
          <a:off x="730331" y="941002"/>
          <a:ext cx="8720381" cy="796233"/>
        </a:xfrm>
        <a:prstGeom prst="roundRect">
          <a:avLst>
            <a:gd name="adj" fmla="val 10000"/>
          </a:avLst>
        </a:prstGeom>
        <a:solidFill>
          <a:schemeClr val="accent2">
            <a:hueOff val="-922649"/>
            <a:satOff val="-530"/>
            <a:lumOff val="143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SCADA is used in all types of utilities</a:t>
          </a:r>
        </a:p>
      </dsp:txBody>
      <dsp:txXfrm>
        <a:off x="753652" y="964323"/>
        <a:ext cx="7425856" cy="749591"/>
      </dsp:txXfrm>
    </dsp:sp>
    <dsp:sp modelId="{A3888F0D-D86D-4982-A500-C437C62F2976}">
      <dsp:nvSpPr>
        <dsp:cNvPr id="0" name=""/>
        <dsp:cNvSpPr/>
      </dsp:nvSpPr>
      <dsp:spPr>
        <a:xfrm>
          <a:off x="1449763" y="1882005"/>
          <a:ext cx="8720381" cy="796233"/>
        </a:xfrm>
        <a:prstGeom prst="roundRect">
          <a:avLst>
            <a:gd name="adj" fmla="val 10000"/>
          </a:avLst>
        </a:prstGeom>
        <a:solidFill>
          <a:schemeClr val="accent2">
            <a:hueOff val="-1845297"/>
            <a:satOff val="-1061"/>
            <a:lumOff val="287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Early SCADA was for IT types only</a:t>
          </a:r>
        </a:p>
      </dsp:txBody>
      <dsp:txXfrm>
        <a:off x="1473084" y="1905326"/>
        <a:ext cx="7436756" cy="749591"/>
      </dsp:txXfrm>
    </dsp:sp>
    <dsp:sp modelId="{B3C00CF3-C450-4365-8670-DD790B1FD6EC}">
      <dsp:nvSpPr>
        <dsp:cNvPr id="0" name=""/>
        <dsp:cNvSpPr/>
      </dsp:nvSpPr>
      <dsp:spPr>
        <a:xfrm>
          <a:off x="2180095" y="2823008"/>
          <a:ext cx="8720381" cy="796233"/>
        </a:xfrm>
        <a:prstGeom prst="roundRect">
          <a:avLst>
            <a:gd name="adj" fmla="val 10000"/>
          </a:avLst>
        </a:prstGeom>
        <a:solidFill>
          <a:schemeClr val="accent2">
            <a:hueOff val="-2767946"/>
            <a:satOff val="-1591"/>
            <a:lumOff val="4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SCADA evolved to be used by modern day operator</a:t>
          </a:r>
        </a:p>
      </dsp:txBody>
      <dsp:txXfrm>
        <a:off x="2203416" y="2846329"/>
        <a:ext cx="7425856" cy="749591"/>
      </dsp:txXfrm>
    </dsp:sp>
    <dsp:sp modelId="{932D5C1E-FAB3-4E4B-B6EE-39282D96E570}">
      <dsp:nvSpPr>
        <dsp:cNvPr id="0" name=""/>
        <dsp:cNvSpPr/>
      </dsp:nvSpPr>
      <dsp:spPr>
        <a:xfrm>
          <a:off x="8202829" y="609842"/>
          <a:ext cx="517551" cy="51755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8319278" y="609842"/>
        <a:ext cx="284653" cy="389457"/>
      </dsp:txXfrm>
    </dsp:sp>
    <dsp:sp modelId="{115C5349-76B4-413B-B663-159504648510}">
      <dsp:nvSpPr>
        <dsp:cNvPr id="0" name=""/>
        <dsp:cNvSpPr/>
      </dsp:nvSpPr>
      <dsp:spPr>
        <a:xfrm>
          <a:off x="8933161" y="1550845"/>
          <a:ext cx="517551" cy="51755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494391"/>
            <a:satOff val="-265"/>
            <a:lumOff val="55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494391"/>
              <a:satOff val="-265"/>
              <a:lumOff val="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9049610" y="1550845"/>
        <a:ext cx="284653" cy="389457"/>
      </dsp:txXfrm>
    </dsp:sp>
    <dsp:sp modelId="{7FFC17D3-9A13-4D81-A780-8CDCE6F03074}">
      <dsp:nvSpPr>
        <dsp:cNvPr id="0" name=""/>
        <dsp:cNvSpPr/>
      </dsp:nvSpPr>
      <dsp:spPr>
        <a:xfrm>
          <a:off x="9652593" y="2491848"/>
          <a:ext cx="517551" cy="51755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988781"/>
            <a:satOff val="-529"/>
            <a:lumOff val="110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2988781"/>
              <a:satOff val="-529"/>
              <a:lumOff val="11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9769042" y="2491848"/>
        <a:ext cx="284653" cy="3894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4EA14-FB0A-4D68-82CF-845A9E3B7F82}">
      <dsp:nvSpPr>
        <dsp:cNvPr id="0" name=""/>
        <dsp:cNvSpPr/>
      </dsp:nvSpPr>
      <dsp:spPr>
        <a:xfrm>
          <a:off x="0" y="0"/>
          <a:ext cx="3162300" cy="37653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545" tIns="330200" rIns="246545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Operators are in touch with their plants</a:t>
          </a:r>
        </a:p>
      </dsp:txBody>
      <dsp:txXfrm>
        <a:off x="0" y="1430834"/>
        <a:ext cx="3162300" cy="2259213"/>
      </dsp:txXfrm>
    </dsp:sp>
    <dsp:sp modelId="{03325960-1900-4B72-90E7-100ADAA8DBE2}">
      <dsp:nvSpPr>
        <dsp:cNvPr id="0" name=""/>
        <dsp:cNvSpPr/>
      </dsp:nvSpPr>
      <dsp:spPr>
        <a:xfrm>
          <a:off x="1016347" y="376535"/>
          <a:ext cx="1129606" cy="1129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69" tIns="12700" rIns="8806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1</a:t>
          </a:r>
        </a:p>
      </dsp:txBody>
      <dsp:txXfrm>
        <a:off x="1181774" y="541962"/>
        <a:ext cx="798752" cy="798752"/>
      </dsp:txXfrm>
    </dsp:sp>
    <dsp:sp modelId="{B806E748-BEAF-4BCB-AA8E-969FCA7A1EB9}">
      <dsp:nvSpPr>
        <dsp:cNvPr id="0" name=""/>
        <dsp:cNvSpPr/>
      </dsp:nvSpPr>
      <dsp:spPr>
        <a:xfrm>
          <a:off x="0" y="3765283"/>
          <a:ext cx="3162300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9FCD3-6314-4628-AE9B-1E33AB770AEC}">
      <dsp:nvSpPr>
        <dsp:cNvPr id="0" name=""/>
        <dsp:cNvSpPr/>
      </dsp:nvSpPr>
      <dsp:spPr>
        <a:xfrm>
          <a:off x="3478530" y="0"/>
          <a:ext cx="3162300" cy="37653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545" tIns="330200" rIns="246545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Operators understand how it lives and breathes</a:t>
          </a:r>
        </a:p>
      </dsp:txBody>
      <dsp:txXfrm>
        <a:off x="3478530" y="1430834"/>
        <a:ext cx="3162300" cy="2259213"/>
      </dsp:txXfrm>
    </dsp:sp>
    <dsp:sp modelId="{1F412476-D6FE-47EF-83A6-4D084653CFD9}">
      <dsp:nvSpPr>
        <dsp:cNvPr id="0" name=""/>
        <dsp:cNvSpPr/>
      </dsp:nvSpPr>
      <dsp:spPr>
        <a:xfrm>
          <a:off x="4494877" y="376535"/>
          <a:ext cx="1129606" cy="1129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69" tIns="12700" rIns="8806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2</a:t>
          </a:r>
        </a:p>
      </dsp:txBody>
      <dsp:txXfrm>
        <a:off x="4660304" y="541962"/>
        <a:ext cx="798752" cy="798752"/>
      </dsp:txXfrm>
    </dsp:sp>
    <dsp:sp modelId="{F12B9571-7D55-4A91-9B06-13B54E2082CF}">
      <dsp:nvSpPr>
        <dsp:cNvPr id="0" name=""/>
        <dsp:cNvSpPr/>
      </dsp:nvSpPr>
      <dsp:spPr>
        <a:xfrm>
          <a:off x="3478530" y="3765283"/>
          <a:ext cx="3162300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D8B49D-CF37-409B-BD0F-B9A18AB6FE81}">
      <dsp:nvSpPr>
        <dsp:cNvPr id="0" name=""/>
        <dsp:cNvSpPr/>
      </dsp:nvSpPr>
      <dsp:spPr>
        <a:xfrm>
          <a:off x="6957061" y="0"/>
          <a:ext cx="3162300" cy="37653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545" tIns="330200" rIns="246545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Operators can be reluctant to change</a:t>
          </a:r>
        </a:p>
      </dsp:txBody>
      <dsp:txXfrm>
        <a:off x="6957061" y="1430834"/>
        <a:ext cx="3162300" cy="2259213"/>
      </dsp:txXfrm>
    </dsp:sp>
    <dsp:sp modelId="{F0D8C70A-58E9-4229-A964-59669BA05D46}">
      <dsp:nvSpPr>
        <dsp:cNvPr id="0" name=""/>
        <dsp:cNvSpPr/>
      </dsp:nvSpPr>
      <dsp:spPr>
        <a:xfrm>
          <a:off x="7973408" y="376535"/>
          <a:ext cx="1129606" cy="1129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69" tIns="12700" rIns="8806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3</a:t>
          </a:r>
        </a:p>
      </dsp:txBody>
      <dsp:txXfrm>
        <a:off x="8138835" y="541962"/>
        <a:ext cx="798752" cy="798752"/>
      </dsp:txXfrm>
    </dsp:sp>
    <dsp:sp modelId="{BA3EB60C-CAA6-46A1-A720-53C734110EE0}">
      <dsp:nvSpPr>
        <dsp:cNvPr id="0" name=""/>
        <dsp:cNvSpPr/>
      </dsp:nvSpPr>
      <dsp:spPr>
        <a:xfrm>
          <a:off x="6957061" y="3765283"/>
          <a:ext cx="3162300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05C209-6197-4B0D-8529-3553EFCBBF12}">
      <dsp:nvSpPr>
        <dsp:cNvPr id="0" name=""/>
        <dsp:cNvSpPr/>
      </dsp:nvSpPr>
      <dsp:spPr>
        <a:xfrm>
          <a:off x="0" y="0"/>
          <a:ext cx="5873828" cy="15154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Know your plants highs and lows</a:t>
          </a:r>
        </a:p>
      </dsp:txBody>
      <dsp:txXfrm>
        <a:off x="44385" y="44385"/>
        <a:ext cx="4238565" cy="1426657"/>
      </dsp:txXfrm>
    </dsp:sp>
    <dsp:sp modelId="{E5DE61D5-AE35-44BE-AC0D-68599169AC0C}">
      <dsp:nvSpPr>
        <dsp:cNvPr id="0" name=""/>
        <dsp:cNvSpPr/>
      </dsp:nvSpPr>
      <dsp:spPr>
        <a:xfrm>
          <a:off x="518279" y="1767998"/>
          <a:ext cx="5873828" cy="15154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What are examples of highs and lows? </a:t>
          </a:r>
        </a:p>
      </dsp:txBody>
      <dsp:txXfrm>
        <a:off x="562664" y="1812383"/>
        <a:ext cx="4281752" cy="1426657"/>
      </dsp:txXfrm>
    </dsp:sp>
    <dsp:sp modelId="{247BEDE0-4857-4765-9565-3B6A7814C0D3}">
      <dsp:nvSpPr>
        <dsp:cNvPr id="0" name=""/>
        <dsp:cNvSpPr/>
      </dsp:nvSpPr>
      <dsp:spPr>
        <a:xfrm>
          <a:off x="1036558" y="3535997"/>
          <a:ext cx="5873828" cy="15154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Are they analog or digital?</a:t>
          </a:r>
        </a:p>
      </dsp:txBody>
      <dsp:txXfrm>
        <a:off x="1080943" y="3580382"/>
        <a:ext cx="4281752" cy="1426657"/>
      </dsp:txXfrm>
    </dsp:sp>
    <dsp:sp modelId="{40AAB763-1CF1-43FA-83EE-27B89BE882D6}">
      <dsp:nvSpPr>
        <dsp:cNvPr id="0" name=""/>
        <dsp:cNvSpPr/>
      </dsp:nvSpPr>
      <dsp:spPr>
        <a:xfrm>
          <a:off x="4888801" y="1149199"/>
          <a:ext cx="985027" cy="98502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5110432" y="1149199"/>
        <a:ext cx="541765" cy="741233"/>
      </dsp:txXfrm>
    </dsp:sp>
    <dsp:sp modelId="{682867A2-EA63-47BC-B5F0-6EA1B1264E89}">
      <dsp:nvSpPr>
        <dsp:cNvPr id="0" name=""/>
        <dsp:cNvSpPr/>
      </dsp:nvSpPr>
      <dsp:spPr>
        <a:xfrm>
          <a:off x="5407080" y="2907095"/>
          <a:ext cx="985027" cy="98502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5628711" y="2907095"/>
        <a:ext cx="541765" cy="7412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4EA14-FB0A-4D68-82CF-845A9E3B7F82}">
      <dsp:nvSpPr>
        <dsp:cNvPr id="0" name=""/>
        <dsp:cNvSpPr/>
      </dsp:nvSpPr>
      <dsp:spPr>
        <a:xfrm>
          <a:off x="0" y="0"/>
          <a:ext cx="3162300" cy="37653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545" tIns="330200" rIns="246545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EFFICIENT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With a good SCADA system regulatory agencies can reduce onsite visits</a:t>
          </a:r>
        </a:p>
      </dsp:txBody>
      <dsp:txXfrm>
        <a:off x="0" y="1430834"/>
        <a:ext cx="3162300" cy="2259213"/>
      </dsp:txXfrm>
    </dsp:sp>
    <dsp:sp modelId="{03325960-1900-4B72-90E7-100ADAA8DBE2}">
      <dsp:nvSpPr>
        <dsp:cNvPr id="0" name=""/>
        <dsp:cNvSpPr/>
      </dsp:nvSpPr>
      <dsp:spPr>
        <a:xfrm>
          <a:off x="1016347" y="376535"/>
          <a:ext cx="1129606" cy="1129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69" tIns="12700" rIns="8806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1</a:t>
          </a:r>
        </a:p>
      </dsp:txBody>
      <dsp:txXfrm>
        <a:off x="1181774" y="541962"/>
        <a:ext cx="798752" cy="798752"/>
      </dsp:txXfrm>
    </dsp:sp>
    <dsp:sp modelId="{B806E748-BEAF-4BCB-AA8E-969FCA7A1EB9}">
      <dsp:nvSpPr>
        <dsp:cNvPr id="0" name=""/>
        <dsp:cNvSpPr/>
      </dsp:nvSpPr>
      <dsp:spPr>
        <a:xfrm>
          <a:off x="0" y="3765283"/>
          <a:ext cx="3162300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9FCD3-6314-4628-AE9B-1E33AB770AEC}">
      <dsp:nvSpPr>
        <dsp:cNvPr id="0" name=""/>
        <dsp:cNvSpPr/>
      </dsp:nvSpPr>
      <dsp:spPr>
        <a:xfrm>
          <a:off x="3478530" y="0"/>
          <a:ext cx="3162300" cy="37653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545" tIns="330200" rIns="246545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FAST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SCADA can provide useful information such as 24-hour trends with the click of a button</a:t>
          </a:r>
        </a:p>
      </dsp:txBody>
      <dsp:txXfrm>
        <a:off x="3478530" y="1430834"/>
        <a:ext cx="3162300" cy="2259213"/>
      </dsp:txXfrm>
    </dsp:sp>
    <dsp:sp modelId="{1F412476-D6FE-47EF-83A6-4D084653CFD9}">
      <dsp:nvSpPr>
        <dsp:cNvPr id="0" name=""/>
        <dsp:cNvSpPr/>
      </dsp:nvSpPr>
      <dsp:spPr>
        <a:xfrm>
          <a:off x="4494877" y="376535"/>
          <a:ext cx="1129606" cy="1129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69" tIns="12700" rIns="8806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2</a:t>
          </a:r>
        </a:p>
      </dsp:txBody>
      <dsp:txXfrm>
        <a:off x="4660304" y="541962"/>
        <a:ext cx="798752" cy="798752"/>
      </dsp:txXfrm>
    </dsp:sp>
    <dsp:sp modelId="{F12B9571-7D55-4A91-9B06-13B54E2082CF}">
      <dsp:nvSpPr>
        <dsp:cNvPr id="0" name=""/>
        <dsp:cNvSpPr/>
      </dsp:nvSpPr>
      <dsp:spPr>
        <a:xfrm>
          <a:off x="3478530" y="3765283"/>
          <a:ext cx="3162300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D8B49D-CF37-409B-BD0F-B9A18AB6FE81}">
      <dsp:nvSpPr>
        <dsp:cNvPr id="0" name=""/>
        <dsp:cNvSpPr/>
      </dsp:nvSpPr>
      <dsp:spPr>
        <a:xfrm>
          <a:off x="6942008" y="0"/>
          <a:ext cx="3162300" cy="37653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545" tIns="330200" rIns="246545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CONVENIENT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The use of mobile technology for SCADA is a key part of the operator evolution.</a:t>
          </a:r>
        </a:p>
      </dsp:txBody>
      <dsp:txXfrm>
        <a:off x="6942008" y="1430834"/>
        <a:ext cx="3162300" cy="2259213"/>
      </dsp:txXfrm>
    </dsp:sp>
    <dsp:sp modelId="{F0D8C70A-58E9-4229-A964-59669BA05D46}">
      <dsp:nvSpPr>
        <dsp:cNvPr id="0" name=""/>
        <dsp:cNvSpPr/>
      </dsp:nvSpPr>
      <dsp:spPr>
        <a:xfrm>
          <a:off x="7973408" y="376535"/>
          <a:ext cx="1129606" cy="11296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69" tIns="12700" rIns="8806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3</a:t>
          </a:r>
        </a:p>
      </dsp:txBody>
      <dsp:txXfrm>
        <a:off x="8138835" y="541962"/>
        <a:ext cx="798752" cy="798752"/>
      </dsp:txXfrm>
    </dsp:sp>
    <dsp:sp modelId="{BA3EB60C-CAA6-46A1-A720-53C734110EE0}">
      <dsp:nvSpPr>
        <dsp:cNvPr id="0" name=""/>
        <dsp:cNvSpPr/>
      </dsp:nvSpPr>
      <dsp:spPr>
        <a:xfrm>
          <a:off x="6957061" y="3765283"/>
          <a:ext cx="3162300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916C-05E8-454A-9AF5-E445354F687D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D046-E4AB-4E8A-B97E-DDE621B624E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916C-05E8-454A-9AF5-E445354F687D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D046-E4AB-4E8A-B97E-DDE621B62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916C-05E8-454A-9AF5-E445354F687D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D046-E4AB-4E8A-B97E-DDE621B62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4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916C-05E8-454A-9AF5-E445354F687D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D046-E4AB-4E8A-B97E-DDE621B62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5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916C-05E8-454A-9AF5-E445354F687D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D046-E4AB-4E8A-B97E-DDE621B624E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19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916C-05E8-454A-9AF5-E445354F687D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D046-E4AB-4E8A-B97E-DDE621B62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66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916C-05E8-454A-9AF5-E445354F687D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D046-E4AB-4E8A-B97E-DDE621B62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8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916C-05E8-454A-9AF5-E445354F687D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D046-E4AB-4E8A-B97E-DDE621B62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7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916C-05E8-454A-9AF5-E445354F687D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D046-E4AB-4E8A-B97E-DDE621B62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3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763916C-05E8-454A-9AF5-E445354F687D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B2D046-E4AB-4E8A-B97E-DDE621B62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6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916C-05E8-454A-9AF5-E445354F687D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D046-E4AB-4E8A-B97E-DDE621B62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3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763916C-05E8-454A-9AF5-E445354F687D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B2D046-E4AB-4E8A-B97E-DDE621B624E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90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diagramLayout" Target="../diagrams/layout5.xml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5.xml"/><Relationship Id="rId10" Type="http://schemas.openxmlformats.org/officeDocument/2006/relationships/image" Target="../media/image7.sv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ave in water">
            <a:extLst>
              <a:ext uri="{FF2B5EF4-FFF2-40B4-BE49-F238E27FC236}">
                <a16:creationId xmlns:a16="http://schemas.microsoft.com/office/drawing/2014/main" id="{B33923EA-6E13-4709-A271-AD8FB916CC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5B8E7B-EED9-408A-96A1-26404BBDA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en-US" dirty="0"/>
              <a:t>SCADA SET 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D58163-1238-4E92-AEFB-61B2F4B0C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BY BILL PITTMAN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9D9DF09-3F4C-4E74-A38E-FCBC288C5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81C3F628-5B34-4667-8612-453FE911B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DBDFBF2-B362-492A-8738-4B63A8F62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4031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64FCE9E-A376-414F-95B1-C02F6C514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FC46EC-559C-42E3-BB63-5970B8336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r>
              <a:rPr lang="en-US" dirty="0"/>
              <a:t>Highs &amp; Lows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61268BD-9257-48B7-818B-4308B2F3FE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CE7FC60-AA8B-4DC7-A486-360C9E0C3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C2A53C-C79D-4840-86D1-96104D51A5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D71E5BA-A7C1-421D-9FE7-3D86695384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21148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0479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9AC03A6B-C500-4A5B-B4BD-CA351D03ED34}"/>
              </a:ext>
            </a:extLst>
          </p:cNvPr>
          <p:cNvSpPr txBox="1">
            <a:spLocks/>
          </p:cNvSpPr>
          <p:nvPr/>
        </p:nvSpPr>
        <p:spPr>
          <a:xfrm>
            <a:off x="1097280" y="4844374"/>
            <a:ext cx="10058400" cy="1188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SCADA as a source of records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D44ED039-95FB-49F1-A62B-7EE7CF6787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5298202"/>
              </p:ext>
            </p:extLst>
          </p:nvPr>
        </p:nvGraphicFramePr>
        <p:xfrm>
          <a:off x="1097280" y="630136"/>
          <a:ext cx="10119362" cy="376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856F54AA-471F-4183-9AE5-619690C89ABE}"/>
              </a:ext>
            </a:extLst>
          </p:cNvPr>
          <p:cNvGrpSpPr/>
          <p:nvPr/>
        </p:nvGrpSpPr>
        <p:grpSpPr>
          <a:xfrm>
            <a:off x="9018839" y="1009498"/>
            <a:ext cx="1198852" cy="1186710"/>
            <a:chOff x="58197" y="4450450"/>
            <a:chExt cx="1198852" cy="118671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1E8043E-8049-4AEA-8B79-11FCFD371EB3}"/>
                </a:ext>
              </a:extLst>
            </p:cNvPr>
            <p:cNvSpPr/>
            <p:nvPr/>
          </p:nvSpPr>
          <p:spPr>
            <a:xfrm>
              <a:off x="58197" y="4450450"/>
              <a:ext cx="1198852" cy="11867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Graphic 4" descr="Smart Phone">
              <a:extLst>
                <a:ext uri="{FF2B5EF4-FFF2-40B4-BE49-F238E27FC236}">
                  <a16:creationId xmlns:a16="http://schemas.microsoft.com/office/drawing/2014/main" id="{0F156639-2DE2-4BBE-9554-0DB5258EB07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00423" y="4584122"/>
              <a:ext cx="914400" cy="9144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33A5994-9E80-4D24-9B3E-CE3944070D1B}"/>
              </a:ext>
            </a:extLst>
          </p:cNvPr>
          <p:cNvGrpSpPr/>
          <p:nvPr/>
        </p:nvGrpSpPr>
        <p:grpSpPr>
          <a:xfrm>
            <a:off x="5557535" y="1009498"/>
            <a:ext cx="1198852" cy="1186710"/>
            <a:chOff x="75740" y="3082607"/>
            <a:chExt cx="1198852" cy="118671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FE628D3-182E-4041-9BE2-DB9962443A20}"/>
                </a:ext>
              </a:extLst>
            </p:cNvPr>
            <p:cNvSpPr/>
            <p:nvPr/>
          </p:nvSpPr>
          <p:spPr>
            <a:xfrm>
              <a:off x="75740" y="3082607"/>
              <a:ext cx="1198852" cy="11867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" name="Graphic 6" descr="Stopwatch 25%">
              <a:extLst>
                <a:ext uri="{FF2B5EF4-FFF2-40B4-BE49-F238E27FC236}">
                  <a16:creationId xmlns:a16="http://schemas.microsoft.com/office/drawing/2014/main" id="{5FB48BFC-B881-4C7C-9D76-0DA08C31284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200423" y="3218762"/>
              <a:ext cx="914400" cy="91440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7445528-4D83-4182-8576-84DC86FDD2AB}"/>
              </a:ext>
            </a:extLst>
          </p:cNvPr>
          <p:cNvGrpSpPr/>
          <p:nvPr/>
        </p:nvGrpSpPr>
        <p:grpSpPr>
          <a:xfrm>
            <a:off x="2096231" y="1007015"/>
            <a:ext cx="1198852" cy="1186710"/>
            <a:chOff x="110825" y="1755448"/>
            <a:chExt cx="1198852" cy="118671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B54CD46-98F9-4F63-9EE1-086D0B77075F}"/>
                </a:ext>
              </a:extLst>
            </p:cNvPr>
            <p:cNvSpPr/>
            <p:nvPr/>
          </p:nvSpPr>
          <p:spPr>
            <a:xfrm>
              <a:off x="110825" y="1755448"/>
              <a:ext cx="1198852" cy="11867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Graphic 8" descr="Share">
              <a:extLst>
                <a:ext uri="{FF2B5EF4-FFF2-40B4-BE49-F238E27FC236}">
                  <a16:creationId xmlns:a16="http://schemas.microsoft.com/office/drawing/2014/main" id="{630F2D0D-77C9-442E-BA8C-9A90FD3B0F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80014" y="1891603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0713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7">
            <a:extLst>
              <a:ext uri="{FF2B5EF4-FFF2-40B4-BE49-F238E27FC236}">
                <a16:creationId xmlns:a16="http://schemas.microsoft.com/office/drawing/2014/main" id="{FFA1520A-1D3C-405F-AEE7-0F2EF43CB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E90A6270-490E-48F6-A622-E5BA1B1738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11">
            <a:extLst>
              <a:ext uri="{FF2B5EF4-FFF2-40B4-BE49-F238E27FC236}">
                <a16:creationId xmlns:a16="http://schemas.microsoft.com/office/drawing/2014/main" id="{7DBA4893-047A-4913-9A32-C316A849B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17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88952" cy="49701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C31453-0BEF-4585-813A-39B7D907D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8921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dirty="0">
                <a:solidFill>
                  <a:srgbClr val="FFFFFF"/>
                </a:solidFill>
              </a:rPr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E1203-1141-4C70-9051-6C4A27345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051" y="5225240"/>
            <a:ext cx="10058400" cy="11430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cap="all" spc="200" dirty="0">
                <a:solidFill>
                  <a:srgbClr val="FFFFFF"/>
                </a:solidFill>
                <a:latin typeface="+mj-lt"/>
              </a:rPr>
              <a:t>Bill Pittman, U.S. Water</a:t>
            </a:r>
          </a:p>
        </p:txBody>
      </p:sp>
    </p:spTree>
    <p:extLst>
      <p:ext uri="{BB962C8B-B14F-4D97-AF65-F5344CB8AC3E}">
        <p14:creationId xmlns:p14="http://schemas.microsoft.com/office/powerpoint/2010/main" val="558299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AE3770-609E-4289-8B0A-45119D434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8B6BCE-776F-41C6-B8BE-87214BA6A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BA5AC9C-E659-489D-8683-D019CE12A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2AAF3CF2-D3D4-4883-A873-C1A8B6921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97CA8F-65DE-4173-8309-14513FFB4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  <a:latin typeface="+mn-lt"/>
              </a:rPr>
              <a:t>PROGRESS IS SOMETIMES  GOOD</a:t>
            </a:r>
          </a:p>
        </p:txBody>
      </p:sp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5E35E1A-5A05-41FF-9BB2-9507B1A68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681" b="-2"/>
          <a:stretch/>
        </p:blipFill>
        <p:spPr>
          <a:xfrm>
            <a:off x="4639733" y="10"/>
            <a:ext cx="7552266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67649D9-3A9D-4872-9DF6-3948CA3E6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7633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E7F93CB3-555F-4601-A486-59E82D9E81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862F2601-C4CE-4B73-A162-D5A14E5191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DBBF11-F465-47D8-AACF-2CF1A552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What does SCADA mean?</a:t>
            </a: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3FAE6B79-0440-457F-9036-C4C304225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41FD00A3-B38A-47CE-8AB6-0C3AACDDD4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103455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350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4EFA996-9447-4A4C-B4B1-6958A2CE0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C9C6ED-FD31-4E10-99F5-48CEB4067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6213DC-E392-4485-AAC2-0F21C6920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252936"/>
            <a:ext cx="10058400" cy="102871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When was SCADA first used?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9D24EB7-9554-4EE1-B384-E93B7FE9B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C8555A75-F32F-4893-B812-B92212CAC8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900147"/>
              </p:ext>
            </p:extLst>
          </p:nvPr>
        </p:nvGraphicFramePr>
        <p:xfrm>
          <a:off x="643466" y="643467"/>
          <a:ext cx="10900477" cy="3619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9902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07112-AE41-47E2-8E6A-29CC01D8A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 vs. Control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A5C59-71DC-47A4-8F82-6BAFDA68D8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Monitor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8829C7-3A91-4C8A-AEEE-066AC972B4A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Visual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Alarm notifications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24-hour SURVEILLANCE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DB3B0-1AF8-462B-9AAD-16D0440E9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control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C5F5FD-7A23-4B75-90B8-922BC1EF3E6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ON and OFF with a click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Emergency control when distance is factor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Comes with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2961093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0242DF-E894-4F50-A64F-F3414F8CF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>
            <a:normAutofit/>
          </a:bodyPr>
          <a:lstStyle/>
          <a:p>
            <a:r>
              <a:rPr lang="en-US" dirty="0"/>
              <a:t>Best Practices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6873CE-C2FB-43D2-9E80-764CD6DC7E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058" r="26892" b="2"/>
          <a:stretch/>
        </p:blipFill>
        <p:spPr>
          <a:xfrm>
            <a:off x="20" y="-12128"/>
            <a:ext cx="4654276" cy="6870127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A4044A7F-B65C-40F6-B8B5-2ADCDC61E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1" y="2198914"/>
            <a:ext cx="6368142" cy="3670180"/>
          </a:xfrm>
        </p:spPr>
        <p:txBody>
          <a:bodyPr>
            <a:normAutofit/>
          </a:bodyPr>
          <a:lstStyle/>
          <a:p>
            <a:r>
              <a:rPr lang="en-US" sz="1700" b="1" dirty="0"/>
              <a:t>RELATIONSHIPS</a:t>
            </a:r>
          </a:p>
          <a:p>
            <a:r>
              <a:rPr lang="en-US" sz="1700" dirty="0"/>
              <a:t>SCADA works best when there is a working relationship between SCADA user &amp; IT department</a:t>
            </a:r>
          </a:p>
          <a:p>
            <a:r>
              <a:rPr lang="en-US" sz="1700" b="1" dirty="0"/>
              <a:t>KNOWLEDGE</a:t>
            </a:r>
          </a:p>
          <a:p>
            <a:r>
              <a:rPr lang="en-US" sz="1700" dirty="0"/>
              <a:t>Know your system limits</a:t>
            </a:r>
          </a:p>
          <a:p>
            <a:r>
              <a:rPr lang="en-US" sz="1700" b="1" dirty="0"/>
              <a:t>GOALS</a:t>
            </a:r>
          </a:p>
          <a:p>
            <a:r>
              <a:rPr lang="en-US" sz="1700" dirty="0"/>
              <a:t>What are you wanting to achieve?</a:t>
            </a:r>
          </a:p>
          <a:p>
            <a:r>
              <a:rPr lang="en-US" sz="1700" b="1" dirty="0"/>
              <a:t>PEOPLE</a:t>
            </a:r>
          </a:p>
          <a:p>
            <a:r>
              <a:rPr lang="en-US" sz="1700" dirty="0"/>
              <a:t>Who will have access?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567355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D257DF0-0453-4EDC-AC7B-A18EB8DF45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dirty="0"/>
              <a:t>/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6C6E02-4D8C-4A42-8E95-2DB588593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844374"/>
            <a:ext cx="10058400" cy="1188995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Understanding Your System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AD37FC-9B2A-40CC-A286-E2776A4B5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C69B26-0323-4733-ACC1-904471EB2C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193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904EBAE-4B02-438D-9EF2-DD24396DC4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968264"/>
              </p:ext>
            </p:extLst>
          </p:nvPr>
        </p:nvGraphicFramePr>
        <p:xfrm>
          <a:off x="1036319" y="680936"/>
          <a:ext cx="10119362" cy="376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9377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F12B8-9B42-48F8-9539-B4EEA98A5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 &amp; Digital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D5390-AD08-4157-A739-63A97BFF62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analog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47C25-2A4D-428A-BD7F-2C400135E8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Give an example of something analog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1E914D-FDA3-46B0-857B-F18F6107F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Digital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F67F9D-9FE4-4D1C-A73F-C4FFF7B1AC4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Give an example of something digital</a:t>
            </a:r>
          </a:p>
        </p:txBody>
      </p:sp>
    </p:spTree>
    <p:extLst>
      <p:ext uri="{BB962C8B-B14F-4D97-AF65-F5344CB8AC3E}">
        <p14:creationId xmlns:p14="http://schemas.microsoft.com/office/powerpoint/2010/main" val="195935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4522E3-C7EF-4F62-B8DC-DF613CEBE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What is a PLC?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0B72D-9BCE-493B-B197-2FB40119F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en-US" dirty="0"/>
              <a:t>Give an example of how PLC functions within a SCADA system?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839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274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Retrospect</vt:lpstr>
      <vt:lpstr>SCADA SET UP</vt:lpstr>
      <vt:lpstr>PROGRESS IS SOMETIMES  GOOD</vt:lpstr>
      <vt:lpstr>What does SCADA mean?</vt:lpstr>
      <vt:lpstr>When was SCADA first used?</vt:lpstr>
      <vt:lpstr>Monitor vs. Control</vt:lpstr>
      <vt:lpstr>Best Practices</vt:lpstr>
      <vt:lpstr>Understanding Your System</vt:lpstr>
      <vt:lpstr>Analog &amp; Digital</vt:lpstr>
      <vt:lpstr>What is a PLC?</vt:lpstr>
      <vt:lpstr>Highs &amp; Lows</vt:lpstr>
      <vt:lpstr>PowerPoint Presentation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SCADA SET UP</dc:title>
  <dc:creator>Holly Bohn</dc:creator>
  <cp:lastModifiedBy>Mobile 702</cp:lastModifiedBy>
  <cp:revision>4</cp:revision>
  <cp:lastPrinted>2020-08-05T10:42:07Z</cp:lastPrinted>
  <dcterms:created xsi:type="dcterms:W3CDTF">2020-08-05T10:27:42Z</dcterms:created>
  <dcterms:modified xsi:type="dcterms:W3CDTF">2021-07-27T19:02:46Z</dcterms:modified>
</cp:coreProperties>
</file>